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7"/>
  </p:notesMasterIdLst>
  <p:sldIdLst>
    <p:sldId id="256" r:id="rId3"/>
    <p:sldId id="379" r:id="rId4"/>
    <p:sldId id="380" r:id="rId5"/>
    <p:sldId id="417" r:id="rId6"/>
    <p:sldId id="418" r:id="rId7"/>
    <p:sldId id="420" r:id="rId8"/>
    <p:sldId id="424" r:id="rId9"/>
    <p:sldId id="421" r:id="rId10"/>
    <p:sldId id="422" r:id="rId11"/>
    <p:sldId id="423" r:id="rId12"/>
    <p:sldId id="426" r:id="rId13"/>
    <p:sldId id="427" r:id="rId14"/>
    <p:sldId id="428" r:id="rId15"/>
    <p:sldId id="41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E5E2CA7A-634F-43C9-846F-ADEE4C6D8DA7}">
          <p14:sldIdLst>
            <p14:sldId id="256"/>
            <p14:sldId id="379"/>
            <p14:sldId id="380"/>
            <p14:sldId id="417"/>
            <p14:sldId id="418"/>
            <p14:sldId id="420"/>
            <p14:sldId id="424"/>
            <p14:sldId id="421"/>
            <p14:sldId id="422"/>
            <p14:sldId id="423"/>
            <p14:sldId id="426"/>
            <p14:sldId id="427"/>
            <p14:sldId id="428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liang" initials="xl" lastIdx="1" clrIdx="0">
    <p:extLst>
      <p:ext uri="{19B8F6BF-5375-455C-9EA6-DF929625EA0E}">
        <p15:presenceInfo xmlns:p15="http://schemas.microsoft.com/office/powerpoint/2012/main" userId="e89f18502dff8f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281"/>
  </p:normalViewPr>
  <p:slideViewPr>
    <p:cSldViewPr snapToGrid="0">
      <p:cViewPr varScale="1">
        <p:scale>
          <a:sx n="83" d="100"/>
          <a:sy n="83" d="100"/>
        </p:scale>
        <p:origin x="485" y="6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E3AC8-59DA-4C4C-839A-3765B5DD558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9198-C8AB-4A64-B5B4-E531456D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64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80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32467" y="4691700"/>
            <a:ext cx="516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4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79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3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762671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62671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762671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62671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762671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762671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4503071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4503071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3071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6099337" y="986284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9337" y="2902200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9337" y="4818133"/>
            <a:ext cx="15896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7790537" y="819851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7790537" y="135081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7790537" y="2740100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7790537" y="3271067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7790537" y="4660367"/>
            <a:ext cx="36388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2400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7790537" y="5191333"/>
            <a:ext cx="36388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867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311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023700" y="2720833"/>
            <a:ext cx="3713600" cy="2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3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938100" y="4596700"/>
            <a:ext cx="32404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7938100" y="3932899"/>
            <a:ext cx="32404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033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088257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7088257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598949" y="4600400"/>
            <a:ext cx="35048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598949" y="3936600"/>
            <a:ext cx="35048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27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99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 + Two Column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577733" y="2506633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6577733" y="2011433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6577733" y="4793567"/>
            <a:ext cx="3347200" cy="10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6577733" y="4298367"/>
            <a:ext cx="3347200" cy="5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781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5717535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7037135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7463935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20614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81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68433" y="1945300"/>
            <a:ext cx="60788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68433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68433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56202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346800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346784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3855868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385585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6364937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6364935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8874005" y="5092233"/>
            <a:ext cx="19712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8874009" y="4428433"/>
            <a:ext cx="1971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398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451000" y="194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4110800" y="4116733"/>
            <a:ext cx="397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4324200" y="1056567"/>
            <a:ext cx="3543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6029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Title + Six Columns  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620007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461999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111363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1113617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126373" y="2628271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8126371" y="1964480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4620007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461999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111363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1113617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8126373" y="5177104"/>
            <a:ext cx="29520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8126371" y="4513313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8878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Title + Three Columns  1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61999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461999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1113617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1113617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8126371" y="4677648"/>
            <a:ext cx="2952000" cy="1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8126371" y="4013847"/>
            <a:ext cx="29520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0001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Thanks &amp; Credits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894867" y="-135300"/>
            <a:ext cx="5290000" cy="2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894867" y="1934533"/>
            <a:ext cx="4990400" cy="2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2133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3733">
                <a:solidFill>
                  <a:srgbClr val="1F1C5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894867" y="4367700"/>
            <a:ext cx="4516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467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467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467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67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67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89137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8" name="Google Shape;148;p26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038700" y="6541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0128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64F-7D01-41A0-8FC7-DB899A1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1" y="0"/>
            <a:ext cx="10515600" cy="86214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3333B2"/>
                </a:solidFill>
                <a:latin typeface="Tw Cen MT Condensed Extra Bold" panose="020B0803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E3F4-7977-4FBB-AD8A-56A1DFFD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CDB94-13A4-4D18-9A10-F4F08BD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1512-2A68-49D0-AD47-CDF441ED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D8CB-A43B-4C98-81AB-A6207DBD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D5040-FF5D-4EDA-8D05-1651F72EE436}"/>
              </a:ext>
            </a:extLst>
          </p:cNvPr>
          <p:cNvSpPr txBox="1"/>
          <p:nvPr userDrawn="1"/>
        </p:nvSpPr>
        <p:spPr>
          <a:xfrm>
            <a:off x="11671812" y="6505439"/>
            <a:ext cx="52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56C5B7B-F71D-4F85-B31D-726EEB1AAF20}" type="slidenum">
              <a:rPr lang="en-US" smtClean="0">
                <a:solidFill>
                  <a:srgbClr val="3333B2"/>
                </a:solidFill>
              </a:rPr>
              <a:t>‹#›</a:t>
            </a:fld>
            <a:endParaRPr lang="en-US" dirty="0">
              <a:solidFill>
                <a:srgbClr val="3333B2"/>
              </a:solidFill>
            </a:endParaRPr>
          </a:p>
        </p:txBody>
      </p:sp>
      <p:cxnSp>
        <p:nvCxnSpPr>
          <p:cNvPr id="8" name="Google Shape;17;p4">
            <a:extLst>
              <a:ext uri="{FF2B5EF4-FFF2-40B4-BE49-F238E27FC236}">
                <a16:creationId xmlns:a16="http://schemas.microsoft.com/office/drawing/2014/main" id="{6434FF78-26E6-4AC6-867E-3967B1FF1DA8}"/>
              </a:ext>
            </a:extLst>
          </p:cNvPr>
          <p:cNvCxnSpPr/>
          <p:nvPr userDrawn="1"/>
        </p:nvCxnSpPr>
        <p:spPr>
          <a:xfrm>
            <a:off x="122857" y="780020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8573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8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35500" y="1170500"/>
            <a:ext cx="9763200" cy="43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Google Shape;17;p4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99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63467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09736" y="1781033"/>
            <a:ext cx="48188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Google Shape;22;p5"/>
          <p:cNvCxnSpPr/>
          <p:nvPr/>
        </p:nvCxnSpPr>
        <p:spPr>
          <a:xfrm>
            <a:off x="526667" y="10139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94563" y="253506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397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3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5500" y="1872800"/>
            <a:ext cx="37136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406633" y="701800"/>
            <a:ext cx="3640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117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835500" y="2020067"/>
            <a:ext cx="25876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867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835500" y="3022467"/>
            <a:ext cx="3901200" cy="3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6" name="Google Shape;36;p9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02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639167" y="2704567"/>
            <a:ext cx="4763200" cy="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639167" y="3424167"/>
            <a:ext cx="3713600" cy="2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6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016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9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a.cr/2021/1547" TargetMode="External"/><Relationship Id="rId2" Type="http://schemas.openxmlformats.org/officeDocument/2006/relationships/hyperlink" Target="https://arxiv.org/abs/2111.12809" TargetMode="Externa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58;p29">
            <a:extLst>
              <a:ext uri="{FF2B5EF4-FFF2-40B4-BE49-F238E27FC236}">
                <a16:creationId xmlns:a16="http://schemas.microsoft.com/office/drawing/2014/main" id="{4184E2A1-DFD8-4314-82E8-AEF6EFC2D10C}"/>
              </a:ext>
            </a:extLst>
          </p:cNvPr>
          <p:cNvSpPr/>
          <p:nvPr/>
        </p:nvSpPr>
        <p:spPr>
          <a:xfrm rot="14509662">
            <a:off x="6665008" y="281871"/>
            <a:ext cx="8107376" cy="819874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1FF6C-3756-4962-AEC6-95CED4D6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557" y="1715077"/>
            <a:ext cx="7770090" cy="130634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dirty="0">
                <a:solidFill>
                  <a:srgbClr val="3333B2"/>
                </a:solidFill>
                <a:latin typeface="Verdana Pro Black" panose="020B0604020202020204" pitchFamily="34" charset="0"/>
                <a:cs typeface="Times New Roman" panose="02020603050405020304" pitchFamily="18" charset="0"/>
              </a:rPr>
              <a:t>Plausibly Deniable Storage</a:t>
            </a:r>
            <a:endParaRPr lang="en-US" sz="4800" dirty="0">
              <a:solidFill>
                <a:srgbClr val="3333B2"/>
              </a:solidFill>
              <a:latin typeface="Verdana Pro Black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28CC4-B75C-4126-ABF4-19A90B07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6733" y="3740664"/>
            <a:ext cx="5338619" cy="153243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>
                <a:latin typeface="+mj-lt"/>
              </a:rPr>
              <a:t>Chen Chen</a:t>
            </a:r>
            <a:r>
              <a:rPr lang="en-US" altLang="zh-CN" sz="2000" baseline="30000" dirty="0">
                <a:latin typeface="+mj-lt"/>
              </a:rPr>
              <a:t>1</a:t>
            </a:r>
            <a:r>
              <a:rPr lang="en-US" altLang="zh-CN" sz="2000" dirty="0">
                <a:latin typeface="+mj-lt"/>
              </a:rPr>
              <a:t>, </a:t>
            </a:r>
            <a:r>
              <a:rPr lang="en-IN" sz="2000" dirty="0">
                <a:latin typeface="+mj-lt"/>
              </a:rPr>
              <a:t>Xiao Liang</a:t>
            </a:r>
            <a:r>
              <a:rPr lang="en-IN" sz="2000" baseline="30000" dirty="0">
                <a:latin typeface="+mj-lt"/>
              </a:rPr>
              <a:t>1</a:t>
            </a:r>
            <a:r>
              <a:rPr lang="en-IN" sz="2000" dirty="0">
                <a:latin typeface="+mj-lt"/>
              </a:rPr>
              <a:t>, </a:t>
            </a:r>
          </a:p>
          <a:p>
            <a:pPr algn="ctr"/>
            <a:r>
              <a:rPr lang="en-IN" sz="2000" dirty="0">
                <a:latin typeface="+mj-lt"/>
              </a:rPr>
              <a:t>Bogdan Carbunar</a:t>
            </a:r>
            <a:r>
              <a:rPr lang="en-IN" sz="2000" baseline="30000" dirty="0">
                <a:latin typeface="+mj-lt"/>
              </a:rPr>
              <a:t>2</a:t>
            </a:r>
            <a:r>
              <a:rPr lang="en-IN" sz="2000" dirty="0">
                <a:latin typeface="+mj-lt"/>
              </a:rPr>
              <a:t>, and Radu Sion</a:t>
            </a:r>
            <a:r>
              <a:rPr lang="en-IN" sz="2000" baseline="30000" dirty="0">
                <a:latin typeface="+mj-lt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8EC59-935F-49AE-A51B-1BFEE60BD61C}"/>
              </a:ext>
            </a:extLst>
          </p:cNvPr>
          <p:cNvSpPr/>
          <p:nvPr/>
        </p:nvSpPr>
        <p:spPr>
          <a:xfrm>
            <a:off x="7077503" y="5077102"/>
            <a:ext cx="4325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tony Brook University</a:t>
            </a:r>
          </a:p>
          <a:p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Florida International University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61;p29">
            <a:extLst>
              <a:ext uri="{FF2B5EF4-FFF2-40B4-BE49-F238E27FC236}">
                <a16:creationId xmlns:a16="http://schemas.microsoft.com/office/drawing/2014/main" id="{A66977AE-2C5F-4DA3-AAD1-B122D493FADB}"/>
              </a:ext>
            </a:extLst>
          </p:cNvPr>
          <p:cNvGrpSpPr/>
          <p:nvPr/>
        </p:nvGrpSpPr>
        <p:grpSpPr>
          <a:xfrm>
            <a:off x="200025" y="114300"/>
            <a:ext cx="5219699" cy="7105650"/>
            <a:chOff x="196269" y="-35131"/>
            <a:chExt cx="4117010" cy="5284424"/>
          </a:xfrm>
        </p:grpSpPr>
        <p:grpSp>
          <p:nvGrpSpPr>
            <p:cNvPr id="7" name="Google Shape;162;p29">
              <a:extLst>
                <a:ext uri="{FF2B5EF4-FFF2-40B4-BE49-F238E27FC236}">
                  <a16:creationId xmlns:a16="http://schemas.microsoft.com/office/drawing/2014/main" id="{0D3EA5EB-D620-4E63-8D47-DC37C910F425}"/>
                </a:ext>
              </a:extLst>
            </p:cNvPr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" name="Google Shape;163;p29">
                <a:extLst>
                  <a:ext uri="{FF2B5EF4-FFF2-40B4-BE49-F238E27FC236}">
                    <a16:creationId xmlns:a16="http://schemas.microsoft.com/office/drawing/2014/main" id="{95B11B5C-4002-46D8-AD4D-E1084648FED4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4;p29">
                <a:extLst>
                  <a:ext uri="{FF2B5EF4-FFF2-40B4-BE49-F238E27FC236}">
                    <a16:creationId xmlns:a16="http://schemas.microsoft.com/office/drawing/2014/main" id="{2762E675-6825-4C09-96A1-D936212C5E2E}"/>
                  </a:ext>
                </a:extLst>
              </p:cNvPr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7" name="Google Shape;165;p29">
                  <a:extLst>
                    <a:ext uri="{FF2B5EF4-FFF2-40B4-BE49-F238E27FC236}">
                      <a16:creationId xmlns:a16="http://schemas.microsoft.com/office/drawing/2014/main" id="{C5E84F39-6C05-4D2D-B218-B91CAAD16E31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6;p29">
                  <a:extLst>
                    <a:ext uri="{FF2B5EF4-FFF2-40B4-BE49-F238E27FC236}">
                      <a16:creationId xmlns:a16="http://schemas.microsoft.com/office/drawing/2014/main" id="{4F1ED6B6-9928-4E48-96F4-C4B79998157D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7;p29">
                  <a:extLst>
                    <a:ext uri="{FF2B5EF4-FFF2-40B4-BE49-F238E27FC236}">
                      <a16:creationId xmlns:a16="http://schemas.microsoft.com/office/drawing/2014/main" id="{F96CC552-47E1-4DD6-8CC1-FCE3DC38984C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68;p29">
                  <a:extLst>
                    <a:ext uri="{FF2B5EF4-FFF2-40B4-BE49-F238E27FC236}">
                      <a16:creationId xmlns:a16="http://schemas.microsoft.com/office/drawing/2014/main" id="{3DF7F5DA-2205-4ABE-8651-290E3BC88618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69;p29">
                  <a:extLst>
                    <a:ext uri="{FF2B5EF4-FFF2-40B4-BE49-F238E27FC236}">
                      <a16:creationId xmlns:a16="http://schemas.microsoft.com/office/drawing/2014/main" id="{5C8C340D-EE48-47E6-8FB4-6897376FA6B9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0;p29">
                  <a:extLst>
                    <a:ext uri="{FF2B5EF4-FFF2-40B4-BE49-F238E27FC236}">
                      <a16:creationId xmlns:a16="http://schemas.microsoft.com/office/drawing/2014/main" id="{30E1DE90-C30F-485E-BC76-7619A505D1D1}"/>
                    </a:ext>
                  </a:extLst>
                </p:cNvPr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1;p29">
                  <a:extLst>
                    <a:ext uri="{FF2B5EF4-FFF2-40B4-BE49-F238E27FC236}">
                      <a16:creationId xmlns:a16="http://schemas.microsoft.com/office/drawing/2014/main" id="{997DEEEF-58F1-4F99-BEB7-775E5CAB9135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2;p29">
                  <a:extLst>
                    <a:ext uri="{FF2B5EF4-FFF2-40B4-BE49-F238E27FC236}">
                      <a16:creationId xmlns:a16="http://schemas.microsoft.com/office/drawing/2014/main" id="{9B8BF96A-762A-4C86-AE50-3F1AC1B3D357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3;p29">
                  <a:extLst>
                    <a:ext uri="{FF2B5EF4-FFF2-40B4-BE49-F238E27FC236}">
                      <a16:creationId xmlns:a16="http://schemas.microsoft.com/office/drawing/2014/main" id="{49A834F9-1FAC-4F16-998E-E3C2D5AFFD07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4;p29">
                  <a:extLst>
                    <a:ext uri="{FF2B5EF4-FFF2-40B4-BE49-F238E27FC236}">
                      <a16:creationId xmlns:a16="http://schemas.microsoft.com/office/drawing/2014/main" id="{11F6EACF-BA2B-4809-A50E-84A3DD4289B1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5;p29">
                  <a:extLst>
                    <a:ext uri="{FF2B5EF4-FFF2-40B4-BE49-F238E27FC236}">
                      <a16:creationId xmlns:a16="http://schemas.microsoft.com/office/drawing/2014/main" id="{F5632FED-177A-4DFA-A164-6EE53862B406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6;p29">
                  <a:extLst>
                    <a:ext uri="{FF2B5EF4-FFF2-40B4-BE49-F238E27FC236}">
                      <a16:creationId xmlns:a16="http://schemas.microsoft.com/office/drawing/2014/main" id="{F2D636D5-E329-4BCD-BD49-98E56E2E3700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7;p29">
                  <a:extLst>
                    <a:ext uri="{FF2B5EF4-FFF2-40B4-BE49-F238E27FC236}">
                      <a16:creationId xmlns:a16="http://schemas.microsoft.com/office/drawing/2014/main" id="{AF63937A-7DAE-4189-B060-9795FD0A47BE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78;p29">
                  <a:extLst>
                    <a:ext uri="{FF2B5EF4-FFF2-40B4-BE49-F238E27FC236}">
                      <a16:creationId xmlns:a16="http://schemas.microsoft.com/office/drawing/2014/main" id="{304A3F91-3FB5-42F1-BDCF-3D9F4818120D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79;p29">
                  <a:extLst>
                    <a:ext uri="{FF2B5EF4-FFF2-40B4-BE49-F238E27FC236}">
                      <a16:creationId xmlns:a16="http://schemas.microsoft.com/office/drawing/2014/main" id="{668D4A33-3197-42FD-B435-F7953AA7EE14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0;p29">
                  <a:extLst>
                    <a:ext uri="{FF2B5EF4-FFF2-40B4-BE49-F238E27FC236}">
                      <a16:creationId xmlns:a16="http://schemas.microsoft.com/office/drawing/2014/main" id="{DD3EA8CE-9F79-4C43-8BF3-A92DF92FD3A4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1;p29">
                  <a:extLst>
                    <a:ext uri="{FF2B5EF4-FFF2-40B4-BE49-F238E27FC236}">
                      <a16:creationId xmlns:a16="http://schemas.microsoft.com/office/drawing/2014/main" id="{3699DAEB-D072-48B6-969B-E5815E5E1E1C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2;p29">
                  <a:extLst>
                    <a:ext uri="{FF2B5EF4-FFF2-40B4-BE49-F238E27FC236}">
                      <a16:creationId xmlns:a16="http://schemas.microsoft.com/office/drawing/2014/main" id="{A9C1ECAE-2C12-4761-9BBD-4F7F97CAFBC1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3;p29">
                  <a:extLst>
                    <a:ext uri="{FF2B5EF4-FFF2-40B4-BE49-F238E27FC236}">
                      <a16:creationId xmlns:a16="http://schemas.microsoft.com/office/drawing/2014/main" id="{3BB148D5-F1E7-40A6-9714-4D497A98FCB0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4;p29">
                  <a:extLst>
                    <a:ext uri="{FF2B5EF4-FFF2-40B4-BE49-F238E27FC236}">
                      <a16:creationId xmlns:a16="http://schemas.microsoft.com/office/drawing/2014/main" id="{213DDCA5-56A3-480C-AF91-6EE8AF48747F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5;p29">
                  <a:extLst>
                    <a:ext uri="{FF2B5EF4-FFF2-40B4-BE49-F238E27FC236}">
                      <a16:creationId xmlns:a16="http://schemas.microsoft.com/office/drawing/2014/main" id="{85A5C507-9668-4EE2-8739-433EB73EA1BA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6;p29">
                  <a:extLst>
                    <a:ext uri="{FF2B5EF4-FFF2-40B4-BE49-F238E27FC236}">
                      <a16:creationId xmlns:a16="http://schemas.microsoft.com/office/drawing/2014/main" id="{6E5CB586-A08D-425B-8101-CEF0C3E8F0B4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7;p29">
                  <a:extLst>
                    <a:ext uri="{FF2B5EF4-FFF2-40B4-BE49-F238E27FC236}">
                      <a16:creationId xmlns:a16="http://schemas.microsoft.com/office/drawing/2014/main" id="{E682DE8A-FD84-4AF9-A031-2E4184F5ADEF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88;p29">
                  <a:extLst>
                    <a:ext uri="{FF2B5EF4-FFF2-40B4-BE49-F238E27FC236}">
                      <a16:creationId xmlns:a16="http://schemas.microsoft.com/office/drawing/2014/main" id="{4FFF0514-5A3A-4569-962C-8AB5F7F400AA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89;p29">
                  <a:extLst>
                    <a:ext uri="{FF2B5EF4-FFF2-40B4-BE49-F238E27FC236}">
                      <a16:creationId xmlns:a16="http://schemas.microsoft.com/office/drawing/2014/main" id="{5FF7B241-EE6C-46A4-B40D-97BCAC4D6886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0;p29">
                  <a:extLst>
                    <a:ext uri="{FF2B5EF4-FFF2-40B4-BE49-F238E27FC236}">
                      <a16:creationId xmlns:a16="http://schemas.microsoft.com/office/drawing/2014/main" id="{6096D944-CB03-4367-AF0B-3D2BEA3EAE21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1;p29">
                  <a:extLst>
                    <a:ext uri="{FF2B5EF4-FFF2-40B4-BE49-F238E27FC236}">
                      <a16:creationId xmlns:a16="http://schemas.microsoft.com/office/drawing/2014/main" id="{2EDBD507-85D9-48A5-8104-D32854415306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2;p29">
                  <a:extLst>
                    <a:ext uri="{FF2B5EF4-FFF2-40B4-BE49-F238E27FC236}">
                      <a16:creationId xmlns:a16="http://schemas.microsoft.com/office/drawing/2014/main" id="{243D2EC6-1D54-48DE-9762-15569C882D68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3;p29">
                  <a:extLst>
                    <a:ext uri="{FF2B5EF4-FFF2-40B4-BE49-F238E27FC236}">
                      <a16:creationId xmlns:a16="http://schemas.microsoft.com/office/drawing/2014/main" id="{5C101E75-E842-4B7C-A768-65A0FD7B38EC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4;p29">
                  <a:extLst>
                    <a:ext uri="{FF2B5EF4-FFF2-40B4-BE49-F238E27FC236}">
                      <a16:creationId xmlns:a16="http://schemas.microsoft.com/office/drawing/2014/main" id="{B3128350-673F-47B8-8AA6-95199D0D2E97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5;p29">
                  <a:extLst>
                    <a:ext uri="{FF2B5EF4-FFF2-40B4-BE49-F238E27FC236}">
                      <a16:creationId xmlns:a16="http://schemas.microsoft.com/office/drawing/2014/main" id="{1B29BAC2-8304-42DC-B50B-79037DC47C1F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6;p29">
                  <a:extLst>
                    <a:ext uri="{FF2B5EF4-FFF2-40B4-BE49-F238E27FC236}">
                      <a16:creationId xmlns:a16="http://schemas.microsoft.com/office/drawing/2014/main" id="{EE1F9CAB-7FB6-4F48-B42F-5B196378E4AB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7;p29">
                  <a:extLst>
                    <a:ext uri="{FF2B5EF4-FFF2-40B4-BE49-F238E27FC236}">
                      <a16:creationId xmlns:a16="http://schemas.microsoft.com/office/drawing/2014/main" id="{E3BCC114-094C-485B-8D9A-6B0FE519A799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98;p29">
                  <a:extLst>
                    <a:ext uri="{FF2B5EF4-FFF2-40B4-BE49-F238E27FC236}">
                      <a16:creationId xmlns:a16="http://schemas.microsoft.com/office/drawing/2014/main" id="{B1AC9B2F-2471-4DE6-88F3-A471D18893FB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99;p29">
                  <a:extLst>
                    <a:ext uri="{FF2B5EF4-FFF2-40B4-BE49-F238E27FC236}">
                      <a16:creationId xmlns:a16="http://schemas.microsoft.com/office/drawing/2014/main" id="{DAEFE010-22C0-4E6A-BF63-3E62F5266E92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0;p29">
                  <a:extLst>
                    <a:ext uri="{FF2B5EF4-FFF2-40B4-BE49-F238E27FC236}">
                      <a16:creationId xmlns:a16="http://schemas.microsoft.com/office/drawing/2014/main" id="{44A14ADD-C156-4ECB-B1B7-E5C30EFCD315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1;p29">
                  <a:extLst>
                    <a:ext uri="{FF2B5EF4-FFF2-40B4-BE49-F238E27FC236}">
                      <a16:creationId xmlns:a16="http://schemas.microsoft.com/office/drawing/2014/main" id="{1516C62A-C52A-4727-A50E-4B35ADA35206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2;p29">
                  <a:extLst>
                    <a:ext uri="{FF2B5EF4-FFF2-40B4-BE49-F238E27FC236}">
                      <a16:creationId xmlns:a16="http://schemas.microsoft.com/office/drawing/2014/main" id="{D46B595E-265E-468B-B5F8-7EB74FE8E408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3;p29">
                  <a:extLst>
                    <a:ext uri="{FF2B5EF4-FFF2-40B4-BE49-F238E27FC236}">
                      <a16:creationId xmlns:a16="http://schemas.microsoft.com/office/drawing/2014/main" id="{3D06F993-A7C5-492F-9560-44475BAC0D24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4;p29">
                  <a:extLst>
                    <a:ext uri="{FF2B5EF4-FFF2-40B4-BE49-F238E27FC236}">
                      <a16:creationId xmlns:a16="http://schemas.microsoft.com/office/drawing/2014/main" id="{02F20BDB-28FE-40A4-B0A6-8DEDF7633B90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5;p29">
                  <a:extLst>
                    <a:ext uri="{FF2B5EF4-FFF2-40B4-BE49-F238E27FC236}">
                      <a16:creationId xmlns:a16="http://schemas.microsoft.com/office/drawing/2014/main" id="{C3BFC852-F16A-44B5-98A7-B5B0DC702E90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6;p29">
                  <a:extLst>
                    <a:ext uri="{FF2B5EF4-FFF2-40B4-BE49-F238E27FC236}">
                      <a16:creationId xmlns:a16="http://schemas.microsoft.com/office/drawing/2014/main" id="{2EB9EF91-9326-4F3E-9E4A-B3A2A820BDDC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7;p29">
                  <a:extLst>
                    <a:ext uri="{FF2B5EF4-FFF2-40B4-BE49-F238E27FC236}">
                      <a16:creationId xmlns:a16="http://schemas.microsoft.com/office/drawing/2014/main" id="{B97DAF0D-BD23-4179-830E-B91FA7413A6A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8;p29">
                  <a:extLst>
                    <a:ext uri="{FF2B5EF4-FFF2-40B4-BE49-F238E27FC236}">
                      <a16:creationId xmlns:a16="http://schemas.microsoft.com/office/drawing/2014/main" id="{90F13002-DA60-4E91-A178-37BBB0FF40B1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09;p29">
                  <a:extLst>
                    <a:ext uri="{FF2B5EF4-FFF2-40B4-BE49-F238E27FC236}">
                      <a16:creationId xmlns:a16="http://schemas.microsoft.com/office/drawing/2014/main" id="{6B5C311C-D346-492C-B5D6-2B65BAE41F82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0;p29">
                  <a:extLst>
                    <a:ext uri="{FF2B5EF4-FFF2-40B4-BE49-F238E27FC236}">
                      <a16:creationId xmlns:a16="http://schemas.microsoft.com/office/drawing/2014/main" id="{56E6A911-65D2-4380-93E3-E6DD4689B89C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1;p29">
                  <a:extLst>
                    <a:ext uri="{FF2B5EF4-FFF2-40B4-BE49-F238E27FC236}">
                      <a16:creationId xmlns:a16="http://schemas.microsoft.com/office/drawing/2014/main" id="{9F3512A6-769E-490E-80C8-7B279012A9BF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12;p29">
                  <a:extLst>
                    <a:ext uri="{FF2B5EF4-FFF2-40B4-BE49-F238E27FC236}">
                      <a16:creationId xmlns:a16="http://schemas.microsoft.com/office/drawing/2014/main" id="{2EAD8B10-6A1A-4D0B-822A-6F6CD49C22E5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13;p29">
                  <a:extLst>
                    <a:ext uri="{FF2B5EF4-FFF2-40B4-BE49-F238E27FC236}">
                      <a16:creationId xmlns:a16="http://schemas.microsoft.com/office/drawing/2014/main" id="{D8B8331C-5B1D-4C43-BB73-5383B90135F7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14;p29">
                  <a:extLst>
                    <a:ext uri="{FF2B5EF4-FFF2-40B4-BE49-F238E27FC236}">
                      <a16:creationId xmlns:a16="http://schemas.microsoft.com/office/drawing/2014/main" id="{F68CACEA-1E15-4D6C-9836-48071E007852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15;p29">
                  <a:extLst>
                    <a:ext uri="{FF2B5EF4-FFF2-40B4-BE49-F238E27FC236}">
                      <a16:creationId xmlns:a16="http://schemas.microsoft.com/office/drawing/2014/main" id="{AF43EE1D-3817-4FF0-BF2D-2FDDDCA35E98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16;p29">
                  <a:extLst>
                    <a:ext uri="{FF2B5EF4-FFF2-40B4-BE49-F238E27FC236}">
                      <a16:creationId xmlns:a16="http://schemas.microsoft.com/office/drawing/2014/main" id="{CB224EA0-B0FD-463F-B011-15AB32A64B96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17;p29">
                  <a:extLst>
                    <a:ext uri="{FF2B5EF4-FFF2-40B4-BE49-F238E27FC236}">
                      <a16:creationId xmlns:a16="http://schemas.microsoft.com/office/drawing/2014/main" id="{D7A92343-AC28-4A31-81D1-FBD3AD1DDB3C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18;p29">
                  <a:extLst>
                    <a:ext uri="{FF2B5EF4-FFF2-40B4-BE49-F238E27FC236}">
                      <a16:creationId xmlns:a16="http://schemas.microsoft.com/office/drawing/2014/main" id="{A527D9E2-F31A-4694-B7AB-FD7CABDB3836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19;p29">
                  <a:extLst>
                    <a:ext uri="{FF2B5EF4-FFF2-40B4-BE49-F238E27FC236}">
                      <a16:creationId xmlns:a16="http://schemas.microsoft.com/office/drawing/2014/main" id="{6832AA00-BDAB-4B5E-B490-36E3FA19E046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20;p29">
                  <a:extLst>
                    <a:ext uri="{FF2B5EF4-FFF2-40B4-BE49-F238E27FC236}">
                      <a16:creationId xmlns:a16="http://schemas.microsoft.com/office/drawing/2014/main" id="{83B1A05C-4897-4C71-85C9-CD3126311374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21;p29">
                  <a:extLst>
                    <a:ext uri="{FF2B5EF4-FFF2-40B4-BE49-F238E27FC236}">
                      <a16:creationId xmlns:a16="http://schemas.microsoft.com/office/drawing/2014/main" id="{B519FE9E-EDC7-4C5B-87CA-8F3D05C190B1}"/>
                    </a:ext>
                  </a:extLst>
                </p:cNvPr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22;p29">
                  <a:extLst>
                    <a:ext uri="{FF2B5EF4-FFF2-40B4-BE49-F238E27FC236}">
                      <a16:creationId xmlns:a16="http://schemas.microsoft.com/office/drawing/2014/main" id="{AAFB7B93-2F21-4ABF-B960-FBC378557F0D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23;p29">
                  <a:extLst>
                    <a:ext uri="{FF2B5EF4-FFF2-40B4-BE49-F238E27FC236}">
                      <a16:creationId xmlns:a16="http://schemas.microsoft.com/office/drawing/2014/main" id="{9B4ADC82-1736-4CA8-AFB6-538DBB4BCAB8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24;p29">
                  <a:extLst>
                    <a:ext uri="{FF2B5EF4-FFF2-40B4-BE49-F238E27FC236}">
                      <a16:creationId xmlns:a16="http://schemas.microsoft.com/office/drawing/2014/main" id="{01C8224C-D00A-4183-901A-A3436CDDF4BE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25;p29">
                  <a:extLst>
                    <a:ext uri="{FF2B5EF4-FFF2-40B4-BE49-F238E27FC236}">
                      <a16:creationId xmlns:a16="http://schemas.microsoft.com/office/drawing/2014/main" id="{4A8EE9AA-9F94-4462-987E-27C537BC9122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26;p29">
                  <a:extLst>
                    <a:ext uri="{FF2B5EF4-FFF2-40B4-BE49-F238E27FC236}">
                      <a16:creationId xmlns:a16="http://schemas.microsoft.com/office/drawing/2014/main" id="{876F4BE6-09E9-4644-98CD-9E0CD4214159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27;p29">
                  <a:extLst>
                    <a:ext uri="{FF2B5EF4-FFF2-40B4-BE49-F238E27FC236}">
                      <a16:creationId xmlns:a16="http://schemas.microsoft.com/office/drawing/2014/main" id="{C61F27EF-C6D7-498E-BFD7-4242E4F36DEB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28;p29">
                  <a:extLst>
                    <a:ext uri="{FF2B5EF4-FFF2-40B4-BE49-F238E27FC236}">
                      <a16:creationId xmlns:a16="http://schemas.microsoft.com/office/drawing/2014/main" id="{51AD1CE7-439B-4948-B766-13E812546EE9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29;p29">
                  <a:extLst>
                    <a:ext uri="{FF2B5EF4-FFF2-40B4-BE49-F238E27FC236}">
                      <a16:creationId xmlns:a16="http://schemas.microsoft.com/office/drawing/2014/main" id="{D60643F2-EB93-404C-AEC2-04DC91DC3FB9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30;p29">
                  <a:extLst>
                    <a:ext uri="{FF2B5EF4-FFF2-40B4-BE49-F238E27FC236}">
                      <a16:creationId xmlns:a16="http://schemas.microsoft.com/office/drawing/2014/main" id="{FF68CDF2-3021-4CB9-AEDD-94689005D2FF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31;p29">
                  <a:extLst>
                    <a:ext uri="{FF2B5EF4-FFF2-40B4-BE49-F238E27FC236}">
                      <a16:creationId xmlns:a16="http://schemas.microsoft.com/office/drawing/2014/main" id="{85117DFB-DD4A-4431-BE5C-160CD7531879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32;p29">
                  <a:extLst>
                    <a:ext uri="{FF2B5EF4-FFF2-40B4-BE49-F238E27FC236}">
                      <a16:creationId xmlns:a16="http://schemas.microsoft.com/office/drawing/2014/main" id="{0A97F786-3E59-4DAF-B48B-950CAFEFFEDF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33;p29">
                  <a:extLst>
                    <a:ext uri="{FF2B5EF4-FFF2-40B4-BE49-F238E27FC236}">
                      <a16:creationId xmlns:a16="http://schemas.microsoft.com/office/drawing/2014/main" id="{65585481-FB7D-4696-9A5D-E0552E4B9F88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34;p29">
                  <a:extLst>
                    <a:ext uri="{FF2B5EF4-FFF2-40B4-BE49-F238E27FC236}">
                      <a16:creationId xmlns:a16="http://schemas.microsoft.com/office/drawing/2014/main" id="{0A0EECD2-87B7-43AD-8FDD-81DE6B6938A4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35;p29">
                  <a:extLst>
                    <a:ext uri="{FF2B5EF4-FFF2-40B4-BE49-F238E27FC236}">
                      <a16:creationId xmlns:a16="http://schemas.microsoft.com/office/drawing/2014/main" id="{3727CBE1-E8E4-4EB4-A1B4-95780C5DE0CF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36;p29">
                  <a:extLst>
                    <a:ext uri="{FF2B5EF4-FFF2-40B4-BE49-F238E27FC236}">
                      <a16:creationId xmlns:a16="http://schemas.microsoft.com/office/drawing/2014/main" id="{7005D727-EFA9-4C38-B7BD-839FFC8686AA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37;p29">
                  <a:extLst>
                    <a:ext uri="{FF2B5EF4-FFF2-40B4-BE49-F238E27FC236}">
                      <a16:creationId xmlns:a16="http://schemas.microsoft.com/office/drawing/2014/main" id="{72177689-B5B5-472D-8F6A-74B4C673F80B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38;p29">
                  <a:extLst>
                    <a:ext uri="{FF2B5EF4-FFF2-40B4-BE49-F238E27FC236}">
                      <a16:creationId xmlns:a16="http://schemas.microsoft.com/office/drawing/2014/main" id="{F171EFB9-79FD-4134-A318-97525032BCF1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39;p29">
                  <a:extLst>
                    <a:ext uri="{FF2B5EF4-FFF2-40B4-BE49-F238E27FC236}">
                      <a16:creationId xmlns:a16="http://schemas.microsoft.com/office/drawing/2014/main" id="{2255C315-A9B7-4F36-B770-158CBDC936C2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40;p29">
                  <a:extLst>
                    <a:ext uri="{FF2B5EF4-FFF2-40B4-BE49-F238E27FC236}">
                      <a16:creationId xmlns:a16="http://schemas.microsoft.com/office/drawing/2014/main" id="{766B04C7-3170-4F35-9C0F-40AD3CA331FE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41;p29">
                  <a:extLst>
                    <a:ext uri="{FF2B5EF4-FFF2-40B4-BE49-F238E27FC236}">
                      <a16:creationId xmlns:a16="http://schemas.microsoft.com/office/drawing/2014/main" id="{D21A3D8F-6889-48E4-B5E4-09CC2BCF45BD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42;p29">
                  <a:extLst>
                    <a:ext uri="{FF2B5EF4-FFF2-40B4-BE49-F238E27FC236}">
                      <a16:creationId xmlns:a16="http://schemas.microsoft.com/office/drawing/2014/main" id="{16D8D30F-F233-4132-BD24-BA2609D0FCD4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43;p29">
                  <a:extLst>
                    <a:ext uri="{FF2B5EF4-FFF2-40B4-BE49-F238E27FC236}">
                      <a16:creationId xmlns:a16="http://schemas.microsoft.com/office/drawing/2014/main" id="{4FB264D7-B164-4922-A4AB-4FD2CB65CC85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44;p29">
                  <a:extLst>
                    <a:ext uri="{FF2B5EF4-FFF2-40B4-BE49-F238E27FC236}">
                      <a16:creationId xmlns:a16="http://schemas.microsoft.com/office/drawing/2014/main" id="{2D61F3FB-5606-46E9-9FAB-0F342570C396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45;p29">
                  <a:extLst>
                    <a:ext uri="{FF2B5EF4-FFF2-40B4-BE49-F238E27FC236}">
                      <a16:creationId xmlns:a16="http://schemas.microsoft.com/office/drawing/2014/main" id="{F8977FDD-419B-475E-A305-9172476E7EC1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46;p29">
                  <a:extLst>
                    <a:ext uri="{FF2B5EF4-FFF2-40B4-BE49-F238E27FC236}">
                      <a16:creationId xmlns:a16="http://schemas.microsoft.com/office/drawing/2014/main" id="{DE8AF237-25CA-445C-B40B-16B4762EF57E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47;p29">
                  <a:extLst>
                    <a:ext uri="{FF2B5EF4-FFF2-40B4-BE49-F238E27FC236}">
                      <a16:creationId xmlns:a16="http://schemas.microsoft.com/office/drawing/2014/main" id="{1AE35EBB-4868-45ED-B1BD-8BE6E76ACB24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48;p29">
                  <a:extLst>
                    <a:ext uri="{FF2B5EF4-FFF2-40B4-BE49-F238E27FC236}">
                      <a16:creationId xmlns:a16="http://schemas.microsoft.com/office/drawing/2014/main" id="{59733D07-D5DF-499D-A6AF-A7F0D4CD3CFF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49;p29">
                  <a:extLst>
                    <a:ext uri="{FF2B5EF4-FFF2-40B4-BE49-F238E27FC236}">
                      <a16:creationId xmlns:a16="http://schemas.microsoft.com/office/drawing/2014/main" id="{00BA3FD0-610D-44E0-A890-BAD5FB80B96E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50;p29">
                  <a:extLst>
                    <a:ext uri="{FF2B5EF4-FFF2-40B4-BE49-F238E27FC236}">
                      <a16:creationId xmlns:a16="http://schemas.microsoft.com/office/drawing/2014/main" id="{D43641EA-07FE-4239-B6AD-1E311D631F9E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51;p29">
                  <a:extLst>
                    <a:ext uri="{FF2B5EF4-FFF2-40B4-BE49-F238E27FC236}">
                      <a16:creationId xmlns:a16="http://schemas.microsoft.com/office/drawing/2014/main" id="{598CC6C1-E203-47D3-A947-AF3A6148591E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52;p29">
                  <a:extLst>
                    <a:ext uri="{FF2B5EF4-FFF2-40B4-BE49-F238E27FC236}">
                      <a16:creationId xmlns:a16="http://schemas.microsoft.com/office/drawing/2014/main" id="{804E7D96-D3C9-4606-ABAF-D6FE5E9EE56A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53;p29">
                  <a:extLst>
                    <a:ext uri="{FF2B5EF4-FFF2-40B4-BE49-F238E27FC236}">
                      <a16:creationId xmlns:a16="http://schemas.microsoft.com/office/drawing/2014/main" id="{767936BE-BF4E-4773-A66D-FA0864D36AD2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54;p29">
                  <a:extLst>
                    <a:ext uri="{FF2B5EF4-FFF2-40B4-BE49-F238E27FC236}">
                      <a16:creationId xmlns:a16="http://schemas.microsoft.com/office/drawing/2014/main" id="{19F66C9E-1D1C-4ED1-B052-B90F6D8CDD51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55;p29">
                  <a:extLst>
                    <a:ext uri="{FF2B5EF4-FFF2-40B4-BE49-F238E27FC236}">
                      <a16:creationId xmlns:a16="http://schemas.microsoft.com/office/drawing/2014/main" id="{B8230BDB-F314-40E0-A0F7-3EF3A6B95B7B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56;p29">
                  <a:extLst>
                    <a:ext uri="{FF2B5EF4-FFF2-40B4-BE49-F238E27FC236}">
                      <a16:creationId xmlns:a16="http://schemas.microsoft.com/office/drawing/2014/main" id="{106A3D22-C3BD-4905-A7EA-D1BE689FAE47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57;p29">
                  <a:extLst>
                    <a:ext uri="{FF2B5EF4-FFF2-40B4-BE49-F238E27FC236}">
                      <a16:creationId xmlns:a16="http://schemas.microsoft.com/office/drawing/2014/main" id="{4166EE2E-9DC3-4FC8-AF5C-289ECFC3C7D3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58;p29">
                  <a:extLst>
                    <a:ext uri="{FF2B5EF4-FFF2-40B4-BE49-F238E27FC236}">
                      <a16:creationId xmlns:a16="http://schemas.microsoft.com/office/drawing/2014/main" id="{BEA9E50D-5853-440E-970B-902358A36C13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59;p29">
                  <a:extLst>
                    <a:ext uri="{FF2B5EF4-FFF2-40B4-BE49-F238E27FC236}">
                      <a16:creationId xmlns:a16="http://schemas.microsoft.com/office/drawing/2014/main" id="{75C9A2E3-96A1-4592-A65A-913F4EA82F9A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60;p29">
                  <a:extLst>
                    <a:ext uri="{FF2B5EF4-FFF2-40B4-BE49-F238E27FC236}">
                      <a16:creationId xmlns:a16="http://schemas.microsoft.com/office/drawing/2014/main" id="{C458DB28-EE0D-4C5F-8443-50795964BBD7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61;p29">
                  <a:extLst>
                    <a:ext uri="{FF2B5EF4-FFF2-40B4-BE49-F238E27FC236}">
                      <a16:creationId xmlns:a16="http://schemas.microsoft.com/office/drawing/2014/main" id="{83899EF5-DE5B-4587-B1BE-D1461C469573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62;p29">
                  <a:extLst>
                    <a:ext uri="{FF2B5EF4-FFF2-40B4-BE49-F238E27FC236}">
                      <a16:creationId xmlns:a16="http://schemas.microsoft.com/office/drawing/2014/main" id="{CA8D00D4-0665-4175-A802-250AB53DA289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63;p29">
                  <a:extLst>
                    <a:ext uri="{FF2B5EF4-FFF2-40B4-BE49-F238E27FC236}">
                      <a16:creationId xmlns:a16="http://schemas.microsoft.com/office/drawing/2014/main" id="{A26CBF18-318F-4DF7-91F6-23D858C5DDD8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64;p29">
                  <a:extLst>
                    <a:ext uri="{FF2B5EF4-FFF2-40B4-BE49-F238E27FC236}">
                      <a16:creationId xmlns:a16="http://schemas.microsoft.com/office/drawing/2014/main" id="{54C41E8E-4EC9-473A-8E88-5EE42C9806AD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65;p29">
                  <a:extLst>
                    <a:ext uri="{FF2B5EF4-FFF2-40B4-BE49-F238E27FC236}">
                      <a16:creationId xmlns:a16="http://schemas.microsoft.com/office/drawing/2014/main" id="{822D9D37-DD53-4003-9F01-B1F985418E57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66;p29">
                  <a:extLst>
                    <a:ext uri="{FF2B5EF4-FFF2-40B4-BE49-F238E27FC236}">
                      <a16:creationId xmlns:a16="http://schemas.microsoft.com/office/drawing/2014/main" id="{742D2A86-0444-47B2-A6F7-03D7A34E1AD0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67;p29">
                  <a:extLst>
                    <a:ext uri="{FF2B5EF4-FFF2-40B4-BE49-F238E27FC236}">
                      <a16:creationId xmlns:a16="http://schemas.microsoft.com/office/drawing/2014/main" id="{7E5B85F3-2D0E-4D56-BA5E-7A7381C3E285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68;p29">
                  <a:extLst>
                    <a:ext uri="{FF2B5EF4-FFF2-40B4-BE49-F238E27FC236}">
                      <a16:creationId xmlns:a16="http://schemas.microsoft.com/office/drawing/2014/main" id="{9CAFEC2A-B1CD-46E3-AEF9-D8F93D218E1A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69;p29">
                  <a:extLst>
                    <a:ext uri="{FF2B5EF4-FFF2-40B4-BE49-F238E27FC236}">
                      <a16:creationId xmlns:a16="http://schemas.microsoft.com/office/drawing/2014/main" id="{3E072CCF-A674-4A66-AE25-12CAB14802DA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70;p29">
                  <a:extLst>
                    <a:ext uri="{FF2B5EF4-FFF2-40B4-BE49-F238E27FC236}">
                      <a16:creationId xmlns:a16="http://schemas.microsoft.com/office/drawing/2014/main" id="{D5F9756B-CBFB-4560-97BA-EB939B02F58D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71;p29">
                  <a:extLst>
                    <a:ext uri="{FF2B5EF4-FFF2-40B4-BE49-F238E27FC236}">
                      <a16:creationId xmlns:a16="http://schemas.microsoft.com/office/drawing/2014/main" id="{633851A1-C5E3-471B-9BC7-28794D6353C5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72;p29">
                  <a:extLst>
                    <a:ext uri="{FF2B5EF4-FFF2-40B4-BE49-F238E27FC236}">
                      <a16:creationId xmlns:a16="http://schemas.microsoft.com/office/drawing/2014/main" id="{C92F118B-D161-4B07-A92E-551B8440C87D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73;p29">
                  <a:extLst>
                    <a:ext uri="{FF2B5EF4-FFF2-40B4-BE49-F238E27FC236}">
                      <a16:creationId xmlns:a16="http://schemas.microsoft.com/office/drawing/2014/main" id="{6E5FC7C1-DADC-44F2-9142-F8F59355448F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74;p29">
                  <a:extLst>
                    <a:ext uri="{FF2B5EF4-FFF2-40B4-BE49-F238E27FC236}">
                      <a16:creationId xmlns:a16="http://schemas.microsoft.com/office/drawing/2014/main" id="{518A9A9F-755A-4EC2-B0ED-86A1B19FD083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75;p29">
                  <a:extLst>
                    <a:ext uri="{FF2B5EF4-FFF2-40B4-BE49-F238E27FC236}">
                      <a16:creationId xmlns:a16="http://schemas.microsoft.com/office/drawing/2014/main" id="{504EBC6D-CEF0-4762-9AE7-7CCB8A41FF91}"/>
                    </a:ext>
                  </a:extLst>
                </p:cNvPr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76;p29">
                  <a:extLst>
                    <a:ext uri="{FF2B5EF4-FFF2-40B4-BE49-F238E27FC236}">
                      <a16:creationId xmlns:a16="http://schemas.microsoft.com/office/drawing/2014/main" id="{E32EE15E-9ABC-440C-AFCA-7E480B7F1055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77;p29">
                  <a:extLst>
                    <a:ext uri="{FF2B5EF4-FFF2-40B4-BE49-F238E27FC236}">
                      <a16:creationId xmlns:a16="http://schemas.microsoft.com/office/drawing/2014/main" id="{B55BF0F2-D87D-4E70-8B25-03913F52089D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78;p29">
                  <a:extLst>
                    <a:ext uri="{FF2B5EF4-FFF2-40B4-BE49-F238E27FC236}">
                      <a16:creationId xmlns:a16="http://schemas.microsoft.com/office/drawing/2014/main" id="{3CE82252-609B-4A55-A056-F754017FBF49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79;p29">
                  <a:extLst>
                    <a:ext uri="{FF2B5EF4-FFF2-40B4-BE49-F238E27FC236}">
                      <a16:creationId xmlns:a16="http://schemas.microsoft.com/office/drawing/2014/main" id="{37D234B1-2A4A-4A82-94C8-56EDD62B9014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80;p29">
                  <a:extLst>
                    <a:ext uri="{FF2B5EF4-FFF2-40B4-BE49-F238E27FC236}">
                      <a16:creationId xmlns:a16="http://schemas.microsoft.com/office/drawing/2014/main" id="{8C26EB34-D1A1-49E8-A6DF-A7B0EC9CDBE5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81;p29">
                  <a:extLst>
                    <a:ext uri="{FF2B5EF4-FFF2-40B4-BE49-F238E27FC236}">
                      <a16:creationId xmlns:a16="http://schemas.microsoft.com/office/drawing/2014/main" id="{F73EEBB2-351B-4B28-AFA7-789565A7F2B9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82;p29">
                  <a:extLst>
                    <a:ext uri="{FF2B5EF4-FFF2-40B4-BE49-F238E27FC236}">
                      <a16:creationId xmlns:a16="http://schemas.microsoft.com/office/drawing/2014/main" id="{D292850F-BEC9-4FA3-B5CB-7D9E0BAE6E73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83;p29">
                  <a:extLst>
                    <a:ext uri="{FF2B5EF4-FFF2-40B4-BE49-F238E27FC236}">
                      <a16:creationId xmlns:a16="http://schemas.microsoft.com/office/drawing/2014/main" id="{10C18E7B-5815-4650-85F4-7BA00CF9CD95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84;p29">
                  <a:extLst>
                    <a:ext uri="{FF2B5EF4-FFF2-40B4-BE49-F238E27FC236}">
                      <a16:creationId xmlns:a16="http://schemas.microsoft.com/office/drawing/2014/main" id="{1E6B2AC9-BCF9-4FA7-9117-DAFE28808B98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285;p29">
              <a:extLst>
                <a:ext uri="{FF2B5EF4-FFF2-40B4-BE49-F238E27FC236}">
                  <a16:creationId xmlns:a16="http://schemas.microsoft.com/office/drawing/2014/main" id="{48F5B2C2-21CB-4016-B38B-C33C3C6EF6FE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3" name="Google Shape;286;p29">
                <a:extLst>
                  <a:ext uri="{FF2B5EF4-FFF2-40B4-BE49-F238E27FC236}">
                    <a16:creationId xmlns:a16="http://schemas.microsoft.com/office/drawing/2014/main" id="{B4A4B8AF-82AF-491E-AF0A-A50EC24A7E5B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7;p29">
                <a:extLst>
                  <a:ext uri="{FF2B5EF4-FFF2-40B4-BE49-F238E27FC236}">
                    <a16:creationId xmlns:a16="http://schemas.microsoft.com/office/drawing/2014/main" id="{CA1BB4D7-77BB-46ED-B1AF-AA1C7D8F4D7D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8;p29">
              <a:extLst>
                <a:ext uri="{FF2B5EF4-FFF2-40B4-BE49-F238E27FC236}">
                  <a16:creationId xmlns:a16="http://schemas.microsoft.com/office/drawing/2014/main" id="{D56CA175-894C-4AB9-9675-877112BD6A5A}"/>
                </a:ext>
              </a:extLst>
            </p:cNvPr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10" name="Google Shape;289;p29">
                <a:extLst>
                  <a:ext uri="{FF2B5EF4-FFF2-40B4-BE49-F238E27FC236}">
                    <a16:creationId xmlns:a16="http://schemas.microsoft.com/office/drawing/2014/main" id="{565EA2BB-5070-4850-97DE-016FE31FA142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90;p29">
                <a:extLst>
                  <a:ext uri="{FF2B5EF4-FFF2-40B4-BE49-F238E27FC236}">
                    <a16:creationId xmlns:a16="http://schemas.microsoft.com/office/drawing/2014/main" id="{95F40EE0-2CB8-49B9-8451-F72FD250452E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91;p29">
                <a:extLst>
                  <a:ext uri="{FF2B5EF4-FFF2-40B4-BE49-F238E27FC236}">
                    <a16:creationId xmlns:a16="http://schemas.microsoft.com/office/drawing/2014/main" id="{324DC3D0-D5F1-4AD5-865C-D5C69040CCDE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88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75-12AA-4D31-9CB8-A11290C5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comparison – Multi-Snapshot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6E8307-D579-45CC-A47A-C6B1EAEDE4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3655025"/>
                  </p:ext>
                </p:extLst>
              </p:nvPr>
            </p:nvGraphicFramePr>
            <p:xfrm>
              <a:off x="286327" y="976309"/>
              <a:ext cx="11397673" cy="57516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2408">
                      <a:extLst>
                        <a:ext uri="{9D8B030D-6E8A-4147-A177-3AD203B41FA5}">
                          <a16:colId xmlns:a16="http://schemas.microsoft.com/office/drawing/2014/main" val="2229737319"/>
                        </a:ext>
                      </a:extLst>
                    </a:gridCol>
                    <a:gridCol w="3920647">
                      <a:extLst>
                        <a:ext uri="{9D8B030D-6E8A-4147-A177-3AD203B41FA5}">
                          <a16:colId xmlns:a16="http://schemas.microsoft.com/office/drawing/2014/main" val="1409934743"/>
                        </a:ext>
                      </a:extLst>
                    </a:gridCol>
                    <a:gridCol w="2992582">
                      <a:extLst>
                        <a:ext uri="{9D8B030D-6E8A-4147-A177-3AD203B41FA5}">
                          <a16:colId xmlns:a16="http://schemas.microsoft.com/office/drawing/2014/main" val="396248473"/>
                        </a:ext>
                      </a:extLst>
                    </a:gridCol>
                    <a:gridCol w="1496291">
                      <a:extLst>
                        <a:ext uri="{9D8B030D-6E8A-4147-A177-3AD203B41FA5}">
                          <a16:colId xmlns:a16="http://schemas.microsoft.com/office/drawing/2014/main" val="4195046431"/>
                        </a:ext>
                      </a:extLst>
                    </a:gridCol>
                    <a:gridCol w="1865745">
                      <a:extLst>
                        <a:ext uri="{9D8B030D-6E8A-4147-A177-3AD203B41FA5}">
                          <a16:colId xmlns:a16="http://schemas.microsoft.com/office/drawing/2014/main" val="746327103"/>
                        </a:ext>
                      </a:extLst>
                    </a:gridCol>
                  </a:tblGrid>
                  <a:tr h="4077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Schemes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Requirements for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𝑝𝑢𝑏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Requirements for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𝑝𝑢𝑏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Trace-Oriented?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04318"/>
                      </a:ext>
                    </a:extLst>
                  </a:tr>
                  <a:tr h="3604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HIVE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Same length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h𝑖𝑑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46274"/>
                      </a:ext>
                    </a:extLst>
                  </a:tr>
                  <a:tr h="3604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HIVE-B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Same length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h𝑖𝑑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989043"/>
                      </a:ext>
                    </a:extLst>
                  </a:tr>
                  <a:tr h="630748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DataLair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Contains a certain number of  Write operations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algn="ctr"/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045675"/>
                      </a:ext>
                    </a:extLst>
                  </a:tr>
                  <a:tr h="630748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MobiCeal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Contains a certain number of  dummy Writes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877078"/>
                      </a:ext>
                    </a:extLst>
                  </a:tr>
                  <a:tr h="3604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PD-DM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Same as </a:t>
                          </a:r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DataLair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Same as </a:t>
                          </a:r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DataLair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713314"/>
                      </a:ext>
                    </a:extLst>
                  </a:tr>
                  <a:tr h="3604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ECD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1277648"/>
                      </a:ext>
                    </a:extLst>
                  </a:tr>
                  <a:tr h="3604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INFUSE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Certain 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6420592"/>
                      </a:ext>
                    </a:extLst>
                  </a:tr>
                  <a:tr h="63074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PEARL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Generating certain number of invalid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8941221"/>
                      </a:ext>
                    </a:extLst>
                  </a:tr>
                  <a:tr h="657359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DEFY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Contain some Read operations and the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generate certain number of deleted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2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D6E8307-D579-45CC-A47A-C6B1EAEDE4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63655025"/>
                  </p:ext>
                </p:extLst>
              </p:nvPr>
            </p:nvGraphicFramePr>
            <p:xfrm>
              <a:off x="286327" y="976309"/>
              <a:ext cx="11397673" cy="57516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2408">
                      <a:extLst>
                        <a:ext uri="{9D8B030D-6E8A-4147-A177-3AD203B41FA5}">
                          <a16:colId xmlns:a16="http://schemas.microsoft.com/office/drawing/2014/main" val="2229737319"/>
                        </a:ext>
                      </a:extLst>
                    </a:gridCol>
                    <a:gridCol w="3920647">
                      <a:extLst>
                        <a:ext uri="{9D8B030D-6E8A-4147-A177-3AD203B41FA5}">
                          <a16:colId xmlns:a16="http://schemas.microsoft.com/office/drawing/2014/main" val="1409934743"/>
                        </a:ext>
                      </a:extLst>
                    </a:gridCol>
                    <a:gridCol w="2992582">
                      <a:extLst>
                        <a:ext uri="{9D8B030D-6E8A-4147-A177-3AD203B41FA5}">
                          <a16:colId xmlns:a16="http://schemas.microsoft.com/office/drawing/2014/main" val="396248473"/>
                        </a:ext>
                      </a:extLst>
                    </a:gridCol>
                    <a:gridCol w="1496291">
                      <a:extLst>
                        <a:ext uri="{9D8B030D-6E8A-4147-A177-3AD203B41FA5}">
                          <a16:colId xmlns:a16="http://schemas.microsoft.com/office/drawing/2014/main" val="4195046431"/>
                        </a:ext>
                      </a:extLst>
                    </a:gridCol>
                    <a:gridCol w="1865745">
                      <a:extLst>
                        <a:ext uri="{9D8B030D-6E8A-4147-A177-3AD203B41FA5}">
                          <a16:colId xmlns:a16="http://schemas.microsoft.com/office/drawing/2014/main" val="746327103"/>
                        </a:ext>
                      </a:extLst>
                    </a:gridCol>
                  </a:tblGrid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Schemes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27" t="-4630" r="-162578" b="-7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839" t="-4630" r="-113238" b="-7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Trace-Oriented?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0431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HIVE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27" t="-182258" r="-162578" b="-12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46274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HIVE-B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839" t="-282258" r="-113238" b="-11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989043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DataLair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Contains a certain number of  Write operations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  <a:p>
                          <a:pPr algn="ctr"/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045675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MobiCeal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Contains a certain number of  dummy Writes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87707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PD-DM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Same as </a:t>
                          </a:r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DataLair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Same as </a:t>
                          </a:r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DataLair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713314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ECD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✔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1277648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INFUSE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Certain 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6420592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PEARL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Generating certain number of invalid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8941221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DEFY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Contain some Read operations and the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generate certain number of deleted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92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199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4647-2884-473B-B356-58653B4D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Access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2B89-7954-4F5E-9D8C-646CC7ECC201}"/>
              </a:ext>
            </a:extLst>
          </p:cNvPr>
          <p:cNvSpPr txBox="1"/>
          <p:nvPr/>
        </p:nvSpPr>
        <p:spPr>
          <a:xfrm>
            <a:off x="443345" y="979054"/>
            <a:ext cx="1144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PD lies in concealing users’ hidden data access.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5501D-D6FD-4762-AB4C-953FB71BE75C}"/>
              </a:ext>
            </a:extLst>
          </p:cNvPr>
          <p:cNvSpPr txBox="1"/>
          <p:nvPr/>
        </p:nvSpPr>
        <p:spPr>
          <a:xfrm>
            <a:off x="400314" y="3148682"/>
            <a:ext cx="8793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Alternative approaches to hide access patterns: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9B188-ADBB-4092-8F19-0E117AE6AFDD}"/>
              </a:ext>
            </a:extLst>
          </p:cNvPr>
          <p:cNvSpPr/>
          <p:nvPr/>
        </p:nvSpPr>
        <p:spPr>
          <a:xfrm>
            <a:off x="455407" y="1474721"/>
            <a:ext cx="1136713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Using ORAMs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E.g., HIVE, </a:t>
            </a:r>
            <a:r>
              <a:rPr lang="en-US" sz="1800" dirty="0" err="1">
                <a:solidFill>
                  <a:srgbClr val="002060"/>
                </a:solidFill>
              </a:rPr>
              <a:t>DataLair</a:t>
            </a:r>
            <a:r>
              <a:rPr lang="en-US" sz="1800" dirty="0">
                <a:solidFill>
                  <a:srgbClr val="002060"/>
                </a:solidFill>
              </a:rPr>
              <a:t>, and </a:t>
            </a:r>
            <a:r>
              <a:rPr lang="en-US" sz="1800" dirty="0" err="1">
                <a:solidFill>
                  <a:srgbClr val="002060"/>
                </a:solidFill>
              </a:rPr>
              <a:t>MobiCeal</a:t>
            </a:r>
            <a:endParaRPr lang="en-US" sz="18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achieving the strongest security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inefficient due to the inherently heavy randomization machinery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27E3B-5443-4E55-B601-98323BA37653}"/>
              </a:ext>
            </a:extLst>
          </p:cNvPr>
          <p:cNvSpPr/>
          <p:nvPr/>
        </p:nvSpPr>
        <p:spPr>
          <a:xfrm>
            <a:off x="423133" y="3602079"/>
            <a:ext cx="834217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</a:rPr>
              <a:t>1. Use  canonical 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E.g., PD-DM, ECD, DEFY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Explain hidden access as “canonical patterns”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preserves data 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is friendly to locality-optimized systems (caching, read-ahead mechanisms)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2060"/>
                </a:solidFill>
              </a:rPr>
              <a:t>2. Exploit specific device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E.g., INFUSE (voltage variation), PEARL (WOM encoding)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Efficient: performance comparable to the non-PD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Require device-specific ideas. Not generic.</a:t>
            </a:r>
          </a:p>
        </p:txBody>
      </p:sp>
    </p:spTree>
    <p:extLst>
      <p:ext uri="{BB962C8B-B14F-4D97-AF65-F5344CB8AC3E}">
        <p14:creationId xmlns:p14="http://schemas.microsoft.com/office/powerpoint/2010/main" val="38575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D8A5-5209-40E6-85FB-CE0A7D9A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(1/2)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1EDF49-6915-4AAA-8B97-33F32E2BE4CA}"/>
              </a:ext>
            </a:extLst>
          </p:cNvPr>
          <p:cNvSpPr txBox="1">
            <a:spLocks/>
          </p:cNvSpPr>
          <p:nvPr/>
        </p:nvSpPr>
        <p:spPr>
          <a:xfrm>
            <a:off x="681182" y="1363088"/>
            <a:ext cx="10515600" cy="59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-US" sz="2400" dirty="0">
                <a:solidFill>
                  <a:schemeClr val="lt2"/>
                </a:solidFill>
                <a:latin typeface="+mn-lt"/>
              </a:rPr>
              <a:t>Trace-</a:t>
            </a:r>
            <a:r>
              <a:rPr lang="en-US" altLang="zh-CN" sz="2400" dirty="0">
                <a:solidFill>
                  <a:schemeClr val="lt2"/>
                </a:solidFill>
                <a:latin typeface="+mn-lt"/>
              </a:rPr>
              <a:t>oriented PD schemes with better efficiency</a:t>
            </a:r>
            <a:endParaRPr lang="en-US" sz="2400" dirty="0">
              <a:solidFill>
                <a:schemeClr val="lt2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F7CD9-5632-40D4-BD7B-28C918E26779}"/>
              </a:ext>
            </a:extLst>
          </p:cNvPr>
          <p:cNvSpPr txBox="1">
            <a:spLocks/>
          </p:cNvSpPr>
          <p:nvPr/>
        </p:nvSpPr>
        <p:spPr>
          <a:xfrm>
            <a:off x="681182" y="2414089"/>
            <a:ext cx="10515600" cy="124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-US" sz="2400" dirty="0">
                <a:solidFill>
                  <a:schemeClr val="lt2"/>
                </a:solidFill>
                <a:latin typeface="+mn-lt"/>
              </a:rPr>
              <a:t>More light-weight solutions exploiting specific device properties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</a:rPr>
              <a:t>Only two known solutions (INFUSE and PEARL)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</a:rPr>
              <a:t>This seems to be a power approach deserving further exploration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0B1BF-A4BD-471D-A4BD-5D54800E16C7}"/>
              </a:ext>
            </a:extLst>
          </p:cNvPr>
          <p:cNvSpPr txBox="1">
            <a:spLocks/>
          </p:cNvSpPr>
          <p:nvPr/>
        </p:nvSpPr>
        <p:spPr>
          <a:xfrm>
            <a:off x="681182" y="4058159"/>
            <a:ext cx="10515600" cy="253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-US" sz="2400" dirty="0">
                <a:solidFill>
                  <a:schemeClr val="lt2"/>
                </a:solidFill>
                <a:latin typeface="+mn-lt"/>
              </a:rPr>
              <a:t>Explore Adversary Model Changes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</a:rPr>
              <a:t>A stronger model capturing more adversarial behaviors:</a:t>
            </a:r>
          </a:p>
          <a:p>
            <a:pPr marL="1371600" lvl="2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1600" dirty="0">
                <a:solidFill>
                  <a:schemeClr val="lt2"/>
                </a:solidFill>
                <a:latin typeface="+mn-lt"/>
              </a:rPr>
              <a:t>cold boot attacks, access swap files and core dumps,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</a:rPr>
              <a:t>Extending PD to other parts of the system stack: </a:t>
            </a:r>
          </a:p>
          <a:p>
            <a:pPr marL="1371600" lvl="2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1600" dirty="0">
                <a:solidFill>
                  <a:schemeClr val="lt2"/>
                </a:solidFill>
                <a:latin typeface="+mn-lt"/>
              </a:rPr>
              <a:t>caches, DRAM</a:t>
            </a: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73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D8A5-5209-40E6-85FB-CE0A7D9A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797B-C417-4827-B6CC-C41ACB14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4125479"/>
            <a:ext cx="10515600" cy="25115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Synthetic Operations</a:t>
            </a:r>
          </a:p>
          <a:p>
            <a:pPr lvl="1"/>
            <a:r>
              <a:rPr lang="en-US" sz="2000" dirty="0">
                <a:latin typeface="+mn-lt"/>
              </a:rPr>
              <a:t>Known PD solutions: match hidden operations to public ones</a:t>
            </a:r>
          </a:p>
          <a:p>
            <a:pPr lvl="1"/>
            <a:r>
              <a:rPr lang="en-US" sz="2000" dirty="0">
                <a:latin typeface="+mn-lt"/>
              </a:rPr>
              <a:t>More active approaches? </a:t>
            </a:r>
          </a:p>
          <a:p>
            <a:pPr lvl="1"/>
            <a:r>
              <a:rPr lang="en-US" sz="2000" dirty="0">
                <a:latin typeface="+mn-lt"/>
              </a:rPr>
              <a:t>E.g., generate synthetic public operations whenever the user wants to perform hidden operations making use of AI/ML solutions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731FED-692A-4B1A-ABC0-82E52C8BE659}"/>
              </a:ext>
            </a:extLst>
          </p:cNvPr>
          <p:cNvSpPr txBox="1">
            <a:spLocks/>
          </p:cNvSpPr>
          <p:nvPr/>
        </p:nvSpPr>
        <p:spPr>
          <a:xfrm>
            <a:off x="681182" y="1262566"/>
            <a:ext cx="10515600" cy="251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  <a:buFont typeface="DM Sans"/>
              <a:buChar char="●"/>
            </a:pPr>
            <a:r>
              <a:rPr lang="en-US" sz="2400" dirty="0">
                <a:solidFill>
                  <a:schemeClr val="lt2"/>
                </a:solidFill>
                <a:latin typeface="+mn-lt"/>
                <a:sym typeface="DM Sans"/>
              </a:rPr>
              <a:t>Invisible PD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  <a:sym typeface="DM Sans"/>
              </a:rPr>
              <a:t>Try to hide that the system in use is PD?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  <a:sym typeface="DM Sans"/>
              </a:rPr>
              <a:t>Gain more credibility in the face of coercive authorities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  <a:sym typeface="DM Sans"/>
              </a:rPr>
              <a:t> E.g., making the scheme look indistinguishable to a off-the-shelf storage system</a:t>
            </a:r>
          </a:p>
          <a:p>
            <a:pPr marL="914400" lvl="1" indent="-317500">
              <a:lnSpc>
                <a:spcPct val="100000"/>
              </a:lnSpc>
              <a:spcBef>
                <a:spcPts val="1600"/>
              </a:spcBef>
              <a:buClr>
                <a:schemeClr val="lt2"/>
              </a:buClr>
              <a:buSzPts val="1400"/>
              <a:buFont typeface="DM Sans"/>
              <a:buChar char="○"/>
            </a:pPr>
            <a:r>
              <a:rPr lang="en-US" sz="2000" dirty="0">
                <a:solidFill>
                  <a:schemeClr val="lt2"/>
                </a:solidFill>
                <a:latin typeface="+mn-lt"/>
                <a:sym typeface="DM Sans"/>
              </a:rPr>
              <a:t> E.g., </a:t>
            </a:r>
            <a:r>
              <a:rPr lang="en-US" sz="2000" dirty="0" err="1">
                <a:solidFill>
                  <a:schemeClr val="lt2"/>
                </a:solidFill>
                <a:latin typeface="+mn-lt"/>
                <a:sym typeface="DM Sans"/>
              </a:rPr>
              <a:t>StegFS</a:t>
            </a:r>
            <a:r>
              <a:rPr lang="en-US" sz="2000" dirty="0">
                <a:solidFill>
                  <a:schemeClr val="lt2"/>
                </a:solidFill>
                <a:latin typeface="+mn-lt"/>
                <a:sym typeface="DM Sans"/>
              </a:rPr>
              <a:t> is similar to EXT2, except for a bitmap. Try to remove bitmap</a:t>
            </a:r>
          </a:p>
        </p:txBody>
      </p:sp>
    </p:spTree>
    <p:extLst>
      <p:ext uri="{BB962C8B-B14F-4D97-AF65-F5344CB8AC3E}">
        <p14:creationId xmlns:p14="http://schemas.microsoft.com/office/powerpoint/2010/main" val="219429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A58B-A82D-4409-9CAA-B28B7F25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F497-7A0B-47FB-99FE-B2EFEA00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49254"/>
            <a:ext cx="10515600" cy="56659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</a:rPr>
              <a:t>Q &amp;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0EE98-7002-4191-AF0D-2C6B330703F9}"/>
              </a:ext>
            </a:extLst>
          </p:cNvPr>
          <p:cNvSpPr txBox="1"/>
          <p:nvPr/>
        </p:nvSpPr>
        <p:spPr>
          <a:xfrm>
            <a:off x="838199" y="4780855"/>
            <a:ext cx="6218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</a:rPr>
              <a:t>See the full version for more details:</a:t>
            </a:r>
            <a:endParaRPr lang="en-US" sz="2400" dirty="0">
              <a:solidFill>
                <a:srgbClr val="00206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arXiv:2111.12809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ia.cr/2021/1547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grpSp>
        <p:nvGrpSpPr>
          <p:cNvPr id="5" name="Google Shape;2199;p52">
            <a:extLst>
              <a:ext uri="{FF2B5EF4-FFF2-40B4-BE49-F238E27FC236}">
                <a16:creationId xmlns:a16="http://schemas.microsoft.com/office/drawing/2014/main" id="{81100206-4530-4356-B291-92F70047C1B9}"/>
              </a:ext>
            </a:extLst>
          </p:cNvPr>
          <p:cNvGrpSpPr/>
          <p:nvPr/>
        </p:nvGrpSpPr>
        <p:grpSpPr>
          <a:xfrm>
            <a:off x="7934939" y="2851141"/>
            <a:ext cx="3969045" cy="3713929"/>
            <a:chOff x="1088525" y="238125"/>
            <a:chExt cx="5597300" cy="5237525"/>
          </a:xfrm>
        </p:grpSpPr>
        <p:sp>
          <p:nvSpPr>
            <p:cNvPr id="7" name="Google Shape;2200;p52">
              <a:extLst>
                <a:ext uri="{FF2B5EF4-FFF2-40B4-BE49-F238E27FC236}">
                  <a16:creationId xmlns:a16="http://schemas.microsoft.com/office/drawing/2014/main" id="{E0589BB6-59EF-4327-A963-3BAD6CD1E65B}"/>
                </a:ext>
              </a:extLst>
            </p:cNvPr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1;p52">
              <a:extLst>
                <a:ext uri="{FF2B5EF4-FFF2-40B4-BE49-F238E27FC236}">
                  <a16:creationId xmlns:a16="http://schemas.microsoft.com/office/drawing/2014/main" id="{16A1F9D8-4D11-4AAD-BE84-B8D1B28E2E2E}"/>
                </a:ext>
              </a:extLst>
            </p:cNvPr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2;p52">
              <a:extLst>
                <a:ext uri="{FF2B5EF4-FFF2-40B4-BE49-F238E27FC236}">
                  <a16:creationId xmlns:a16="http://schemas.microsoft.com/office/drawing/2014/main" id="{4F12DBF7-5B3C-4239-92A9-464F400280A5}"/>
                </a:ext>
              </a:extLst>
            </p:cNvPr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3;p52">
              <a:extLst>
                <a:ext uri="{FF2B5EF4-FFF2-40B4-BE49-F238E27FC236}">
                  <a16:creationId xmlns:a16="http://schemas.microsoft.com/office/drawing/2014/main" id="{E4BAAE35-214D-4AEA-824F-D89F8CE0135B}"/>
                </a:ext>
              </a:extLst>
            </p:cNvPr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4;p52">
              <a:extLst>
                <a:ext uri="{FF2B5EF4-FFF2-40B4-BE49-F238E27FC236}">
                  <a16:creationId xmlns:a16="http://schemas.microsoft.com/office/drawing/2014/main" id="{BE7671FB-ABAC-490A-A359-7D0FE221C83A}"/>
                </a:ext>
              </a:extLst>
            </p:cNvPr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5;p52">
              <a:extLst>
                <a:ext uri="{FF2B5EF4-FFF2-40B4-BE49-F238E27FC236}">
                  <a16:creationId xmlns:a16="http://schemas.microsoft.com/office/drawing/2014/main" id="{1283CC39-5655-48ED-B92C-A5904D49A256}"/>
                </a:ext>
              </a:extLst>
            </p:cNvPr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06;p52">
              <a:extLst>
                <a:ext uri="{FF2B5EF4-FFF2-40B4-BE49-F238E27FC236}">
                  <a16:creationId xmlns:a16="http://schemas.microsoft.com/office/drawing/2014/main" id="{3D54CD0C-20F4-4511-9DE0-11D18E9F20F1}"/>
                </a:ext>
              </a:extLst>
            </p:cNvPr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7;p52">
              <a:extLst>
                <a:ext uri="{FF2B5EF4-FFF2-40B4-BE49-F238E27FC236}">
                  <a16:creationId xmlns:a16="http://schemas.microsoft.com/office/drawing/2014/main" id="{3A2457BE-D6C3-4844-B2C7-B6328D6A70A2}"/>
                </a:ext>
              </a:extLst>
            </p:cNvPr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8;p52">
              <a:extLst>
                <a:ext uri="{FF2B5EF4-FFF2-40B4-BE49-F238E27FC236}">
                  <a16:creationId xmlns:a16="http://schemas.microsoft.com/office/drawing/2014/main" id="{A43256D0-0CFF-4F93-AB46-24AA04CA0587}"/>
                </a:ext>
              </a:extLst>
            </p:cNvPr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09;p52">
              <a:extLst>
                <a:ext uri="{FF2B5EF4-FFF2-40B4-BE49-F238E27FC236}">
                  <a16:creationId xmlns:a16="http://schemas.microsoft.com/office/drawing/2014/main" id="{F34A15B7-95E5-41BE-9FF7-F7D99B420A2C}"/>
                </a:ext>
              </a:extLst>
            </p:cNvPr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0;p52">
              <a:extLst>
                <a:ext uri="{FF2B5EF4-FFF2-40B4-BE49-F238E27FC236}">
                  <a16:creationId xmlns:a16="http://schemas.microsoft.com/office/drawing/2014/main" id="{1D17C789-31E2-4980-8236-90694952D744}"/>
                </a:ext>
              </a:extLst>
            </p:cNvPr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1;p52">
              <a:extLst>
                <a:ext uri="{FF2B5EF4-FFF2-40B4-BE49-F238E27FC236}">
                  <a16:creationId xmlns:a16="http://schemas.microsoft.com/office/drawing/2014/main" id="{852F05FE-28DE-4C75-A272-E83A03F269CD}"/>
                </a:ext>
              </a:extLst>
            </p:cNvPr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2;p52">
              <a:extLst>
                <a:ext uri="{FF2B5EF4-FFF2-40B4-BE49-F238E27FC236}">
                  <a16:creationId xmlns:a16="http://schemas.microsoft.com/office/drawing/2014/main" id="{D7A2FF08-9F8A-4844-828D-7BEF9B75753E}"/>
                </a:ext>
              </a:extLst>
            </p:cNvPr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3;p52">
              <a:extLst>
                <a:ext uri="{FF2B5EF4-FFF2-40B4-BE49-F238E27FC236}">
                  <a16:creationId xmlns:a16="http://schemas.microsoft.com/office/drawing/2014/main" id="{C2CFBA28-D63A-476A-A5D5-2BA2BFC46C62}"/>
                </a:ext>
              </a:extLst>
            </p:cNvPr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4;p52">
              <a:extLst>
                <a:ext uri="{FF2B5EF4-FFF2-40B4-BE49-F238E27FC236}">
                  <a16:creationId xmlns:a16="http://schemas.microsoft.com/office/drawing/2014/main" id="{69A37B07-D28D-42BD-914C-602BC031781A}"/>
                </a:ext>
              </a:extLst>
            </p:cNvPr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15;p52">
              <a:extLst>
                <a:ext uri="{FF2B5EF4-FFF2-40B4-BE49-F238E27FC236}">
                  <a16:creationId xmlns:a16="http://schemas.microsoft.com/office/drawing/2014/main" id="{15C7D1FD-6AE9-4760-8413-344D79316CEA}"/>
                </a:ext>
              </a:extLst>
            </p:cNvPr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16;p52">
              <a:extLst>
                <a:ext uri="{FF2B5EF4-FFF2-40B4-BE49-F238E27FC236}">
                  <a16:creationId xmlns:a16="http://schemas.microsoft.com/office/drawing/2014/main" id="{CEA5C154-BAA5-4980-ACDD-2F0E9ACEDA87}"/>
                </a:ext>
              </a:extLst>
            </p:cNvPr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17;p52">
              <a:extLst>
                <a:ext uri="{FF2B5EF4-FFF2-40B4-BE49-F238E27FC236}">
                  <a16:creationId xmlns:a16="http://schemas.microsoft.com/office/drawing/2014/main" id="{A8CAAE2C-7478-49F2-9DD8-B13F8365D02D}"/>
                </a:ext>
              </a:extLst>
            </p:cNvPr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18;p52">
              <a:extLst>
                <a:ext uri="{FF2B5EF4-FFF2-40B4-BE49-F238E27FC236}">
                  <a16:creationId xmlns:a16="http://schemas.microsoft.com/office/drawing/2014/main" id="{63991B2A-7B28-4078-936B-A187774DFA75}"/>
                </a:ext>
              </a:extLst>
            </p:cNvPr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19;p52">
              <a:extLst>
                <a:ext uri="{FF2B5EF4-FFF2-40B4-BE49-F238E27FC236}">
                  <a16:creationId xmlns:a16="http://schemas.microsoft.com/office/drawing/2014/main" id="{E7E07AC6-D884-447C-A54A-04C4AD67BBE3}"/>
                </a:ext>
              </a:extLst>
            </p:cNvPr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0;p52">
              <a:extLst>
                <a:ext uri="{FF2B5EF4-FFF2-40B4-BE49-F238E27FC236}">
                  <a16:creationId xmlns:a16="http://schemas.microsoft.com/office/drawing/2014/main" id="{8DEC8DE8-A144-4F95-AAE8-F311EDE512A4}"/>
                </a:ext>
              </a:extLst>
            </p:cNvPr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1;p52">
              <a:extLst>
                <a:ext uri="{FF2B5EF4-FFF2-40B4-BE49-F238E27FC236}">
                  <a16:creationId xmlns:a16="http://schemas.microsoft.com/office/drawing/2014/main" id="{656D016B-E59F-433E-94AD-E338F5CF100D}"/>
                </a:ext>
              </a:extLst>
            </p:cNvPr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2;p52">
              <a:extLst>
                <a:ext uri="{FF2B5EF4-FFF2-40B4-BE49-F238E27FC236}">
                  <a16:creationId xmlns:a16="http://schemas.microsoft.com/office/drawing/2014/main" id="{03F28347-1FE4-4732-8DEC-063AD5D5144B}"/>
                </a:ext>
              </a:extLst>
            </p:cNvPr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3;p52">
              <a:extLst>
                <a:ext uri="{FF2B5EF4-FFF2-40B4-BE49-F238E27FC236}">
                  <a16:creationId xmlns:a16="http://schemas.microsoft.com/office/drawing/2014/main" id="{EC3C2108-3A92-4538-9135-83CCB50DBBD2}"/>
                </a:ext>
              </a:extLst>
            </p:cNvPr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4;p52">
              <a:extLst>
                <a:ext uri="{FF2B5EF4-FFF2-40B4-BE49-F238E27FC236}">
                  <a16:creationId xmlns:a16="http://schemas.microsoft.com/office/drawing/2014/main" id="{BB06DEF3-63C7-40FB-8EA0-B8245E358B4F}"/>
                </a:ext>
              </a:extLst>
            </p:cNvPr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5;p52">
              <a:extLst>
                <a:ext uri="{FF2B5EF4-FFF2-40B4-BE49-F238E27FC236}">
                  <a16:creationId xmlns:a16="http://schemas.microsoft.com/office/drawing/2014/main" id="{909C7B9C-48D1-4E94-8FCD-1993B4791797}"/>
                </a:ext>
              </a:extLst>
            </p:cNvPr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6;p52">
              <a:extLst>
                <a:ext uri="{FF2B5EF4-FFF2-40B4-BE49-F238E27FC236}">
                  <a16:creationId xmlns:a16="http://schemas.microsoft.com/office/drawing/2014/main" id="{B1A3C6B6-0D0E-49C5-9FDC-B8CBC8AAFB23}"/>
                </a:ext>
              </a:extLst>
            </p:cNvPr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27;p52">
              <a:extLst>
                <a:ext uri="{FF2B5EF4-FFF2-40B4-BE49-F238E27FC236}">
                  <a16:creationId xmlns:a16="http://schemas.microsoft.com/office/drawing/2014/main" id="{6EF00179-B76E-4096-9B26-F2AF46FD4567}"/>
                </a:ext>
              </a:extLst>
            </p:cNvPr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28;p52">
              <a:extLst>
                <a:ext uri="{FF2B5EF4-FFF2-40B4-BE49-F238E27FC236}">
                  <a16:creationId xmlns:a16="http://schemas.microsoft.com/office/drawing/2014/main" id="{78DE57D6-5D76-4AE1-AF23-AAA33EF45CC6}"/>
                </a:ext>
              </a:extLst>
            </p:cNvPr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29;p52">
              <a:extLst>
                <a:ext uri="{FF2B5EF4-FFF2-40B4-BE49-F238E27FC236}">
                  <a16:creationId xmlns:a16="http://schemas.microsoft.com/office/drawing/2014/main" id="{2CC20177-3013-4CC4-A80E-C2643B89FBD5}"/>
                </a:ext>
              </a:extLst>
            </p:cNvPr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0;p52">
              <a:extLst>
                <a:ext uri="{FF2B5EF4-FFF2-40B4-BE49-F238E27FC236}">
                  <a16:creationId xmlns:a16="http://schemas.microsoft.com/office/drawing/2014/main" id="{D8CDDC7A-F109-4FBC-947E-BBDD537B119C}"/>
                </a:ext>
              </a:extLst>
            </p:cNvPr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1;p52">
              <a:extLst>
                <a:ext uri="{FF2B5EF4-FFF2-40B4-BE49-F238E27FC236}">
                  <a16:creationId xmlns:a16="http://schemas.microsoft.com/office/drawing/2014/main" id="{D7A08E1D-7A9F-4091-9F66-AF2F1AC59A09}"/>
                </a:ext>
              </a:extLst>
            </p:cNvPr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2;p52">
              <a:extLst>
                <a:ext uri="{FF2B5EF4-FFF2-40B4-BE49-F238E27FC236}">
                  <a16:creationId xmlns:a16="http://schemas.microsoft.com/office/drawing/2014/main" id="{B6128A94-BBEC-4E42-AB4D-E6D268E145FA}"/>
                </a:ext>
              </a:extLst>
            </p:cNvPr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3;p52">
              <a:extLst>
                <a:ext uri="{FF2B5EF4-FFF2-40B4-BE49-F238E27FC236}">
                  <a16:creationId xmlns:a16="http://schemas.microsoft.com/office/drawing/2014/main" id="{03BAE424-9AE4-4CD6-BBCB-3A5323282D69}"/>
                </a:ext>
              </a:extLst>
            </p:cNvPr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4;p52">
              <a:extLst>
                <a:ext uri="{FF2B5EF4-FFF2-40B4-BE49-F238E27FC236}">
                  <a16:creationId xmlns:a16="http://schemas.microsoft.com/office/drawing/2014/main" id="{A54B2486-17B1-45BE-8C0F-B0F9CCCC65B6}"/>
                </a:ext>
              </a:extLst>
            </p:cNvPr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5;p52">
              <a:extLst>
                <a:ext uri="{FF2B5EF4-FFF2-40B4-BE49-F238E27FC236}">
                  <a16:creationId xmlns:a16="http://schemas.microsoft.com/office/drawing/2014/main" id="{880F9D73-6ABE-40E8-9E4C-1EC0F3AB6CAB}"/>
                </a:ext>
              </a:extLst>
            </p:cNvPr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36;p52">
              <a:extLst>
                <a:ext uri="{FF2B5EF4-FFF2-40B4-BE49-F238E27FC236}">
                  <a16:creationId xmlns:a16="http://schemas.microsoft.com/office/drawing/2014/main" id="{504B803B-6E7D-4348-8B32-1B400DCAD18C}"/>
                </a:ext>
              </a:extLst>
            </p:cNvPr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37;p52">
              <a:extLst>
                <a:ext uri="{FF2B5EF4-FFF2-40B4-BE49-F238E27FC236}">
                  <a16:creationId xmlns:a16="http://schemas.microsoft.com/office/drawing/2014/main" id="{25D0AE29-1797-4E46-845C-9E406481E5F4}"/>
                </a:ext>
              </a:extLst>
            </p:cNvPr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38;p52">
              <a:extLst>
                <a:ext uri="{FF2B5EF4-FFF2-40B4-BE49-F238E27FC236}">
                  <a16:creationId xmlns:a16="http://schemas.microsoft.com/office/drawing/2014/main" id="{DBADACD9-215A-4F37-B787-AA0262631A72}"/>
                </a:ext>
              </a:extLst>
            </p:cNvPr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39;p52">
              <a:extLst>
                <a:ext uri="{FF2B5EF4-FFF2-40B4-BE49-F238E27FC236}">
                  <a16:creationId xmlns:a16="http://schemas.microsoft.com/office/drawing/2014/main" id="{ED03D8C5-1C9E-4209-BAB2-E609A8FD4801}"/>
                </a:ext>
              </a:extLst>
            </p:cNvPr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0;p52">
              <a:extLst>
                <a:ext uri="{FF2B5EF4-FFF2-40B4-BE49-F238E27FC236}">
                  <a16:creationId xmlns:a16="http://schemas.microsoft.com/office/drawing/2014/main" id="{F1CF9DE5-863F-4DDA-BFC6-E09802071BA3}"/>
                </a:ext>
              </a:extLst>
            </p:cNvPr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1;p52">
              <a:extLst>
                <a:ext uri="{FF2B5EF4-FFF2-40B4-BE49-F238E27FC236}">
                  <a16:creationId xmlns:a16="http://schemas.microsoft.com/office/drawing/2014/main" id="{1A2A885C-C4E4-4016-BC99-729BAE668527}"/>
                </a:ext>
              </a:extLst>
            </p:cNvPr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2;p52">
              <a:extLst>
                <a:ext uri="{FF2B5EF4-FFF2-40B4-BE49-F238E27FC236}">
                  <a16:creationId xmlns:a16="http://schemas.microsoft.com/office/drawing/2014/main" id="{1F120528-D3B1-43A7-AF43-BED3B27D5642}"/>
                </a:ext>
              </a:extLst>
            </p:cNvPr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3;p52">
              <a:extLst>
                <a:ext uri="{FF2B5EF4-FFF2-40B4-BE49-F238E27FC236}">
                  <a16:creationId xmlns:a16="http://schemas.microsoft.com/office/drawing/2014/main" id="{AC57FAC1-F083-40AD-B925-AA4D8FCE7705}"/>
                </a:ext>
              </a:extLst>
            </p:cNvPr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4;p52">
              <a:extLst>
                <a:ext uri="{FF2B5EF4-FFF2-40B4-BE49-F238E27FC236}">
                  <a16:creationId xmlns:a16="http://schemas.microsoft.com/office/drawing/2014/main" id="{868FE973-8CEA-4CA4-98D5-ABE4D86B42ED}"/>
                </a:ext>
              </a:extLst>
            </p:cNvPr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5;p52">
              <a:extLst>
                <a:ext uri="{FF2B5EF4-FFF2-40B4-BE49-F238E27FC236}">
                  <a16:creationId xmlns:a16="http://schemas.microsoft.com/office/drawing/2014/main" id="{292F5F67-67F4-49E8-8200-47F57CB2B702}"/>
                </a:ext>
              </a:extLst>
            </p:cNvPr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46;p52">
              <a:extLst>
                <a:ext uri="{FF2B5EF4-FFF2-40B4-BE49-F238E27FC236}">
                  <a16:creationId xmlns:a16="http://schemas.microsoft.com/office/drawing/2014/main" id="{FFBDE04D-5AFC-4601-B388-99DCC8BE80BC}"/>
                </a:ext>
              </a:extLst>
            </p:cNvPr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47;p52">
              <a:extLst>
                <a:ext uri="{FF2B5EF4-FFF2-40B4-BE49-F238E27FC236}">
                  <a16:creationId xmlns:a16="http://schemas.microsoft.com/office/drawing/2014/main" id="{03E36D19-40D7-4967-B5FD-2E7706F56EC5}"/>
                </a:ext>
              </a:extLst>
            </p:cNvPr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48;p52">
              <a:extLst>
                <a:ext uri="{FF2B5EF4-FFF2-40B4-BE49-F238E27FC236}">
                  <a16:creationId xmlns:a16="http://schemas.microsoft.com/office/drawing/2014/main" id="{85838495-F2F2-4382-9946-E521DE7320E7}"/>
                </a:ext>
              </a:extLst>
            </p:cNvPr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49;p52">
              <a:extLst>
                <a:ext uri="{FF2B5EF4-FFF2-40B4-BE49-F238E27FC236}">
                  <a16:creationId xmlns:a16="http://schemas.microsoft.com/office/drawing/2014/main" id="{61928387-7639-4D58-88F0-A69C107F83D8}"/>
                </a:ext>
              </a:extLst>
            </p:cNvPr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0;p52">
              <a:extLst>
                <a:ext uri="{FF2B5EF4-FFF2-40B4-BE49-F238E27FC236}">
                  <a16:creationId xmlns:a16="http://schemas.microsoft.com/office/drawing/2014/main" id="{9A44BC47-357C-4479-8DAE-D6ACD390DA73}"/>
                </a:ext>
              </a:extLst>
            </p:cNvPr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1;p52">
              <a:extLst>
                <a:ext uri="{FF2B5EF4-FFF2-40B4-BE49-F238E27FC236}">
                  <a16:creationId xmlns:a16="http://schemas.microsoft.com/office/drawing/2014/main" id="{6075392E-267D-4DDE-947C-F1B704827BBE}"/>
                </a:ext>
              </a:extLst>
            </p:cNvPr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52;p52">
              <a:extLst>
                <a:ext uri="{FF2B5EF4-FFF2-40B4-BE49-F238E27FC236}">
                  <a16:creationId xmlns:a16="http://schemas.microsoft.com/office/drawing/2014/main" id="{20129E74-5419-4B8A-A5AB-A392956DE478}"/>
                </a:ext>
              </a:extLst>
            </p:cNvPr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3;p52">
              <a:extLst>
                <a:ext uri="{FF2B5EF4-FFF2-40B4-BE49-F238E27FC236}">
                  <a16:creationId xmlns:a16="http://schemas.microsoft.com/office/drawing/2014/main" id="{BFE20EB6-43B8-444B-BED1-7056509A1549}"/>
                </a:ext>
              </a:extLst>
            </p:cNvPr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4;p52">
              <a:extLst>
                <a:ext uri="{FF2B5EF4-FFF2-40B4-BE49-F238E27FC236}">
                  <a16:creationId xmlns:a16="http://schemas.microsoft.com/office/drawing/2014/main" id="{5952F3BD-9D55-4B7E-8AA6-2A61F7A34FE0}"/>
                </a:ext>
              </a:extLst>
            </p:cNvPr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55;p52">
              <a:extLst>
                <a:ext uri="{FF2B5EF4-FFF2-40B4-BE49-F238E27FC236}">
                  <a16:creationId xmlns:a16="http://schemas.microsoft.com/office/drawing/2014/main" id="{B134786E-4015-4906-AB07-EC07837BE9A5}"/>
                </a:ext>
              </a:extLst>
            </p:cNvPr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56;p52">
              <a:extLst>
                <a:ext uri="{FF2B5EF4-FFF2-40B4-BE49-F238E27FC236}">
                  <a16:creationId xmlns:a16="http://schemas.microsoft.com/office/drawing/2014/main" id="{937243CB-E429-4633-8F94-8EB96B258FCB}"/>
                </a:ext>
              </a:extLst>
            </p:cNvPr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57;p52">
              <a:extLst>
                <a:ext uri="{FF2B5EF4-FFF2-40B4-BE49-F238E27FC236}">
                  <a16:creationId xmlns:a16="http://schemas.microsoft.com/office/drawing/2014/main" id="{3CA5CB9F-5744-4BC5-BBA1-EF521138B653}"/>
                </a:ext>
              </a:extLst>
            </p:cNvPr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58;p52">
              <a:extLst>
                <a:ext uri="{FF2B5EF4-FFF2-40B4-BE49-F238E27FC236}">
                  <a16:creationId xmlns:a16="http://schemas.microsoft.com/office/drawing/2014/main" id="{D62123B5-4894-4AB1-A41C-5D091639BF17}"/>
                </a:ext>
              </a:extLst>
            </p:cNvPr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59;p52">
              <a:extLst>
                <a:ext uri="{FF2B5EF4-FFF2-40B4-BE49-F238E27FC236}">
                  <a16:creationId xmlns:a16="http://schemas.microsoft.com/office/drawing/2014/main" id="{DB888E26-65AF-4D32-A58B-74C6F82ABC52}"/>
                </a:ext>
              </a:extLst>
            </p:cNvPr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60;p52">
              <a:extLst>
                <a:ext uri="{FF2B5EF4-FFF2-40B4-BE49-F238E27FC236}">
                  <a16:creationId xmlns:a16="http://schemas.microsoft.com/office/drawing/2014/main" id="{3A05C834-191A-4865-A992-DEC53B9D9EE5}"/>
                </a:ext>
              </a:extLst>
            </p:cNvPr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61;p52">
              <a:extLst>
                <a:ext uri="{FF2B5EF4-FFF2-40B4-BE49-F238E27FC236}">
                  <a16:creationId xmlns:a16="http://schemas.microsoft.com/office/drawing/2014/main" id="{79D03356-24DD-4668-BD83-95B17B3AEC6D}"/>
                </a:ext>
              </a:extLst>
            </p:cNvPr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62;p52">
              <a:extLst>
                <a:ext uri="{FF2B5EF4-FFF2-40B4-BE49-F238E27FC236}">
                  <a16:creationId xmlns:a16="http://schemas.microsoft.com/office/drawing/2014/main" id="{5488DBC2-3AEB-4895-9ED1-4211AADD7E8A}"/>
                </a:ext>
              </a:extLst>
            </p:cNvPr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63;p52">
              <a:extLst>
                <a:ext uri="{FF2B5EF4-FFF2-40B4-BE49-F238E27FC236}">
                  <a16:creationId xmlns:a16="http://schemas.microsoft.com/office/drawing/2014/main" id="{D71ADA46-40E0-4AA1-80CE-08D05D312C22}"/>
                </a:ext>
              </a:extLst>
            </p:cNvPr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64;p52">
              <a:extLst>
                <a:ext uri="{FF2B5EF4-FFF2-40B4-BE49-F238E27FC236}">
                  <a16:creationId xmlns:a16="http://schemas.microsoft.com/office/drawing/2014/main" id="{24252DD8-3D5E-4C9C-8482-79FC0318A3F1}"/>
                </a:ext>
              </a:extLst>
            </p:cNvPr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65;p52">
              <a:extLst>
                <a:ext uri="{FF2B5EF4-FFF2-40B4-BE49-F238E27FC236}">
                  <a16:creationId xmlns:a16="http://schemas.microsoft.com/office/drawing/2014/main" id="{5A0846B7-0214-421E-943C-1E392AF7FD59}"/>
                </a:ext>
              </a:extLst>
            </p:cNvPr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66;p52">
              <a:extLst>
                <a:ext uri="{FF2B5EF4-FFF2-40B4-BE49-F238E27FC236}">
                  <a16:creationId xmlns:a16="http://schemas.microsoft.com/office/drawing/2014/main" id="{F7491396-BF08-490F-B5B4-3A9F7E3B1AA2}"/>
                </a:ext>
              </a:extLst>
            </p:cNvPr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67;p52">
              <a:extLst>
                <a:ext uri="{FF2B5EF4-FFF2-40B4-BE49-F238E27FC236}">
                  <a16:creationId xmlns:a16="http://schemas.microsoft.com/office/drawing/2014/main" id="{9B898C34-0527-4213-A4B0-208462202673}"/>
                </a:ext>
              </a:extLst>
            </p:cNvPr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68;p52">
              <a:extLst>
                <a:ext uri="{FF2B5EF4-FFF2-40B4-BE49-F238E27FC236}">
                  <a16:creationId xmlns:a16="http://schemas.microsoft.com/office/drawing/2014/main" id="{D2BF3A30-7BF5-4D6F-8779-B5FA26444894}"/>
                </a:ext>
              </a:extLst>
            </p:cNvPr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69;p52">
              <a:extLst>
                <a:ext uri="{FF2B5EF4-FFF2-40B4-BE49-F238E27FC236}">
                  <a16:creationId xmlns:a16="http://schemas.microsoft.com/office/drawing/2014/main" id="{EE0A6800-9C88-4271-8D53-3E9219B656C9}"/>
                </a:ext>
              </a:extLst>
            </p:cNvPr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70;p52">
              <a:extLst>
                <a:ext uri="{FF2B5EF4-FFF2-40B4-BE49-F238E27FC236}">
                  <a16:creationId xmlns:a16="http://schemas.microsoft.com/office/drawing/2014/main" id="{77451DB9-99D4-446F-9FA3-E3887C301A32}"/>
                </a:ext>
              </a:extLst>
            </p:cNvPr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71;p52">
              <a:extLst>
                <a:ext uri="{FF2B5EF4-FFF2-40B4-BE49-F238E27FC236}">
                  <a16:creationId xmlns:a16="http://schemas.microsoft.com/office/drawing/2014/main" id="{E6B90AB4-DA77-43B0-B6F0-8E7715C28347}"/>
                </a:ext>
              </a:extLst>
            </p:cNvPr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72;p52">
              <a:extLst>
                <a:ext uri="{FF2B5EF4-FFF2-40B4-BE49-F238E27FC236}">
                  <a16:creationId xmlns:a16="http://schemas.microsoft.com/office/drawing/2014/main" id="{E32C24BF-C786-4727-BF19-8C9AB3FDF12C}"/>
                </a:ext>
              </a:extLst>
            </p:cNvPr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73;p52">
              <a:extLst>
                <a:ext uri="{FF2B5EF4-FFF2-40B4-BE49-F238E27FC236}">
                  <a16:creationId xmlns:a16="http://schemas.microsoft.com/office/drawing/2014/main" id="{426C12E1-D9B9-4431-9068-E52BE508580B}"/>
                </a:ext>
              </a:extLst>
            </p:cNvPr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74;p52">
              <a:extLst>
                <a:ext uri="{FF2B5EF4-FFF2-40B4-BE49-F238E27FC236}">
                  <a16:creationId xmlns:a16="http://schemas.microsoft.com/office/drawing/2014/main" id="{504FC011-75D8-4E20-902F-03BE7F6A65D4}"/>
                </a:ext>
              </a:extLst>
            </p:cNvPr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75;p52">
              <a:extLst>
                <a:ext uri="{FF2B5EF4-FFF2-40B4-BE49-F238E27FC236}">
                  <a16:creationId xmlns:a16="http://schemas.microsoft.com/office/drawing/2014/main" id="{4B2C2E0B-4053-44CF-941A-229B4D7E2F76}"/>
                </a:ext>
              </a:extLst>
            </p:cNvPr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76;p52">
              <a:extLst>
                <a:ext uri="{FF2B5EF4-FFF2-40B4-BE49-F238E27FC236}">
                  <a16:creationId xmlns:a16="http://schemas.microsoft.com/office/drawing/2014/main" id="{25950059-22C8-48A1-86D5-686CD457753D}"/>
                </a:ext>
              </a:extLst>
            </p:cNvPr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77;p52">
              <a:extLst>
                <a:ext uri="{FF2B5EF4-FFF2-40B4-BE49-F238E27FC236}">
                  <a16:creationId xmlns:a16="http://schemas.microsoft.com/office/drawing/2014/main" id="{3816B43A-FB06-48E0-BA28-058A302E1803}"/>
                </a:ext>
              </a:extLst>
            </p:cNvPr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78;p52">
              <a:extLst>
                <a:ext uri="{FF2B5EF4-FFF2-40B4-BE49-F238E27FC236}">
                  <a16:creationId xmlns:a16="http://schemas.microsoft.com/office/drawing/2014/main" id="{F8823F64-A0C8-430C-A746-4A0AFCA7550D}"/>
                </a:ext>
              </a:extLst>
            </p:cNvPr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79;p52">
              <a:extLst>
                <a:ext uri="{FF2B5EF4-FFF2-40B4-BE49-F238E27FC236}">
                  <a16:creationId xmlns:a16="http://schemas.microsoft.com/office/drawing/2014/main" id="{72D25890-EA5D-497F-92AD-F5D2DB7D6719}"/>
                </a:ext>
              </a:extLst>
            </p:cNvPr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80;p52">
              <a:extLst>
                <a:ext uri="{FF2B5EF4-FFF2-40B4-BE49-F238E27FC236}">
                  <a16:creationId xmlns:a16="http://schemas.microsoft.com/office/drawing/2014/main" id="{C3D8E40C-1758-43EB-BFE2-78888417781B}"/>
                </a:ext>
              </a:extLst>
            </p:cNvPr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81;p52">
              <a:extLst>
                <a:ext uri="{FF2B5EF4-FFF2-40B4-BE49-F238E27FC236}">
                  <a16:creationId xmlns:a16="http://schemas.microsoft.com/office/drawing/2014/main" id="{49A6622C-56E7-4DD8-89DF-F5C602B5350B}"/>
                </a:ext>
              </a:extLst>
            </p:cNvPr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82;p52">
              <a:extLst>
                <a:ext uri="{FF2B5EF4-FFF2-40B4-BE49-F238E27FC236}">
                  <a16:creationId xmlns:a16="http://schemas.microsoft.com/office/drawing/2014/main" id="{5C070740-423F-4BD2-B9D6-788E4423F5DB}"/>
                </a:ext>
              </a:extLst>
            </p:cNvPr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83;p52">
              <a:extLst>
                <a:ext uri="{FF2B5EF4-FFF2-40B4-BE49-F238E27FC236}">
                  <a16:creationId xmlns:a16="http://schemas.microsoft.com/office/drawing/2014/main" id="{C559D04E-7B62-4734-81DC-1AE4D60858C1}"/>
                </a:ext>
              </a:extLst>
            </p:cNvPr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84;p52">
              <a:extLst>
                <a:ext uri="{FF2B5EF4-FFF2-40B4-BE49-F238E27FC236}">
                  <a16:creationId xmlns:a16="http://schemas.microsoft.com/office/drawing/2014/main" id="{D2F7CB1C-3586-4E8E-B05B-6824DE1C7A00}"/>
                </a:ext>
              </a:extLst>
            </p:cNvPr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85;p52">
              <a:extLst>
                <a:ext uri="{FF2B5EF4-FFF2-40B4-BE49-F238E27FC236}">
                  <a16:creationId xmlns:a16="http://schemas.microsoft.com/office/drawing/2014/main" id="{8F573C65-D7FD-47F2-9EB4-8C6E32780709}"/>
                </a:ext>
              </a:extLst>
            </p:cNvPr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86;p52">
              <a:extLst>
                <a:ext uri="{FF2B5EF4-FFF2-40B4-BE49-F238E27FC236}">
                  <a16:creationId xmlns:a16="http://schemas.microsoft.com/office/drawing/2014/main" id="{CDBA9D22-1791-4FE1-A0C7-F3525DE572C1}"/>
                </a:ext>
              </a:extLst>
            </p:cNvPr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87;p52">
              <a:extLst>
                <a:ext uri="{FF2B5EF4-FFF2-40B4-BE49-F238E27FC236}">
                  <a16:creationId xmlns:a16="http://schemas.microsoft.com/office/drawing/2014/main" id="{75EA7F4E-AABC-4312-A854-1C6FCDA881BD}"/>
                </a:ext>
              </a:extLst>
            </p:cNvPr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88;p52">
              <a:extLst>
                <a:ext uri="{FF2B5EF4-FFF2-40B4-BE49-F238E27FC236}">
                  <a16:creationId xmlns:a16="http://schemas.microsoft.com/office/drawing/2014/main" id="{44539447-9C29-441C-A75C-CBD16D52B66D}"/>
                </a:ext>
              </a:extLst>
            </p:cNvPr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89;p52">
              <a:extLst>
                <a:ext uri="{FF2B5EF4-FFF2-40B4-BE49-F238E27FC236}">
                  <a16:creationId xmlns:a16="http://schemas.microsoft.com/office/drawing/2014/main" id="{6A7BCFBB-C47E-4B4C-971F-2A43E3EC50CE}"/>
                </a:ext>
              </a:extLst>
            </p:cNvPr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90;p52">
              <a:extLst>
                <a:ext uri="{FF2B5EF4-FFF2-40B4-BE49-F238E27FC236}">
                  <a16:creationId xmlns:a16="http://schemas.microsoft.com/office/drawing/2014/main" id="{02C83A73-8960-488A-828E-23163B6E7A9C}"/>
                </a:ext>
              </a:extLst>
            </p:cNvPr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91;p52">
              <a:extLst>
                <a:ext uri="{FF2B5EF4-FFF2-40B4-BE49-F238E27FC236}">
                  <a16:creationId xmlns:a16="http://schemas.microsoft.com/office/drawing/2014/main" id="{3FE5F523-534B-40FC-B95C-CAF9461F6C9B}"/>
                </a:ext>
              </a:extLst>
            </p:cNvPr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92;p52">
              <a:extLst>
                <a:ext uri="{FF2B5EF4-FFF2-40B4-BE49-F238E27FC236}">
                  <a16:creationId xmlns:a16="http://schemas.microsoft.com/office/drawing/2014/main" id="{0BCF0C35-DF8B-4A6E-B287-096E31953469}"/>
                </a:ext>
              </a:extLst>
            </p:cNvPr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93;p52">
              <a:extLst>
                <a:ext uri="{FF2B5EF4-FFF2-40B4-BE49-F238E27FC236}">
                  <a16:creationId xmlns:a16="http://schemas.microsoft.com/office/drawing/2014/main" id="{E05976A7-9C95-482C-ABEB-1FA7F870F048}"/>
                </a:ext>
              </a:extLst>
            </p:cNvPr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94;p52">
              <a:extLst>
                <a:ext uri="{FF2B5EF4-FFF2-40B4-BE49-F238E27FC236}">
                  <a16:creationId xmlns:a16="http://schemas.microsoft.com/office/drawing/2014/main" id="{89F52BB7-C5D4-4477-8DC6-0EBCBA71F581}"/>
                </a:ext>
              </a:extLst>
            </p:cNvPr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95;p52">
              <a:extLst>
                <a:ext uri="{FF2B5EF4-FFF2-40B4-BE49-F238E27FC236}">
                  <a16:creationId xmlns:a16="http://schemas.microsoft.com/office/drawing/2014/main" id="{79BC1991-4134-438A-BA68-604BDC35B8B2}"/>
                </a:ext>
              </a:extLst>
            </p:cNvPr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96;p52">
              <a:extLst>
                <a:ext uri="{FF2B5EF4-FFF2-40B4-BE49-F238E27FC236}">
                  <a16:creationId xmlns:a16="http://schemas.microsoft.com/office/drawing/2014/main" id="{83BA822D-4BF7-4E03-BFFF-219F11D5DEE2}"/>
                </a:ext>
              </a:extLst>
            </p:cNvPr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97;p52">
              <a:extLst>
                <a:ext uri="{FF2B5EF4-FFF2-40B4-BE49-F238E27FC236}">
                  <a16:creationId xmlns:a16="http://schemas.microsoft.com/office/drawing/2014/main" id="{70946529-360B-43BD-82E5-527FD11267FC}"/>
                </a:ext>
              </a:extLst>
            </p:cNvPr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48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B2CC-CB73-4013-978F-A53524FC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F0BB32-7866-49CC-B59E-E91FE71096A5}"/>
              </a:ext>
            </a:extLst>
          </p:cNvPr>
          <p:cNvSpPr/>
          <p:nvPr/>
        </p:nvSpPr>
        <p:spPr>
          <a:xfrm>
            <a:off x="395316" y="1008471"/>
            <a:ext cx="11399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Encryption for Data privacy.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Sufficient? Not really.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Coercive adversaries (</a:t>
            </a:r>
            <a:r>
              <a:rPr lang="en-US" sz="24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e.g</a:t>
            </a:r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, Oppressive governments, anti-encryption laws …)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BA754-2BB1-4F81-A87D-CBBDDC56FCCA}"/>
              </a:ext>
            </a:extLst>
          </p:cNvPr>
          <p:cNvSpPr/>
          <p:nvPr/>
        </p:nvSpPr>
        <p:spPr>
          <a:xfrm>
            <a:off x="487680" y="2828835"/>
            <a:ext cx="10076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Real-life 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examples:</a:t>
            </a:r>
            <a:endParaRPr 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4FFE8-8F0C-4235-B801-6DB2AB1A8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1987">
            <a:off x="337324" y="3396691"/>
            <a:ext cx="6072390" cy="234839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8F5C6-224A-4076-9F78-3825C48DC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916" y="4988568"/>
            <a:ext cx="7561861" cy="168198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F50FB-FAC1-467D-AF07-F2AD4470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3357">
            <a:off x="5915903" y="3321873"/>
            <a:ext cx="6436843" cy="261557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52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3F842A2C-6ECB-4572-8CFA-B3072793E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2512" y="5897764"/>
            <a:ext cx="646331" cy="64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C580F-A9AE-47CC-A154-ADBCBDD5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Plausible Deniability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AB8B-EDDE-4ECA-BAE0-1C3E4448492D}"/>
              </a:ext>
            </a:extLst>
          </p:cNvPr>
          <p:cNvSpPr txBox="1"/>
          <p:nvPr/>
        </p:nvSpPr>
        <p:spPr>
          <a:xfrm>
            <a:off x="6661158" y="2187302"/>
            <a:ext cx="14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Big Brother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6F673-1BF9-48E3-9F6A-BA6D4A50F471}"/>
              </a:ext>
            </a:extLst>
          </p:cNvPr>
          <p:cNvSpPr txBox="1"/>
          <p:nvPr/>
        </p:nvSpPr>
        <p:spPr>
          <a:xfrm>
            <a:off x="2393015" y="2193559"/>
            <a:ext cx="139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Mr. Smith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FFD041-1A2E-41BD-BF42-8199B59C6023}"/>
              </a:ext>
            </a:extLst>
          </p:cNvPr>
          <p:cNvCxnSpPr>
            <a:cxnSpLocks/>
          </p:cNvCxnSpPr>
          <p:nvPr/>
        </p:nvCxnSpPr>
        <p:spPr>
          <a:xfrm>
            <a:off x="3975329" y="2133600"/>
            <a:ext cx="256309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E7EA042-99CC-448B-9E8E-C38C5288C096}"/>
              </a:ext>
            </a:extLst>
          </p:cNvPr>
          <p:cNvSpPr/>
          <p:nvPr/>
        </p:nvSpPr>
        <p:spPr>
          <a:xfrm>
            <a:off x="7667105" y="206772"/>
            <a:ext cx="2787535" cy="862149"/>
          </a:xfrm>
          <a:prstGeom prst="wedgeEllipseCallout">
            <a:avLst>
              <a:gd name="adj1" fmla="val -44374"/>
              <a:gd name="adj2" fmla="val 7395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FF2A0-361A-42CF-BA6E-B5FB9D7C6088}"/>
              </a:ext>
            </a:extLst>
          </p:cNvPr>
          <p:cNvSpPr txBox="1"/>
          <p:nvPr/>
        </p:nvSpPr>
        <p:spPr>
          <a:xfrm>
            <a:off x="7827816" y="422944"/>
            <a:ext cx="2892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KEY OR TORTURE!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B64F5C-E26A-4B7E-A377-CCE6A9C8D56E}"/>
              </a:ext>
            </a:extLst>
          </p:cNvPr>
          <p:cNvCxnSpPr>
            <a:cxnSpLocks/>
          </p:cNvCxnSpPr>
          <p:nvPr/>
        </p:nvCxnSpPr>
        <p:spPr>
          <a:xfrm>
            <a:off x="3975329" y="3424382"/>
            <a:ext cx="256309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EBD04-BB9E-4FDD-BD19-D814B1BC43F7}"/>
              </a:ext>
            </a:extLst>
          </p:cNvPr>
          <p:cNvSpPr txBox="1"/>
          <p:nvPr/>
        </p:nvSpPr>
        <p:spPr>
          <a:xfrm>
            <a:off x="8943228" y="4322017"/>
            <a:ext cx="136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Faked</a:t>
            </a:r>
            <a:r>
              <a:rPr lang="en-US" dirty="0"/>
              <a:t> </a:t>
            </a:r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explanation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624DA-00B3-4488-84DA-470342598CE4}"/>
              </a:ext>
            </a:extLst>
          </p:cNvPr>
          <p:cNvSpPr txBox="1"/>
          <p:nvPr/>
        </p:nvSpPr>
        <p:spPr>
          <a:xfrm>
            <a:off x="8884333" y="3125636"/>
            <a:ext cx="1764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Hard drive: sensitive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8E256C-4FBD-40E8-A60F-680DF48231B0}"/>
              </a:ext>
            </a:extLst>
          </p:cNvPr>
          <p:cNvCxnSpPr>
            <a:cxnSpLocks/>
          </p:cNvCxnSpPr>
          <p:nvPr/>
        </p:nvCxnSpPr>
        <p:spPr>
          <a:xfrm>
            <a:off x="8178306" y="3992206"/>
            <a:ext cx="0" cy="14840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ED790-8371-475A-B534-82D22B52C467}"/>
              </a:ext>
            </a:extLst>
          </p:cNvPr>
          <p:cNvSpPr txBox="1"/>
          <p:nvPr/>
        </p:nvSpPr>
        <p:spPr>
          <a:xfrm>
            <a:off x="8884333" y="5783656"/>
            <a:ext cx="215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Non-sensitive data  or</a:t>
            </a:r>
          </a:p>
          <a:p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random bits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09CB2-1E54-49CA-BF9B-109FA2782191}"/>
              </a:ext>
            </a:extLst>
          </p:cNvPr>
          <p:cNvSpPr txBox="1"/>
          <p:nvPr/>
        </p:nvSpPr>
        <p:spPr>
          <a:xfrm>
            <a:off x="143162" y="4871049"/>
            <a:ext cx="7569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Single-Snapshot: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The above game happens only once.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Multi-Snapshot: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It happens whenever B</a:t>
            </a:r>
            <a:r>
              <a:rPr lang="en-US" altLang="zh-CN" sz="1800" dirty="0">
                <a:solidFill>
                  <a:srgbClr val="002060"/>
                </a:solidFill>
              </a:rPr>
              <a:t>ig Brother wants (i.e., Unannounced Inspection)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800" dirty="0">
                <a:solidFill>
                  <a:srgbClr val="002060"/>
                </a:solidFill>
              </a:rPr>
              <a:t>Comparison between different snapshots to extract more information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B0D11BE4-6D3F-4AC1-99E9-93833D17E9AB}"/>
              </a:ext>
            </a:extLst>
          </p:cNvPr>
          <p:cNvSpPr/>
          <p:nvPr/>
        </p:nvSpPr>
        <p:spPr>
          <a:xfrm>
            <a:off x="8440189" y="1559574"/>
            <a:ext cx="2613891" cy="1010906"/>
          </a:xfrm>
          <a:prstGeom prst="wedgeEllipseCallout">
            <a:avLst>
              <a:gd name="adj1" fmla="val -71401"/>
              <a:gd name="adj2" fmla="val -4818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17ACB-69CE-48BB-A0E8-F006684BFE4B}"/>
              </a:ext>
            </a:extLst>
          </p:cNvPr>
          <p:cNvSpPr txBox="1"/>
          <p:nvPr/>
        </p:nvSpPr>
        <p:spPr>
          <a:xfrm>
            <a:off x="8833657" y="1737198"/>
            <a:ext cx="215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EMMM… OK,</a:t>
            </a:r>
          </a:p>
          <a:p>
            <a:r>
              <a:rPr lang="en-US" altLang="zh-CN" sz="2000" dirty="0">
                <a:latin typeface="Comic Sans MS" panose="030F0702030302020204" pitchFamily="66" charset="0"/>
              </a:rPr>
              <a:t>YOU’RE GOOD.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6EE3552-2693-4350-957C-3DD7C2FC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3440" y="1309727"/>
            <a:ext cx="745931" cy="74593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6F95099-8311-448E-A162-A4F2229F5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6405" y="934516"/>
            <a:ext cx="599441" cy="52105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242A752-D8A3-4DFB-A116-28760F52F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8306" y="5566126"/>
            <a:ext cx="495813" cy="4958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B0D0107-E031-4C59-A9EE-B451F670F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2832170" y="2922529"/>
            <a:ext cx="512227" cy="50359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79C2132-77A6-4FD1-BBAE-A4DC5D0B28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2866966" y="3430436"/>
            <a:ext cx="566826" cy="5668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431662-996F-4985-929B-38FD1C8A74FE}"/>
              </a:ext>
            </a:extLst>
          </p:cNvPr>
          <p:cNvSpPr txBox="1"/>
          <p:nvPr/>
        </p:nvSpPr>
        <p:spPr>
          <a:xfrm>
            <a:off x="792481" y="2973477"/>
            <a:ext cx="2162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Faked mechanism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E1A35F-F87F-419C-A5B9-7ED345C04FF4}"/>
              </a:ext>
            </a:extLst>
          </p:cNvPr>
          <p:cNvSpPr txBox="1"/>
          <p:nvPr/>
        </p:nvSpPr>
        <p:spPr>
          <a:xfrm>
            <a:off x="1253479" y="3520975"/>
            <a:ext cx="1506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Real</a:t>
            </a:r>
            <a:r>
              <a:rPr lang="en-US" dirty="0"/>
              <a:t> </a:t>
            </a:r>
            <a:r>
              <a:rPr lang="en-US" sz="16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behavior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E820CA-EBAC-43FD-9789-18705759B7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78" y="963979"/>
            <a:ext cx="860941" cy="12013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951447-9B87-4063-A06E-2CB6935F3B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22" y="873759"/>
            <a:ext cx="860941" cy="136515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37DBCEE-69BE-4620-AD8D-FEF1FA109C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825732" y="2873840"/>
            <a:ext cx="512227" cy="50359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E4A3E05-EE11-48BD-A6A4-00CF33EFA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376424" y="4434180"/>
            <a:ext cx="512227" cy="50359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ABA962F-C9B0-4E03-8266-7CD3A8AF0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5300" y="3064675"/>
            <a:ext cx="646332" cy="64633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2D57B44-156F-452E-B6FD-4E61E3910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8545" y="2750423"/>
            <a:ext cx="519402" cy="4514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2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5" grpId="0"/>
      <p:bldP spid="17" grpId="0"/>
      <p:bldP spid="18" grpId="0"/>
      <p:bldP spid="19" grpId="0" animBg="1"/>
      <p:bldP spid="20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3C8194-B5A7-4723-A96D-B03EBC79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55" y="2002270"/>
            <a:ext cx="7324725" cy="455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30395-C3AA-4F27-9CFF-C8E7595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Adver</a:t>
            </a:r>
            <a:r>
              <a:rPr lang="en-US" altLang="zh-CN" dirty="0"/>
              <a:t>s</a:t>
            </a:r>
            <a:r>
              <a:rPr lang="en-US" dirty="0"/>
              <a:t>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AF6908-1A89-43AA-B734-CB6FBFB0652D}"/>
              </a:ext>
            </a:extLst>
          </p:cNvPr>
          <p:cNvSpPr/>
          <p:nvPr/>
        </p:nvSpPr>
        <p:spPr>
          <a:xfrm>
            <a:off x="487680" y="1183962"/>
            <a:ext cx="10076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Big Brother can: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cs typeface="Times New Roman" panose="02020603050405020304" pitchFamily="18" charset="0"/>
              </a:rPr>
              <a:t>Access to the design of system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cs typeface="Times New Roman" panose="02020603050405020304" pitchFamily="18" charset="0"/>
              </a:rPr>
              <a:t>Access to device.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cs typeface="Times New Roman" panose="02020603050405020304" pitchFamily="18" charset="0"/>
              </a:rPr>
              <a:t>Be Coercive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55DF8-1479-4487-AC5D-160C43149551}"/>
              </a:ext>
            </a:extLst>
          </p:cNvPr>
          <p:cNvSpPr txBox="1"/>
          <p:nvPr/>
        </p:nvSpPr>
        <p:spPr>
          <a:xfrm>
            <a:off x="464457" y="3135086"/>
            <a:ext cx="7402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cs typeface="Times New Roman" panose="02020603050405020304" pitchFamily="18" charset="0"/>
              </a:rPr>
              <a:t>But he is: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Computationally bounded (i.e., polynomial-time)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No access to passwords/keys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No access to run-time system state (e.g., DRAM, caches)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No malicious code injection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  <a:cs typeface="Times New Roman" panose="02020603050405020304" pitchFamily="18" charset="0"/>
              </a:rPr>
              <a:t>Rational: No  further coercion if it cannot prove the existence of any unrevealed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8C4-017D-411A-A1C1-C51281BC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EFE2D-209B-4A89-84E4-84AD1A1C5203}"/>
              </a:ext>
            </a:extLst>
          </p:cNvPr>
          <p:cNvSpPr txBox="1"/>
          <p:nvPr/>
        </p:nvSpPr>
        <p:spPr>
          <a:xfrm>
            <a:off x="2964874" y="1126839"/>
            <a:ext cx="7583054" cy="255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</a:rPr>
              <a:t>Security-Efficiency Trade-Off: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Single-snapshot: </a:t>
            </a:r>
            <a:r>
              <a:rPr lang="en-US" altLang="zh-CN" sz="1800" dirty="0">
                <a:solidFill>
                  <a:srgbClr val="002060"/>
                </a:solidFill>
              </a:rPr>
              <a:t>F</a:t>
            </a:r>
            <a:r>
              <a:rPr lang="en-US" sz="1800" dirty="0">
                <a:solidFill>
                  <a:srgbClr val="002060"/>
                </a:solidFill>
              </a:rPr>
              <a:t>ast. Unsatisfactory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Multi-snapshot: Good security guarantee. Not as fast.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Relying on write-only ORAM, 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Making heuristic assumptions, 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Relaxing security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</a:endParaRP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F9EFC-1652-4638-BEC8-BAC119269AF1}"/>
              </a:ext>
            </a:extLst>
          </p:cNvPr>
          <p:cNvSpPr txBox="1"/>
          <p:nvPr/>
        </p:nvSpPr>
        <p:spPr>
          <a:xfrm>
            <a:off x="2964874" y="3431297"/>
            <a:ext cx="83496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</a:rPr>
              <a:t>Dependency on System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2060"/>
                </a:solidFill>
              </a:rPr>
              <a:t>E.g., File System, LVM, Block-Device, FTL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PD solutions are layer-specific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Complicated and ad hoc security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Broken once (real-life) adversaries access more layers in the system. 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rgbClr val="002060"/>
              </a:solidFill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3E62-1836-4818-999F-801C6AD5FF44}"/>
              </a:ext>
            </a:extLst>
          </p:cNvPr>
          <p:cNvSpPr txBox="1"/>
          <p:nvPr/>
        </p:nvSpPr>
        <p:spPr>
          <a:xfrm>
            <a:off x="2964874" y="5471912"/>
            <a:ext cx="745374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</a:rPr>
              <a:t>Lack of Unified Security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Customized definitions in different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Hard to perform comparative analysis of security</a:t>
            </a:r>
          </a:p>
        </p:txBody>
      </p:sp>
      <p:grpSp>
        <p:nvGrpSpPr>
          <p:cNvPr id="7" name="Google Shape;3133;p64">
            <a:extLst>
              <a:ext uri="{FF2B5EF4-FFF2-40B4-BE49-F238E27FC236}">
                <a16:creationId xmlns:a16="http://schemas.microsoft.com/office/drawing/2014/main" id="{2333CC2A-C114-4266-B761-1E106CC4F87B}"/>
              </a:ext>
            </a:extLst>
          </p:cNvPr>
          <p:cNvGrpSpPr/>
          <p:nvPr/>
        </p:nvGrpSpPr>
        <p:grpSpPr>
          <a:xfrm>
            <a:off x="674253" y="3288145"/>
            <a:ext cx="1516211" cy="1354164"/>
            <a:chOff x="1252700" y="238400"/>
            <a:chExt cx="5219700" cy="5237775"/>
          </a:xfrm>
        </p:grpSpPr>
        <p:sp>
          <p:nvSpPr>
            <p:cNvPr id="8" name="Google Shape;3134;p64">
              <a:extLst>
                <a:ext uri="{FF2B5EF4-FFF2-40B4-BE49-F238E27FC236}">
                  <a16:creationId xmlns:a16="http://schemas.microsoft.com/office/drawing/2014/main" id="{B37A4A65-82F9-4217-95BB-ECD158D1A459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35;p64">
              <a:extLst>
                <a:ext uri="{FF2B5EF4-FFF2-40B4-BE49-F238E27FC236}">
                  <a16:creationId xmlns:a16="http://schemas.microsoft.com/office/drawing/2014/main" id="{2D54B5BE-770C-42D8-A176-88FBFEEFDCAC}"/>
                </a:ext>
              </a:extLst>
            </p:cNvPr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36;p64">
              <a:extLst>
                <a:ext uri="{FF2B5EF4-FFF2-40B4-BE49-F238E27FC236}">
                  <a16:creationId xmlns:a16="http://schemas.microsoft.com/office/drawing/2014/main" id="{E395F61B-23E3-4043-B722-6DB4912E9F79}"/>
                </a:ext>
              </a:extLst>
            </p:cNvPr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37;p64">
              <a:extLst>
                <a:ext uri="{FF2B5EF4-FFF2-40B4-BE49-F238E27FC236}">
                  <a16:creationId xmlns:a16="http://schemas.microsoft.com/office/drawing/2014/main" id="{7968EF46-2136-4337-AC2A-BD8B34A66A57}"/>
                </a:ext>
              </a:extLst>
            </p:cNvPr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8;p64">
              <a:extLst>
                <a:ext uri="{FF2B5EF4-FFF2-40B4-BE49-F238E27FC236}">
                  <a16:creationId xmlns:a16="http://schemas.microsoft.com/office/drawing/2014/main" id="{0ABE1E4B-FA4B-4879-B4BC-85B2550247B6}"/>
                </a:ext>
              </a:extLst>
            </p:cNvPr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39;p64">
              <a:extLst>
                <a:ext uri="{FF2B5EF4-FFF2-40B4-BE49-F238E27FC236}">
                  <a16:creationId xmlns:a16="http://schemas.microsoft.com/office/drawing/2014/main" id="{9E193AC0-5C81-4F68-98E2-3FABF7BC29B1}"/>
                </a:ext>
              </a:extLst>
            </p:cNvPr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0;p64">
              <a:extLst>
                <a:ext uri="{FF2B5EF4-FFF2-40B4-BE49-F238E27FC236}">
                  <a16:creationId xmlns:a16="http://schemas.microsoft.com/office/drawing/2014/main" id="{15D7F28A-2104-4C2B-87BE-6119C42ED41B}"/>
                </a:ext>
              </a:extLst>
            </p:cNvPr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1;p64">
              <a:extLst>
                <a:ext uri="{FF2B5EF4-FFF2-40B4-BE49-F238E27FC236}">
                  <a16:creationId xmlns:a16="http://schemas.microsoft.com/office/drawing/2014/main" id="{93B455A6-408E-4FF6-9F92-FF10FB410664}"/>
                </a:ext>
              </a:extLst>
            </p:cNvPr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2;p64">
              <a:extLst>
                <a:ext uri="{FF2B5EF4-FFF2-40B4-BE49-F238E27FC236}">
                  <a16:creationId xmlns:a16="http://schemas.microsoft.com/office/drawing/2014/main" id="{93563F7C-C75E-44F8-9068-5A09DA906963}"/>
                </a:ext>
              </a:extLst>
            </p:cNvPr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3;p64">
              <a:extLst>
                <a:ext uri="{FF2B5EF4-FFF2-40B4-BE49-F238E27FC236}">
                  <a16:creationId xmlns:a16="http://schemas.microsoft.com/office/drawing/2014/main" id="{2B8389BC-1093-4F27-9879-32654B0410A2}"/>
                </a:ext>
              </a:extLst>
            </p:cNvPr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4;p64">
              <a:extLst>
                <a:ext uri="{FF2B5EF4-FFF2-40B4-BE49-F238E27FC236}">
                  <a16:creationId xmlns:a16="http://schemas.microsoft.com/office/drawing/2014/main" id="{E83CD64E-6AAF-44CF-8839-6E17A6F8967E}"/>
                </a:ext>
              </a:extLst>
            </p:cNvPr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5;p64">
              <a:extLst>
                <a:ext uri="{FF2B5EF4-FFF2-40B4-BE49-F238E27FC236}">
                  <a16:creationId xmlns:a16="http://schemas.microsoft.com/office/drawing/2014/main" id="{FAA9A5A7-E8D4-437D-B971-C79AA209F095}"/>
                </a:ext>
              </a:extLst>
            </p:cNvPr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6;p64">
              <a:extLst>
                <a:ext uri="{FF2B5EF4-FFF2-40B4-BE49-F238E27FC236}">
                  <a16:creationId xmlns:a16="http://schemas.microsoft.com/office/drawing/2014/main" id="{AD597FDF-084C-42E9-94F7-674446263A16}"/>
                </a:ext>
              </a:extLst>
            </p:cNvPr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7;p64">
              <a:extLst>
                <a:ext uri="{FF2B5EF4-FFF2-40B4-BE49-F238E27FC236}">
                  <a16:creationId xmlns:a16="http://schemas.microsoft.com/office/drawing/2014/main" id="{9AE0337F-1163-4DDE-A891-D999B100B53A}"/>
                </a:ext>
              </a:extLst>
            </p:cNvPr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8;p64">
              <a:extLst>
                <a:ext uri="{FF2B5EF4-FFF2-40B4-BE49-F238E27FC236}">
                  <a16:creationId xmlns:a16="http://schemas.microsoft.com/office/drawing/2014/main" id="{C3148FD0-5067-422D-AFD1-4AC3C06178D8}"/>
                </a:ext>
              </a:extLst>
            </p:cNvPr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49;p64">
              <a:extLst>
                <a:ext uri="{FF2B5EF4-FFF2-40B4-BE49-F238E27FC236}">
                  <a16:creationId xmlns:a16="http://schemas.microsoft.com/office/drawing/2014/main" id="{7643A106-1DE5-4A2D-841C-04DE668F43AD}"/>
                </a:ext>
              </a:extLst>
            </p:cNvPr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0;p64">
              <a:extLst>
                <a:ext uri="{FF2B5EF4-FFF2-40B4-BE49-F238E27FC236}">
                  <a16:creationId xmlns:a16="http://schemas.microsoft.com/office/drawing/2014/main" id="{A3F934C2-7244-4919-ACC9-76182461A7D1}"/>
                </a:ext>
              </a:extLst>
            </p:cNvPr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1;p64">
              <a:extLst>
                <a:ext uri="{FF2B5EF4-FFF2-40B4-BE49-F238E27FC236}">
                  <a16:creationId xmlns:a16="http://schemas.microsoft.com/office/drawing/2014/main" id="{EAE3F63E-989F-442D-9885-0C6EEDE17B58}"/>
                </a:ext>
              </a:extLst>
            </p:cNvPr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2;p64">
              <a:extLst>
                <a:ext uri="{FF2B5EF4-FFF2-40B4-BE49-F238E27FC236}">
                  <a16:creationId xmlns:a16="http://schemas.microsoft.com/office/drawing/2014/main" id="{5F880CD8-6AF6-4EFF-A252-1086C6D1E8FB}"/>
                </a:ext>
              </a:extLst>
            </p:cNvPr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3;p64">
              <a:extLst>
                <a:ext uri="{FF2B5EF4-FFF2-40B4-BE49-F238E27FC236}">
                  <a16:creationId xmlns:a16="http://schemas.microsoft.com/office/drawing/2014/main" id="{C05E30F7-1F48-43B1-83FF-916ECE5CD60C}"/>
                </a:ext>
              </a:extLst>
            </p:cNvPr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4;p64">
              <a:extLst>
                <a:ext uri="{FF2B5EF4-FFF2-40B4-BE49-F238E27FC236}">
                  <a16:creationId xmlns:a16="http://schemas.microsoft.com/office/drawing/2014/main" id="{B0F9AF19-B39E-4B08-90AE-847DA369CD50}"/>
                </a:ext>
              </a:extLst>
            </p:cNvPr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5;p64">
              <a:extLst>
                <a:ext uri="{FF2B5EF4-FFF2-40B4-BE49-F238E27FC236}">
                  <a16:creationId xmlns:a16="http://schemas.microsoft.com/office/drawing/2014/main" id="{C0E23202-5F5E-4453-BAE9-F06C294585EB}"/>
                </a:ext>
              </a:extLst>
            </p:cNvPr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56;p64">
              <a:extLst>
                <a:ext uri="{FF2B5EF4-FFF2-40B4-BE49-F238E27FC236}">
                  <a16:creationId xmlns:a16="http://schemas.microsoft.com/office/drawing/2014/main" id="{EC6E01A3-2629-4168-B1BA-C23F1E6FD20E}"/>
                </a:ext>
              </a:extLst>
            </p:cNvPr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57;p64">
              <a:extLst>
                <a:ext uri="{FF2B5EF4-FFF2-40B4-BE49-F238E27FC236}">
                  <a16:creationId xmlns:a16="http://schemas.microsoft.com/office/drawing/2014/main" id="{45202217-F24C-4CD3-9A5D-5234B36E83BB}"/>
                </a:ext>
              </a:extLst>
            </p:cNvPr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58;p64">
              <a:extLst>
                <a:ext uri="{FF2B5EF4-FFF2-40B4-BE49-F238E27FC236}">
                  <a16:creationId xmlns:a16="http://schemas.microsoft.com/office/drawing/2014/main" id="{3A688E76-3253-4556-A9CC-DF03A23BBD87}"/>
                </a:ext>
              </a:extLst>
            </p:cNvPr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59;p64">
              <a:extLst>
                <a:ext uri="{FF2B5EF4-FFF2-40B4-BE49-F238E27FC236}">
                  <a16:creationId xmlns:a16="http://schemas.microsoft.com/office/drawing/2014/main" id="{85A61505-68EF-4539-8B22-F1250A8C6CEE}"/>
                </a:ext>
              </a:extLst>
            </p:cNvPr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60;p64">
              <a:extLst>
                <a:ext uri="{FF2B5EF4-FFF2-40B4-BE49-F238E27FC236}">
                  <a16:creationId xmlns:a16="http://schemas.microsoft.com/office/drawing/2014/main" id="{869135DB-EDB4-4A5D-8AD0-594293E3A5A7}"/>
                </a:ext>
              </a:extLst>
            </p:cNvPr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61;p64">
              <a:extLst>
                <a:ext uri="{FF2B5EF4-FFF2-40B4-BE49-F238E27FC236}">
                  <a16:creationId xmlns:a16="http://schemas.microsoft.com/office/drawing/2014/main" id="{0E1E8D42-EA28-46DA-9E34-91CA80A2A375}"/>
                </a:ext>
              </a:extLst>
            </p:cNvPr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62;p64">
              <a:extLst>
                <a:ext uri="{FF2B5EF4-FFF2-40B4-BE49-F238E27FC236}">
                  <a16:creationId xmlns:a16="http://schemas.microsoft.com/office/drawing/2014/main" id="{04928D5F-565C-46EE-8F9F-F6F341C934CD}"/>
                </a:ext>
              </a:extLst>
            </p:cNvPr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63;p64">
              <a:extLst>
                <a:ext uri="{FF2B5EF4-FFF2-40B4-BE49-F238E27FC236}">
                  <a16:creationId xmlns:a16="http://schemas.microsoft.com/office/drawing/2014/main" id="{E8FA0C31-AABA-479E-8089-251750DA8C39}"/>
                </a:ext>
              </a:extLst>
            </p:cNvPr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64;p64">
              <a:extLst>
                <a:ext uri="{FF2B5EF4-FFF2-40B4-BE49-F238E27FC236}">
                  <a16:creationId xmlns:a16="http://schemas.microsoft.com/office/drawing/2014/main" id="{FF2D83F4-9604-454E-9809-0901CA827186}"/>
                </a:ext>
              </a:extLst>
            </p:cNvPr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65;p64">
              <a:extLst>
                <a:ext uri="{FF2B5EF4-FFF2-40B4-BE49-F238E27FC236}">
                  <a16:creationId xmlns:a16="http://schemas.microsoft.com/office/drawing/2014/main" id="{2EF56740-717D-4C4E-B379-5248B79360E8}"/>
                </a:ext>
              </a:extLst>
            </p:cNvPr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66;p64">
              <a:extLst>
                <a:ext uri="{FF2B5EF4-FFF2-40B4-BE49-F238E27FC236}">
                  <a16:creationId xmlns:a16="http://schemas.microsoft.com/office/drawing/2014/main" id="{020069A8-31E0-4D2C-9336-FE4F41C98534}"/>
                </a:ext>
              </a:extLst>
            </p:cNvPr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67;p64">
              <a:extLst>
                <a:ext uri="{FF2B5EF4-FFF2-40B4-BE49-F238E27FC236}">
                  <a16:creationId xmlns:a16="http://schemas.microsoft.com/office/drawing/2014/main" id="{45A966BA-D41E-495C-AA9E-000FE848672D}"/>
                </a:ext>
              </a:extLst>
            </p:cNvPr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68;p64">
              <a:extLst>
                <a:ext uri="{FF2B5EF4-FFF2-40B4-BE49-F238E27FC236}">
                  <a16:creationId xmlns:a16="http://schemas.microsoft.com/office/drawing/2014/main" id="{1B37F66C-80CC-40B9-B8CB-5A3DD86BF066}"/>
                </a:ext>
              </a:extLst>
            </p:cNvPr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69;p64">
              <a:extLst>
                <a:ext uri="{FF2B5EF4-FFF2-40B4-BE49-F238E27FC236}">
                  <a16:creationId xmlns:a16="http://schemas.microsoft.com/office/drawing/2014/main" id="{F586681C-0F4B-429F-BEDD-CF54CE70AFE8}"/>
                </a:ext>
              </a:extLst>
            </p:cNvPr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70;p64">
              <a:extLst>
                <a:ext uri="{FF2B5EF4-FFF2-40B4-BE49-F238E27FC236}">
                  <a16:creationId xmlns:a16="http://schemas.microsoft.com/office/drawing/2014/main" id="{A7AA2992-3EB5-47B8-8157-5D4033764509}"/>
                </a:ext>
              </a:extLst>
            </p:cNvPr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71;p64">
              <a:extLst>
                <a:ext uri="{FF2B5EF4-FFF2-40B4-BE49-F238E27FC236}">
                  <a16:creationId xmlns:a16="http://schemas.microsoft.com/office/drawing/2014/main" id="{2B7F71FF-A4DC-43ED-9E56-7E038CB8333B}"/>
                </a:ext>
              </a:extLst>
            </p:cNvPr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72;p64">
              <a:extLst>
                <a:ext uri="{FF2B5EF4-FFF2-40B4-BE49-F238E27FC236}">
                  <a16:creationId xmlns:a16="http://schemas.microsoft.com/office/drawing/2014/main" id="{7B7A44AC-EBBD-4331-A0A7-BD61DB95ED97}"/>
                </a:ext>
              </a:extLst>
            </p:cNvPr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73;p64">
              <a:extLst>
                <a:ext uri="{FF2B5EF4-FFF2-40B4-BE49-F238E27FC236}">
                  <a16:creationId xmlns:a16="http://schemas.microsoft.com/office/drawing/2014/main" id="{EB5465ED-E460-44B2-AC0E-B474AA110E04}"/>
                </a:ext>
              </a:extLst>
            </p:cNvPr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74;p64">
              <a:extLst>
                <a:ext uri="{FF2B5EF4-FFF2-40B4-BE49-F238E27FC236}">
                  <a16:creationId xmlns:a16="http://schemas.microsoft.com/office/drawing/2014/main" id="{9362CC20-F56D-4955-BF33-A1B07EAF4CB3}"/>
                </a:ext>
              </a:extLst>
            </p:cNvPr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75;p64">
              <a:extLst>
                <a:ext uri="{FF2B5EF4-FFF2-40B4-BE49-F238E27FC236}">
                  <a16:creationId xmlns:a16="http://schemas.microsoft.com/office/drawing/2014/main" id="{1585E231-CB70-4D72-AD2E-90066C07732E}"/>
                </a:ext>
              </a:extLst>
            </p:cNvPr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76;p64">
              <a:extLst>
                <a:ext uri="{FF2B5EF4-FFF2-40B4-BE49-F238E27FC236}">
                  <a16:creationId xmlns:a16="http://schemas.microsoft.com/office/drawing/2014/main" id="{8034947C-DDE6-474F-9861-0DF555A1F0C2}"/>
                </a:ext>
              </a:extLst>
            </p:cNvPr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77;p64">
              <a:extLst>
                <a:ext uri="{FF2B5EF4-FFF2-40B4-BE49-F238E27FC236}">
                  <a16:creationId xmlns:a16="http://schemas.microsoft.com/office/drawing/2014/main" id="{6397AA92-E215-43FA-A8B0-D8A4EF7BD45D}"/>
                </a:ext>
              </a:extLst>
            </p:cNvPr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78;p64">
              <a:extLst>
                <a:ext uri="{FF2B5EF4-FFF2-40B4-BE49-F238E27FC236}">
                  <a16:creationId xmlns:a16="http://schemas.microsoft.com/office/drawing/2014/main" id="{3700B56C-248F-4376-8B2C-239C66E3F6CC}"/>
                </a:ext>
              </a:extLst>
            </p:cNvPr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79;p64">
              <a:extLst>
                <a:ext uri="{FF2B5EF4-FFF2-40B4-BE49-F238E27FC236}">
                  <a16:creationId xmlns:a16="http://schemas.microsoft.com/office/drawing/2014/main" id="{D84AD1CD-BBAD-4909-87A9-0DF1B6F211A5}"/>
                </a:ext>
              </a:extLst>
            </p:cNvPr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80;p64">
              <a:extLst>
                <a:ext uri="{FF2B5EF4-FFF2-40B4-BE49-F238E27FC236}">
                  <a16:creationId xmlns:a16="http://schemas.microsoft.com/office/drawing/2014/main" id="{B918BCB2-EDFE-4FEE-8187-B5BB18EF4199}"/>
                </a:ext>
              </a:extLst>
            </p:cNvPr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81;p64">
              <a:extLst>
                <a:ext uri="{FF2B5EF4-FFF2-40B4-BE49-F238E27FC236}">
                  <a16:creationId xmlns:a16="http://schemas.microsoft.com/office/drawing/2014/main" id="{98723A32-74F8-426D-994A-44E877479BE3}"/>
                </a:ext>
              </a:extLst>
            </p:cNvPr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82;p64">
              <a:extLst>
                <a:ext uri="{FF2B5EF4-FFF2-40B4-BE49-F238E27FC236}">
                  <a16:creationId xmlns:a16="http://schemas.microsoft.com/office/drawing/2014/main" id="{1D66A4A6-7460-4253-A2BD-48CFF282F515}"/>
                </a:ext>
              </a:extLst>
            </p:cNvPr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83;p64">
              <a:extLst>
                <a:ext uri="{FF2B5EF4-FFF2-40B4-BE49-F238E27FC236}">
                  <a16:creationId xmlns:a16="http://schemas.microsoft.com/office/drawing/2014/main" id="{0A60B60E-37DB-49A8-B21F-954AF3288566}"/>
                </a:ext>
              </a:extLst>
            </p:cNvPr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84;p64">
              <a:extLst>
                <a:ext uri="{FF2B5EF4-FFF2-40B4-BE49-F238E27FC236}">
                  <a16:creationId xmlns:a16="http://schemas.microsoft.com/office/drawing/2014/main" id="{694D90EA-95A4-4D13-8A75-10FA3170D446}"/>
                </a:ext>
              </a:extLst>
            </p:cNvPr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85;p64">
              <a:extLst>
                <a:ext uri="{FF2B5EF4-FFF2-40B4-BE49-F238E27FC236}">
                  <a16:creationId xmlns:a16="http://schemas.microsoft.com/office/drawing/2014/main" id="{2E2D4223-0E14-4D16-80E2-6DEDDA5F74F9}"/>
                </a:ext>
              </a:extLst>
            </p:cNvPr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86;p64">
              <a:extLst>
                <a:ext uri="{FF2B5EF4-FFF2-40B4-BE49-F238E27FC236}">
                  <a16:creationId xmlns:a16="http://schemas.microsoft.com/office/drawing/2014/main" id="{6A8AFB43-FF3C-426B-9216-DD80EBBCC9C9}"/>
                </a:ext>
              </a:extLst>
            </p:cNvPr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87;p64">
              <a:extLst>
                <a:ext uri="{FF2B5EF4-FFF2-40B4-BE49-F238E27FC236}">
                  <a16:creationId xmlns:a16="http://schemas.microsoft.com/office/drawing/2014/main" id="{E8F2E98D-4B38-4EED-8582-E032E769E99D}"/>
                </a:ext>
              </a:extLst>
            </p:cNvPr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88;p64">
              <a:extLst>
                <a:ext uri="{FF2B5EF4-FFF2-40B4-BE49-F238E27FC236}">
                  <a16:creationId xmlns:a16="http://schemas.microsoft.com/office/drawing/2014/main" id="{BFB03A55-9CD3-4E0C-81D3-F349BDF4E251}"/>
                </a:ext>
              </a:extLst>
            </p:cNvPr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89;p64">
              <a:extLst>
                <a:ext uri="{FF2B5EF4-FFF2-40B4-BE49-F238E27FC236}">
                  <a16:creationId xmlns:a16="http://schemas.microsoft.com/office/drawing/2014/main" id="{87643E4C-4828-4691-A87A-019271190DD7}"/>
                </a:ext>
              </a:extLst>
            </p:cNvPr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90;p64">
              <a:extLst>
                <a:ext uri="{FF2B5EF4-FFF2-40B4-BE49-F238E27FC236}">
                  <a16:creationId xmlns:a16="http://schemas.microsoft.com/office/drawing/2014/main" id="{F688C426-CA45-4FF9-8536-7FB3CBE3F12E}"/>
                </a:ext>
              </a:extLst>
            </p:cNvPr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91;p64">
              <a:extLst>
                <a:ext uri="{FF2B5EF4-FFF2-40B4-BE49-F238E27FC236}">
                  <a16:creationId xmlns:a16="http://schemas.microsoft.com/office/drawing/2014/main" id="{8AC85A6A-6592-4E6C-AB6F-83EAA3BC3F9D}"/>
                </a:ext>
              </a:extLst>
            </p:cNvPr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92;p64">
              <a:extLst>
                <a:ext uri="{FF2B5EF4-FFF2-40B4-BE49-F238E27FC236}">
                  <a16:creationId xmlns:a16="http://schemas.microsoft.com/office/drawing/2014/main" id="{35D1B489-5F1E-4FEC-B223-DBB00B633BCD}"/>
                </a:ext>
              </a:extLst>
            </p:cNvPr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93;p64">
              <a:extLst>
                <a:ext uri="{FF2B5EF4-FFF2-40B4-BE49-F238E27FC236}">
                  <a16:creationId xmlns:a16="http://schemas.microsoft.com/office/drawing/2014/main" id="{F73C79AB-EFFF-40B1-9006-E0BA64079CB6}"/>
                </a:ext>
              </a:extLst>
            </p:cNvPr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94;p64">
              <a:extLst>
                <a:ext uri="{FF2B5EF4-FFF2-40B4-BE49-F238E27FC236}">
                  <a16:creationId xmlns:a16="http://schemas.microsoft.com/office/drawing/2014/main" id="{B3A6DB92-D5A3-4C39-B9B4-720260D221DB}"/>
                </a:ext>
              </a:extLst>
            </p:cNvPr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95;p64">
              <a:extLst>
                <a:ext uri="{FF2B5EF4-FFF2-40B4-BE49-F238E27FC236}">
                  <a16:creationId xmlns:a16="http://schemas.microsoft.com/office/drawing/2014/main" id="{33E1330A-7B99-4A50-8794-6FEB4F550F47}"/>
                </a:ext>
              </a:extLst>
            </p:cNvPr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96;p64">
              <a:extLst>
                <a:ext uri="{FF2B5EF4-FFF2-40B4-BE49-F238E27FC236}">
                  <a16:creationId xmlns:a16="http://schemas.microsoft.com/office/drawing/2014/main" id="{2A68C190-4A50-42BA-8BD5-501C8EB33A1F}"/>
                </a:ext>
              </a:extLst>
            </p:cNvPr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97;p64">
              <a:extLst>
                <a:ext uri="{FF2B5EF4-FFF2-40B4-BE49-F238E27FC236}">
                  <a16:creationId xmlns:a16="http://schemas.microsoft.com/office/drawing/2014/main" id="{D339D005-3F29-4A46-BD1A-6252B54C32C4}"/>
                </a:ext>
              </a:extLst>
            </p:cNvPr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98;p64">
              <a:extLst>
                <a:ext uri="{FF2B5EF4-FFF2-40B4-BE49-F238E27FC236}">
                  <a16:creationId xmlns:a16="http://schemas.microsoft.com/office/drawing/2014/main" id="{020EECDC-8FFD-432B-934A-81ACF11AAAB3}"/>
                </a:ext>
              </a:extLst>
            </p:cNvPr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99;p64">
              <a:extLst>
                <a:ext uri="{FF2B5EF4-FFF2-40B4-BE49-F238E27FC236}">
                  <a16:creationId xmlns:a16="http://schemas.microsoft.com/office/drawing/2014/main" id="{72CBF8BB-5932-4B02-A7B4-A3CF367FCF9D}"/>
                </a:ext>
              </a:extLst>
            </p:cNvPr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200;p64">
              <a:extLst>
                <a:ext uri="{FF2B5EF4-FFF2-40B4-BE49-F238E27FC236}">
                  <a16:creationId xmlns:a16="http://schemas.microsoft.com/office/drawing/2014/main" id="{1DCD00ED-B538-4A6B-80B7-1BEA1C53E251}"/>
                </a:ext>
              </a:extLst>
            </p:cNvPr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201;p64">
              <a:extLst>
                <a:ext uri="{FF2B5EF4-FFF2-40B4-BE49-F238E27FC236}">
                  <a16:creationId xmlns:a16="http://schemas.microsoft.com/office/drawing/2014/main" id="{D4A5C0A2-FCAF-4E54-973E-AD9958C711B0}"/>
                </a:ext>
              </a:extLst>
            </p:cNvPr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202;p64">
              <a:extLst>
                <a:ext uri="{FF2B5EF4-FFF2-40B4-BE49-F238E27FC236}">
                  <a16:creationId xmlns:a16="http://schemas.microsoft.com/office/drawing/2014/main" id="{93199F2D-214E-451D-A158-D1CA203A4C15}"/>
                </a:ext>
              </a:extLst>
            </p:cNvPr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03;p64">
              <a:extLst>
                <a:ext uri="{FF2B5EF4-FFF2-40B4-BE49-F238E27FC236}">
                  <a16:creationId xmlns:a16="http://schemas.microsoft.com/office/drawing/2014/main" id="{F0399636-7AE0-462E-A80C-EDD6DFB07939}"/>
                </a:ext>
              </a:extLst>
            </p:cNvPr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04;p64">
              <a:extLst>
                <a:ext uri="{FF2B5EF4-FFF2-40B4-BE49-F238E27FC236}">
                  <a16:creationId xmlns:a16="http://schemas.microsoft.com/office/drawing/2014/main" id="{5853E92A-55E5-40DD-B79B-661E56611071}"/>
                </a:ext>
              </a:extLst>
            </p:cNvPr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05;p64">
              <a:extLst>
                <a:ext uri="{FF2B5EF4-FFF2-40B4-BE49-F238E27FC236}">
                  <a16:creationId xmlns:a16="http://schemas.microsoft.com/office/drawing/2014/main" id="{95C4623F-BBE5-4884-AD1A-184C85FDBE23}"/>
                </a:ext>
              </a:extLst>
            </p:cNvPr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06;p64">
              <a:extLst>
                <a:ext uri="{FF2B5EF4-FFF2-40B4-BE49-F238E27FC236}">
                  <a16:creationId xmlns:a16="http://schemas.microsoft.com/office/drawing/2014/main" id="{D783658F-2EBA-4124-9C91-5D137733EFD7}"/>
                </a:ext>
              </a:extLst>
            </p:cNvPr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07;p64">
              <a:extLst>
                <a:ext uri="{FF2B5EF4-FFF2-40B4-BE49-F238E27FC236}">
                  <a16:creationId xmlns:a16="http://schemas.microsoft.com/office/drawing/2014/main" id="{8E592144-45D6-48ED-B03C-28C62C3C0E51}"/>
                </a:ext>
              </a:extLst>
            </p:cNvPr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08;p64">
              <a:extLst>
                <a:ext uri="{FF2B5EF4-FFF2-40B4-BE49-F238E27FC236}">
                  <a16:creationId xmlns:a16="http://schemas.microsoft.com/office/drawing/2014/main" id="{70036053-2D4C-45C5-84C3-AC8A3A4B3352}"/>
                </a:ext>
              </a:extLst>
            </p:cNvPr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09;p64">
              <a:extLst>
                <a:ext uri="{FF2B5EF4-FFF2-40B4-BE49-F238E27FC236}">
                  <a16:creationId xmlns:a16="http://schemas.microsoft.com/office/drawing/2014/main" id="{2C6A5DFD-4FEF-41D4-B32B-1C1938EA1D03}"/>
                </a:ext>
              </a:extLst>
            </p:cNvPr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10;p64">
              <a:extLst>
                <a:ext uri="{FF2B5EF4-FFF2-40B4-BE49-F238E27FC236}">
                  <a16:creationId xmlns:a16="http://schemas.microsoft.com/office/drawing/2014/main" id="{E4D43A36-11D2-49E3-9227-FAD16476FD0F}"/>
                </a:ext>
              </a:extLst>
            </p:cNvPr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11;p64">
              <a:extLst>
                <a:ext uri="{FF2B5EF4-FFF2-40B4-BE49-F238E27FC236}">
                  <a16:creationId xmlns:a16="http://schemas.microsoft.com/office/drawing/2014/main" id="{5BA238A2-8E15-470B-8EB8-AD186415DA6D}"/>
                </a:ext>
              </a:extLst>
            </p:cNvPr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12;p64">
              <a:extLst>
                <a:ext uri="{FF2B5EF4-FFF2-40B4-BE49-F238E27FC236}">
                  <a16:creationId xmlns:a16="http://schemas.microsoft.com/office/drawing/2014/main" id="{65DD8614-3B50-4273-B93C-2C52A05ED61C}"/>
                </a:ext>
              </a:extLst>
            </p:cNvPr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13;p64">
              <a:extLst>
                <a:ext uri="{FF2B5EF4-FFF2-40B4-BE49-F238E27FC236}">
                  <a16:creationId xmlns:a16="http://schemas.microsoft.com/office/drawing/2014/main" id="{1B314223-117C-43A7-A493-8BC30343F58F}"/>
                </a:ext>
              </a:extLst>
            </p:cNvPr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14;p64">
              <a:extLst>
                <a:ext uri="{FF2B5EF4-FFF2-40B4-BE49-F238E27FC236}">
                  <a16:creationId xmlns:a16="http://schemas.microsoft.com/office/drawing/2014/main" id="{598F8A06-A8DE-4D09-A7B4-80051DF7C695}"/>
                </a:ext>
              </a:extLst>
            </p:cNvPr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15;p64">
              <a:extLst>
                <a:ext uri="{FF2B5EF4-FFF2-40B4-BE49-F238E27FC236}">
                  <a16:creationId xmlns:a16="http://schemas.microsoft.com/office/drawing/2014/main" id="{39DCC5B2-78B1-4270-8D0D-251F808AF9AB}"/>
                </a:ext>
              </a:extLst>
            </p:cNvPr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16;p64">
              <a:extLst>
                <a:ext uri="{FF2B5EF4-FFF2-40B4-BE49-F238E27FC236}">
                  <a16:creationId xmlns:a16="http://schemas.microsoft.com/office/drawing/2014/main" id="{2E0860F5-561E-48D4-AD01-34931AEC797A}"/>
                </a:ext>
              </a:extLst>
            </p:cNvPr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7;p64">
              <a:extLst>
                <a:ext uri="{FF2B5EF4-FFF2-40B4-BE49-F238E27FC236}">
                  <a16:creationId xmlns:a16="http://schemas.microsoft.com/office/drawing/2014/main" id="{1EAD13B3-C655-4E28-8A3E-DBE3FEFEA464}"/>
                </a:ext>
              </a:extLst>
            </p:cNvPr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8;p64">
              <a:extLst>
                <a:ext uri="{FF2B5EF4-FFF2-40B4-BE49-F238E27FC236}">
                  <a16:creationId xmlns:a16="http://schemas.microsoft.com/office/drawing/2014/main" id="{820FB11E-1974-4BB9-B66A-0D813A54677D}"/>
                </a:ext>
              </a:extLst>
            </p:cNvPr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9;p64">
              <a:extLst>
                <a:ext uri="{FF2B5EF4-FFF2-40B4-BE49-F238E27FC236}">
                  <a16:creationId xmlns:a16="http://schemas.microsoft.com/office/drawing/2014/main" id="{DB609F60-2B3A-426A-AFDB-15F161C9D4B3}"/>
                </a:ext>
              </a:extLst>
            </p:cNvPr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20;p64">
              <a:extLst>
                <a:ext uri="{FF2B5EF4-FFF2-40B4-BE49-F238E27FC236}">
                  <a16:creationId xmlns:a16="http://schemas.microsoft.com/office/drawing/2014/main" id="{A0BAFC1F-1D48-4A80-8563-37AA5F18D2B3}"/>
                </a:ext>
              </a:extLst>
            </p:cNvPr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21;p64">
              <a:extLst>
                <a:ext uri="{FF2B5EF4-FFF2-40B4-BE49-F238E27FC236}">
                  <a16:creationId xmlns:a16="http://schemas.microsoft.com/office/drawing/2014/main" id="{D2C8E40A-CA25-4399-AFB0-96D9997E7AF0}"/>
                </a:ext>
              </a:extLst>
            </p:cNvPr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22;p64">
              <a:extLst>
                <a:ext uri="{FF2B5EF4-FFF2-40B4-BE49-F238E27FC236}">
                  <a16:creationId xmlns:a16="http://schemas.microsoft.com/office/drawing/2014/main" id="{EF324D8D-397E-49BB-BAC0-4EE723AA8738}"/>
                </a:ext>
              </a:extLst>
            </p:cNvPr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23;p64">
              <a:extLst>
                <a:ext uri="{FF2B5EF4-FFF2-40B4-BE49-F238E27FC236}">
                  <a16:creationId xmlns:a16="http://schemas.microsoft.com/office/drawing/2014/main" id="{34DD530E-D95C-4873-BD59-ED22A9DB1C50}"/>
                </a:ext>
              </a:extLst>
            </p:cNvPr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24;p64">
              <a:extLst>
                <a:ext uri="{FF2B5EF4-FFF2-40B4-BE49-F238E27FC236}">
                  <a16:creationId xmlns:a16="http://schemas.microsoft.com/office/drawing/2014/main" id="{FEA3E12A-8AF1-40A5-8CCB-C1F4B3973A9B}"/>
                </a:ext>
              </a:extLst>
            </p:cNvPr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5;p64">
              <a:extLst>
                <a:ext uri="{FF2B5EF4-FFF2-40B4-BE49-F238E27FC236}">
                  <a16:creationId xmlns:a16="http://schemas.microsoft.com/office/drawing/2014/main" id="{92F9EBF8-EA50-4D03-9ACB-AAC91A5BBBC7}"/>
                </a:ext>
              </a:extLst>
            </p:cNvPr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26;p64">
              <a:extLst>
                <a:ext uri="{FF2B5EF4-FFF2-40B4-BE49-F238E27FC236}">
                  <a16:creationId xmlns:a16="http://schemas.microsoft.com/office/drawing/2014/main" id="{5CA27953-5AAF-4AE6-88DB-02171619DFD0}"/>
                </a:ext>
              </a:extLst>
            </p:cNvPr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7;p64">
              <a:extLst>
                <a:ext uri="{FF2B5EF4-FFF2-40B4-BE49-F238E27FC236}">
                  <a16:creationId xmlns:a16="http://schemas.microsoft.com/office/drawing/2014/main" id="{EB0A9C3E-C1AC-4129-B53A-38A8625F95A2}"/>
                </a:ext>
              </a:extLst>
            </p:cNvPr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8;p64">
              <a:extLst>
                <a:ext uri="{FF2B5EF4-FFF2-40B4-BE49-F238E27FC236}">
                  <a16:creationId xmlns:a16="http://schemas.microsoft.com/office/drawing/2014/main" id="{22BE78AC-277B-48E8-95EB-198C3375D5D0}"/>
                </a:ext>
              </a:extLst>
            </p:cNvPr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9;p64">
              <a:extLst>
                <a:ext uri="{FF2B5EF4-FFF2-40B4-BE49-F238E27FC236}">
                  <a16:creationId xmlns:a16="http://schemas.microsoft.com/office/drawing/2014/main" id="{1560075B-0323-4608-94EF-4DB69CFDFE82}"/>
                </a:ext>
              </a:extLst>
            </p:cNvPr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30;p64">
              <a:extLst>
                <a:ext uri="{FF2B5EF4-FFF2-40B4-BE49-F238E27FC236}">
                  <a16:creationId xmlns:a16="http://schemas.microsoft.com/office/drawing/2014/main" id="{5A821359-F535-4FC6-8DE0-7FEF2D5B8D59}"/>
                </a:ext>
              </a:extLst>
            </p:cNvPr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31;p64">
              <a:extLst>
                <a:ext uri="{FF2B5EF4-FFF2-40B4-BE49-F238E27FC236}">
                  <a16:creationId xmlns:a16="http://schemas.microsoft.com/office/drawing/2014/main" id="{1158A8D6-7020-48F4-8891-CCCD3BF290E8}"/>
                </a:ext>
              </a:extLst>
            </p:cNvPr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32;p64">
              <a:extLst>
                <a:ext uri="{FF2B5EF4-FFF2-40B4-BE49-F238E27FC236}">
                  <a16:creationId xmlns:a16="http://schemas.microsoft.com/office/drawing/2014/main" id="{95BA894E-4E29-404F-8859-5364B881E14B}"/>
                </a:ext>
              </a:extLst>
            </p:cNvPr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33;p64">
              <a:extLst>
                <a:ext uri="{FF2B5EF4-FFF2-40B4-BE49-F238E27FC236}">
                  <a16:creationId xmlns:a16="http://schemas.microsoft.com/office/drawing/2014/main" id="{0008BB70-D01F-43D9-BECB-DA7DC2F3F7D6}"/>
                </a:ext>
              </a:extLst>
            </p:cNvPr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34;p64">
              <a:extLst>
                <a:ext uri="{FF2B5EF4-FFF2-40B4-BE49-F238E27FC236}">
                  <a16:creationId xmlns:a16="http://schemas.microsoft.com/office/drawing/2014/main" id="{FE8AA145-2EFB-455F-B06B-21123CCA8110}"/>
                </a:ext>
              </a:extLst>
            </p:cNvPr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35;p64">
              <a:extLst>
                <a:ext uri="{FF2B5EF4-FFF2-40B4-BE49-F238E27FC236}">
                  <a16:creationId xmlns:a16="http://schemas.microsoft.com/office/drawing/2014/main" id="{6546C29A-1A0F-4E63-B6D6-0B00A83C7C4A}"/>
                </a:ext>
              </a:extLst>
            </p:cNvPr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36;p64">
              <a:extLst>
                <a:ext uri="{FF2B5EF4-FFF2-40B4-BE49-F238E27FC236}">
                  <a16:creationId xmlns:a16="http://schemas.microsoft.com/office/drawing/2014/main" id="{8EACC99D-FCB2-4E06-B0E9-0F27B5AC7DA8}"/>
                </a:ext>
              </a:extLst>
            </p:cNvPr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7;p64">
              <a:extLst>
                <a:ext uri="{FF2B5EF4-FFF2-40B4-BE49-F238E27FC236}">
                  <a16:creationId xmlns:a16="http://schemas.microsoft.com/office/drawing/2014/main" id="{923D9565-6766-492E-B17A-0B55FB1506C0}"/>
                </a:ext>
              </a:extLst>
            </p:cNvPr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8;p64">
              <a:extLst>
                <a:ext uri="{FF2B5EF4-FFF2-40B4-BE49-F238E27FC236}">
                  <a16:creationId xmlns:a16="http://schemas.microsoft.com/office/drawing/2014/main" id="{734CFA91-9811-436E-A1E9-38B0794F869C}"/>
                </a:ext>
              </a:extLst>
            </p:cNvPr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9;p64">
              <a:extLst>
                <a:ext uri="{FF2B5EF4-FFF2-40B4-BE49-F238E27FC236}">
                  <a16:creationId xmlns:a16="http://schemas.microsoft.com/office/drawing/2014/main" id="{13739A95-A848-4D83-BA30-B98F7BC40DA3}"/>
                </a:ext>
              </a:extLst>
            </p:cNvPr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40;p64">
              <a:extLst>
                <a:ext uri="{FF2B5EF4-FFF2-40B4-BE49-F238E27FC236}">
                  <a16:creationId xmlns:a16="http://schemas.microsoft.com/office/drawing/2014/main" id="{3662282B-59DA-4590-BB7A-E28CF48AB468}"/>
                </a:ext>
              </a:extLst>
            </p:cNvPr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41;p64">
              <a:extLst>
                <a:ext uri="{FF2B5EF4-FFF2-40B4-BE49-F238E27FC236}">
                  <a16:creationId xmlns:a16="http://schemas.microsoft.com/office/drawing/2014/main" id="{E74BD344-D98C-4008-BD6D-5B3157285AFB}"/>
                </a:ext>
              </a:extLst>
            </p:cNvPr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42;p64">
              <a:extLst>
                <a:ext uri="{FF2B5EF4-FFF2-40B4-BE49-F238E27FC236}">
                  <a16:creationId xmlns:a16="http://schemas.microsoft.com/office/drawing/2014/main" id="{4CF87034-27A3-4E29-9690-E4C96D00E895}"/>
                </a:ext>
              </a:extLst>
            </p:cNvPr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43;p64">
              <a:extLst>
                <a:ext uri="{FF2B5EF4-FFF2-40B4-BE49-F238E27FC236}">
                  <a16:creationId xmlns:a16="http://schemas.microsoft.com/office/drawing/2014/main" id="{736378BC-6778-4E27-BB72-C070D8E9F371}"/>
                </a:ext>
              </a:extLst>
            </p:cNvPr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44;p64">
              <a:extLst>
                <a:ext uri="{FF2B5EF4-FFF2-40B4-BE49-F238E27FC236}">
                  <a16:creationId xmlns:a16="http://schemas.microsoft.com/office/drawing/2014/main" id="{320105C6-D14B-42EB-A9DB-98FBF8711286}"/>
                </a:ext>
              </a:extLst>
            </p:cNvPr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45;p64">
              <a:extLst>
                <a:ext uri="{FF2B5EF4-FFF2-40B4-BE49-F238E27FC236}">
                  <a16:creationId xmlns:a16="http://schemas.microsoft.com/office/drawing/2014/main" id="{E9B2F375-50B6-4BE0-AB9E-B3BE46A6FC6E}"/>
                </a:ext>
              </a:extLst>
            </p:cNvPr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46;p64">
              <a:extLst>
                <a:ext uri="{FF2B5EF4-FFF2-40B4-BE49-F238E27FC236}">
                  <a16:creationId xmlns:a16="http://schemas.microsoft.com/office/drawing/2014/main" id="{0E44936A-4E92-4D22-BA0A-9E966943B4D5}"/>
                </a:ext>
              </a:extLst>
            </p:cNvPr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7;p64">
              <a:extLst>
                <a:ext uri="{FF2B5EF4-FFF2-40B4-BE49-F238E27FC236}">
                  <a16:creationId xmlns:a16="http://schemas.microsoft.com/office/drawing/2014/main" id="{7B0A8053-3FA7-4CB1-9951-F6C42027FCC4}"/>
                </a:ext>
              </a:extLst>
            </p:cNvPr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8;p64">
              <a:extLst>
                <a:ext uri="{FF2B5EF4-FFF2-40B4-BE49-F238E27FC236}">
                  <a16:creationId xmlns:a16="http://schemas.microsoft.com/office/drawing/2014/main" id="{871D8E80-4E91-4467-A26C-CFAE71AC16E6}"/>
                </a:ext>
              </a:extLst>
            </p:cNvPr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9;p64">
              <a:extLst>
                <a:ext uri="{FF2B5EF4-FFF2-40B4-BE49-F238E27FC236}">
                  <a16:creationId xmlns:a16="http://schemas.microsoft.com/office/drawing/2014/main" id="{FEE9C13D-4C34-447B-8868-C3063C3FE714}"/>
                </a:ext>
              </a:extLst>
            </p:cNvPr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0;p64">
              <a:extLst>
                <a:ext uri="{FF2B5EF4-FFF2-40B4-BE49-F238E27FC236}">
                  <a16:creationId xmlns:a16="http://schemas.microsoft.com/office/drawing/2014/main" id="{FF4DD0FF-D5D5-4447-AE47-2151C335A265}"/>
                </a:ext>
              </a:extLst>
            </p:cNvPr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51;p64">
              <a:extLst>
                <a:ext uri="{FF2B5EF4-FFF2-40B4-BE49-F238E27FC236}">
                  <a16:creationId xmlns:a16="http://schemas.microsoft.com/office/drawing/2014/main" id="{78BB060D-B53E-48B0-AECD-A924FA8C90A3}"/>
                </a:ext>
              </a:extLst>
            </p:cNvPr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52;p64">
              <a:extLst>
                <a:ext uri="{FF2B5EF4-FFF2-40B4-BE49-F238E27FC236}">
                  <a16:creationId xmlns:a16="http://schemas.microsoft.com/office/drawing/2014/main" id="{8D5825D6-AA28-4803-BB1D-3ADA4B94B251}"/>
                </a:ext>
              </a:extLst>
            </p:cNvPr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53;p64">
              <a:extLst>
                <a:ext uri="{FF2B5EF4-FFF2-40B4-BE49-F238E27FC236}">
                  <a16:creationId xmlns:a16="http://schemas.microsoft.com/office/drawing/2014/main" id="{7218A773-FE5C-430B-B5C7-A7D9FCFAF759}"/>
                </a:ext>
              </a:extLst>
            </p:cNvPr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54;p64">
              <a:extLst>
                <a:ext uri="{FF2B5EF4-FFF2-40B4-BE49-F238E27FC236}">
                  <a16:creationId xmlns:a16="http://schemas.microsoft.com/office/drawing/2014/main" id="{CD889211-C766-48A6-9D1F-CCE242E01B17}"/>
                </a:ext>
              </a:extLst>
            </p:cNvPr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55;p64">
              <a:extLst>
                <a:ext uri="{FF2B5EF4-FFF2-40B4-BE49-F238E27FC236}">
                  <a16:creationId xmlns:a16="http://schemas.microsoft.com/office/drawing/2014/main" id="{22E91D83-CE68-4108-9848-FE00DDEF720C}"/>
                </a:ext>
              </a:extLst>
            </p:cNvPr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56;p64">
              <a:extLst>
                <a:ext uri="{FF2B5EF4-FFF2-40B4-BE49-F238E27FC236}">
                  <a16:creationId xmlns:a16="http://schemas.microsoft.com/office/drawing/2014/main" id="{E854B59A-7BEE-4CAA-B99B-DE48321286D3}"/>
                </a:ext>
              </a:extLst>
            </p:cNvPr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7;p64">
              <a:extLst>
                <a:ext uri="{FF2B5EF4-FFF2-40B4-BE49-F238E27FC236}">
                  <a16:creationId xmlns:a16="http://schemas.microsoft.com/office/drawing/2014/main" id="{D3A9A12A-46FB-4AFA-8DE9-80718A3A2BE4}"/>
                </a:ext>
              </a:extLst>
            </p:cNvPr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8;p64">
              <a:extLst>
                <a:ext uri="{FF2B5EF4-FFF2-40B4-BE49-F238E27FC236}">
                  <a16:creationId xmlns:a16="http://schemas.microsoft.com/office/drawing/2014/main" id="{31ABF20B-2BA4-4EAA-A26B-95A08A4EFBB3}"/>
                </a:ext>
              </a:extLst>
            </p:cNvPr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9;p64">
              <a:extLst>
                <a:ext uri="{FF2B5EF4-FFF2-40B4-BE49-F238E27FC236}">
                  <a16:creationId xmlns:a16="http://schemas.microsoft.com/office/drawing/2014/main" id="{2A32A48D-DDA6-440D-B302-0BEFA84FC640}"/>
                </a:ext>
              </a:extLst>
            </p:cNvPr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60;p64">
              <a:extLst>
                <a:ext uri="{FF2B5EF4-FFF2-40B4-BE49-F238E27FC236}">
                  <a16:creationId xmlns:a16="http://schemas.microsoft.com/office/drawing/2014/main" id="{8A07E8B1-BBBE-4BD9-A895-378FF3EF082F}"/>
                </a:ext>
              </a:extLst>
            </p:cNvPr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61;p64">
              <a:extLst>
                <a:ext uri="{FF2B5EF4-FFF2-40B4-BE49-F238E27FC236}">
                  <a16:creationId xmlns:a16="http://schemas.microsoft.com/office/drawing/2014/main" id="{7DA77B06-4EF6-48D2-AEB9-70F78DAAC71B}"/>
                </a:ext>
              </a:extLst>
            </p:cNvPr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62;p64">
              <a:extLst>
                <a:ext uri="{FF2B5EF4-FFF2-40B4-BE49-F238E27FC236}">
                  <a16:creationId xmlns:a16="http://schemas.microsoft.com/office/drawing/2014/main" id="{EBF2392F-DD9E-4886-BDCC-FA647C1E7B2D}"/>
                </a:ext>
              </a:extLst>
            </p:cNvPr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63;p64">
              <a:extLst>
                <a:ext uri="{FF2B5EF4-FFF2-40B4-BE49-F238E27FC236}">
                  <a16:creationId xmlns:a16="http://schemas.microsoft.com/office/drawing/2014/main" id="{F26ADB49-B5DA-45D2-B025-C7E4267162BC}"/>
                </a:ext>
              </a:extLst>
            </p:cNvPr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64;p64">
              <a:extLst>
                <a:ext uri="{FF2B5EF4-FFF2-40B4-BE49-F238E27FC236}">
                  <a16:creationId xmlns:a16="http://schemas.microsoft.com/office/drawing/2014/main" id="{8810AE7C-AF11-40F9-B010-6773B1033ABC}"/>
                </a:ext>
              </a:extLst>
            </p:cNvPr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65;p64">
              <a:extLst>
                <a:ext uri="{FF2B5EF4-FFF2-40B4-BE49-F238E27FC236}">
                  <a16:creationId xmlns:a16="http://schemas.microsoft.com/office/drawing/2014/main" id="{DC155915-867D-45A8-B607-E4357E24B504}"/>
                </a:ext>
              </a:extLst>
            </p:cNvPr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66;p64">
              <a:extLst>
                <a:ext uri="{FF2B5EF4-FFF2-40B4-BE49-F238E27FC236}">
                  <a16:creationId xmlns:a16="http://schemas.microsoft.com/office/drawing/2014/main" id="{FF1A844B-9414-4EF7-AA42-723AF89517FF}"/>
                </a:ext>
              </a:extLst>
            </p:cNvPr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67;p64">
              <a:extLst>
                <a:ext uri="{FF2B5EF4-FFF2-40B4-BE49-F238E27FC236}">
                  <a16:creationId xmlns:a16="http://schemas.microsoft.com/office/drawing/2014/main" id="{8BA57EED-BB54-4768-B43B-047C7FC3D34E}"/>
                </a:ext>
              </a:extLst>
            </p:cNvPr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68;p64">
              <a:extLst>
                <a:ext uri="{FF2B5EF4-FFF2-40B4-BE49-F238E27FC236}">
                  <a16:creationId xmlns:a16="http://schemas.microsoft.com/office/drawing/2014/main" id="{3DF9FE33-43B6-48CF-A719-FEBF75973EEB}"/>
                </a:ext>
              </a:extLst>
            </p:cNvPr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69;p64">
              <a:extLst>
                <a:ext uri="{FF2B5EF4-FFF2-40B4-BE49-F238E27FC236}">
                  <a16:creationId xmlns:a16="http://schemas.microsoft.com/office/drawing/2014/main" id="{1A96CE8D-9826-4212-9F99-9F94411CE8C0}"/>
                </a:ext>
              </a:extLst>
            </p:cNvPr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70;p64">
              <a:extLst>
                <a:ext uri="{FF2B5EF4-FFF2-40B4-BE49-F238E27FC236}">
                  <a16:creationId xmlns:a16="http://schemas.microsoft.com/office/drawing/2014/main" id="{06245B05-11A0-45B2-820E-DF26B25AEBD6}"/>
                </a:ext>
              </a:extLst>
            </p:cNvPr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71;p64">
              <a:extLst>
                <a:ext uri="{FF2B5EF4-FFF2-40B4-BE49-F238E27FC236}">
                  <a16:creationId xmlns:a16="http://schemas.microsoft.com/office/drawing/2014/main" id="{BA038EEA-D6DC-4898-8FFD-EA23A8BF0C99}"/>
                </a:ext>
              </a:extLst>
            </p:cNvPr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72;p64">
              <a:extLst>
                <a:ext uri="{FF2B5EF4-FFF2-40B4-BE49-F238E27FC236}">
                  <a16:creationId xmlns:a16="http://schemas.microsoft.com/office/drawing/2014/main" id="{01D4ECFA-7146-498E-BF28-D034B98FF5D2}"/>
                </a:ext>
              </a:extLst>
            </p:cNvPr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73;p64">
              <a:extLst>
                <a:ext uri="{FF2B5EF4-FFF2-40B4-BE49-F238E27FC236}">
                  <a16:creationId xmlns:a16="http://schemas.microsoft.com/office/drawing/2014/main" id="{63847C03-EEE8-407E-A409-F800F6132065}"/>
                </a:ext>
              </a:extLst>
            </p:cNvPr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74;p64">
              <a:extLst>
                <a:ext uri="{FF2B5EF4-FFF2-40B4-BE49-F238E27FC236}">
                  <a16:creationId xmlns:a16="http://schemas.microsoft.com/office/drawing/2014/main" id="{F1EB47C0-32C9-4E47-A398-9CC329957CEB}"/>
                </a:ext>
              </a:extLst>
            </p:cNvPr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75;p64">
              <a:extLst>
                <a:ext uri="{FF2B5EF4-FFF2-40B4-BE49-F238E27FC236}">
                  <a16:creationId xmlns:a16="http://schemas.microsoft.com/office/drawing/2014/main" id="{C85F1285-2619-4905-8D9B-56F21FA31243}"/>
                </a:ext>
              </a:extLst>
            </p:cNvPr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76;p64">
              <a:extLst>
                <a:ext uri="{FF2B5EF4-FFF2-40B4-BE49-F238E27FC236}">
                  <a16:creationId xmlns:a16="http://schemas.microsoft.com/office/drawing/2014/main" id="{89006DD6-251C-4374-B60E-73A206F0C210}"/>
                </a:ext>
              </a:extLst>
            </p:cNvPr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77;p64">
              <a:extLst>
                <a:ext uri="{FF2B5EF4-FFF2-40B4-BE49-F238E27FC236}">
                  <a16:creationId xmlns:a16="http://schemas.microsoft.com/office/drawing/2014/main" id="{2646B283-F391-49DD-8FE7-B7311D98C574}"/>
                </a:ext>
              </a:extLst>
            </p:cNvPr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78;p64">
              <a:extLst>
                <a:ext uri="{FF2B5EF4-FFF2-40B4-BE49-F238E27FC236}">
                  <a16:creationId xmlns:a16="http://schemas.microsoft.com/office/drawing/2014/main" id="{9BA0E9E6-2DBC-44A4-8DD8-FF1101CD5582}"/>
                </a:ext>
              </a:extLst>
            </p:cNvPr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79;p64">
              <a:extLst>
                <a:ext uri="{FF2B5EF4-FFF2-40B4-BE49-F238E27FC236}">
                  <a16:creationId xmlns:a16="http://schemas.microsoft.com/office/drawing/2014/main" id="{E6DA8BB7-0C52-4E63-9DB7-380821246ED1}"/>
                </a:ext>
              </a:extLst>
            </p:cNvPr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80;p64">
              <a:extLst>
                <a:ext uri="{FF2B5EF4-FFF2-40B4-BE49-F238E27FC236}">
                  <a16:creationId xmlns:a16="http://schemas.microsoft.com/office/drawing/2014/main" id="{E3070BA7-47F6-4073-A13A-9D2CC3827BCC}"/>
                </a:ext>
              </a:extLst>
            </p:cNvPr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81;p64">
              <a:extLst>
                <a:ext uri="{FF2B5EF4-FFF2-40B4-BE49-F238E27FC236}">
                  <a16:creationId xmlns:a16="http://schemas.microsoft.com/office/drawing/2014/main" id="{E4D8022B-FD99-4E3F-94AC-3684498466BF}"/>
                </a:ext>
              </a:extLst>
            </p:cNvPr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82;p64">
              <a:extLst>
                <a:ext uri="{FF2B5EF4-FFF2-40B4-BE49-F238E27FC236}">
                  <a16:creationId xmlns:a16="http://schemas.microsoft.com/office/drawing/2014/main" id="{6C970BEE-F1B9-41D7-901F-75D06511217E}"/>
                </a:ext>
              </a:extLst>
            </p:cNvPr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83;p64">
              <a:extLst>
                <a:ext uri="{FF2B5EF4-FFF2-40B4-BE49-F238E27FC236}">
                  <a16:creationId xmlns:a16="http://schemas.microsoft.com/office/drawing/2014/main" id="{4693A9DC-D8D7-4EC3-84D2-8FC2233F3163}"/>
                </a:ext>
              </a:extLst>
            </p:cNvPr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84;p64">
              <a:extLst>
                <a:ext uri="{FF2B5EF4-FFF2-40B4-BE49-F238E27FC236}">
                  <a16:creationId xmlns:a16="http://schemas.microsoft.com/office/drawing/2014/main" id="{E0B0A42C-2DAD-4FA7-B9A0-7F633ED5E056}"/>
                </a:ext>
              </a:extLst>
            </p:cNvPr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85;p64">
              <a:extLst>
                <a:ext uri="{FF2B5EF4-FFF2-40B4-BE49-F238E27FC236}">
                  <a16:creationId xmlns:a16="http://schemas.microsoft.com/office/drawing/2014/main" id="{A810609E-B8ED-4F3C-B7A5-7ED944B8E959}"/>
                </a:ext>
              </a:extLst>
            </p:cNvPr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86;p64">
              <a:extLst>
                <a:ext uri="{FF2B5EF4-FFF2-40B4-BE49-F238E27FC236}">
                  <a16:creationId xmlns:a16="http://schemas.microsoft.com/office/drawing/2014/main" id="{B226B975-AE14-43CA-93FB-C3C4534D909E}"/>
                </a:ext>
              </a:extLst>
            </p:cNvPr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87;p64">
              <a:extLst>
                <a:ext uri="{FF2B5EF4-FFF2-40B4-BE49-F238E27FC236}">
                  <a16:creationId xmlns:a16="http://schemas.microsoft.com/office/drawing/2014/main" id="{54DEAB7D-DFDA-470A-8ED1-82C4BB7F5FBE}"/>
                </a:ext>
              </a:extLst>
            </p:cNvPr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88;p64">
              <a:extLst>
                <a:ext uri="{FF2B5EF4-FFF2-40B4-BE49-F238E27FC236}">
                  <a16:creationId xmlns:a16="http://schemas.microsoft.com/office/drawing/2014/main" id="{C8548FF3-0F6E-4808-9031-DBFDE94526C1}"/>
                </a:ext>
              </a:extLst>
            </p:cNvPr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89;p64">
              <a:extLst>
                <a:ext uri="{FF2B5EF4-FFF2-40B4-BE49-F238E27FC236}">
                  <a16:creationId xmlns:a16="http://schemas.microsoft.com/office/drawing/2014/main" id="{3912CD92-ED5C-44A7-96AF-39ADFCCA7CC3}"/>
                </a:ext>
              </a:extLst>
            </p:cNvPr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90;p64">
              <a:extLst>
                <a:ext uri="{FF2B5EF4-FFF2-40B4-BE49-F238E27FC236}">
                  <a16:creationId xmlns:a16="http://schemas.microsoft.com/office/drawing/2014/main" id="{4E9DCA54-4C5F-43B4-BAF6-1D0DDAE37A13}"/>
                </a:ext>
              </a:extLst>
            </p:cNvPr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91;p64">
              <a:extLst>
                <a:ext uri="{FF2B5EF4-FFF2-40B4-BE49-F238E27FC236}">
                  <a16:creationId xmlns:a16="http://schemas.microsoft.com/office/drawing/2014/main" id="{B9D11F37-7578-4924-A826-DB56F29D175C}"/>
                </a:ext>
              </a:extLst>
            </p:cNvPr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92;p64">
              <a:extLst>
                <a:ext uri="{FF2B5EF4-FFF2-40B4-BE49-F238E27FC236}">
                  <a16:creationId xmlns:a16="http://schemas.microsoft.com/office/drawing/2014/main" id="{AB7C5F47-D18B-41FA-8B91-175C2AA82066}"/>
                </a:ext>
              </a:extLst>
            </p:cNvPr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93;p64">
              <a:extLst>
                <a:ext uri="{FF2B5EF4-FFF2-40B4-BE49-F238E27FC236}">
                  <a16:creationId xmlns:a16="http://schemas.microsoft.com/office/drawing/2014/main" id="{78A8956E-FA2A-4CB7-8E2D-6527EDF3ACCA}"/>
                </a:ext>
              </a:extLst>
            </p:cNvPr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94;p64">
              <a:extLst>
                <a:ext uri="{FF2B5EF4-FFF2-40B4-BE49-F238E27FC236}">
                  <a16:creationId xmlns:a16="http://schemas.microsoft.com/office/drawing/2014/main" id="{0D09414B-C08A-4FBA-802F-16BE298F196F}"/>
                </a:ext>
              </a:extLst>
            </p:cNvPr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95;p64">
              <a:extLst>
                <a:ext uri="{FF2B5EF4-FFF2-40B4-BE49-F238E27FC236}">
                  <a16:creationId xmlns:a16="http://schemas.microsoft.com/office/drawing/2014/main" id="{02CFAFD9-EE94-4F9D-A813-879037B5AAD5}"/>
                </a:ext>
              </a:extLst>
            </p:cNvPr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96;p64">
              <a:extLst>
                <a:ext uri="{FF2B5EF4-FFF2-40B4-BE49-F238E27FC236}">
                  <a16:creationId xmlns:a16="http://schemas.microsoft.com/office/drawing/2014/main" id="{9E90760C-F8BC-4C30-ACF6-3B4CBF2D526C}"/>
                </a:ext>
              </a:extLst>
            </p:cNvPr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97;p64">
              <a:extLst>
                <a:ext uri="{FF2B5EF4-FFF2-40B4-BE49-F238E27FC236}">
                  <a16:creationId xmlns:a16="http://schemas.microsoft.com/office/drawing/2014/main" id="{2957A73C-28AE-43C5-B169-2CA14463BF2E}"/>
                </a:ext>
              </a:extLst>
            </p:cNvPr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98;p64">
              <a:extLst>
                <a:ext uri="{FF2B5EF4-FFF2-40B4-BE49-F238E27FC236}">
                  <a16:creationId xmlns:a16="http://schemas.microsoft.com/office/drawing/2014/main" id="{5EFA3A3E-95A0-4FBF-8656-917FACE36335}"/>
                </a:ext>
              </a:extLst>
            </p:cNvPr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99;p64">
              <a:extLst>
                <a:ext uri="{FF2B5EF4-FFF2-40B4-BE49-F238E27FC236}">
                  <a16:creationId xmlns:a16="http://schemas.microsoft.com/office/drawing/2014/main" id="{913E0598-9EF8-4B7F-BF8C-F5C5F462EDE6}"/>
                </a:ext>
              </a:extLst>
            </p:cNvPr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300;p64">
              <a:extLst>
                <a:ext uri="{FF2B5EF4-FFF2-40B4-BE49-F238E27FC236}">
                  <a16:creationId xmlns:a16="http://schemas.microsoft.com/office/drawing/2014/main" id="{6AE58C19-27E0-4C6F-B53C-30B472934F54}"/>
                </a:ext>
              </a:extLst>
            </p:cNvPr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301;p64">
              <a:extLst>
                <a:ext uri="{FF2B5EF4-FFF2-40B4-BE49-F238E27FC236}">
                  <a16:creationId xmlns:a16="http://schemas.microsoft.com/office/drawing/2014/main" id="{42C6BA1D-9C19-410A-B336-0DC1F56519BC}"/>
                </a:ext>
              </a:extLst>
            </p:cNvPr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302;p64">
              <a:extLst>
                <a:ext uri="{FF2B5EF4-FFF2-40B4-BE49-F238E27FC236}">
                  <a16:creationId xmlns:a16="http://schemas.microsoft.com/office/drawing/2014/main" id="{40A3E17E-A8E9-49B3-B69D-A8AC4D2F7B42}"/>
                </a:ext>
              </a:extLst>
            </p:cNvPr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303;p64">
              <a:extLst>
                <a:ext uri="{FF2B5EF4-FFF2-40B4-BE49-F238E27FC236}">
                  <a16:creationId xmlns:a16="http://schemas.microsoft.com/office/drawing/2014/main" id="{518F7EAD-CAFA-4B57-82AE-46C8E2BF6693}"/>
                </a:ext>
              </a:extLst>
            </p:cNvPr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304;p64">
              <a:extLst>
                <a:ext uri="{FF2B5EF4-FFF2-40B4-BE49-F238E27FC236}">
                  <a16:creationId xmlns:a16="http://schemas.microsoft.com/office/drawing/2014/main" id="{8A740280-5648-4173-81D7-97B8A87309C0}"/>
                </a:ext>
              </a:extLst>
            </p:cNvPr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305;p64">
              <a:extLst>
                <a:ext uri="{FF2B5EF4-FFF2-40B4-BE49-F238E27FC236}">
                  <a16:creationId xmlns:a16="http://schemas.microsoft.com/office/drawing/2014/main" id="{B896F467-09A7-43FE-BB2C-38825CFF0C3D}"/>
                </a:ext>
              </a:extLst>
            </p:cNvPr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306;p64">
              <a:extLst>
                <a:ext uri="{FF2B5EF4-FFF2-40B4-BE49-F238E27FC236}">
                  <a16:creationId xmlns:a16="http://schemas.microsoft.com/office/drawing/2014/main" id="{9BA62F9B-CF97-460B-9694-25AE30BEBEF0}"/>
                </a:ext>
              </a:extLst>
            </p:cNvPr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307;p64">
              <a:extLst>
                <a:ext uri="{FF2B5EF4-FFF2-40B4-BE49-F238E27FC236}">
                  <a16:creationId xmlns:a16="http://schemas.microsoft.com/office/drawing/2014/main" id="{A8690B74-4108-42E7-8FB8-482B6F19C69F}"/>
                </a:ext>
              </a:extLst>
            </p:cNvPr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308;p64">
              <a:extLst>
                <a:ext uri="{FF2B5EF4-FFF2-40B4-BE49-F238E27FC236}">
                  <a16:creationId xmlns:a16="http://schemas.microsoft.com/office/drawing/2014/main" id="{079CE00D-5A43-4284-8032-26D90575D20D}"/>
                </a:ext>
              </a:extLst>
            </p:cNvPr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309;p64">
              <a:extLst>
                <a:ext uri="{FF2B5EF4-FFF2-40B4-BE49-F238E27FC236}">
                  <a16:creationId xmlns:a16="http://schemas.microsoft.com/office/drawing/2014/main" id="{2F5792F7-D7CA-4639-B1CD-C90E636D9880}"/>
                </a:ext>
              </a:extLst>
            </p:cNvPr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310;p64">
              <a:extLst>
                <a:ext uri="{FF2B5EF4-FFF2-40B4-BE49-F238E27FC236}">
                  <a16:creationId xmlns:a16="http://schemas.microsoft.com/office/drawing/2014/main" id="{7CAA7E60-8CAE-407F-88AC-AE426C96239C}"/>
                </a:ext>
              </a:extLst>
            </p:cNvPr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311;p64">
              <a:extLst>
                <a:ext uri="{FF2B5EF4-FFF2-40B4-BE49-F238E27FC236}">
                  <a16:creationId xmlns:a16="http://schemas.microsoft.com/office/drawing/2014/main" id="{27C299A3-2D44-44A0-9206-09BDC021FE77}"/>
                </a:ext>
              </a:extLst>
            </p:cNvPr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312;p64">
              <a:extLst>
                <a:ext uri="{FF2B5EF4-FFF2-40B4-BE49-F238E27FC236}">
                  <a16:creationId xmlns:a16="http://schemas.microsoft.com/office/drawing/2014/main" id="{0C25810F-820A-4AE5-99ED-1F6B29EC6F69}"/>
                </a:ext>
              </a:extLst>
            </p:cNvPr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313;p64">
              <a:extLst>
                <a:ext uri="{FF2B5EF4-FFF2-40B4-BE49-F238E27FC236}">
                  <a16:creationId xmlns:a16="http://schemas.microsoft.com/office/drawing/2014/main" id="{ED0FD75D-5D3C-4470-A22A-5BFC5E6C6952}"/>
                </a:ext>
              </a:extLst>
            </p:cNvPr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314;p64">
              <a:extLst>
                <a:ext uri="{FF2B5EF4-FFF2-40B4-BE49-F238E27FC236}">
                  <a16:creationId xmlns:a16="http://schemas.microsoft.com/office/drawing/2014/main" id="{F0A022DD-4F91-41C5-AED5-B4B90CE12310}"/>
                </a:ext>
              </a:extLst>
            </p:cNvPr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315;p64">
              <a:extLst>
                <a:ext uri="{FF2B5EF4-FFF2-40B4-BE49-F238E27FC236}">
                  <a16:creationId xmlns:a16="http://schemas.microsoft.com/office/drawing/2014/main" id="{E01E35FC-7228-4C2C-9F2E-701AA1D46CDF}"/>
                </a:ext>
              </a:extLst>
            </p:cNvPr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316;p64">
              <a:extLst>
                <a:ext uri="{FF2B5EF4-FFF2-40B4-BE49-F238E27FC236}">
                  <a16:creationId xmlns:a16="http://schemas.microsoft.com/office/drawing/2014/main" id="{18613BB8-FEB4-4FD2-B805-CECCC2DDDEFB}"/>
                </a:ext>
              </a:extLst>
            </p:cNvPr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317;p64">
              <a:extLst>
                <a:ext uri="{FF2B5EF4-FFF2-40B4-BE49-F238E27FC236}">
                  <a16:creationId xmlns:a16="http://schemas.microsoft.com/office/drawing/2014/main" id="{16331181-3D04-4294-ADD0-ECE1552CEFB6}"/>
                </a:ext>
              </a:extLst>
            </p:cNvPr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318;p64">
              <a:extLst>
                <a:ext uri="{FF2B5EF4-FFF2-40B4-BE49-F238E27FC236}">
                  <a16:creationId xmlns:a16="http://schemas.microsoft.com/office/drawing/2014/main" id="{D1ABA88C-61F3-4B10-B444-E50421448B46}"/>
                </a:ext>
              </a:extLst>
            </p:cNvPr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319;p64">
              <a:extLst>
                <a:ext uri="{FF2B5EF4-FFF2-40B4-BE49-F238E27FC236}">
                  <a16:creationId xmlns:a16="http://schemas.microsoft.com/office/drawing/2014/main" id="{C4AF5309-BC3C-48CB-8431-D02861357C71}"/>
                </a:ext>
              </a:extLst>
            </p:cNvPr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3862;p64">
            <a:extLst>
              <a:ext uri="{FF2B5EF4-FFF2-40B4-BE49-F238E27FC236}">
                <a16:creationId xmlns:a16="http://schemas.microsoft.com/office/drawing/2014/main" id="{B22EB780-5B6D-4948-A47A-82212AB4FE87}"/>
              </a:ext>
            </a:extLst>
          </p:cNvPr>
          <p:cNvGrpSpPr/>
          <p:nvPr/>
        </p:nvGrpSpPr>
        <p:grpSpPr>
          <a:xfrm>
            <a:off x="628073" y="5329382"/>
            <a:ext cx="1514086" cy="1417782"/>
            <a:chOff x="962450" y="238100"/>
            <a:chExt cx="5751300" cy="5238100"/>
          </a:xfrm>
        </p:grpSpPr>
        <p:sp>
          <p:nvSpPr>
            <p:cNvPr id="195" name="Google Shape;3863;p64">
              <a:extLst>
                <a:ext uri="{FF2B5EF4-FFF2-40B4-BE49-F238E27FC236}">
                  <a16:creationId xmlns:a16="http://schemas.microsoft.com/office/drawing/2014/main" id="{076F3CDB-B773-4707-B454-5209CE4B8249}"/>
                </a:ext>
              </a:extLst>
            </p:cNvPr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64;p64">
              <a:extLst>
                <a:ext uri="{FF2B5EF4-FFF2-40B4-BE49-F238E27FC236}">
                  <a16:creationId xmlns:a16="http://schemas.microsoft.com/office/drawing/2014/main" id="{62439585-3F8F-4DCE-827A-50C2F5E9C1AE}"/>
                </a:ext>
              </a:extLst>
            </p:cNvPr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65;p64">
              <a:extLst>
                <a:ext uri="{FF2B5EF4-FFF2-40B4-BE49-F238E27FC236}">
                  <a16:creationId xmlns:a16="http://schemas.microsoft.com/office/drawing/2014/main" id="{54C4C179-4A28-4C19-98A7-4CE187544ACB}"/>
                </a:ext>
              </a:extLst>
            </p:cNvPr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66;p64">
              <a:extLst>
                <a:ext uri="{FF2B5EF4-FFF2-40B4-BE49-F238E27FC236}">
                  <a16:creationId xmlns:a16="http://schemas.microsoft.com/office/drawing/2014/main" id="{7537B70D-018B-47D6-9B91-1CF4BC493A0F}"/>
                </a:ext>
              </a:extLst>
            </p:cNvPr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67;p64">
              <a:extLst>
                <a:ext uri="{FF2B5EF4-FFF2-40B4-BE49-F238E27FC236}">
                  <a16:creationId xmlns:a16="http://schemas.microsoft.com/office/drawing/2014/main" id="{3AD186F5-7415-4A22-9ACA-1CD0A853B70E}"/>
                </a:ext>
              </a:extLst>
            </p:cNvPr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68;p64">
              <a:extLst>
                <a:ext uri="{FF2B5EF4-FFF2-40B4-BE49-F238E27FC236}">
                  <a16:creationId xmlns:a16="http://schemas.microsoft.com/office/drawing/2014/main" id="{06C5D1F6-82B3-448F-95C1-724455CBA0C8}"/>
                </a:ext>
              </a:extLst>
            </p:cNvPr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69;p64">
              <a:extLst>
                <a:ext uri="{FF2B5EF4-FFF2-40B4-BE49-F238E27FC236}">
                  <a16:creationId xmlns:a16="http://schemas.microsoft.com/office/drawing/2014/main" id="{50FEE941-9ED3-4671-BC06-1BE3A060E1F2}"/>
                </a:ext>
              </a:extLst>
            </p:cNvPr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70;p64">
              <a:extLst>
                <a:ext uri="{FF2B5EF4-FFF2-40B4-BE49-F238E27FC236}">
                  <a16:creationId xmlns:a16="http://schemas.microsoft.com/office/drawing/2014/main" id="{F7CDA536-6245-403A-B38A-1C6B95DF7CF3}"/>
                </a:ext>
              </a:extLst>
            </p:cNvPr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71;p64">
              <a:extLst>
                <a:ext uri="{FF2B5EF4-FFF2-40B4-BE49-F238E27FC236}">
                  <a16:creationId xmlns:a16="http://schemas.microsoft.com/office/drawing/2014/main" id="{FA338FC2-45BE-4CA0-8C70-95117645122F}"/>
                </a:ext>
              </a:extLst>
            </p:cNvPr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72;p64">
              <a:extLst>
                <a:ext uri="{FF2B5EF4-FFF2-40B4-BE49-F238E27FC236}">
                  <a16:creationId xmlns:a16="http://schemas.microsoft.com/office/drawing/2014/main" id="{DC2AE6A8-8823-4048-A2E4-6636B7FDB2B0}"/>
                </a:ext>
              </a:extLst>
            </p:cNvPr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73;p64">
              <a:extLst>
                <a:ext uri="{FF2B5EF4-FFF2-40B4-BE49-F238E27FC236}">
                  <a16:creationId xmlns:a16="http://schemas.microsoft.com/office/drawing/2014/main" id="{CBFEB9D7-267B-4561-9367-8B01C9A3ACA3}"/>
                </a:ext>
              </a:extLst>
            </p:cNvPr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74;p64">
              <a:extLst>
                <a:ext uri="{FF2B5EF4-FFF2-40B4-BE49-F238E27FC236}">
                  <a16:creationId xmlns:a16="http://schemas.microsoft.com/office/drawing/2014/main" id="{C19F116D-FC76-4588-BB73-8BC8830BBE12}"/>
                </a:ext>
              </a:extLst>
            </p:cNvPr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75;p64">
              <a:extLst>
                <a:ext uri="{FF2B5EF4-FFF2-40B4-BE49-F238E27FC236}">
                  <a16:creationId xmlns:a16="http://schemas.microsoft.com/office/drawing/2014/main" id="{AE91132F-B5E4-4FCB-95EB-5B2727A33A31}"/>
                </a:ext>
              </a:extLst>
            </p:cNvPr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76;p64">
              <a:extLst>
                <a:ext uri="{FF2B5EF4-FFF2-40B4-BE49-F238E27FC236}">
                  <a16:creationId xmlns:a16="http://schemas.microsoft.com/office/drawing/2014/main" id="{57A1B533-D325-44E4-9B04-707B469BA18C}"/>
                </a:ext>
              </a:extLst>
            </p:cNvPr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77;p64">
              <a:extLst>
                <a:ext uri="{FF2B5EF4-FFF2-40B4-BE49-F238E27FC236}">
                  <a16:creationId xmlns:a16="http://schemas.microsoft.com/office/drawing/2014/main" id="{EB532BE6-8B0E-4081-B402-FECC92F5E36E}"/>
                </a:ext>
              </a:extLst>
            </p:cNvPr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78;p64">
              <a:extLst>
                <a:ext uri="{FF2B5EF4-FFF2-40B4-BE49-F238E27FC236}">
                  <a16:creationId xmlns:a16="http://schemas.microsoft.com/office/drawing/2014/main" id="{CAB41601-158B-44B4-8384-CED3627EDE43}"/>
                </a:ext>
              </a:extLst>
            </p:cNvPr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79;p64">
              <a:extLst>
                <a:ext uri="{FF2B5EF4-FFF2-40B4-BE49-F238E27FC236}">
                  <a16:creationId xmlns:a16="http://schemas.microsoft.com/office/drawing/2014/main" id="{5D824538-AAD7-4699-998F-B4129AC6CC24}"/>
                </a:ext>
              </a:extLst>
            </p:cNvPr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80;p64">
              <a:extLst>
                <a:ext uri="{FF2B5EF4-FFF2-40B4-BE49-F238E27FC236}">
                  <a16:creationId xmlns:a16="http://schemas.microsoft.com/office/drawing/2014/main" id="{366D062C-20CC-437B-BEB9-EAF81DA3047A}"/>
                </a:ext>
              </a:extLst>
            </p:cNvPr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81;p64">
              <a:extLst>
                <a:ext uri="{FF2B5EF4-FFF2-40B4-BE49-F238E27FC236}">
                  <a16:creationId xmlns:a16="http://schemas.microsoft.com/office/drawing/2014/main" id="{D2A7BB95-91F4-4648-98B9-312075152433}"/>
                </a:ext>
              </a:extLst>
            </p:cNvPr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82;p64">
              <a:extLst>
                <a:ext uri="{FF2B5EF4-FFF2-40B4-BE49-F238E27FC236}">
                  <a16:creationId xmlns:a16="http://schemas.microsoft.com/office/drawing/2014/main" id="{7319FF4E-F725-4EEB-9B2C-370C9620C831}"/>
                </a:ext>
              </a:extLst>
            </p:cNvPr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83;p64">
              <a:extLst>
                <a:ext uri="{FF2B5EF4-FFF2-40B4-BE49-F238E27FC236}">
                  <a16:creationId xmlns:a16="http://schemas.microsoft.com/office/drawing/2014/main" id="{749051B7-D8A0-4D29-84E3-08C7E0741851}"/>
                </a:ext>
              </a:extLst>
            </p:cNvPr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84;p64">
              <a:extLst>
                <a:ext uri="{FF2B5EF4-FFF2-40B4-BE49-F238E27FC236}">
                  <a16:creationId xmlns:a16="http://schemas.microsoft.com/office/drawing/2014/main" id="{316B7E17-902A-4788-8930-7A394486A077}"/>
                </a:ext>
              </a:extLst>
            </p:cNvPr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85;p64">
              <a:extLst>
                <a:ext uri="{FF2B5EF4-FFF2-40B4-BE49-F238E27FC236}">
                  <a16:creationId xmlns:a16="http://schemas.microsoft.com/office/drawing/2014/main" id="{EA9FEE7E-F59F-47B8-A151-7EE28B6773D0}"/>
                </a:ext>
              </a:extLst>
            </p:cNvPr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86;p64">
              <a:extLst>
                <a:ext uri="{FF2B5EF4-FFF2-40B4-BE49-F238E27FC236}">
                  <a16:creationId xmlns:a16="http://schemas.microsoft.com/office/drawing/2014/main" id="{6F60D179-448D-4514-BEF7-0032DAB14B57}"/>
                </a:ext>
              </a:extLst>
            </p:cNvPr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87;p64">
              <a:extLst>
                <a:ext uri="{FF2B5EF4-FFF2-40B4-BE49-F238E27FC236}">
                  <a16:creationId xmlns:a16="http://schemas.microsoft.com/office/drawing/2014/main" id="{83D5DFDB-3E5A-4585-97BA-866492613DE3}"/>
                </a:ext>
              </a:extLst>
            </p:cNvPr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88;p64">
              <a:extLst>
                <a:ext uri="{FF2B5EF4-FFF2-40B4-BE49-F238E27FC236}">
                  <a16:creationId xmlns:a16="http://schemas.microsoft.com/office/drawing/2014/main" id="{F52B5A52-0853-46D0-9D88-DE86B7ED1730}"/>
                </a:ext>
              </a:extLst>
            </p:cNvPr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89;p64">
              <a:extLst>
                <a:ext uri="{FF2B5EF4-FFF2-40B4-BE49-F238E27FC236}">
                  <a16:creationId xmlns:a16="http://schemas.microsoft.com/office/drawing/2014/main" id="{4F2A0205-EBB5-4605-84F4-A43AD1C07647}"/>
                </a:ext>
              </a:extLst>
            </p:cNvPr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90;p64">
              <a:extLst>
                <a:ext uri="{FF2B5EF4-FFF2-40B4-BE49-F238E27FC236}">
                  <a16:creationId xmlns:a16="http://schemas.microsoft.com/office/drawing/2014/main" id="{4ED14D59-8E0A-44E4-940C-B208C74B1E5E}"/>
                </a:ext>
              </a:extLst>
            </p:cNvPr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91;p64">
              <a:extLst>
                <a:ext uri="{FF2B5EF4-FFF2-40B4-BE49-F238E27FC236}">
                  <a16:creationId xmlns:a16="http://schemas.microsoft.com/office/drawing/2014/main" id="{B3616FF8-BBC4-4376-A030-52E201017632}"/>
                </a:ext>
              </a:extLst>
            </p:cNvPr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92;p64">
              <a:extLst>
                <a:ext uri="{FF2B5EF4-FFF2-40B4-BE49-F238E27FC236}">
                  <a16:creationId xmlns:a16="http://schemas.microsoft.com/office/drawing/2014/main" id="{DD7FD040-4960-4E71-A7DF-389139DED82A}"/>
                </a:ext>
              </a:extLst>
            </p:cNvPr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93;p64">
              <a:extLst>
                <a:ext uri="{FF2B5EF4-FFF2-40B4-BE49-F238E27FC236}">
                  <a16:creationId xmlns:a16="http://schemas.microsoft.com/office/drawing/2014/main" id="{88F81E02-E095-45EA-B45F-A5602EA6ACE9}"/>
                </a:ext>
              </a:extLst>
            </p:cNvPr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94;p64">
              <a:extLst>
                <a:ext uri="{FF2B5EF4-FFF2-40B4-BE49-F238E27FC236}">
                  <a16:creationId xmlns:a16="http://schemas.microsoft.com/office/drawing/2014/main" id="{E978F987-CDF3-4107-9D86-2AE08262A7AD}"/>
                </a:ext>
              </a:extLst>
            </p:cNvPr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895;p64">
              <a:extLst>
                <a:ext uri="{FF2B5EF4-FFF2-40B4-BE49-F238E27FC236}">
                  <a16:creationId xmlns:a16="http://schemas.microsoft.com/office/drawing/2014/main" id="{3FF65996-71CF-4257-AFB0-A71A0BCF6A3E}"/>
                </a:ext>
              </a:extLst>
            </p:cNvPr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896;p64">
              <a:extLst>
                <a:ext uri="{FF2B5EF4-FFF2-40B4-BE49-F238E27FC236}">
                  <a16:creationId xmlns:a16="http://schemas.microsoft.com/office/drawing/2014/main" id="{D56CE7AE-3A2F-46B4-8F41-4B784E0B1332}"/>
                </a:ext>
              </a:extLst>
            </p:cNvPr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897;p64">
              <a:extLst>
                <a:ext uri="{FF2B5EF4-FFF2-40B4-BE49-F238E27FC236}">
                  <a16:creationId xmlns:a16="http://schemas.microsoft.com/office/drawing/2014/main" id="{3761C5F1-8BC9-45CD-9EF8-4D6E4048FB1D}"/>
                </a:ext>
              </a:extLst>
            </p:cNvPr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898;p64">
              <a:extLst>
                <a:ext uri="{FF2B5EF4-FFF2-40B4-BE49-F238E27FC236}">
                  <a16:creationId xmlns:a16="http://schemas.microsoft.com/office/drawing/2014/main" id="{3B070F92-E66B-4FBC-AFBD-DA67C1CDE117}"/>
                </a:ext>
              </a:extLst>
            </p:cNvPr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899;p64">
              <a:extLst>
                <a:ext uri="{FF2B5EF4-FFF2-40B4-BE49-F238E27FC236}">
                  <a16:creationId xmlns:a16="http://schemas.microsoft.com/office/drawing/2014/main" id="{93E3C241-519B-44CB-B418-CDD69DDEDA64}"/>
                </a:ext>
              </a:extLst>
            </p:cNvPr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00;p64">
              <a:extLst>
                <a:ext uri="{FF2B5EF4-FFF2-40B4-BE49-F238E27FC236}">
                  <a16:creationId xmlns:a16="http://schemas.microsoft.com/office/drawing/2014/main" id="{514EEBC4-08C1-49B6-B147-0A50A8894889}"/>
                </a:ext>
              </a:extLst>
            </p:cNvPr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01;p64">
              <a:extLst>
                <a:ext uri="{FF2B5EF4-FFF2-40B4-BE49-F238E27FC236}">
                  <a16:creationId xmlns:a16="http://schemas.microsoft.com/office/drawing/2014/main" id="{56EDD517-8D71-48FF-845C-A67C597087D1}"/>
                </a:ext>
              </a:extLst>
            </p:cNvPr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02;p64">
              <a:extLst>
                <a:ext uri="{FF2B5EF4-FFF2-40B4-BE49-F238E27FC236}">
                  <a16:creationId xmlns:a16="http://schemas.microsoft.com/office/drawing/2014/main" id="{F24F0219-24CA-4674-A6DB-5D4A52E630FE}"/>
                </a:ext>
              </a:extLst>
            </p:cNvPr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03;p64">
              <a:extLst>
                <a:ext uri="{FF2B5EF4-FFF2-40B4-BE49-F238E27FC236}">
                  <a16:creationId xmlns:a16="http://schemas.microsoft.com/office/drawing/2014/main" id="{D564224A-6975-496C-AAEE-28F55D089413}"/>
                </a:ext>
              </a:extLst>
            </p:cNvPr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04;p64">
              <a:extLst>
                <a:ext uri="{FF2B5EF4-FFF2-40B4-BE49-F238E27FC236}">
                  <a16:creationId xmlns:a16="http://schemas.microsoft.com/office/drawing/2014/main" id="{F239F06E-0149-4A0C-AF0C-07BE7EA3081B}"/>
                </a:ext>
              </a:extLst>
            </p:cNvPr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05;p64">
              <a:extLst>
                <a:ext uri="{FF2B5EF4-FFF2-40B4-BE49-F238E27FC236}">
                  <a16:creationId xmlns:a16="http://schemas.microsoft.com/office/drawing/2014/main" id="{6AE2D6F3-2002-48A3-BD9B-40519AC83969}"/>
                </a:ext>
              </a:extLst>
            </p:cNvPr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06;p64">
              <a:extLst>
                <a:ext uri="{FF2B5EF4-FFF2-40B4-BE49-F238E27FC236}">
                  <a16:creationId xmlns:a16="http://schemas.microsoft.com/office/drawing/2014/main" id="{E44DFCA5-641D-4FD9-9342-0E97BF1923FC}"/>
                </a:ext>
              </a:extLst>
            </p:cNvPr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07;p64">
              <a:extLst>
                <a:ext uri="{FF2B5EF4-FFF2-40B4-BE49-F238E27FC236}">
                  <a16:creationId xmlns:a16="http://schemas.microsoft.com/office/drawing/2014/main" id="{FA715397-23C4-4ECD-92C4-6867B7787171}"/>
                </a:ext>
              </a:extLst>
            </p:cNvPr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08;p64">
              <a:extLst>
                <a:ext uri="{FF2B5EF4-FFF2-40B4-BE49-F238E27FC236}">
                  <a16:creationId xmlns:a16="http://schemas.microsoft.com/office/drawing/2014/main" id="{1A59E8F0-103D-41BF-8B52-BB8AE92C4E9C}"/>
                </a:ext>
              </a:extLst>
            </p:cNvPr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09;p64">
              <a:extLst>
                <a:ext uri="{FF2B5EF4-FFF2-40B4-BE49-F238E27FC236}">
                  <a16:creationId xmlns:a16="http://schemas.microsoft.com/office/drawing/2014/main" id="{8DCC955C-61C9-4E3D-B99A-6E861697CBAC}"/>
                </a:ext>
              </a:extLst>
            </p:cNvPr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10;p64">
              <a:extLst>
                <a:ext uri="{FF2B5EF4-FFF2-40B4-BE49-F238E27FC236}">
                  <a16:creationId xmlns:a16="http://schemas.microsoft.com/office/drawing/2014/main" id="{F8FBFF06-7DD9-4D92-9791-D61203398EBE}"/>
                </a:ext>
              </a:extLst>
            </p:cNvPr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11;p64">
              <a:extLst>
                <a:ext uri="{FF2B5EF4-FFF2-40B4-BE49-F238E27FC236}">
                  <a16:creationId xmlns:a16="http://schemas.microsoft.com/office/drawing/2014/main" id="{3546BD9C-B154-49C9-B90F-EC34CAD87254}"/>
                </a:ext>
              </a:extLst>
            </p:cNvPr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12;p64">
              <a:extLst>
                <a:ext uri="{FF2B5EF4-FFF2-40B4-BE49-F238E27FC236}">
                  <a16:creationId xmlns:a16="http://schemas.microsoft.com/office/drawing/2014/main" id="{F797EB02-C055-412F-ABDA-9CAD39C21358}"/>
                </a:ext>
              </a:extLst>
            </p:cNvPr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13;p64">
              <a:extLst>
                <a:ext uri="{FF2B5EF4-FFF2-40B4-BE49-F238E27FC236}">
                  <a16:creationId xmlns:a16="http://schemas.microsoft.com/office/drawing/2014/main" id="{A9B9DFCC-C63D-4F61-A0DB-11B37A5C0124}"/>
                </a:ext>
              </a:extLst>
            </p:cNvPr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14;p64">
              <a:extLst>
                <a:ext uri="{FF2B5EF4-FFF2-40B4-BE49-F238E27FC236}">
                  <a16:creationId xmlns:a16="http://schemas.microsoft.com/office/drawing/2014/main" id="{DC948B43-7F6F-40B4-B786-C776606A6165}"/>
                </a:ext>
              </a:extLst>
            </p:cNvPr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15;p64">
              <a:extLst>
                <a:ext uri="{FF2B5EF4-FFF2-40B4-BE49-F238E27FC236}">
                  <a16:creationId xmlns:a16="http://schemas.microsoft.com/office/drawing/2014/main" id="{D4C68C21-4941-46F7-8DAA-4180350217C7}"/>
                </a:ext>
              </a:extLst>
            </p:cNvPr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16;p64">
              <a:extLst>
                <a:ext uri="{FF2B5EF4-FFF2-40B4-BE49-F238E27FC236}">
                  <a16:creationId xmlns:a16="http://schemas.microsoft.com/office/drawing/2014/main" id="{EBF46A1E-5E43-4707-AEEB-3DBEE7A4CA37}"/>
                </a:ext>
              </a:extLst>
            </p:cNvPr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17;p64">
              <a:extLst>
                <a:ext uri="{FF2B5EF4-FFF2-40B4-BE49-F238E27FC236}">
                  <a16:creationId xmlns:a16="http://schemas.microsoft.com/office/drawing/2014/main" id="{1F5BF529-A6EB-4C5F-B00B-BC74D44EC4F7}"/>
                </a:ext>
              </a:extLst>
            </p:cNvPr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18;p64">
              <a:extLst>
                <a:ext uri="{FF2B5EF4-FFF2-40B4-BE49-F238E27FC236}">
                  <a16:creationId xmlns:a16="http://schemas.microsoft.com/office/drawing/2014/main" id="{B0E81236-716F-415F-A748-916D92B17354}"/>
                </a:ext>
              </a:extLst>
            </p:cNvPr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19;p64">
              <a:extLst>
                <a:ext uri="{FF2B5EF4-FFF2-40B4-BE49-F238E27FC236}">
                  <a16:creationId xmlns:a16="http://schemas.microsoft.com/office/drawing/2014/main" id="{12A2D4AE-27D7-436C-B586-872C9C60A9E4}"/>
                </a:ext>
              </a:extLst>
            </p:cNvPr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20;p64">
              <a:extLst>
                <a:ext uri="{FF2B5EF4-FFF2-40B4-BE49-F238E27FC236}">
                  <a16:creationId xmlns:a16="http://schemas.microsoft.com/office/drawing/2014/main" id="{286C8A2C-4063-4971-8365-937641797551}"/>
                </a:ext>
              </a:extLst>
            </p:cNvPr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21;p64">
              <a:extLst>
                <a:ext uri="{FF2B5EF4-FFF2-40B4-BE49-F238E27FC236}">
                  <a16:creationId xmlns:a16="http://schemas.microsoft.com/office/drawing/2014/main" id="{9EAA1644-F181-45F6-92AA-593AB6A0B429}"/>
                </a:ext>
              </a:extLst>
            </p:cNvPr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922;p64">
              <a:extLst>
                <a:ext uri="{FF2B5EF4-FFF2-40B4-BE49-F238E27FC236}">
                  <a16:creationId xmlns:a16="http://schemas.microsoft.com/office/drawing/2014/main" id="{C03D812B-38CE-44FF-9092-135AFF0488A8}"/>
                </a:ext>
              </a:extLst>
            </p:cNvPr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923;p64">
              <a:extLst>
                <a:ext uri="{FF2B5EF4-FFF2-40B4-BE49-F238E27FC236}">
                  <a16:creationId xmlns:a16="http://schemas.microsoft.com/office/drawing/2014/main" id="{2B040B30-84D3-4148-989A-27400D0D9A76}"/>
                </a:ext>
              </a:extLst>
            </p:cNvPr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924;p64">
              <a:extLst>
                <a:ext uri="{FF2B5EF4-FFF2-40B4-BE49-F238E27FC236}">
                  <a16:creationId xmlns:a16="http://schemas.microsoft.com/office/drawing/2014/main" id="{EE301293-959F-4ECB-9DDE-7D57BAFDA0BB}"/>
                </a:ext>
              </a:extLst>
            </p:cNvPr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925;p64">
              <a:extLst>
                <a:ext uri="{FF2B5EF4-FFF2-40B4-BE49-F238E27FC236}">
                  <a16:creationId xmlns:a16="http://schemas.microsoft.com/office/drawing/2014/main" id="{72301A5B-97D9-49FF-89D7-8BD7981D1BA0}"/>
                </a:ext>
              </a:extLst>
            </p:cNvPr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926;p64">
              <a:extLst>
                <a:ext uri="{FF2B5EF4-FFF2-40B4-BE49-F238E27FC236}">
                  <a16:creationId xmlns:a16="http://schemas.microsoft.com/office/drawing/2014/main" id="{3B7BA313-323B-4D14-B782-2A61DE27C150}"/>
                </a:ext>
              </a:extLst>
            </p:cNvPr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3560;p64">
            <a:extLst>
              <a:ext uri="{FF2B5EF4-FFF2-40B4-BE49-F238E27FC236}">
                <a16:creationId xmlns:a16="http://schemas.microsoft.com/office/drawing/2014/main" id="{AE8B65E9-91D6-4726-A655-131A28D5FAEC}"/>
              </a:ext>
            </a:extLst>
          </p:cNvPr>
          <p:cNvGrpSpPr/>
          <p:nvPr/>
        </p:nvGrpSpPr>
        <p:grpSpPr>
          <a:xfrm>
            <a:off x="498763" y="1145309"/>
            <a:ext cx="1746526" cy="1325867"/>
            <a:chOff x="449250" y="238125"/>
            <a:chExt cx="6401725" cy="5237425"/>
          </a:xfrm>
        </p:grpSpPr>
        <p:sp>
          <p:nvSpPr>
            <p:cNvPr id="260" name="Google Shape;3561;p64">
              <a:extLst>
                <a:ext uri="{FF2B5EF4-FFF2-40B4-BE49-F238E27FC236}">
                  <a16:creationId xmlns:a16="http://schemas.microsoft.com/office/drawing/2014/main" id="{7A579382-1E0C-4321-BB4E-5AE44DF04653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62;p64">
              <a:extLst>
                <a:ext uri="{FF2B5EF4-FFF2-40B4-BE49-F238E27FC236}">
                  <a16:creationId xmlns:a16="http://schemas.microsoft.com/office/drawing/2014/main" id="{82EAF6E0-C557-46EE-ABAF-1CF656C51754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63;p64">
              <a:extLst>
                <a:ext uri="{FF2B5EF4-FFF2-40B4-BE49-F238E27FC236}">
                  <a16:creationId xmlns:a16="http://schemas.microsoft.com/office/drawing/2014/main" id="{FB051FD2-DAD9-4726-A357-E5BC69B3ED95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64;p64">
              <a:extLst>
                <a:ext uri="{FF2B5EF4-FFF2-40B4-BE49-F238E27FC236}">
                  <a16:creationId xmlns:a16="http://schemas.microsoft.com/office/drawing/2014/main" id="{53D6971F-E180-4C5A-BC5A-6758A1BCA6CD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65;p64">
              <a:extLst>
                <a:ext uri="{FF2B5EF4-FFF2-40B4-BE49-F238E27FC236}">
                  <a16:creationId xmlns:a16="http://schemas.microsoft.com/office/drawing/2014/main" id="{9AF6A7C8-DC78-4333-809B-755BEA3DFFE9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66;p64">
              <a:extLst>
                <a:ext uri="{FF2B5EF4-FFF2-40B4-BE49-F238E27FC236}">
                  <a16:creationId xmlns:a16="http://schemas.microsoft.com/office/drawing/2014/main" id="{007C020A-9D9B-435D-9D87-80DC598EAF9F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67;p64">
              <a:extLst>
                <a:ext uri="{FF2B5EF4-FFF2-40B4-BE49-F238E27FC236}">
                  <a16:creationId xmlns:a16="http://schemas.microsoft.com/office/drawing/2014/main" id="{5799E731-C492-455F-B706-E5A9198D85B6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568;p64">
              <a:extLst>
                <a:ext uri="{FF2B5EF4-FFF2-40B4-BE49-F238E27FC236}">
                  <a16:creationId xmlns:a16="http://schemas.microsoft.com/office/drawing/2014/main" id="{91FBBCCF-3818-40BC-BAFC-1D491C3EA9E2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569;p64">
              <a:extLst>
                <a:ext uri="{FF2B5EF4-FFF2-40B4-BE49-F238E27FC236}">
                  <a16:creationId xmlns:a16="http://schemas.microsoft.com/office/drawing/2014/main" id="{AD72464E-F1EC-4367-AFD1-4F854684DFE0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570;p64">
              <a:extLst>
                <a:ext uri="{FF2B5EF4-FFF2-40B4-BE49-F238E27FC236}">
                  <a16:creationId xmlns:a16="http://schemas.microsoft.com/office/drawing/2014/main" id="{784D3E81-E001-40BE-8CF5-AFBAC2410487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571;p64">
              <a:extLst>
                <a:ext uri="{FF2B5EF4-FFF2-40B4-BE49-F238E27FC236}">
                  <a16:creationId xmlns:a16="http://schemas.microsoft.com/office/drawing/2014/main" id="{472F9F1E-F39D-4E23-A7A8-56D7DADD2A4F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572;p64">
              <a:extLst>
                <a:ext uri="{FF2B5EF4-FFF2-40B4-BE49-F238E27FC236}">
                  <a16:creationId xmlns:a16="http://schemas.microsoft.com/office/drawing/2014/main" id="{1B7B746F-8822-4CEF-AD99-DB4BE456652B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73;p64">
              <a:extLst>
                <a:ext uri="{FF2B5EF4-FFF2-40B4-BE49-F238E27FC236}">
                  <a16:creationId xmlns:a16="http://schemas.microsoft.com/office/drawing/2014/main" id="{63DBBE18-EC80-42F8-A1D4-73CF650E0CAA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574;p64">
              <a:extLst>
                <a:ext uri="{FF2B5EF4-FFF2-40B4-BE49-F238E27FC236}">
                  <a16:creationId xmlns:a16="http://schemas.microsoft.com/office/drawing/2014/main" id="{786B7B00-4533-430F-AE9F-1DFD54198080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75;p64">
              <a:extLst>
                <a:ext uri="{FF2B5EF4-FFF2-40B4-BE49-F238E27FC236}">
                  <a16:creationId xmlns:a16="http://schemas.microsoft.com/office/drawing/2014/main" id="{FA759135-AA00-4D50-B14D-B1C693260E62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76;p64">
              <a:extLst>
                <a:ext uri="{FF2B5EF4-FFF2-40B4-BE49-F238E27FC236}">
                  <a16:creationId xmlns:a16="http://schemas.microsoft.com/office/drawing/2014/main" id="{70EC10DB-7BAD-4C65-B2CF-ED0990B1CA41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77;p64">
              <a:extLst>
                <a:ext uri="{FF2B5EF4-FFF2-40B4-BE49-F238E27FC236}">
                  <a16:creationId xmlns:a16="http://schemas.microsoft.com/office/drawing/2014/main" id="{8F7A2D81-CA99-4A7C-B5BF-5268EB63650F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78;p64">
              <a:extLst>
                <a:ext uri="{FF2B5EF4-FFF2-40B4-BE49-F238E27FC236}">
                  <a16:creationId xmlns:a16="http://schemas.microsoft.com/office/drawing/2014/main" id="{9CD91479-3289-48AD-8C9D-2FA70FFB2D88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79;p64">
              <a:extLst>
                <a:ext uri="{FF2B5EF4-FFF2-40B4-BE49-F238E27FC236}">
                  <a16:creationId xmlns:a16="http://schemas.microsoft.com/office/drawing/2014/main" id="{22921777-C8A0-4FFA-BA5A-2F16138B0F3B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80;p64">
              <a:extLst>
                <a:ext uri="{FF2B5EF4-FFF2-40B4-BE49-F238E27FC236}">
                  <a16:creationId xmlns:a16="http://schemas.microsoft.com/office/drawing/2014/main" id="{6EBABA33-B491-43E6-9298-B2535DBC9266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81;p64">
              <a:extLst>
                <a:ext uri="{FF2B5EF4-FFF2-40B4-BE49-F238E27FC236}">
                  <a16:creationId xmlns:a16="http://schemas.microsoft.com/office/drawing/2014/main" id="{1FDC5E03-A7DD-49E8-A4C7-11A1A66CBD3C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82;p64">
              <a:extLst>
                <a:ext uri="{FF2B5EF4-FFF2-40B4-BE49-F238E27FC236}">
                  <a16:creationId xmlns:a16="http://schemas.microsoft.com/office/drawing/2014/main" id="{6A216058-0AD6-4F73-AB7A-FD7FC692778F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83;p64">
              <a:extLst>
                <a:ext uri="{FF2B5EF4-FFF2-40B4-BE49-F238E27FC236}">
                  <a16:creationId xmlns:a16="http://schemas.microsoft.com/office/drawing/2014/main" id="{2728667F-4FFA-4CE5-867E-5CF180E41F48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84;p64">
              <a:extLst>
                <a:ext uri="{FF2B5EF4-FFF2-40B4-BE49-F238E27FC236}">
                  <a16:creationId xmlns:a16="http://schemas.microsoft.com/office/drawing/2014/main" id="{E422B33B-6F6A-413F-81E5-9623A5F39748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85;p64">
              <a:extLst>
                <a:ext uri="{FF2B5EF4-FFF2-40B4-BE49-F238E27FC236}">
                  <a16:creationId xmlns:a16="http://schemas.microsoft.com/office/drawing/2014/main" id="{30E94B37-B334-497D-885F-57F8726D6055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86;p64">
              <a:extLst>
                <a:ext uri="{FF2B5EF4-FFF2-40B4-BE49-F238E27FC236}">
                  <a16:creationId xmlns:a16="http://schemas.microsoft.com/office/drawing/2014/main" id="{64FAB846-16D2-4430-B051-A21DDCA547C9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87;p64">
              <a:extLst>
                <a:ext uri="{FF2B5EF4-FFF2-40B4-BE49-F238E27FC236}">
                  <a16:creationId xmlns:a16="http://schemas.microsoft.com/office/drawing/2014/main" id="{8A6C1ADA-E538-4E4A-80F8-15656C5B33CC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88;p64">
              <a:extLst>
                <a:ext uri="{FF2B5EF4-FFF2-40B4-BE49-F238E27FC236}">
                  <a16:creationId xmlns:a16="http://schemas.microsoft.com/office/drawing/2014/main" id="{52BA0AB8-3D11-40F5-8A05-A7EA70EDCB9C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89;p64">
              <a:extLst>
                <a:ext uri="{FF2B5EF4-FFF2-40B4-BE49-F238E27FC236}">
                  <a16:creationId xmlns:a16="http://schemas.microsoft.com/office/drawing/2014/main" id="{AF3DB463-7401-4DA9-A5D4-FD0F85370A13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90;p64">
              <a:extLst>
                <a:ext uri="{FF2B5EF4-FFF2-40B4-BE49-F238E27FC236}">
                  <a16:creationId xmlns:a16="http://schemas.microsoft.com/office/drawing/2014/main" id="{0B025E18-F1EF-4FA0-A2E7-4E562D5C1CDD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1;p64">
              <a:extLst>
                <a:ext uri="{FF2B5EF4-FFF2-40B4-BE49-F238E27FC236}">
                  <a16:creationId xmlns:a16="http://schemas.microsoft.com/office/drawing/2014/main" id="{B97C25C3-F2DB-4E83-AD6F-9D04C86FDD37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2;p64">
              <a:extLst>
                <a:ext uri="{FF2B5EF4-FFF2-40B4-BE49-F238E27FC236}">
                  <a16:creationId xmlns:a16="http://schemas.microsoft.com/office/drawing/2014/main" id="{76D46C83-E5C3-459C-9CC1-57E45F4330BD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3;p64">
              <a:extLst>
                <a:ext uri="{FF2B5EF4-FFF2-40B4-BE49-F238E27FC236}">
                  <a16:creationId xmlns:a16="http://schemas.microsoft.com/office/drawing/2014/main" id="{B81ACC93-1409-485B-88BE-500593DCDDC6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94;p64">
              <a:extLst>
                <a:ext uri="{FF2B5EF4-FFF2-40B4-BE49-F238E27FC236}">
                  <a16:creationId xmlns:a16="http://schemas.microsoft.com/office/drawing/2014/main" id="{2425FDFF-33A7-41B8-B10D-C7470B765B9C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95;p64">
              <a:extLst>
                <a:ext uri="{FF2B5EF4-FFF2-40B4-BE49-F238E27FC236}">
                  <a16:creationId xmlns:a16="http://schemas.microsoft.com/office/drawing/2014/main" id="{F092C960-3AA8-4793-AE5D-EAB30D8E9729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6;p64">
              <a:extLst>
                <a:ext uri="{FF2B5EF4-FFF2-40B4-BE49-F238E27FC236}">
                  <a16:creationId xmlns:a16="http://schemas.microsoft.com/office/drawing/2014/main" id="{4FBE823D-1475-4C44-B1FE-491DA80A4B91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7;p64">
              <a:extLst>
                <a:ext uri="{FF2B5EF4-FFF2-40B4-BE49-F238E27FC236}">
                  <a16:creationId xmlns:a16="http://schemas.microsoft.com/office/drawing/2014/main" id="{52917777-679E-4B10-9439-8CFDC3A7E8EE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8;p64">
              <a:extLst>
                <a:ext uri="{FF2B5EF4-FFF2-40B4-BE49-F238E27FC236}">
                  <a16:creationId xmlns:a16="http://schemas.microsoft.com/office/drawing/2014/main" id="{772C93CD-9A42-43EC-8C46-3FEF7AA68672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9;p64">
              <a:extLst>
                <a:ext uri="{FF2B5EF4-FFF2-40B4-BE49-F238E27FC236}">
                  <a16:creationId xmlns:a16="http://schemas.microsoft.com/office/drawing/2014/main" id="{54B778D7-0C22-454F-9145-B5AE0C15F752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600;p64">
              <a:extLst>
                <a:ext uri="{FF2B5EF4-FFF2-40B4-BE49-F238E27FC236}">
                  <a16:creationId xmlns:a16="http://schemas.microsoft.com/office/drawing/2014/main" id="{E91E10F9-789C-43E8-9A62-4D70572CF407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601;p64">
              <a:extLst>
                <a:ext uri="{FF2B5EF4-FFF2-40B4-BE49-F238E27FC236}">
                  <a16:creationId xmlns:a16="http://schemas.microsoft.com/office/drawing/2014/main" id="{41617A5C-EA93-4BB5-BC86-D6EAE7D44A91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602;p64">
              <a:extLst>
                <a:ext uri="{FF2B5EF4-FFF2-40B4-BE49-F238E27FC236}">
                  <a16:creationId xmlns:a16="http://schemas.microsoft.com/office/drawing/2014/main" id="{DFA3E03D-356A-4C30-8F89-9C564D18851B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603;p64">
              <a:extLst>
                <a:ext uri="{FF2B5EF4-FFF2-40B4-BE49-F238E27FC236}">
                  <a16:creationId xmlns:a16="http://schemas.microsoft.com/office/drawing/2014/main" id="{86F08062-36C4-4FC4-A7CD-D9C57C2B7DB9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604;p64">
              <a:extLst>
                <a:ext uri="{FF2B5EF4-FFF2-40B4-BE49-F238E27FC236}">
                  <a16:creationId xmlns:a16="http://schemas.microsoft.com/office/drawing/2014/main" id="{C7B3C858-06CD-4903-8F66-CFE67C658388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605;p64">
              <a:extLst>
                <a:ext uri="{FF2B5EF4-FFF2-40B4-BE49-F238E27FC236}">
                  <a16:creationId xmlns:a16="http://schemas.microsoft.com/office/drawing/2014/main" id="{CCB39F56-0DBA-42E6-B9EF-9A3A3F870A1D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606;p64">
              <a:extLst>
                <a:ext uri="{FF2B5EF4-FFF2-40B4-BE49-F238E27FC236}">
                  <a16:creationId xmlns:a16="http://schemas.microsoft.com/office/drawing/2014/main" id="{AFD89C4A-665C-4B4B-87F5-F88E1F29CBC1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607;p64">
              <a:extLst>
                <a:ext uri="{FF2B5EF4-FFF2-40B4-BE49-F238E27FC236}">
                  <a16:creationId xmlns:a16="http://schemas.microsoft.com/office/drawing/2014/main" id="{666EE3FA-F02B-45A8-92F2-A67CF8A87ACA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608;p64">
              <a:extLst>
                <a:ext uri="{FF2B5EF4-FFF2-40B4-BE49-F238E27FC236}">
                  <a16:creationId xmlns:a16="http://schemas.microsoft.com/office/drawing/2014/main" id="{2445D9EA-E30B-48E8-83D4-F3625955491E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609;p64">
              <a:extLst>
                <a:ext uri="{FF2B5EF4-FFF2-40B4-BE49-F238E27FC236}">
                  <a16:creationId xmlns:a16="http://schemas.microsoft.com/office/drawing/2014/main" id="{81291476-B72E-4652-A0EE-4A8191E306C6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610;p64">
              <a:extLst>
                <a:ext uri="{FF2B5EF4-FFF2-40B4-BE49-F238E27FC236}">
                  <a16:creationId xmlns:a16="http://schemas.microsoft.com/office/drawing/2014/main" id="{0F1EFC5C-8D15-4A2A-950E-6DC2B8BB30B0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11;p64">
              <a:extLst>
                <a:ext uri="{FF2B5EF4-FFF2-40B4-BE49-F238E27FC236}">
                  <a16:creationId xmlns:a16="http://schemas.microsoft.com/office/drawing/2014/main" id="{6CD02212-7B72-4A4F-8F1C-2B494E2B9CE4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12;p64">
              <a:extLst>
                <a:ext uri="{FF2B5EF4-FFF2-40B4-BE49-F238E27FC236}">
                  <a16:creationId xmlns:a16="http://schemas.microsoft.com/office/drawing/2014/main" id="{35469789-84D0-42F6-B575-BC6358F6B598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13;p64">
              <a:extLst>
                <a:ext uri="{FF2B5EF4-FFF2-40B4-BE49-F238E27FC236}">
                  <a16:creationId xmlns:a16="http://schemas.microsoft.com/office/drawing/2014/main" id="{B739121E-26A6-4CBF-81CB-63E14F88EC85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14;p64">
              <a:extLst>
                <a:ext uri="{FF2B5EF4-FFF2-40B4-BE49-F238E27FC236}">
                  <a16:creationId xmlns:a16="http://schemas.microsoft.com/office/drawing/2014/main" id="{ED13440A-2B85-4860-B819-409DA2E95FA9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15;p64">
              <a:extLst>
                <a:ext uri="{FF2B5EF4-FFF2-40B4-BE49-F238E27FC236}">
                  <a16:creationId xmlns:a16="http://schemas.microsoft.com/office/drawing/2014/main" id="{5D5379A8-CF61-44A3-98AA-72F2A3EC1C76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16;p64">
              <a:extLst>
                <a:ext uri="{FF2B5EF4-FFF2-40B4-BE49-F238E27FC236}">
                  <a16:creationId xmlns:a16="http://schemas.microsoft.com/office/drawing/2014/main" id="{5712F38C-8519-474A-802E-4CC299E45492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17;p64">
              <a:extLst>
                <a:ext uri="{FF2B5EF4-FFF2-40B4-BE49-F238E27FC236}">
                  <a16:creationId xmlns:a16="http://schemas.microsoft.com/office/drawing/2014/main" id="{F1BDEC4C-FDDC-47B3-8FD2-3E4DD18E25D2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18;p64">
              <a:extLst>
                <a:ext uri="{FF2B5EF4-FFF2-40B4-BE49-F238E27FC236}">
                  <a16:creationId xmlns:a16="http://schemas.microsoft.com/office/drawing/2014/main" id="{52F51B31-2D94-4C7F-A44D-38B12F9DE546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19;p64">
              <a:extLst>
                <a:ext uri="{FF2B5EF4-FFF2-40B4-BE49-F238E27FC236}">
                  <a16:creationId xmlns:a16="http://schemas.microsoft.com/office/drawing/2014/main" id="{E4B53748-B3E5-4209-ABE2-01A8FCD8DCD5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20;p64">
              <a:extLst>
                <a:ext uri="{FF2B5EF4-FFF2-40B4-BE49-F238E27FC236}">
                  <a16:creationId xmlns:a16="http://schemas.microsoft.com/office/drawing/2014/main" id="{AD5B1E97-3FD2-4EAA-8F1F-7C6FAA0E26C9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21;p64">
              <a:extLst>
                <a:ext uri="{FF2B5EF4-FFF2-40B4-BE49-F238E27FC236}">
                  <a16:creationId xmlns:a16="http://schemas.microsoft.com/office/drawing/2014/main" id="{FB815221-A2BA-46B8-A95C-B8A2105CCCB0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22;p64">
              <a:extLst>
                <a:ext uri="{FF2B5EF4-FFF2-40B4-BE49-F238E27FC236}">
                  <a16:creationId xmlns:a16="http://schemas.microsoft.com/office/drawing/2014/main" id="{6E5CE3F9-D936-45D7-8D68-FDA25997CA08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23;p64">
              <a:extLst>
                <a:ext uri="{FF2B5EF4-FFF2-40B4-BE49-F238E27FC236}">
                  <a16:creationId xmlns:a16="http://schemas.microsoft.com/office/drawing/2014/main" id="{327E09AA-E12D-4EE5-AB19-469076978BB8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24;p64">
              <a:extLst>
                <a:ext uri="{FF2B5EF4-FFF2-40B4-BE49-F238E27FC236}">
                  <a16:creationId xmlns:a16="http://schemas.microsoft.com/office/drawing/2014/main" id="{58D5C4CC-57CD-4ECF-BC67-A4F92AA97EBB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25;p64">
              <a:extLst>
                <a:ext uri="{FF2B5EF4-FFF2-40B4-BE49-F238E27FC236}">
                  <a16:creationId xmlns:a16="http://schemas.microsoft.com/office/drawing/2014/main" id="{376FC460-9129-4D69-9805-037184FF383F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26;p64">
              <a:extLst>
                <a:ext uri="{FF2B5EF4-FFF2-40B4-BE49-F238E27FC236}">
                  <a16:creationId xmlns:a16="http://schemas.microsoft.com/office/drawing/2014/main" id="{221D14C3-BB5E-435C-8F24-D0E9CF3A1FA2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27;p64">
              <a:extLst>
                <a:ext uri="{FF2B5EF4-FFF2-40B4-BE49-F238E27FC236}">
                  <a16:creationId xmlns:a16="http://schemas.microsoft.com/office/drawing/2014/main" id="{AE5DA6F8-467C-4203-B4B7-2A7A2BEF7B10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28;p64">
              <a:extLst>
                <a:ext uri="{FF2B5EF4-FFF2-40B4-BE49-F238E27FC236}">
                  <a16:creationId xmlns:a16="http://schemas.microsoft.com/office/drawing/2014/main" id="{D128A9A1-6827-44C3-9D2B-33D90E2C35D2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29;p64">
              <a:extLst>
                <a:ext uri="{FF2B5EF4-FFF2-40B4-BE49-F238E27FC236}">
                  <a16:creationId xmlns:a16="http://schemas.microsoft.com/office/drawing/2014/main" id="{D45B8053-9492-496A-B350-9FB03A6251BF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30;p64">
              <a:extLst>
                <a:ext uri="{FF2B5EF4-FFF2-40B4-BE49-F238E27FC236}">
                  <a16:creationId xmlns:a16="http://schemas.microsoft.com/office/drawing/2014/main" id="{BA8118BD-4A83-4837-9364-F9E466BCE7D9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31;p64">
              <a:extLst>
                <a:ext uri="{FF2B5EF4-FFF2-40B4-BE49-F238E27FC236}">
                  <a16:creationId xmlns:a16="http://schemas.microsoft.com/office/drawing/2014/main" id="{F04E47D0-8E12-4B86-8128-2E392012F87B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32;p64">
              <a:extLst>
                <a:ext uri="{FF2B5EF4-FFF2-40B4-BE49-F238E27FC236}">
                  <a16:creationId xmlns:a16="http://schemas.microsoft.com/office/drawing/2014/main" id="{05729198-9300-436C-ADC0-86F89EC38176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33;p64">
              <a:extLst>
                <a:ext uri="{FF2B5EF4-FFF2-40B4-BE49-F238E27FC236}">
                  <a16:creationId xmlns:a16="http://schemas.microsoft.com/office/drawing/2014/main" id="{B483D2EC-2F19-4712-AF22-663EE9851A9A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34;p64">
              <a:extLst>
                <a:ext uri="{FF2B5EF4-FFF2-40B4-BE49-F238E27FC236}">
                  <a16:creationId xmlns:a16="http://schemas.microsoft.com/office/drawing/2014/main" id="{58E0A8BB-C076-477B-B6AF-162EA7FA2558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35;p64">
              <a:extLst>
                <a:ext uri="{FF2B5EF4-FFF2-40B4-BE49-F238E27FC236}">
                  <a16:creationId xmlns:a16="http://schemas.microsoft.com/office/drawing/2014/main" id="{20F194B3-62F5-43C0-A9F2-06B059DFF82B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36;p64">
              <a:extLst>
                <a:ext uri="{FF2B5EF4-FFF2-40B4-BE49-F238E27FC236}">
                  <a16:creationId xmlns:a16="http://schemas.microsoft.com/office/drawing/2014/main" id="{63A0440A-654E-420F-AAC6-A0D35DCC1E6F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37;p64">
              <a:extLst>
                <a:ext uri="{FF2B5EF4-FFF2-40B4-BE49-F238E27FC236}">
                  <a16:creationId xmlns:a16="http://schemas.microsoft.com/office/drawing/2014/main" id="{CE094700-EE6E-4ACF-8BFD-7ACE83DC324C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38;p64">
              <a:extLst>
                <a:ext uri="{FF2B5EF4-FFF2-40B4-BE49-F238E27FC236}">
                  <a16:creationId xmlns:a16="http://schemas.microsoft.com/office/drawing/2014/main" id="{9FE199CD-F17E-437A-A0FF-234711D7B007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39;p64">
              <a:extLst>
                <a:ext uri="{FF2B5EF4-FFF2-40B4-BE49-F238E27FC236}">
                  <a16:creationId xmlns:a16="http://schemas.microsoft.com/office/drawing/2014/main" id="{6558D384-8683-44AF-8CBC-807DAF503075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40;p64">
              <a:extLst>
                <a:ext uri="{FF2B5EF4-FFF2-40B4-BE49-F238E27FC236}">
                  <a16:creationId xmlns:a16="http://schemas.microsoft.com/office/drawing/2014/main" id="{4CF8E081-6D2C-44DF-8087-A024E1964B37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41;p64">
              <a:extLst>
                <a:ext uri="{FF2B5EF4-FFF2-40B4-BE49-F238E27FC236}">
                  <a16:creationId xmlns:a16="http://schemas.microsoft.com/office/drawing/2014/main" id="{BDEE8E4D-CCD6-4C18-8A7C-3DE9EF8174FD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42;p64">
              <a:extLst>
                <a:ext uri="{FF2B5EF4-FFF2-40B4-BE49-F238E27FC236}">
                  <a16:creationId xmlns:a16="http://schemas.microsoft.com/office/drawing/2014/main" id="{51BE0C2A-B072-402A-9266-A4C4719D6120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43;p64">
              <a:extLst>
                <a:ext uri="{FF2B5EF4-FFF2-40B4-BE49-F238E27FC236}">
                  <a16:creationId xmlns:a16="http://schemas.microsoft.com/office/drawing/2014/main" id="{481E6E57-04B1-44A3-B29D-9F34A7D8EF8D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44;p64">
              <a:extLst>
                <a:ext uri="{FF2B5EF4-FFF2-40B4-BE49-F238E27FC236}">
                  <a16:creationId xmlns:a16="http://schemas.microsoft.com/office/drawing/2014/main" id="{D3C9B6FA-2F8D-4F20-83DF-32D1921CDAA1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45;p64">
              <a:extLst>
                <a:ext uri="{FF2B5EF4-FFF2-40B4-BE49-F238E27FC236}">
                  <a16:creationId xmlns:a16="http://schemas.microsoft.com/office/drawing/2014/main" id="{62808BCF-8331-4841-B169-E112FEC91168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46;p64">
              <a:extLst>
                <a:ext uri="{FF2B5EF4-FFF2-40B4-BE49-F238E27FC236}">
                  <a16:creationId xmlns:a16="http://schemas.microsoft.com/office/drawing/2014/main" id="{222F2B83-F764-4D90-AABB-FFAB0B522D0B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47;p64">
              <a:extLst>
                <a:ext uri="{FF2B5EF4-FFF2-40B4-BE49-F238E27FC236}">
                  <a16:creationId xmlns:a16="http://schemas.microsoft.com/office/drawing/2014/main" id="{45525561-189E-45D1-A0AC-12F1FED3DA36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48;p64">
              <a:extLst>
                <a:ext uri="{FF2B5EF4-FFF2-40B4-BE49-F238E27FC236}">
                  <a16:creationId xmlns:a16="http://schemas.microsoft.com/office/drawing/2014/main" id="{01CF0866-35F0-4357-96D7-A38CDB33029B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49;p64">
              <a:extLst>
                <a:ext uri="{FF2B5EF4-FFF2-40B4-BE49-F238E27FC236}">
                  <a16:creationId xmlns:a16="http://schemas.microsoft.com/office/drawing/2014/main" id="{50387C47-7FBC-4818-A5A0-4DCE40693495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50;p64">
              <a:extLst>
                <a:ext uri="{FF2B5EF4-FFF2-40B4-BE49-F238E27FC236}">
                  <a16:creationId xmlns:a16="http://schemas.microsoft.com/office/drawing/2014/main" id="{3010D261-1331-4D3E-AC13-8D71E8DB102E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51;p64">
              <a:extLst>
                <a:ext uri="{FF2B5EF4-FFF2-40B4-BE49-F238E27FC236}">
                  <a16:creationId xmlns:a16="http://schemas.microsoft.com/office/drawing/2014/main" id="{74E5A7C6-912E-4C47-BD8C-4E90E95C2C83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52;p64">
              <a:extLst>
                <a:ext uri="{FF2B5EF4-FFF2-40B4-BE49-F238E27FC236}">
                  <a16:creationId xmlns:a16="http://schemas.microsoft.com/office/drawing/2014/main" id="{D11F461A-0231-4FDD-ADB9-8EF66879C800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53;p64">
              <a:extLst>
                <a:ext uri="{FF2B5EF4-FFF2-40B4-BE49-F238E27FC236}">
                  <a16:creationId xmlns:a16="http://schemas.microsoft.com/office/drawing/2014/main" id="{2973082E-7B7B-42DE-9152-560C31B097AF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54;p64">
              <a:extLst>
                <a:ext uri="{FF2B5EF4-FFF2-40B4-BE49-F238E27FC236}">
                  <a16:creationId xmlns:a16="http://schemas.microsoft.com/office/drawing/2014/main" id="{75BF4F37-E743-4C72-A82F-BFD365815C79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55;p64">
              <a:extLst>
                <a:ext uri="{FF2B5EF4-FFF2-40B4-BE49-F238E27FC236}">
                  <a16:creationId xmlns:a16="http://schemas.microsoft.com/office/drawing/2014/main" id="{B65BDD9D-5C0C-41BA-92FA-FE295D860BDC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56;p64">
              <a:extLst>
                <a:ext uri="{FF2B5EF4-FFF2-40B4-BE49-F238E27FC236}">
                  <a16:creationId xmlns:a16="http://schemas.microsoft.com/office/drawing/2014/main" id="{7868CF53-6D6D-40F5-A765-6E7F274A4C20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57;p64">
              <a:extLst>
                <a:ext uri="{FF2B5EF4-FFF2-40B4-BE49-F238E27FC236}">
                  <a16:creationId xmlns:a16="http://schemas.microsoft.com/office/drawing/2014/main" id="{946334BD-9245-4D14-BDC6-10B2DEE71F1E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58;p64">
              <a:extLst>
                <a:ext uri="{FF2B5EF4-FFF2-40B4-BE49-F238E27FC236}">
                  <a16:creationId xmlns:a16="http://schemas.microsoft.com/office/drawing/2014/main" id="{EBC33E2A-590F-42E0-9C17-0399278B37EE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59;p64">
              <a:extLst>
                <a:ext uri="{FF2B5EF4-FFF2-40B4-BE49-F238E27FC236}">
                  <a16:creationId xmlns:a16="http://schemas.microsoft.com/office/drawing/2014/main" id="{88B7F28C-9313-4F60-B029-B71CD35CA007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60;p64">
              <a:extLst>
                <a:ext uri="{FF2B5EF4-FFF2-40B4-BE49-F238E27FC236}">
                  <a16:creationId xmlns:a16="http://schemas.microsoft.com/office/drawing/2014/main" id="{520044AC-316A-435D-9D86-BAD6166EFD16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61;p64">
              <a:extLst>
                <a:ext uri="{FF2B5EF4-FFF2-40B4-BE49-F238E27FC236}">
                  <a16:creationId xmlns:a16="http://schemas.microsoft.com/office/drawing/2014/main" id="{7A618DBE-1B21-423D-A801-B9FB0F1EF5F9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62;p64">
              <a:extLst>
                <a:ext uri="{FF2B5EF4-FFF2-40B4-BE49-F238E27FC236}">
                  <a16:creationId xmlns:a16="http://schemas.microsoft.com/office/drawing/2014/main" id="{E05C740E-6BB5-404B-A42E-44244215AC21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63;p64">
              <a:extLst>
                <a:ext uri="{FF2B5EF4-FFF2-40B4-BE49-F238E27FC236}">
                  <a16:creationId xmlns:a16="http://schemas.microsoft.com/office/drawing/2014/main" id="{CDACD2DF-CEFD-4125-82B4-068068483445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64;p64">
              <a:extLst>
                <a:ext uri="{FF2B5EF4-FFF2-40B4-BE49-F238E27FC236}">
                  <a16:creationId xmlns:a16="http://schemas.microsoft.com/office/drawing/2014/main" id="{6FFE17A3-57A6-47D1-ACBF-EA624B68C527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65;p64">
              <a:extLst>
                <a:ext uri="{FF2B5EF4-FFF2-40B4-BE49-F238E27FC236}">
                  <a16:creationId xmlns:a16="http://schemas.microsoft.com/office/drawing/2014/main" id="{BE284D80-E255-4618-831A-B4B32499C065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66;p64">
              <a:extLst>
                <a:ext uri="{FF2B5EF4-FFF2-40B4-BE49-F238E27FC236}">
                  <a16:creationId xmlns:a16="http://schemas.microsoft.com/office/drawing/2014/main" id="{468BC28C-B3E1-40C4-BC2E-3DC9FE793459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7;p64">
              <a:extLst>
                <a:ext uri="{FF2B5EF4-FFF2-40B4-BE49-F238E27FC236}">
                  <a16:creationId xmlns:a16="http://schemas.microsoft.com/office/drawing/2014/main" id="{E7EFD4E4-7AFA-46FE-9183-BCEC7B5D6F6A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68;p64">
              <a:extLst>
                <a:ext uri="{FF2B5EF4-FFF2-40B4-BE49-F238E27FC236}">
                  <a16:creationId xmlns:a16="http://schemas.microsoft.com/office/drawing/2014/main" id="{D05326D0-CC3E-4F82-A48B-1626375C8D30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69;p64">
              <a:extLst>
                <a:ext uri="{FF2B5EF4-FFF2-40B4-BE49-F238E27FC236}">
                  <a16:creationId xmlns:a16="http://schemas.microsoft.com/office/drawing/2014/main" id="{E00ABAD4-DB81-417E-A25E-5BB3C5DDF43C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70;p64">
              <a:extLst>
                <a:ext uri="{FF2B5EF4-FFF2-40B4-BE49-F238E27FC236}">
                  <a16:creationId xmlns:a16="http://schemas.microsoft.com/office/drawing/2014/main" id="{8165A8CA-388D-4AD4-BEFE-0CD543D6EA7F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71;p64">
              <a:extLst>
                <a:ext uri="{FF2B5EF4-FFF2-40B4-BE49-F238E27FC236}">
                  <a16:creationId xmlns:a16="http://schemas.microsoft.com/office/drawing/2014/main" id="{0F90A0CC-02C0-4B70-9821-9C3453A2616E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72;p64">
              <a:extLst>
                <a:ext uri="{FF2B5EF4-FFF2-40B4-BE49-F238E27FC236}">
                  <a16:creationId xmlns:a16="http://schemas.microsoft.com/office/drawing/2014/main" id="{6D6DD6E8-50FF-40AB-8758-40358D006625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73;p64">
              <a:extLst>
                <a:ext uri="{FF2B5EF4-FFF2-40B4-BE49-F238E27FC236}">
                  <a16:creationId xmlns:a16="http://schemas.microsoft.com/office/drawing/2014/main" id="{BAE077EF-69C7-45A5-8D02-42B70F9CAECB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74;p64">
              <a:extLst>
                <a:ext uri="{FF2B5EF4-FFF2-40B4-BE49-F238E27FC236}">
                  <a16:creationId xmlns:a16="http://schemas.microsoft.com/office/drawing/2014/main" id="{51D8F2DC-55D5-499B-BEB9-D5A19E4D05BE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75;p64">
              <a:extLst>
                <a:ext uri="{FF2B5EF4-FFF2-40B4-BE49-F238E27FC236}">
                  <a16:creationId xmlns:a16="http://schemas.microsoft.com/office/drawing/2014/main" id="{ABC19B26-E64B-4349-9402-B7DD40F5B1B0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76;p64">
              <a:extLst>
                <a:ext uri="{FF2B5EF4-FFF2-40B4-BE49-F238E27FC236}">
                  <a16:creationId xmlns:a16="http://schemas.microsoft.com/office/drawing/2014/main" id="{4BEA54EE-B82E-4F7E-A6C7-E183F1293313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77;p64">
              <a:extLst>
                <a:ext uri="{FF2B5EF4-FFF2-40B4-BE49-F238E27FC236}">
                  <a16:creationId xmlns:a16="http://schemas.microsoft.com/office/drawing/2014/main" id="{51BF9A62-6B92-42CC-AAD4-8E1252045515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78;p64">
              <a:extLst>
                <a:ext uri="{FF2B5EF4-FFF2-40B4-BE49-F238E27FC236}">
                  <a16:creationId xmlns:a16="http://schemas.microsoft.com/office/drawing/2014/main" id="{83D702D3-2D39-48BB-B232-45185C5C9296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79;p64">
              <a:extLst>
                <a:ext uri="{FF2B5EF4-FFF2-40B4-BE49-F238E27FC236}">
                  <a16:creationId xmlns:a16="http://schemas.microsoft.com/office/drawing/2014/main" id="{6217D69E-F79B-4A77-B8CE-B7AD78021A0B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80;p64">
              <a:extLst>
                <a:ext uri="{FF2B5EF4-FFF2-40B4-BE49-F238E27FC236}">
                  <a16:creationId xmlns:a16="http://schemas.microsoft.com/office/drawing/2014/main" id="{32926B7C-CB28-4D7B-90AD-765727B17ABB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81;p64">
              <a:extLst>
                <a:ext uri="{FF2B5EF4-FFF2-40B4-BE49-F238E27FC236}">
                  <a16:creationId xmlns:a16="http://schemas.microsoft.com/office/drawing/2014/main" id="{00DA13FB-77B3-430D-854C-88B301A82BF2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82;p64">
              <a:extLst>
                <a:ext uri="{FF2B5EF4-FFF2-40B4-BE49-F238E27FC236}">
                  <a16:creationId xmlns:a16="http://schemas.microsoft.com/office/drawing/2014/main" id="{9E305512-4B3E-4113-8202-8E7BDB9D9967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83;p64">
              <a:extLst>
                <a:ext uri="{FF2B5EF4-FFF2-40B4-BE49-F238E27FC236}">
                  <a16:creationId xmlns:a16="http://schemas.microsoft.com/office/drawing/2014/main" id="{18D30EB7-3D75-4964-938D-11C2B4DF3DB8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84;p64">
              <a:extLst>
                <a:ext uri="{FF2B5EF4-FFF2-40B4-BE49-F238E27FC236}">
                  <a16:creationId xmlns:a16="http://schemas.microsoft.com/office/drawing/2014/main" id="{4BFF50CF-44EF-45D3-8F34-F6F4B8201BC8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85;p64">
              <a:extLst>
                <a:ext uri="{FF2B5EF4-FFF2-40B4-BE49-F238E27FC236}">
                  <a16:creationId xmlns:a16="http://schemas.microsoft.com/office/drawing/2014/main" id="{4F2F6202-4AE8-4EC7-AE4C-E5C59F6D3BB3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86;p64">
              <a:extLst>
                <a:ext uri="{FF2B5EF4-FFF2-40B4-BE49-F238E27FC236}">
                  <a16:creationId xmlns:a16="http://schemas.microsoft.com/office/drawing/2014/main" id="{0678EA88-31AA-4774-AD7F-471BFFB22B12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87;p64">
              <a:extLst>
                <a:ext uri="{FF2B5EF4-FFF2-40B4-BE49-F238E27FC236}">
                  <a16:creationId xmlns:a16="http://schemas.microsoft.com/office/drawing/2014/main" id="{AB6D1CD4-8E11-452B-A30D-FAC5D85257AC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88;p64">
              <a:extLst>
                <a:ext uri="{FF2B5EF4-FFF2-40B4-BE49-F238E27FC236}">
                  <a16:creationId xmlns:a16="http://schemas.microsoft.com/office/drawing/2014/main" id="{F8BFECCE-A3C8-4C7A-BF4E-B98DE93EDFFD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89;p64">
              <a:extLst>
                <a:ext uri="{FF2B5EF4-FFF2-40B4-BE49-F238E27FC236}">
                  <a16:creationId xmlns:a16="http://schemas.microsoft.com/office/drawing/2014/main" id="{AC143AAB-7975-43E1-8E12-F72D0711987A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90;p64">
              <a:extLst>
                <a:ext uri="{FF2B5EF4-FFF2-40B4-BE49-F238E27FC236}">
                  <a16:creationId xmlns:a16="http://schemas.microsoft.com/office/drawing/2014/main" id="{E775B835-73E7-424C-9A2A-6C09C5EAA0C4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91;p64">
              <a:extLst>
                <a:ext uri="{FF2B5EF4-FFF2-40B4-BE49-F238E27FC236}">
                  <a16:creationId xmlns:a16="http://schemas.microsoft.com/office/drawing/2014/main" id="{AA622F6A-70D6-4397-9667-E446A5949B76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92;p64">
              <a:extLst>
                <a:ext uri="{FF2B5EF4-FFF2-40B4-BE49-F238E27FC236}">
                  <a16:creationId xmlns:a16="http://schemas.microsoft.com/office/drawing/2014/main" id="{89C27E3D-65A4-4B85-B64C-CC153CDE56E3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93;p64">
              <a:extLst>
                <a:ext uri="{FF2B5EF4-FFF2-40B4-BE49-F238E27FC236}">
                  <a16:creationId xmlns:a16="http://schemas.microsoft.com/office/drawing/2014/main" id="{BFF0297B-87DB-4901-B27F-05E7A2D697AB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94;p64">
              <a:extLst>
                <a:ext uri="{FF2B5EF4-FFF2-40B4-BE49-F238E27FC236}">
                  <a16:creationId xmlns:a16="http://schemas.microsoft.com/office/drawing/2014/main" id="{BB269DBE-E861-4701-A1EB-FEBDD4A7C9FA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95;p64">
              <a:extLst>
                <a:ext uri="{FF2B5EF4-FFF2-40B4-BE49-F238E27FC236}">
                  <a16:creationId xmlns:a16="http://schemas.microsoft.com/office/drawing/2014/main" id="{7710DC9E-5DE2-4D85-8939-53C64D821666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96;p64">
              <a:extLst>
                <a:ext uri="{FF2B5EF4-FFF2-40B4-BE49-F238E27FC236}">
                  <a16:creationId xmlns:a16="http://schemas.microsoft.com/office/drawing/2014/main" id="{40C7325A-6D83-4E3F-B769-13520B83D77C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97;p64">
              <a:extLst>
                <a:ext uri="{FF2B5EF4-FFF2-40B4-BE49-F238E27FC236}">
                  <a16:creationId xmlns:a16="http://schemas.microsoft.com/office/drawing/2014/main" id="{B7D34EE5-0E26-4431-A506-A7F31D880794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98;p64">
              <a:extLst>
                <a:ext uri="{FF2B5EF4-FFF2-40B4-BE49-F238E27FC236}">
                  <a16:creationId xmlns:a16="http://schemas.microsoft.com/office/drawing/2014/main" id="{7CB90B32-F1BE-443D-8AE5-74189684ABEF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99;p64">
              <a:extLst>
                <a:ext uri="{FF2B5EF4-FFF2-40B4-BE49-F238E27FC236}">
                  <a16:creationId xmlns:a16="http://schemas.microsoft.com/office/drawing/2014/main" id="{59B38958-13E5-41FE-B08E-4B5F2FA7EC01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700;p64">
              <a:extLst>
                <a:ext uri="{FF2B5EF4-FFF2-40B4-BE49-F238E27FC236}">
                  <a16:creationId xmlns:a16="http://schemas.microsoft.com/office/drawing/2014/main" id="{F0FC82AA-6653-4C19-B94B-9576B22C9B0B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01;p64">
              <a:extLst>
                <a:ext uri="{FF2B5EF4-FFF2-40B4-BE49-F238E27FC236}">
                  <a16:creationId xmlns:a16="http://schemas.microsoft.com/office/drawing/2014/main" id="{668E57D0-47E2-453C-89BB-0863F6B1C75D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02;p64">
              <a:extLst>
                <a:ext uri="{FF2B5EF4-FFF2-40B4-BE49-F238E27FC236}">
                  <a16:creationId xmlns:a16="http://schemas.microsoft.com/office/drawing/2014/main" id="{B8EA174C-0566-4F09-8B46-0828ADEB6ECE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03;p64">
              <a:extLst>
                <a:ext uri="{FF2B5EF4-FFF2-40B4-BE49-F238E27FC236}">
                  <a16:creationId xmlns:a16="http://schemas.microsoft.com/office/drawing/2014/main" id="{8AAECB2B-88B9-4289-89E9-0DC4CB5E66A5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04;p64">
              <a:extLst>
                <a:ext uri="{FF2B5EF4-FFF2-40B4-BE49-F238E27FC236}">
                  <a16:creationId xmlns:a16="http://schemas.microsoft.com/office/drawing/2014/main" id="{B3DE9795-1462-4B92-83D3-34ECE280C974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05;p64">
              <a:extLst>
                <a:ext uri="{FF2B5EF4-FFF2-40B4-BE49-F238E27FC236}">
                  <a16:creationId xmlns:a16="http://schemas.microsoft.com/office/drawing/2014/main" id="{B0125A5A-7FAB-4EBD-A15F-80A6C3BA2F5B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06;p64">
              <a:extLst>
                <a:ext uri="{FF2B5EF4-FFF2-40B4-BE49-F238E27FC236}">
                  <a16:creationId xmlns:a16="http://schemas.microsoft.com/office/drawing/2014/main" id="{978FD9D0-253D-4589-A88E-E87A86A8CDEE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07;p64">
              <a:extLst>
                <a:ext uri="{FF2B5EF4-FFF2-40B4-BE49-F238E27FC236}">
                  <a16:creationId xmlns:a16="http://schemas.microsoft.com/office/drawing/2014/main" id="{553DE426-4939-4100-A24C-36769B99ED37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08;p64">
              <a:extLst>
                <a:ext uri="{FF2B5EF4-FFF2-40B4-BE49-F238E27FC236}">
                  <a16:creationId xmlns:a16="http://schemas.microsoft.com/office/drawing/2014/main" id="{7CD9F1DD-C435-4D4C-8F22-3B7BE3A93408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09;p64">
              <a:extLst>
                <a:ext uri="{FF2B5EF4-FFF2-40B4-BE49-F238E27FC236}">
                  <a16:creationId xmlns:a16="http://schemas.microsoft.com/office/drawing/2014/main" id="{036B9E33-E10F-4D4F-BCF5-957588C7A12B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10;p64">
              <a:extLst>
                <a:ext uri="{FF2B5EF4-FFF2-40B4-BE49-F238E27FC236}">
                  <a16:creationId xmlns:a16="http://schemas.microsoft.com/office/drawing/2014/main" id="{6A4EC5B4-58D1-49C1-B270-1DEF44C58600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11;p64">
              <a:extLst>
                <a:ext uri="{FF2B5EF4-FFF2-40B4-BE49-F238E27FC236}">
                  <a16:creationId xmlns:a16="http://schemas.microsoft.com/office/drawing/2014/main" id="{82B5DE06-06B6-433B-8D6F-B058A022D291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12;p64">
              <a:extLst>
                <a:ext uri="{FF2B5EF4-FFF2-40B4-BE49-F238E27FC236}">
                  <a16:creationId xmlns:a16="http://schemas.microsoft.com/office/drawing/2014/main" id="{FFE1DDD5-0576-486B-A4A3-2F4A6C788520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13;p64">
              <a:extLst>
                <a:ext uri="{FF2B5EF4-FFF2-40B4-BE49-F238E27FC236}">
                  <a16:creationId xmlns:a16="http://schemas.microsoft.com/office/drawing/2014/main" id="{DDC9CB87-7003-4E2F-BB36-ABE85619A3D7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14;p64">
              <a:extLst>
                <a:ext uri="{FF2B5EF4-FFF2-40B4-BE49-F238E27FC236}">
                  <a16:creationId xmlns:a16="http://schemas.microsoft.com/office/drawing/2014/main" id="{C82AD478-17F6-4E08-8E7D-68E85E3A59BA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15;p64">
              <a:extLst>
                <a:ext uri="{FF2B5EF4-FFF2-40B4-BE49-F238E27FC236}">
                  <a16:creationId xmlns:a16="http://schemas.microsoft.com/office/drawing/2014/main" id="{11DBDF19-E2CC-4E81-9D55-3573D9F8A820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16;p64">
              <a:extLst>
                <a:ext uri="{FF2B5EF4-FFF2-40B4-BE49-F238E27FC236}">
                  <a16:creationId xmlns:a16="http://schemas.microsoft.com/office/drawing/2014/main" id="{F0E12A7F-1A64-492F-8B3F-9D5C69A248A2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17;p64">
              <a:extLst>
                <a:ext uri="{FF2B5EF4-FFF2-40B4-BE49-F238E27FC236}">
                  <a16:creationId xmlns:a16="http://schemas.microsoft.com/office/drawing/2014/main" id="{DB1CC021-2EA5-4400-AA3D-0D30721C46C6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18;p64">
              <a:extLst>
                <a:ext uri="{FF2B5EF4-FFF2-40B4-BE49-F238E27FC236}">
                  <a16:creationId xmlns:a16="http://schemas.microsoft.com/office/drawing/2014/main" id="{A0311F6D-CAA1-41A3-9CC4-A8E9C85A8942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19;p64">
              <a:extLst>
                <a:ext uri="{FF2B5EF4-FFF2-40B4-BE49-F238E27FC236}">
                  <a16:creationId xmlns:a16="http://schemas.microsoft.com/office/drawing/2014/main" id="{15B45197-0C84-49D3-9CD3-BCADE2F0399F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20;p64">
              <a:extLst>
                <a:ext uri="{FF2B5EF4-FFF2-40B4-BE49-F238E27FC236}">
                  <a16:creationId xmlns:a16="http://schemas.microsoft.com/office/drawing/2014/main" id="{49E1ECB4-C129-4CA9-ABD3-2646281340B2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21;p64">
              <a:extLst>
                <a:ext uri="{FF2B5EF4-FFF2-40B4-BE49-F238E27FC236}">
                  <a16:creationId xmlns:a16="http://schemas.microsoft.com/office/drawing/2014/main" id="{6A66D25F-366E-4BAD-90EB-1DB9E6A9CFEC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22;p64">
              <a:extLst>
                <a:ext uri="{FF2B5EF4-FFF2-40B4-BE49-F238E27FC236}">
                  <a16:creationId xmlns:a16="http://schemas.microsoft.com/office/drawing/2014/main" id="{B7CD889A-9017-4F48-B6C7-0191B5DF6CE3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23;p64">
              <a:extLst>
                <a:ext uri="{FF2B5EF4-FFF2-40B4-BE49-F238E27FC236}">
                  <a16:creationId xmlns:a16="http://schemas.microsoft.com/office/drawing/2014/main" id="{9CDFF84D-DB3D-4EDA-8592-A4E15F61CA65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24;p64">
              <a:extLst>
                <a:ext uri="{FF2B5EF4-FFF2-40B4-BE49-F238E27FC236}">
                  <a16:creationId xmlns:a16="http://schemas.microsoft.com/office/drawing/2014/main" id="{DF12067C-E0AD-4A65-8395-6DCD8595083F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25;p64">
              <a:extLst>
                <a:ext uri="{FF2B5EF4-FFF2-40B4-BE49-F238E27FC236}">
                  <a16:creationId xmlns:a16="http://schemas.microsoft.com/office/drawing/2014/main" id="{AB17B870-A48E-47AC-A1D7-3006DB5CCF10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26;p64">
              <a:extLst>
                <a:ext uri="{FF2B5EF4-FFF2-40B4-BE49-F238E27FC236}">
                  <a16:creationId xmlns:a16="http://schemas.microsoft.com/office/drawing/2014/main" id="{759BA646-F90E-4823-A915-BE3898CFCDBD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27;p64">
              <a:extLst>
                <a:ext uri="{FF2B5EF4-FFF2-40B4-BE49-F238E27FC236}">
                  <a16:creationId xmlns:a16="http://schemas.microsoft.com/office/drawing/2014/main" id="{0C825797-11E0-4B75-99DA-952699D7DD58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28;p64">
              <a:extLst>
                <a:ext uri="{FF2B5EF4-FFF2-40B4-BE49-F238E27FC236}">
                  <a16:creationId xmlns:a16="http://schemas.microsoft.com/office/drawing/2014/main" id="{ACA639D8-AF5F-4F1D-B14E-07E27A9AB972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29;p64">
              <a:extLst>
                <a:ext uri="{FF2B5EF4-FFF2-40B4-BE49-F238E27FC236}">
                  <a16:creationId xmlns:a16="http://schemas.microsoft.com/office/drawing/2014/main" id="{F2EE679E-0F08-4FC4-8FD0-6E84B4A81D0B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30;p64">
              <a:extLst>
                <a:ext uri="{FF2B5EF4-FFF2-40B4-BE49-F238E27FC236}">
                  <a16:creationId xmlns:a16="http://schemas.microsoft.com/office/drawing/2014/main" id="{E696B19B-17C8-4135-9CDB-632452D9B4DB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31;p64">
              <a:extLst>
                <a:ext uri="{FF2B5EF4-FFF2-40B4-BE49-F238E27FC236}">
                  <a16:creationId xmlns:a16="http://schemas.microsoft.com/office/drawing/2014/main" id="{5322BDC4-D042-4529-96F9-88CCF587D918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32;p64">
              <a:extLst>
                <a:ext uri="{FF2B5EF4-FFF2-40B4-BE49-F238E27FC236}">
                  <a16:creationId xmlns:a16="http://schemas.microsoft.com/office/drawing/2014/main" id="{958ABFB3-B02D-4A48-9E8D-772F8548E1E3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33;p64">
              <a:extLst>
                <a:ext uri="{FF2B5EF4-FFF2-40B4-BE49-F238E27FC236}">
                  <a16:creationId xmlns:a16="http://schemas.microsoft.com/office/drawing/2014/main" id="{087E035D-B7E1-41FB-8A93-44F67BA414B8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34;p64">
              <a:extLst>
                <a:ext uri="{FF2B5EF4-FFF2-40B4-BE49-F238E27FC236}">
                  <a16:creationId xmlns:a16="http://schemas.microsoft.com/office/drawing/2014/main" id="{AD0BC69A-53D2-4832-982C-456CD8914E53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35;p64">
              <a:extLst>
                <a:ext uri="{FF2B5EF4-FFF2-40B4-BE49-F238E27FC236}">
                  <a16:creationId xmlns:a16="http://schemas.microsoft.com/office/drawing/2014/main" id="{0360648A-DC38-4931-AFCC-6C05A54AE114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36;p64">
              <a:extLst>
                <a:ext uri="{FF2B5EF4-FFF2-40B4-BE49-F238E27FC236}">
                  <a16:creationId xmlns:a16="http://schemas.microsoft.com/office/drawing/2014/main" id="{35BEB04B-54F0-4BF3-8F66-4D6AC90A9765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37;p64">
              <a:extLst>
                <a:ext uri="{FF2B5EF4-FFF2-40B4-BE49-F238E27FC236}">
                  <a16:creationId xmlns:a16="http://schemas.microsoft.com/office/drawing/2014/main" id="{2711999D-3738-49A5-B195-5A9CC25DB3CE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38;p64">
              <a:extLst>
                <a:ext uri="{FF2B5EF4-FFF2-40B4-BE49-F238E27FC236}">
                  <a16:creationId xmlns:a16="http://schemas.microsoft.com/office/drawing/2014/main" id="{7BE3373C-6B46-4D95-B32A-742238198DF6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39;p64">
              <a:extLst>
                <a:ext uri="{FF2B5EF4-FFF2-40B4-BE49-F238E27FC236}">
                  <a16:creationId xmlns:a16="http://schemas.microsoft.com/office/drawing/2014/main" id="{5D978027-CF42-463A-9908-EA3031313E22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40;p64">
              <a:extLst>
                <a:ext uri="{FF2B5EF4-FFF2-40B4-BE49-F238E27FC236}">
                  <a16:creationId xmlns:a16="http://schemas.microsoft.com/office/drawing/2014/main" id="{BADFAFC5-AF69-4B89-A76E-90B95BD1DE03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41;p64">
              <a:extLst>
                <a:ext uri="{FF2B5EF4-FFF2-40B4-BE49-F238E27FC236}">
                  <a16:creationId xmlns:a16="http://schemas.microsoft.com/office/drawing/2014/main" id="{9A4D3461-187F-4F3C-98CB-40B4F20D9E57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42;p64">
              <a:extLst>
                <a:ext uri="{FF2B5EF4-FFF2-40B4-BE49-F238E27FC236}">
                  <a16:creationId xmlns:a16="http://schemas.microsoft.com/office/drawing/2014/main" id="{FDEF48C4-30A7-4801-B1C2-5E791F12D027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43;p64">
              <a:extLst>
                <a:ext uri="{FF2B5EF4-FFF2-40B4-BE49-F238E27FC236}">
                  <a16:creationId xmlns:a16="http://schemas.microsoft.com/office/drawing/2014/main" id="{90DFCEA7-DA33-481B-AE07-1A677A3D7F6B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44;p64">
              <a:extLst>
                <a:ext uri="{FF2B5EF4-FFF2-40B4-BE49-F238E27FC236}">
                  <a16:creationId xmlns:a16="http://schemas.microsoft.com/office/drawing/2014/main" id="{5EAD5BA0-2C8F-45C4-9B04-2DA13753F389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45;p64">
              <a:extLst>
                <a:ext uri="{FF2B5EF4-FFF2-40B4-BE49-F238E27FC236}">
                  <a16:creationId xmlns:a16="http://schemas.microsoft.com/office/drawing/2014/main" id="{DCC0C37B-05FC-45E6-9056-74CE644B15E9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46;p64">
              <a:extLst>
                <a:ext uri="{FF2B5EF4-FFF2-40B4-BE49-F238E27FC236}">
                  <a16:creationId xmlns:a16="http://schemas.microsoft.com/office/drawing/2014/main" id="{AFBBFF97-A8BE-48E3-A60C-CCB93EA152C4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47;p64">
              <a:extLst>
                <a:ext uri="{FF2B5EF4-FFF2-40B4-BE49-F238E27FC236}">
                  <a16:creationId xmlns:a16="http://schemas.microsoft.com/office/drawing/2014/main" id="{C7C8A009-1443-4CA4-B42D-0E35F8D0A448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48;p64">
              <a:extLst>
                <a:ext uri="{FF2B5EF4-FFF2-40B4-BE49-F238E27FC236}">
                  <a16:creationId xmlns:a16="http://schemas.microsoft.com/office/drawing/2014/main" id="{9E681DA0-655E-4FFE-B6E4-269789079298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49;p64">
              <a:extLst>
                <a:ext uri="{FF2B5EF4-FFF2-40B4-BE49-F238E27FC236}">
                  <a16:creationId xmlns:a16="http://schemas.microsoft.com/office/drawing/2014/main" id="{859FB8A5-136E-4C59-8874-4FAF7AA8651F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50;p64">
              <a:extLst>
                <a:ext uri="{FF2B5EF4-FFF2-40B4-BE49-F238E27FC236}">
                  <a16:creationId xmlns:a16="http://schemas.microsoft.com/office/drawing/2014/main" id="{2564B86D-EF15-4564-97CD-A14C9CBBB93F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51;p64">
              <a:extLst>
                <a:ext uri="{FF2B5EF4-FFF2-40B4-BE49-F238E27FC236}">
                  <a16:creationId xmlns:a16="http://schemas.microsoft.com/office/drawing/2014/main" id="{01B66D26-DD3F-4E8E-BF11-DF098299E12D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52;p64">
              <a:extLst>
                <a:ext uri="{FF2B5EF4-FFF2-40B4-BE49-F238E27FC236}">
                  <a16:creationId xmlns:a16="http://schemas.microsoft.com/office/drawing/2014/main" id="{577C06FB-7505-4C71-8EBE-27A660ABDCDF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53;p64">
              <a:extLst>
                <a:ext uri="{FF2B5EF4-FFF2-40B4-BE49-F238E27FC236}">
                  <a16:creationId xmlns:a16="http://schemas.microsoft.com/office/drawing/2014/main" id="{F7E3055C-2D1A-4493-B9C6-45A448E8809D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54;p64">
              <a:extLst>
                <a:ext uri="{FF2B5EF4-FFF2-40B4-BE49-F238E27FC236}">
                  <a16:creationId xmlns:a16="http://schemas.microsoft.com/office/drawing/2014/main" id="{C40B26D9-8F5E-4DDA-A1E4-F77389886F0C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55;p64">
              <a:extLst>
                <a:ext uri="{FF2B5EF4-FFF2-40B4-BE49-F238E27FC236}">
                  <a16:creationId xmlns:a16="http://schemas.microsoft.com/office/drawing/2014/main" id="{09719068-598C-4DD4-BB50-64CA375A0A2F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56;p64">
              <a:extLst>
                <a:ext uri="{FF2B5EF4-FFF2-40B4-BE49-F238E27FC236}">
                  <a16:creationId xmlns:a16="http://schemas.microsoft.com/office/drawing/2014/main" id="{AE65FF68-ACEA-4B8D-9E0C-CA17E29C8B58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57;p64">
              <a:extLst>
                <a:ext uri="{FF2B5EF4-FFF2-40B4-BE49-F238E27FC236}">
                  <a16:creationId xmlns:a16="http://schemas.microsoft.com/office/drawing/2014/main" id="{266176AC-1414-402A-8BAF-BE86BE705B5D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58;p64">
              <a:extLst>
                <a:ext uri="{FF2B5EF4-FFF2-40B4-BE49-F238E27FC236}">
                  <a16:creationId xmlns:a16="http://schemas.microsoft.com/office/drawing/2014/main" id="{469CCBCC-B155-441A-A4D3-A8F835BF789E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59;p64">
              <a:extLst>
                <a:ext uri="{FF2B5EF4-FFF2-40B4-BE49-F238E27FC236}">
                  <a16:creationId xmlns:a16="http://schemas.microsoft.com/office/drawing/2014/main" id="{FDC1676C-4E6B-4196-9DB8-7AD1B556570D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60;p64">
              <a:extLst>
                <a:ext uri="{FF2B5EF4-FFF2-40B4-BE49-F238E27FC236}">
                  <a16:creationId xmlns:a16="http://schemas.microsoft.com/office/drawing/2014/main" id="{F11A7D00-549C-4241-B32B-658DC76A8B5D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61;p64">
              <a:extLst>
                <a:ext uri="{FF2B5EF4-FFF2-40B4-BE49-F238E27FC236}">
                  <a16:creationId xmlns:a16="http://schemas.microsoft.com/office/drawing/2014/main" id="{10A2DC28-CD47-4999-9B58-AF997906ABBA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62;p64">
              <a:extLst>
                <a:ext uri="{FF2B5EF4-FFF2-40B4-BE49-F238E27FC236}">
                  <a16:creationId xmlns:a16="http://schemas.microsoft.com/office/drawing/2014/main" id="{70978DCA-5BBB-4DA4-8B1C-69B7B874BCAB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63;p64">
              <a:extLst>
                <a:ext uri="{FF2B5EF4-FFF2-40B4-BE49-F238E27FC236}">
                  <a16:creationId xmlns:a16="http://schemas.microsoft.com/office/drawing/2014/main" id="{FE40338E-3FA2-4164-98A9-1A56464D0410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64;p64">
              <a:extLst>
                <a:ext uri="{FF2B5EF4-FFF2-40B4-BE49-F238E27FC236}">
                  <a16:creationId xmlns:a16="http://schemas.microsoft.com/office/drawing/2014/main" id="{99535EAB-6A14-44C0-A811-16A1FC79E125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65;p64">
              <a:extLst>
                <a:ext uri="{FF2B5EF4-FFF2-40B4-BE49-F238E27FC236}">
                  <a16:creationId xmlns:a16="http://schemas.microsoft.com/office/drawing/2014/main" id="{CDE3C5B2-6C00-4E4B-B40B-CB8F6A6E6300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66;p64">
              <a:extLst>
                <a:ext uri="{FF2B5EF4-FFF2-40B4-BE49-F238E27FC236}">
                  <a16:creationId xmlns:a16="http://schemas.microsoft.com/office/drawing/2014/main" id="{62FE532C-5DA5-49C4-964E-F079693D439A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67;p64">
              <a:extLst>
                <a:ext uri="{FF2B5EF4-FFF2-40B4-BE49-F238E27FC236}">
                  <a16:creationId xmlns:a16="http://schemas.microsoft.com/office/drawing/2014/main" id="{0A34CE55-272E-4D1C-9291-BB2DAC687A37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68;p64">
              <a:extLst>
                <a:ext uri="{FF2B5EF4-FFF2-40B4-BE49-F238E27FC236}">
                  <a16:creationId xmlns:a16="http://schemas.microsoft.com/office/drawing/2014/main" id="{223B9FAD-EF36-4163-AA11-059A2171E084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69;p64">
              <a:extLst>
                <a:ext uri="{FF2B5EF4-FFF2-40B4-BE49-F238E27FC236}">
                  <a16:creationId xmlns:a16="http://schemas.microsoft.com/office/drawing/2014/main" id="{746E1DA0-9584-448D-80CC-84BB11BA2314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70;p64">
              <a:extLst>
                <a:ext uri="{FF2B5EF4-FFF2-40B4-BE49-F238E27FC236}">
                  <a16:creationId xmlns:a16="http://schemas.microsoft.com/office/drawing/2014/main" id="{362336BB-A73F-43EF-BFAC-65EB94557CEF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71;p64">
              <a:extLst>
                <a:ext uri="{FF2B5EF4-FFF2-40B4-BE49-F238E27FC236}">
                  <a16:creationId xmlns:a16="http://schemas.microsoft.com/office/drawing/2014/main" id="{6906886D-BA09-4EC1-B4CC-DB1413E7FFFC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72;p64">
              <a:extLst>
                <a:ext uri="{FF2B5EF4-FFF2-40B4-BE49-F238E27FC236}">
                  <a16:creationId xmlns:a16="http://schemas.microsoft.com/office/drawing/2014/main" id="{E3D8DCBC-798A-463F-B2BA-8EA051E37ED2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73;p64">
              <a:extLst>
                <a:ext uri="{FF2B5EF4-FFF2-40B4-BE49-F238E27FC236}">
                  <a16:creationId xmlns:a16="http://schemas.microsoft.com/office/drawing/2014/main" id="{E0DC2E35-5A6F-4FA3-AC15-A4AC886373FB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74;p64">
              <a:extLst>
                <a:ext uri="{FF2B5EF4-FFF2-40B4-BE49-F238E27FC236}">
                  <a16:creationId xmlns:a16="http://schemas.microsoft.com/office/drawing/2014/main" id="{20C8C21C-48CF-4101-A616-B4D063BBEA3F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75;p64">
              <a:extLst>
                <a:ext uri="{FF2B5EF4-FFF2-40B4-BE49-F238E27FC236}">
                  <a16:creationId xmlns:a16="http://schemas.microsoft.com/office/drawing/2014/main" id="{9F3ECD71-AF8A-40D2-BB8C-D8872C213614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76;p64">
              <a:extLst>
                <a:ext uri="{FF2B5EF4-FFF2-40B4-BE49-F238E27FC236}">
                  <a16:creationId xmlns:a16="http://schemas.microsoft.com/office/drawing/2014/main" id="{BDA7A1A9-B737-4CD6-8B65-39C070DCBE4A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77;p64">
              <a:extLst>
                <a:ext uri="{FF2B5EF4-FFF2-40B4-BE49-F238E27FC236}">
                  <a16:creationId xmlns:a16="http://schemas.microsoft.com/office/drawing/2014/main" id="{93AB476E-6944-45E0-ABB0-A6D6ABF3EE1E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78;p64">
              <a:extLst>
                <a:ext uri="{FF2B5EF4-FFF2-40B4-BE49-F238E27FC236}">
                  <a16:creationId xmlns:a16="http://schemas.microsoft.com/office/drawing/2014/main" id="{594271B0-474E-40D7-88CF-07A926C2C05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79;p64">
              <a:extLst>
                <a:ext uri="{FF2B5EF4-FFF2-40B4-BE49-F238E27FC236}">
                  <a16:creationId xmlns:a16="http://schemas.microsoft.com/office/drawing/2014/main" id="{2CD6386A-CA7D-4A5F-8FF2-66BBB0AF10CD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80;p64">
              <a:extLst>
                <a:ext uri="{FF2B5EF4-FFF2-40B4-BE49-F238E27FC236}">
                  <a16:creationId xmlns:a16="http://schemas.microsoft.com/office/drawing/2014/main" id="{64C2E36F-8CE0-4DDD-AC3A-6717A939AB81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81;p64">
              <a:extLst>
                <a:ext uri="{FF2B5EF4-FFF2-40B4-BE49-F238E27FC236}">
                  <a16:creationId xmlns:a16="http://schemas.microsoft.com/office/drawing/2014/main" id="{BABC5302-76AC-4703-9CCF-6999356598D4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82;p64">
              <a:extLst>
                <a:ext uri="{FF2B5EF4-FFF2-40B4-BE49-F238E27FC236}">
                  <a16:creationId xmlns:a16="http://schemas.microsoft.com/office/drawing/2014/main" id="{F1B6204B-4A22-4585-974F-B9D77816AA39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83;p64">
              <a:extLst>
                <a:ext uri="{FF2B5EF4-FFF2-40B4-BE49-F238E27FC236}">
                  <a16:creationId xmlns:a16="http://schemas.microsoft.com/office/drawing/2014/main" id="{360D92DF-2960-4645-BE60-26A47ABE42DA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84;p64">
              <a:extLst>
                <a:ext uri="{FF2B5EF4-FFF2-40B4-BE49-F238E27FC236}">
                  <a16:creationId xmlns:a16="http://schemas.microsoft.com/office/drawing/2014/main" id="{0C30C716-7F77-4E48-B52C-D31F01F31CA3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85;p64">
              <a:extLst>
                <a:ext uri="{FF2B5EF4-FFF2-40B4-BE49-F238E27FC236}">
                  <a16:creationId xmlns:a16="http://schemas.microsoft.com/office/drawing/2014/main" id="{9EDDF580-205F-42D5-8D0F-B2333B94FB3C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86;p64">
              <a:extLst>
                <a:ext uri="{FF2B5EF4-FFF2-40B4-BE49-F238E27FC236}">
                  <a16:creationId xmlns:a16="http://schemas.microsoft.com/office/drawing/2014/main" id="{6F120A12-C9DB-4850-A1EC-0A2E257C51C6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87;p64">
              <a:extLst>
                <a:ext uri="{FF2B5EF4-FFF2-40B4-BE49-F238E27FC236}">
                  <a16:creationId xmlns:a16="http://schemas.microsoft.com/office/drawing/2014/main" id="{664D8D93-1173-43FE-9F55-040CECF9335A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88;p64">
              <a:extLst>
                <a:ext uri="{FF2B5EF4-FFF2-40B4-BE49-F238E27FC236}">
                  <a16:creationId xmlns:a16="http://schemas.microsoft.com/office/drawing/2014/main" id="{1A8AECF6-CE1C-46BF-B880-688E0F987E11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89;p64">
              <a:extLst>
                <a:ext uri="{FF2B5EF4-FFF2-40B4-BE49-F238E27FC236}">
                  <a16:creationId xmlns:a16="http://schemas.microsoft.com/office/drawing/2014/main" id="{B6505A7C-F95F-4897-AA4C-5E7F31A30238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90;p64">
              <a:extLst>
                <a:ext uri="{FF2B5EF4-FFF2-40B4-BE49-F238E27FC236}">
                  <a16:creationId xmlns:a16="http://schemas.microsoft.com/office/drawing/2014/main" id="{C11B6444-E9DA-41EF-9BAC-C012F87465F3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91;p64">
              <a:extLst>
                <a:ext uri="{FF2B5EF4-FFF2-40B4-BE49-F238E27FC236}">
                  <a16:creationId xmlns:a16="http://schemas.microsoft.com/office/drawing/2014/main" id="{88FCFE9E-ADD4-4234-865B-1B4C80307B9F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92;p64">
              <a:extLst>
                <a:ext uri="{FF2B5EF4-FFF2-40B4-BE49-F238E27FC236}">
                  <a16:creationId xmlns:a16="http://schemas.microsoft.com/office/drawing/2014/main" id="{F568BDB3-6A49-48F4-88A1-6BF6F08A5F8C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93;p64">
              <a:extLst>
                <a:ext uri="{FF2B5EF4-FFF2-40B4-BE49-F238E27FC236}">
                  <a16:creationId xmlns:a16="http://schemas.microsoft.com/office/drawing/2014/main" id="{9D8B1656-5B3A-4435-A4FC-14C47A013593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94;p64">
              <a:extLst>
                <a:ext uri="{FF2B5EF4-FFF2-40B4-BE49-F238E27FC236}">
                  <a16:creationId xmlns:a16="http://schemas.microsoft.com/office/drawing/2014/main" id="{719771C1-0645-48C5-AD22-2FD4CE010196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795;p64">
              <a:extLst>
                <a:ext uri="{FF2B5EF4-FFF2-40B4-BE49-F238E27FC236}">
                  <a16:creationId xmlns:a16="http://schemas.microsoft.com/office/drawing/2014/main" id="{5524EDB5-5ABF-4B5B-99FE-996D0E1335E7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796;p64">
              <a:extLst>
                <a:ext uri="{FF2B5EF4-FFF2-40B4-BE49-F238E27FC236}">
                  <a16:creationId xmlns:a16="http://schemas.microsoft.com/office/drawing/2014/main" id="{DAD0ED03-0359-4155-A0E8-8C6AA012DD26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797;p64">
              <a:extLst>
                <a:ext uri="{FF2B5EF4-FFF2-40B4-BE49-F238E27FC236}">
                  <a16:creationId xmlns:a16="http://schemas.microsoft.com/office/drawing/2014/main" id="{14058EA4-BA94-4F35-8CEF-F599CDAE10D0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798;p64">
              <a:extLst>
                <a:ext uri="{FF2B5EF4-FFF2-40B4-BE49-F238E27FC236}">
                  <a16:creationId xmlns:a16="http://schemas.microsoft.com/office/drawing/2014/main" id="{E2CAEBCE-4A1E-4B03-9CD3-F4A5608ADD18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799;p64">
              <a:extLst>
                <a:ext uri="{FF2B5EF4-FFF2-40B4-BE49-F238E27FC236}">
                  <a16:creationId xmlns:a16="http://schemas.microsoft.com/office/drawing/2014/main" id="{26E74A69-0799-487B-9DAD-3D250C56E9BA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800;p64">
              <a:extLst>
                <a:ext uri="{FF2B5EF4-FFF2-40B4-BE49-F238E27FC236}">
                  <a16:creationId xmlns:a16="http://schemas.microsoft.com/office/drawing/2014/main" id="{A96E29FF-AEE4-4F56-8314-8FBF5E14DB1C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801;p64">
              <a:extLst>
                <a:ext uri="{FF2B5EF4-FFF2-40B4-BE49-F238E27FC236}">
                  <a16:creationId xmlns:a16="http://schemas.microsoft.com/office/drawing/2014/main" id="{E023CD76-FFC8-4270-8B90-9ED330AA053A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802;p64">
              <a:extLst>
                <a:ext uri="{FF2B5EF4-FFF2-40B4-BE49-F238E27FC236}">
                  <a16:creationId xmlns:a16="http://schemas.microsoft.com/office/drawing/2014/main" id="{8B86156B-2E6F-41F5-AF1C-6E8A5D76CBEF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803;p64">
              <a:extLst>
                <a:ext uri="{FF2B5EF4-FFF2-40B4-BE49-F238E27FC236}">
                  <a16:creationId xmlns:a16="http://schemas.microsoft.com/office/drawing/2014/main" id="{1631358B-4C9B-4257-9E9A-D2032E998096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804;p64">
              <a:extLst>
                <a:ext uri="{FF2B5EF4-FFF2-40B4-BE49-F238E27FC236}">
                  <a16:creationId xmlns:a16="http://schemas.microsoft.com/office/drawing/2014/main" id="{31992B9E-F947-4D7F-AAAF-A3DA5211CAB2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805;p64">
              <a:extLst>
                <a:ext uri="{FF2B5EF4-FFF2-40B4-BE49-F238E27FC236}">
                  <a16:creationId xmlns:a16="http://schemas.microsoft.com/office/drawing/2014/main" id="{E6801BB7-A750-41D2-818D-4DA9C726109C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806;p64">
              <a:extLst>
                <a:ext uri="{FF2B5EF4-FFF2-40B4-BE49-F238E27FC236}">
                  <a16:creationId xmlns:a16="http://schemas.microsoft.com/office/drawing/2014/main" id="{5A5218BC-A193-4AB0-8343-79DFAA0D6450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807;p64">
              <a:extLst>
                <a:ext uri="{FF2B5EF4-FFF2-40B4-BE49-F238E27FC236}">
                  <a16:creationId xmlns:a16="http://schemas.microsoft.com/office/drawing/2014/main" id="{A006DE83-6443-4D73-98B4-DD79D353115C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808;p64">
              <a:extLst>
                <a:ext uri="{FF2B5EF4-FFF2-40B4-BE49-F238E27FC236}">
                  <a16:creationId xmlns:a16="http://schemas.microsoft.com/office/drawing/2014/main" id="{1DE5D940-5370-4365-AE20-D5F55569EC60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809;p64">
              <a:extLst>
                <a:ext uri="{FF2B5EF4-FFF2-40B4-BE49-F238E27FC236}">
                  <a16:creationId xmlns:a16="http://schemas.microsoft.com/office/drawing/2014/main" id="{4ED2B0D8-8F8E-4883-AA3A-283E0F1AE3E7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810;p64">
              <a:extLst>
                <a:ext uri="{FF2B5EF4-FFF2-40B4-BE49-F238E27FC236}">
                  <a16:creationId xmlns:a16="http://schemas.microsoft.com/office/drawing/2014/main" id="{19784C2F-2F07-4718-A409-D96D7EDF51F0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11;p64">
              <a:extLst>
                <a:ext uri="{FF2B5EF4-FFF2-40B4-BE49-F238E27FC236}">
                  <a16:creationId xmlns:a16="http://schemas.microsoft.com/office/drawing/2014/main" id="{56553266-B8B2-47B1-B815-68BDF4D80F86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12;p64">
              <a:extLst>
                <a:ext uri="{FF2B5EF4-FFF2-40B4-BE49-F238E27FC236}">
                  <a16:creationId xmlns:a16="http://schemas.microsoft.com/office/drawing/2014/main" id="{271D8129-6DA5-49BF-9921-78C7C1A5B28F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13;p64">
              <a:extLst>
                <a:ext uri="{FF2B5EF4-FFF2-40B4-BE49-F238E27FC236}">
                  <a16:creationId xmlns:a16="http://schemas.microsoft.com/office/drawing/2014/main" id="{865AD422-49D2-4D38-950C-FF0F1C938AAE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14;p64">
              <a:extLst>
                <a:ext uri="{FF2B5EF4-FFF2-40B4-BE49-F238E27FC236}">
                  <a16:creationId xmlns:a16="http://schemas.microsoft.com/office/drawing/2014/main" id="{5EE4E936-F43E-4D54-84DC-3ADE6ED41242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15;p64">
              <a:extLst>
                <a:ext uri="{FF2B5EF4-FFF2-40B4-BE49-F238E27FC236}">
                  <a16:creationId xmlns:a16="http://schemas.microsoft.com/office/drawing/2014/main" id="{67FD7A61-559E-4B88-A1F8-80F3CEE16499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16;p64">
              <a:extLst>
                <a:ext uri="{FF2B5EF4-FFF2-40B4-BE49-F238E27FC236}">
                  <a16:creationId xmlns:a16="http://schemas.microsoft.com/office/drawing/2014/main" id="{DA3D88BA-C7E2-40A2-8C86-46B3906475B9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17;p64">
              <a:extLst>
                <a:ext uri="{FF2B5EF4-FFF2-40B4-BE49-F238E27FC236}">
                  <a16:creationId xmlns:a16="http://schemas.microsoft.com/office/drawing/2014/main" id="{1CD05D60-A8EF-4F4C-A243-AA0C87E93774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18;p64">
              <a:extLst>
                <a:ext uri="{FF2B5EF4-FFF2-40B4-BE49-F238E27FC236}">
                  <a16:creationId xmlns:a16="http://schemas.microsoft.com/office/drawing/2014/main" id="{8D1BDEB3-5C31-4CE1-B72C-146BF7A5BE3B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19;p64">
              <a:extLst>
                <a:ext uri="{FF2B5EF4-FFF2-40B4-BE49-F238E27FC236}">
                  <a16:creationId xmlns:a16="http://schemas.microsoft.com/office/drawing/2014/main" id="{5E22DE8B-CA4E-4E3A-B4EC-956EAFE09711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20;p64">
              <a:extLst>
                <a:ext uri="{FF2B5EF4-FFF2-40B4-BE49-F238E27FC236}">
                  <a16:creationId xmlns:a16="http://schemas.microsoft.com/office/drawing/2014/main" id="{9B361E00-84E1-4219-B6E6-960CBF8528AA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21;p64">
              <a:extLst>
                <a:ext uri="{FF2B5EF4-FFF2-40B4-BE49-F238E27FC236}">
                  <a16:creationId xmlns:a16="http://schemas.microsoft.com/office/drawing/2014/main" id="{7ECCC9EE-47FA-4CB8-BD40-02A0038E23AE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22;p64">
              <a:extLst>
                <a:ext uri="{FF2B5EF4-FFF2-40B4-BE49-F238E27FC236}">
                  <a16:creationId xmlns:a16="http://schemas.microsoft.com/office/drawing/2014/main" id="{66D9BB13-ADEE-407D-9774-68215F5993F3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23;p64">
              <a:extLst>
                <a:ext uri="{FF2B5EF4-FFF2-40B4-BE49-F238E27FC236}">
                  <a16:creationId xmlns:a16="http://schemas.microsoft.com/office/drawing/2014/main" id="{CB0F031D-1FD9-4CB1-95E8-1F585B8B6C30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24;p64">
              <a:extLst>
                <a:ext uri="{FF2B5EF4-FFF2-40B4-BE49-F238E27FC236}">
                  <a16:creationId xmlns:a16="http://schemas.microsoft.com/office/drawing/2014/main" id="{4CB0ED0C-F88C-43EC-9370-087C2148BFAB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25;p64">
              <a:extLst>
                <a:ext uri="{FF2B5EF4-FFF2-40B4-BE49-F238E27FC236}">
                  <a16:creationId xmlns:a16="http://schemas.microsoft.com/office/drawing/2014/main" id="{2F3711F3-634D-45A6-9D75-B22F59A8E57F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26;p64">
              <a:extLst>
                <a:ext uri="{FF2B5EF4-FFF2-40B4-BE49-F238E27FC236}">
                  <a16:creationId xmlns:a16="http://schemas.microsoft.com/office/drawing/2014/main" id="{963F5212-B8CE-4052-9FEA-E4205731511F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27;p64">
              <a:extLst>
                <a:ext uri="{FF2B5EF4-FFF2-40B4-BE49-F238E27FC236}">
                  <a16:creationId xmlns:a16="http://schemas.microsoft.com/office/drawing/2014/main" id="{C96FE48F-BC7C-4DE0-876C-A6D14DB581C2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28;p64">
              <a:extLst>
                <a:ext uri="{FF2B5EF4-FFF2-40B4-BE49-F238E27FC236}">
                  <a16:creationId xmlns:a16="http://schemas.microsoft.com/office/drawing/2014/main" id="{2FD49523-F01A-4FB2-8A5F-72AAAEB6A362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29;p64">
              <a:extLst>
                <a:ext uri="{FF2B5EF4-FFF2-40B4-BE49-F238E27FC236}">
                  <a16:creationId xmlns:a16="http://schemas.microsoft.com/office/drawing/2014/main" id="{50062146-324D-49CF-826D-572505498A06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30;p64">
              <a:extLst>
                <a:ext uri="{FF2B5EF4-FFF2-40B4-BE49-F238E27FC236}">
                  <a16:creationId xmlns:a16="http://schemas.microsoft.com/office/drawing/2014/main" id="{1B4EE93F-D957-4577-84F3-4A193520F7F5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31;p64">
              <a:extLst>
                <a:ext uri="{FF2B5EF4-FFF2-40B4-BE49-F238E27FC236}">
                  <a16:creationId xmlns:a16="http://schemas.microsoft.com/office/drawing/2014/main" id="{306172CC-886F-4FBF-8643-E7C890C833C4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32;p64">
              <a:extLst>
                <a:ext uri="{FF2B5EF4-FFF2-40B4-BE49-F238E27FC236}">
                  <a16:creationId xmlns:a16="http://schemas.microsoft.com/office/drawing/2014/main" id="{8BA25CBE-315F-4ED4-A38F-61309313E8C7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33;p64">
              <a:extLst>
                <a:ext uri="{FF2B5EF4-FFF2-40B4-BE49-F238E27FC236}">
                  <a16:creationId xmlns:a16="http://schemas.microsoft.com/office/drawing/2014/main" id="{CE59A921-3816-4E2A-8E87-125C74E7BE11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34;p64">
              <a:extLst>
                <a:ext uri="{FF2B5EF4-FFF2-40B4-BE49-F238E27FC236}">
                  <a16:creationId xmlns:a16="http://schemas.microsoft.com/office/drawing/2014/main" id="{32F50FE8-CA56-4DE0-B0E1-463921BBAD9A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35;p64">
              <a:extLst>
                <a:ext uri="{FF2B5EF4-FFF2-40B4-BE49-F238E27FC236}">
                  <a16:creationId xmlns:a16="http://schemas.microsoft.com/office/drawing/2014/main" id="{FD35A111-46D5-4D9B-8953-312187BAFDD4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36;p64">
              <a:extLst>
                <a:ext uri="{FF2B5EF4-FFF2-40B4-BE49-F238E27FC236}">
                  <a16:creationId xmlns:a16="http://schemas.microsoft.com/office/drawing/2014/main" id="{64792E7A-7666-4F56-9472-047BBF65E6A8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37;p64">
              <a:extLst>
                <a:ext uri="{FF2B5EF4-FFF2-40B4-BE49-F238E27FC236}">
                  <a16:creationId xmlns:a16="http://schemas.microsoft.com/office/drawing/2014/main" id="{95170247-732B-48E5-8786-1143F031BB81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38;p64">
              <a:extLst>
                <a:ext uri="{FF2B5EF4-FFF2-40B4-BE49-F238E27FC236}">
                  <a16:creationId xmlns:a16="http://schemas.microsoft.com/office/drawing/2014/main" id="{79E64FE6-55DD-4B3F-8174-A97F9B39E290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39;p64">
              <a:extLst>
                <a:ext uri="{FF2B5EF4-FFF2-40B4-BE49-F238E27FC236}">
                  <a16:creationId xmlns:a16="http://schemas.microsoft.com/office/drawing/2014/main" id="{08FA44E0-A8A5-4492-8635-CC4E14993C6D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40;p64">
              <a:extLst>
                <a:ext uri="{FF2B5EF4-FFF2-40B4-BE49-F238E27FC236}">
                  <a16:creationId xmlns:a16="http://schemas.microsoft.com/office/drawing/2014/main" id="{F9C59FD8-FA0F-4E8F-9F64-59058DA732AA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41;p64">
              <a:extLst>
                <a:ext uri="{FF2B5EF4-FFF2-40B4-BE49-F238E27FC236}">
                  <a16:creationId xmlns:a16="http://schemas.microsoft.com/office/drawing/2014/main" id="{45F690F9-D5FF-4869-9F51-200C1A986792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42;p64">
              <a:extLst>
                <a:ext uri="{FF2B5EF4-FFF2-40B4-BE49-F238E27FC236}">
                  <a16:creationId xmlns:a16="http://schemas.microsoft.com/office/drawing/2014/main" id="{D736E620-7763-4207-B9E5-82193F2CF61D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43;p64">
              <a:extLst>
                <a:ext uri="{FF2B5EF4-FFF2-40B4-BE49-F238E27FC236}">
                  <a16:creationId xmlns:a16="http://schemas.microsoft.com/office/drawing/2014/main" id="{619EC6D1-B3E7-48D0-B857-DD07B99ECAFB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44;p64">
              <a:extLst>
                <a:ext uri="{FF2B5EF4-FFF2-40B4-BE49-F238E27FC236}">
                  <a16:creationId xmlns:a16="http://schemas.microsoft.com/office/drawing/2014/main" id="{E2B069B0-89DF-46E2-A7C6-49FECBA7E3CE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45;p64">
              <a:extLst>
                <a:ext uri="{FF2B5EF4-FFF2-40B4-BE49-F238E27FC236}">
                  <a16:creationId xmlns:a16="http://schemas.microsoft.com/office/drawing/2014/main" id="{505761FA-1DD8-4479-AFAB-E100EA199D9E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46;p64">
              <a:extLst>
                <a:ext uri="{FF2B5EF4-FFF2-40B4-BE49-F238E27FC236}">
                  <a16:creationId xmlns:a16="http://schemas.microsoft.com/office/drawing/2014/main" id="{433D0F12-F4B9-424D-8C94-9E7F42A75272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47;p64">
              <a:extLst>
                <a:ext uri="{FF2B5EF4-FFF2-40B4-BE49-F238E27FC236}">
                  <a16:creationId xmlns:a16="http://schemas.microsoft.com/office/drawing/2014/main" id="{C3B3190D-BF81-4952-BAC1-3775B13E3A97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48;p64">
              <a:extLst>
                <a:ext uri="{FF2B5EF4-FFF2-40B4-BE49-F238E27FC236}">
                  <a16:creationId xmlns:a16="http://schemas.microsoft.com/office/drawing/2014/main" id="{98C92DC5-374C-4708-917D-0AF259DEB9F7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49;p64">
              <a:extLst>
                <a:ext uri="{FF2B5EF4-FFF2-40B4-BE49-F238E27FC236}">
                  <a16:creationId xmlns:a16="http://schemas.microsoft.com/office/drawing/2014/main" id="{7076046B-B9B7-4948-98D4-8943175227B1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50;p64">
              <a:extLst>
                <a:ext uri="{FF2B5EF4-FFF2-40B4-BE49-F238E27FC236}">
                  <a16:creationId xmlns:a16="http://schemas.microsoft.com/office/drawing/2014/main" id="{DFEBC67B-86B4-4F1A-B15E-29BCF9B1D7BF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51;p64">
              <a:extLst>
                <a:ext uri="{FF2B5EF4-FFF2-40B4-BE49-F238E27FC236}">
                  <a16:creationId xmlns:a16="http://schemas.microsoft.com/office/drawing/2014/main" id="{3E91AD2E-A79F-4345-A893-07975112FA28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52;p64">
              <a:extLst>
                <a:ext uri="{FF2B5EF4-FFF2-40B4-BE49-F238E27FC236}">
                  <a16:creationId xmlns:a16="http://schemas.microsoft.com/office/drawing/2014/main" id="{695EC0D2-FE6B-429B-9B95-55A59179D21F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53;p64">
              <a:extLst>
                <a:ext uri="{FF2B5EF4-FFF2-40B4-BE49-F238E27FC236}">
                  <a16:creationId xmlns:a16="http://schemas.microsoft.com/office/drawing/2014/main" id="{F9610938-7AB2-4C0E-900D-1B7315F95ADD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54;p64">
              <a:extLst>
                <a:ext uri="{FF2B5EF4-FFF2-40B4-BE49-F238E27FC236}">
                  <a16:creationId xmlns:a16="http://schemas.microsoft.com/office/drawing/2014/main" id="{00ACF8D2-5FC6-4DB8-B6A3-2B8BB6DD8478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55;p64">
              <a:extLst>
                <a:ext uri="{FF2B5EF4-FFF2-40B4-BE49-F238E27FC236}">
                  <a16:creationId xmlns:a16="http://schemas.microsoft.com/office/drawing/2014/main" id="{126C2083-79E5-4134-9DA5-11A530FD7076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56;p64">
              <a:extLst>
                <a:ext uri="{FF2B5EF4-FFF2-40B4-BE49-F238E27FC236}">
                  <a16:creationId xmlns:a16="http://schemas.microsoft.com/office/drawing/2014/main" id="{33E16D3E-94C2-4111-B093-D745A300D95D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57;p64">
              <a:extLst>
                <a:ext uri="{FF2B5EF4-FFF2-40B4-BE49-F238E27FC236}">
                  <a16:creationId xmlns:a16="http://schemas.microsoft.com/office/drawing/2014/main" id="{1598C24D-3153-46FC-9672-E683D6448B3A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58;p64">
              <a:extLst>
                <a:ext uri="{FF2B5EF4-FFF2-40B4-BE49-F238E27FC236}">
                  <a16:creationId xmlns:a16="http://schemas.microsoft.com/office/drawing/2014/main" id="{01CE877A-9478-4950-BC18-947F62CB220D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59;p64">
              <a:extLst>
                <a:ext uri="{FF2B5EF4-FFF2-40B4-BE49-F238E27FC236}">
                  <a16:creationId xmlns:a16="http://schemas.microsoft.com/office/drawing/2014/main" id="{D0F3DB20-1CB8-4986-9A06-862992E8A7D4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60;p64">
              <a:extLst>
                <a:ext uri="{FF2B5EF4-FFF2-40B4-BE49-F238E27FC236}">
                  <a16:creationId xmlns:a16="http://schemas.microsoft.com/office/drawing/2014/main" id="{3A4D75CA-BF9B-4815-AAA4-B6AF12903442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61;p64">
              <a:extLst>
                <a:ext uri="{FF2B5EF4-FFF2-40B4-BE49-F238E27FC236}">
                  <a16:creationId xmlns:a16="http://schemas.microsoft.com/office/drawing/2014/main" id="{E45460C4-DD14-4A26-8BFB-6AB22C991B14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60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8C4-017D-411A-A1C1-C51281BC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EFE2D-209B-4A89-84E4-84AD1A1C5203}"/>
              </a:ext>
            </a:extLst>
          </p:cNvPr>
          <p:cNvSpPr txBox="1"/>
          <p:nvPr/>
        </p:nvSpPr>
        <p:spPr>
          <a:xfrm>
            <a:off x="785091" y="4533146"/>
            <a:ext cx="7666182" cy="1636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</a:rPr>
              <a:t>3. Other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Approaches to hiding access patterns to hidden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How to achieve “invisibility”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Future direction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F9EFC-1652-4638-BEC8-BAC119269AF1}"/>
              </a:ext>
            </a:extLst>
          </p:cNvPr>
          <p:cNvSpPr txBox="1"/>
          <p:nvPr/>
        </p:nvSpPr>
        <p:spPr>
          <a:xfrm>
            <a:off x="785091" y="1124525"/>
            <a:ext cx="6382327" cy="185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</a:rPr>
              <a:t>1. Dependency on System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Propose “trace-oriented security”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Can reduce/eliminate the dependence 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It comes with a price --- equivalent to </a:t>
            </a:r>
            <a:r>
              <a:rPr lang="en-US" sz="1800" dirty="0" err="1">
                <a:solidFill>
                  <a:srgbClr val="002060"/>
                </a:solidFill>
              </a:rPr>
              <a:t>wORAM</a:t>
            </a:r>
            <a:endParaRPr lang="en-US" sz="1800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A3E62-1836-4818-999F-801C6AD5FF44}"/>
              </a:ext>
            </a:extLst>
          </p:cNvPr>
          <p:cNvSpPr txBox="1"/>
          <p:nvPr/>
        </p:nvSpPr>
        <p:spPr>
          <a:xfrm>
            <a:off x="785091" y="2878851"/>
            <a:ext cx="7453746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</a:rPr>
              <a:t>2. Lack of Unified Security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Propose a unified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Flexibility to capture restricted adversaries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</a:rPr>
              <a:t>Allows comparison between existing works</a:t>
            </a:r>
          </a:p>
        </p:txBody>
      </p:sp>
      <p:sp>
        <p:nvSpPr>
          <p:cNvPr id="7" name="Google Shape;1485;p43">
            <a:extLst>
              <a:ext uri="{FF2B5EF4-FFF2-40B4-BE49-F238E27FC236}">
                <a16:creationId xmlns:a16="http://schemas.microsoft.com/office/drawing/2014/main" id="{FE0E5DFC-E62A-4EB2-BA8F-930DBC0ECDD8}"/>
              </a:ext>
            </a:extLst>
          </p:cNvPr>
          <p:cNvSpPr/>
          <p:nvPr/>
        </p:nvSpPr>
        <p:spPr>
          <a:xfrm>
            <a:off x="7282604" y="2848304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486;p43">
            <a:extLst>
              <a:ext uri="{FF2B5EF4-FFF2-40B4-BE49-F238E27FC236}">
                <a16:creationId xmlns:a16="http://schemas.microsoft.com/office/drawing/2014/main" id="{FB9F1941-FA36-455C-8EE8-87F2F3160748}"/>
              </a:ext>
            </a:extLst>
          </p:cNvPr>
          <p:cNvGrpSpPr/>
          <p:nvPr/>
        </p:nvGrpSpPr>
        <p:grpSpPr>
          <a:xfrm>
            <a:off x="7804624" y="3246652"/>
            <a:ext cx="3526417" cy="3305683"/>
            <a:chOff x="5906263" y="1914018"/>
            <a:chExt cx="3526417" cy="3305683"/>
          </a:xfrm>
        </p:grpSpPr>
        <p:sp>
          <p:nvSpPr>
            <p:cNvPr id="9" name="Google Shape;1487;p43">
              <a:extLst>
                <a:ext uri="{FF2B5EF4-FFF2-40B4-BE49-F238E27FC236}">
                  <a16:creationId xmlns:a16="http://schemas.microsoft.com/office/drawing/2014/main" id="{D06F82AB-723C-4A92-A1AD-BCEECA0A29DB}"/>
                </a:ext>
              </a:extLst>
            </p:cNvPr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8;p43">
              <a:extLst>
                <a:ext uri="{FF2B5EF4-FFF2-40B4-BE49-F238E27FC236}">
                  <a16:creationId xmlns:a16="http://schemas.microsoft.com/office/drawing/2014/main" id="{C342558D-74AA-4BAB-8F9F-DDF76651E15B}"/>
                </a:ext>
              </a:extLst>
            </p:cNvPr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9;p43">
              <a:extLst>
                <a:ext uri="{FF2B5EF4-FFF2-40B4-BE49-F238E27FC236}">
                  <a16:creationId xmlns:a16="http://schemas.microsoft.com/office/drawing/2014/main" id="{A86664EA-B979-4BE4-B631-997123AF15D9}"/>
                </a:ext>
              </a:extLst>
            </p:cNvPr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0;p43">
              <a:extLst>
                <a:ext uri="{FF2B5EF4-FFF2-40B4-BE49-F238E27FC236}">
                  <a16:creationId xmlns:a16="http://schemas.microsoft.com/office/drawing/2014/main" id="{BD22B689-35DA-4892-9AC6-C2311D5BCBF1}"/>
                </a:ext>
              </a:extLst>
            </p:cNvPr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1;p43">
              <a:extLst>
                <a:ext uri="{FF2B5EF4-FFF2-40B4-BE49-F238E27FC236}">
                  <a16:creationId xmlns:a16="http://schemas.microsoft.com/office/drawing/2014/main" id="{FF746732-C12A-43B0-83B2-8C58169E675F}"/>
                </a:ext>
              </a:extLst>
            </p:cNvPr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2;p43">
              <a:extLst>
                <a:ext uri="{FF2B5EF4-FFF2-40B4-BE49-F238E27FC236}">
                  <a16:creationId xmlns:a16="http://schemas.microsoft.com/office/drawing/2014/main" id="{A6C757A3-03E7-4A81-AA78-ADBD857C8312}"/>
                </a:ext>
              </a:extLst>
            </p:cNvPr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3;p43">
              <a:extLst>
                <a:ext uri="{FF2B5EF4-FFF2-40B4-BE49-F238E27FC236}">
                  <a16:creationId xmlns:a16="http://schemas.microsoft.com/office/drawing/2014/main" id="{E5088729-8479-4587-982D-B95740046613}"/>
                </a:ext>
              </a:extLst>
            </p:cNvPr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4;p43">
              <a:extLst>
                <a:ext uri="{FF2B5EF4-FFF2-40B4-BE49-F238E27FC236}">
                  <a16:creationId xmlns:a16="http://schemas.microsoft.com/office/drawing/2014/main" id="{5BE53C4F-8EE6-4D5F-A165-30B3D2531825}"/>
                </a:ext>
              </a:extLst>
            </p:cNvPr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5;p43">
              <a:extLst>
                <a:ext uri="{FF2B5EF4-FFF2-40B4-BE49-F238E27FC236}">
                  <a16:creationId xmlns:a16="http://schemas.microsoft.com/office/drawing/2014/main" id="{AB4C0E72-F1BC-4458-B410-3EC65A54F273}"/>
                </a:ext>
              </a:extLst>
            </p:cNvPr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6;p43">
              <a:extLst>
                <a:ext uri="{FF2B5EF4-FFF2-40B4-BE49-F238E27FC236}">
                  <a16:creationId xmlns:a16="http://schemas.microsoft.com/office/drawing/2014/main" id="{F6F79C3F-3821-41F2-BA96-4FAB17F36A79}"/>
                </a:ext>
              </a:extLst>
            </p:cNvPr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7;p43">
              <a:extLst>
                <a:ext uri="{FF2B5EF4-FFF2-40B4-BE49-F238E27FC236}">
                  <a16:creationId xmlns:a16="http://schemas.microsoft.com/office/drawing/2014/main" id="{371B6D39-B875-4A8E-A56E-3FEB265F7C02}"/>
                </a:ext>
              </a:extLst>
            </p:cNvPr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8;p43">
              <a:extLst>
                <a:ext uri="{FF2B5EF4-FFF2-40B4-BE49-F238E27FC236}">
                  <a16:creationId xmlns:a16="http://schemas.microsoft.com/office/drawing/2014/main" id="{762E7B8A-DD9E-4AAB-8E1F-7A38F96CB850}"/>
                </a:ext>
              </a:extLst>
            </p:cNvPr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9;p43">
              <a:extLst>
                <a:ext uri="{FF2B5EF4-FFF2-40B4-BE49-F238E27FC236}">
                  <a16:creationId xmlns:a16="http://schemas.microsoft.com/office/drawing/2014/main" id="{C49201BB-82BC-4B0A-BB10-4F9616726FE6}"/>
                </a:ext>
              </a:extLst>
            </p:cNvPr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0;p43">
              <a:extLst>
                <a:ext uri="{FF2B5EF4-FFF2-40B4-BE49-F238E27FC236}">
                  <a16:creationId xmlns:a16="http://schemas.microsoft.com/office/drawing/2014/main" id="{9027B059-EF41-48A9-A1B8-1E3A016D93C5}"/>
                </a:ext>
              </a:extLst>
            </p:cNvPr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1;p43">
              <a:extLst>
                <a:ext uri="{FF2B5EF4-FFF2-40B4-BE49-F238E27FC236}">
                  <a16:creationId xmlns:a16="http://schemas.microsoft.com/office/drawing/2014/main" id="{46ED6622-8174-4AD1-AA8F-85AEBC251D9B}"/>
                </a:ext>
              </a:extLst>
            </p:cNvPr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2;p43">
              <a:extLst>
                <a:ext uri="{FF2B5EF4-FFF2-40B4-BE49-F238E27FC236}">
                  <a16:creationId xmlns:a16="http://schemas.microsoft.com/office/drawing/2014/main" id="{96EEBD91-6123-4493-8D99-E1312EA95C22}"/>
                </a:ext>
              </a:extLst>
            </p:cNvPr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3;p43">
              <a:extLst>
                <a:ext uri="{FF2B5EF4-FFF2-40B4-BE49-F238E27FC236}">
                  <a16:creationId xmlns:a16="http://schemas.microsoft.com/office/drawing/2014/main" id="{62C23BF1-48B1-4B6B-9AE2-D03039527AE5}"/>
                </a:ext>
              </a:extLst>
            </p:cNvPr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4;p43">
              <a:extLst>
                <a:ext uri="{FF2B5EF4-FFF2-40B4-BE49-F238E27FC236}">
                  <a16:creationId xmlns:a16="http://schemas.microsoft.com/office/drawing/2014/main" id="{ABF0BC98-78DC-4C49-8500-7CD4E02D4C77}"/>
                </a:ext>
              </a:extLst>
            </p:cNvPr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5;p43">
              <a:extLst>
                <a:ext uri="{FF2B5EF4-FFF2-40B4-BE49-F238E27FC236}">
                  <a16:creationId xmlns:a16="http://schemas.microsoft.com/office/drawing/2014/main" id="{20353C95-EF12-48A6-A0ED-FE315DDF5012}"/>
                </a:ext>
              </a:extLst>
            </p:cNvPr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6;p43">
              <a:extLst>
                <a:ext uri="{FF2B5EF4-FFF2-40B4-BE49-F238E27FC236}">
                  <a16:creationId xmlns:a16="http://schemas.microsoft.com/office/drawing/2014/main" id="{2BEDB8E9-F193-4F85-867D-2A18A1933626}"/>
                </a:ext>
              </a:extLst>
            </p:cNvPr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7;p43">
              <a:extLst>
                <a:ext uri="{FF2B5EF4-FFF2-40B4-BE49-F238E27FC236}">
                  <a16:creationId xmlns:a16="http://schemas.microsoft.com/office/drawing/2014/main" id="{49825331-D62E-4F88-AE64-164A8CBFE933}"/>
                </a:ext>
              </a:extLst>
            </p:cNvPr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8;p43">
              <a:extLst>
                <a:ext uri="{FF2B5EF4-FFF2-40B4-BE49-F238E27FC236}">
                  <a16:creationId xmlns:a16="http://schemas.microsoft.com/office/drawing/2014/main" id="{9AA3E19D-69D6-4324-8EBB-164F0245E8D1}"/>
                </a:ext>
              </a:extLst>
            </p:cNvPr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9;p43">
              <a:extLst>
                <a:ext uri="{FF2B5EF4-FFF2-40B4-BE49-F238E27FC236}">
                  <a16:creationId xmlns:a16="http://schemas.microsoft.com/office/drawing/2014/main" id="{1FA26701-2C1D-4B50-B33F-A9E1CF276578}"/>
                </a:ext>
              </a:extLst>
            </p:cNvPr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0;p43">
              <a:extLst>
                <a:ext uri="{FF2B5EF4-FFF2-40B4-BE49-F238E27FC236}">
                  <a16:creationId xmlns:a16="http://schemas.microsoft.com/office/drawing/2014/main" id="{69D3DEB3-A57C-424B-9042-DAFED20C7708}"/>
                </a:ext>
              </a:extLst>
            </p:cNvPr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1;p43">
              <a:extLst>
                <a:ext uri="{FF2B5EF4-FFF2-40B4-BE49-F238E27FC236}">
                  <a16:creationId xmlns:a16="http://schemas.microsoft.com/office/drawing/2014/main" id="{481B1570-7EAE-4269-8CE7-0196345F0516}"/>
                </a:ext>
              </a:extLst>
            </p:cNvPr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2;p43">
              <a:extLst>
                <a:ext uri="{FF2B5EF4-FFF2-40B4-BE49-F238E27FC236}">
                  <a16:creationId xmlns:a16="http://schemas.microsoft.com/office/drawing/2014/main" id="{107CCC9D-3D2A-4D8C-9C99-9D788F4A3255}"/>
                </a:ext>
              </a:extLst>
            </p:cNvPr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3;p43">
              <a:extLst>
                <a:ext uri="{FF2B5EF4-FFF2-40B4-BE49-F238E27FC236}">
                  <a16:creationId xmlns:a16="http://schemas.microsoft.com/office/drawing/2014/main" id="{ADD4C443-F636-4375-92D5-4605863913FE}"/>
                </a:ext>
              </a:extLst>
            </p:cNvPr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4;p43">
              <a:extLst>
                <a:ext uri="{FF2B5EF4-FFF2-40B4-BE49-F238E27FC236}">
                  <a16:creationId xmlns:a16="http://schemas.microsoft.com/office/drawing/2014/main" id="{D4A6E43A-F862-4B13-A272-1EE4B1BA6831}"/>
                </a:ext>
              </a:extLst>
            </p:cNvPr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5;p43">
              <a:extLst>
                <a:ext uri="{FF2B5EF4-FFF2-40B4-BE49-F238E27FC236}">
                  <a16:creationId xmlns:a16="http://schemas.microsoft.com/office/drawing/2014/main" id="{41C6FABE-645B-4C8D-8020-1D3525706121}"/>
                </a:ext>
              </a:extLst>
            </p:cNvPr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6;p43">
              <a:extLst>
                <a:ext uri="{FF2B5EF4-FFF2-40B4-BE49-F238E27FC236}">
                  <a16:creationId xmlns:a16="http://schemas.microsoft.com/office/drawing/2014/main" id="{A9245D06-570B-47E4-A774-98E268259BD4}"/>
                </a:ext>
              </a:extLst>
            </p:cNvPr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7;p43">
              <a:extLst>
                <a:ext uri="{FF2B5EF4-FFF2-40B4-BE49-F238E27FC236}">
                  <a16:creationId xmlns:a16="http://schemas.microsoft.com/office/drawing/2014/main" id="{0984DDFB-7830-4C8F-8330-F7094E211EE5}"/>
                </a:ext>
              </a:extLst>
            </p:cNvPr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8;p43">
              <a:extLst>
                <a:ext uri="{FF2B5EF4-FFF2-40B4-BE49-F238E27FC236}">
                  <a16:creationId xmlns:a16="http://schemas.microsoft.com/office/drawing/2014/main" id="{8DA6A5E1-5DB7-4F51-9BE2-266BB28B40DF}"/>
                </a:ext>
              </a:extLst>
            </p:cNvPr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9;p43">
              <a:extLst>
                <a:ext uri="{FF2B5EF4-FFF2-40B4-BE49-F238E27FC236}">
                  <a16:creationId xmlns:a16="http://schemas.microsoft.com/office/drawing/2014/main" id="{2DF6EE74-06E4-4268-BDCC-572EF3466787}"/>
                </a:ext>
              </a:extLst>
            </p:cNvPr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0;p43">
              <a:extLst>
                <a:ext uri="{FF2B5EF4-FFF2-40B4-BE49-F238E27FC236}">
                  <a16:creationId xmlns:a16="http://schemas.microsoft.com/office/drawing/2014/main" id="{F19C7178-B574-480D-BEE2-5C1FFF7378D0}"/>
                </a:ext>
              </a:extLst>
            </p:cNvPr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1;p43">
              <a:extLst>
                <a:ext uri="{FF2B5EF4-FFF2-40B4-BE49-F238E27FC236}">
                  <a16:creationId xmlns:a16="http://schemas.microsoft.com/office/drawing/2014/main" id="{5104BFE6-C04D-46FD-97AA-73CD4FEE930D}"/>
                </a:ext>
              </a:extLst>
            </p:cNvPr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2;p43">
              <a:extLst>
                <a:ext uri="{FF2B5EF4-FFF2-40B4-BE49-F238E27FC236}">
                  <a16:creationId xmlns:a16="http://schemas.microsoft.com/office/drawing/2014/main" id="{D5C707DB-BA5C-4E31-A38F-BB579F56DD57}"/>
                </a:ext>
              </a:extLst>
            </p:cNvPr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3;p43">
              <a:extLst>
                <a:ext uri="{FF2B5EF4-FFF2-40B4-BE49-F238E27FC236}">
                  <a16:creationId xmlns:a16="http://schemas.microsoft.com/office/drawing/2014/main" id="{B9D07C97-D64F-4DFE-813E-3199DB1E5CF8}"/>
                </a:ext>
              </a:extLst>
            </p:cNvPr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4;p43">
              <a:extLst>
                <a:ext uri="{FF2B5EF4-FFF2-40B4-BE49-F238E27FC236}">
                  <a16:creationId xmlns:a16="http://schemas.microsoft.com/office/drawing/2014/main" id="{007DB818-09CD-434A-8D08-AE71B69DD164}"/>
                </a:ext>
              </a:extLst>
            </p:cNvPr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5;p43">
              <a:extLst>
                <a:ext uri="{FF2B5EF4-FFF2-40B4-BE49-F238E27FC236}">
                  <a16:creationId xmlns:a16="http://schemas.microsoft.com/office/drawing/2014/main" id="{4A2B7829-4C3C-41FA-A69F-74CF9A1082E7}"/>
                </a:ext>
              </a:extLst>
            </p:cNvPr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6;p43">
              <a:extLst>
                <a:ext uri="{FF2B5EF4-FFF2-40B4-BE49-F238E27FC236}">
                  <a16:creationId xmlns:a16="http://schemas.microsoft.com/office/drawing/2014/main" id="{56CC9BA8-3847-472D-A01E-696C0EACD69E}"/>
                </a:ext>
              </a:extLst>
            </p:cNvPr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7;p43">
              <a:extLst>
                <a:ext uri="{FF2B5EF4-FFF2-40B4-BE49-F238E27FC236}">
                  <a16:creationId xmlns:a16="http://schemas.microsoft.com/office/drawing/2014/main" id="{AA14F5BE-5D1B-42BE-9399-0531328102B5}"/>
                </a:ext>
              </a:extLst>
            </p:cNvPr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8;p43">
              <a:extLst>
                <a:ext uri="{FF2B5EF4-FFF2-40B4-BE49-F238E27FC236}">
                  <a16:creationId xmlns:a16="http://schemas.microsoft.com/office/drawing/2014/main" id="{2D085D6B-7899-4CE5-9ECD-71AB600F3BA9}"/>
                </a:ext>
              </a:extLst>
            </p:cNvPr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9;p43">
              <a:extLst>
                <a:ext uri="{FF2B5EF4-FFF2-40B4-BE49-F238E27FC236}">
                  <a16:creationId xmlns:a16="http://schemas.microsoft.com/office/drawing/2014/main" id="{1814E0E7-9D0F-4ECE-BF86-E2C0FD5A0936}"/>
                </a:ext>
              </a:extLst>
            </p:cNvPr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30;p43">
              <a:extLst>
                <a:ext uri="{FF2B5EF4-FFF2-40B4-BE49-F238E27FC236}">
                  <a16:creationId xmlns:a16="http://schemas.microsoft.com/office/drawing/2014/main" id="{7933DB0F-27E6-4B83-BE38-53763EA9746B}"/>
                </a:ext>
              </a:extLst>
            </p:cNvPr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31;p43">
              <a:extLst>
                <a:ext uri="{FF2B5EF4-FFF2-40B4-BE49-F238E27FC236}">
                  <a16:creationId xmlns:a16="http://schemas.microsoft.com/office/drawing/2014/main" id="{73F9282E-7F43-4B1B-BED0-F903548B3E4E}"/>
                </a:ext>
              </a:extLst>
            </p:cNvPr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32;p43">
              <a:extLst>
                <a:ext uri="{FF2B5EF4-FFF2-40B4-BE49-F238E27FC236}">
                  <a16:creationId xmlns:a16="http://schemas.microsoft.com/office/drawing/2014/main" id="{574DC6D8-0782-475E-9DFF-83838CE91C7C}"/>
                </a:ext>
              </a:extLst>
            </p:cNvPr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3;p43">
              <a:extLst>
                <a:ext uri="{FF2B5EF4-FFF2-40B4-BE49-F238E27FC236}">
                  <a16:creationId xmlns:a16="http://schemas.microsoft.com/office/drawing/2014/main" id="{1411B436-46EF-4BBA-8EE5-FA70BE08351F}"/>
                </a:ext>
              </a:extLst>
            </p:cNvPr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4;p43">
              <a:extLst>
                <a:ext uri="{FF2B5EF4-FFF2-40B4-BE49-F238E27FC236}">
                  <a16:creationId xmlns:a16="http://schemas.microsoft.com/office/drawing/2014/main" id="{C9BC1EFF-9E6F-4E64-8432-C78716895EDB}"/>
                </a:ext>
              </a:extLst>
            </p:cNvPr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35;p43">
              <a:extLst>
                <a:ext uri="{FF2B5EF4-FFF2-40B4-BE49-F238E27FC236}">
                  <a16:creationId xmlns:a16="http://schemas.microsoft.com/office/drawing/2014/main" id="{28D96C72-00CC-4416-8464-E21C018DE902}"/>
                </a:ext>
              </a:extLst>
            </p:cNvPr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6;p43">
              <a:extLst>
                <a:ext uri="{FF2B5EF4-FFF2-40B4-BE49-F238E27FC236}">
                  <a16:creationId xmlns:a16="http://schemas.microsoft.com/office/drawing/2014/main" id="{48F28EAA-041C-467E-827F-DD738C25217E}"/>
                </a:ext>
              </a:extLst>
            </p:cNvPr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7;p43">
              <a:extLst>
                <a:ext uri="{FF2B5EF4-FFF2-40B4-BE49-F238E27FC236}">
                  <a16:creationId xmlns:a16="http://schemas.microsoft.com/office/drawing/2014/main" id="{F51BC051-B734-4F83-B5E4-2D798840507A}"/>
                </a:ext>
              </a:extLst>
            </p:cNvPr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8;p43">
              <a:extLst>
                <a:ext uri="{FF2B5EF4-FFF2-40B4-BE49-F238E27FC236}">
                  <a16:creationId xmlns:a16="http://schemas.microsoft.com/office/drawing/2014/main" id="{415F225F-A997-4EF6-8094-8D4454E19DFE}"/>
                </a:ext>
              </a:extLst>
            </p:cNvPr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9;p43">
              <a:extLst>
                <a:ext uri="{FF2B5EF4-FFF2-40B4-BE49-F238E27FC236}">
                  <a16:creationId xmlns:a16="http://schemas.microsoft.com/office/drawing/2014/main" id="{7936F9AF-26AA-4AAC-BA56-61A64C6C5C6E}"/>
                </a:ext>
              </a:extLst>
            </p:cNvPr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40;p43">
              <a:extLst>
                <a:ext uri="{FF2B5EF4-FFF2-40B4-BE49-F238E27FC236}">
                  <a16:creationId xmlns:a16="http://schemas.microsoft.com/office/drawing/2014/main" id="{05658A8E-01F1-4731-A786-9E4E86785FD5}"/>
                </a:ext>
              </a:extLst>
            </p:cNvPr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41;p43">
              <a:extLst>
                <a:ext uri="{FF2B5EF4-FFF2-40B4-BE49-F238E27FC236}">
                  <a16:creationId xmlns:a16="http://schemas.microsoft.com/office/drawing/2014/main" id="{BF16ED30-8B64-445E-B44E-5E46DC7105C6}"/>
                </a:ext>
              </a:extLst>
            </p:cNvPr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42;p43">
              <a:extLst>
                <a:ext uri="{FF2B5EF4-FFF2-40B4-BE49-F238E27FC236}">
                  <a16:creationId xmlns:a16="http://schemas.microsoft.com/office/drawing/2014/main" id="{6A4B9109-8248-415A-B0C4-2BCBC84968C4}"/>
                </a:ext>
              </a:extLst>
            </p:cNvPr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43;p43">
              <a:extLst>
                <a:ext uri="{FF2B5EF4-FFF2-40B4-BE49-F238E27FC236}">
                  <a16:creationId xmlns:a16="http://schemas.microsoft.com/office/drawing/2014/main" id="{34226273-DDC4-436E-A5D6-9594431988D3}"/>
                </a:ext>
              </a:extLst>
            </p:cNvPr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4;p43">
              <a:extLst>
                <a:ext uri="{FF2B5EF4-FFF2-40B4-BE49-F238E27FC236}">
                  <a16:creationId xmlns:a16="http://schemas.microsoft.com/office/drawing/2014/main" id="{CC55ADFA-DF3A-4300-9549-6628AC04B1A3}"/>
                </a:ext>
              </a:extLst>
            </p:cNvPr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45;p43">
              <a:extLst>
                <a:ext uri="{FF2B5EF4-FFF2-40B4-BE49-F238E27FC236}">
                  <a16:creationId xmlns:a16="http://schemas.microsoft.com/office/drawing/2014/main" id="{D2757440-8991-4948-9C8D-7745BE9A7EA2}"/>
                </a:ext>
              </a:extLst>
            </p:cNvPr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6;p43">
              <a:extLst>
                <a:ext uri="{FF2B5EF4-FFF2-40B4-BE49-F238E27FC236}">
                  <a16:creationId xmlns:a16="http://schemas.microsoft.com/office/drawing/2014/main" id="{5D0FFADB-47AE-41E9-8473-CFBBDDEAE167}"/>
                </a:ext>
              </a:extLst>
            </p:cNvPr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7;p43">
              <a:extLst>
                <a:ext uri="{FF2B5EF4-FFF2-40B4-BE49-F238E27FC236}">
                  <a16:creationId xmlns:a16="http://schemas.microsoft.com/office/drawing/2014/main" id="{E00176AC-D9E4-4E42-9022-2EE01C1C14FE}"/>
                </a:ext>
              </a:extLst>
            </p:cNvPr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8;p43">
              <a:extLst>
                <a:ext uri="{FF2B5EF4-FFF2-40B4-BE49-F238E27FC236}">
                  <a16:creationId xmlns:a16="http://schemas.microsoft.com/office/drawing/2014/main" id="{D7B4AFA7-7ECC-42BF-8DCC-B5527424FF65}"/>
                </a:ext>
              </a:extLst>
            </p:cNvPr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9;p43">
              <a:extLst>
                <a:ext uri="{FF2B5EF4-FFF2-40B4-BE49-F238E27FC236}">
                  <a16:creationId xmlns:a16="http://schemas.microsoft.com/office/drawing/2014/main" id="{F652B1BF-3302-4BAB-AFA6-126BFF906584}"/>
                </a:ext>
              </a:extLst>
            </p:cNvPr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50;p43">
              <a:extLst>
                <a:ext uri="{FF2B5EF4-FFF2-40B4-BE49-F238E27FC236}">
                  <a16:creationId xmlns:a16="http://schemas.microsoft.com/office/drawing/2014/main" id="{D1D78F39-A136-4573-8DE3-B3EC10B8181A}"/>
                </a:ext>
              </a:extLst>
            </p:cNvPr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51;p43">
              <a:extLst>
                <a:ext uri="{FF2B5EF4-FFF2-40B4-BE49-F238E27FC236}">
                  <a16:creationId xmlns:a16="http://schemas.microsoft.com/office/drawing/2014/main" id="{F4582E7B-5E3F-4EC8-8EA2-C92C13D016D5}"/>
                </a:ext>
              </a:extLst>
            </p:cNvPr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52;p43">
              <a:extLst>
                <a:ext uri="{FF2B5EF4-FFF2-40B4-BE49-F238E27FC236}">
                  <a16:creationId xmlns:a16="http://schemas.microsoft.com/office/drawing/2014/main" id="{B011C06E-64D0-42AB-A6BA-10B8D6D84CD3}"/>
                </a:ext>
              </a:extLst>
            </p:cNvPr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53;p43">
              <a:extLst>
                <a:ext uri="{FF2B5EF4-FFF2-40B4-BE49-F238E27FC236}">
                  <a16:creationId xmlns:a16="http://schemas.microsoft.com/office/drawing/2014/main" id="{D884E0B4-C21A-4969-92C0-B369E8CF9592}"/>
                </a:ext>
              </a:extLst>
            </p:cNvPr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54;p43">
              <a:extLst>
                <a:ext uri="{FF2B5EF4-FFF2-40B4-BE49-F238E27FC236}">
                  <a16:creationId xmlns:a16="http://schemas.microsoft.com/office/drawing/2014/main" id="{F77A250B-A313-406B-A516-E54AB5A60F1F}"/>
                </a:ext>
              </a:extLst>
            </p:cNvPr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55;p43">
              <a:extLst>
                <a:ext uri="{FF2B5EF4-FFF2-40B4-BE49-F238E27FC236}">
                  <a16:creationId xmlns:a16="http://schemas.microsoft.com/office/drawing/2014/main" id="{D3175ED1-82FE-4B93-93C4-72AEA188C3D6}"/>
                </a:ext>
              </a:extLst>
            </p:cNvPr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6;p43">
              <a:extLst>
                <a:ext uri="{FF2B5EF4-FFF2-40B4-BE49-F238E27FC236}">
                  <a16:creationId xmlns:a16="http://schemas.microsoft.com/office/drawing/2014/main" id="{9A6DAF7F-7ECD-4D67-82D8-53326AA383C1}"/>
                </a:ext>
              </a:extLst>
            </p:cNvPr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7;p43">
              <a:extLst>
                <a:ext uri="{FF2B5EF4-FFF2-40B4-BE49-F238E27FC236}">
                  <a16:creationId xmlns:a16="http://schemas.microsoft.com/office/drawing/2014/main" id="{2249439C-7048-4AF1-87B7-945A5B86FB02}"/>
                </a:ext>
              </a:extLst>
            </p:cNvPr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8;p43">
              <a:extLst>
                <a:ext uri="{FF2B5EF4-FFF2-40B4-BE49-F238E27FC236}">
                  <a16:creationId xmlns:a16="http://schemas.microsoft.com/office/drawing/2014/main" id="{1B6AC043-F1C6-4BFF-8D20-AA375A4A8571}"/>
                </a:ext>
              </a:extLst>
            </p:cNvPr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9;p43">
              <a:extLst>
                <a:ext uri="{FF2B5EF4-FFF2-40B4-BE49-F238E27FC236}">
                  <a16:creationId xmlns:a16="http://schemas.microsoft.com/office/drawing/2014/main" id="{60B81C40-E391-4F31-9308-1F961C35ED6F}"/>
                </a:ext>
              </a:extLst>
            </p:cNvPr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60;p43">
              <a:extLst>
                <a:ext uri="{FF2B5EF4-FFF2-40B4-BE49-F238E27FC236}">
                  <a16:creationId xmlns:a16="http://schemas.microsoft.com/office/drawing/2014/main" id="{616CF646-DC30-47CE-9159-0221DDEE088C}"/>
                </a:ext>
              </a:extLst>
            </p:cNvPr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61;p43">
              <a:extLst>
                <a:ext uri="{FF2B5EF4-FFF2-40B4-BE49-F238E27FC236}">
                  <a16:creationId xmlns:a16="http://schemas.microsoft.com/office/drawing/2014/main" id="{4B78216F-E7C7-404B-B81E-823B114D416D}"/>
                </a:ext>
              </a:extLst>
            </p:cNvPr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62;p43">
              <a:extLst>
                <a:ext uri="{FF2B5EF4-FFF2-40B4-BE49-F238E27FC236}">
                  <a16:creationId xmlns:a16="http://schemas.microsoft.com/office/drawing/2014/main" id="{5921E33D-B5D6-4C9A-A98D-6B2C40293D0E}"/>
                </a:ext>
              </a:extLst>
            </p:cNvPr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63;p43">
              <a:extLst>
                <a:ext uri="{FF2B5EF4-FFF2-40B4-BE49-F238E27FC236}">
                  <a16:creationId xmlns:a16="http://schemas.microsoft.com/office/drawing/2014/main" id="{14576F84-C21E-4482-A9A3-51A7B3E6DA84}"/>
                </a:ext>
              </a:extLst>
            </p:cNvPr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64;p43">
              <a:extLst>
                <a:ext uri="{FF2B5EF4-FFF2-40B4-BE49-F238E27FC236}">
                  <a16:creationId xmlns:a16="http://schemas.microsoft.com/office/drawing/2014/main" id="{E4D2117C-3321-453F-AEC2-F061FF1F6EC5}"/>
                </a:ext>
              </a:extLst>
            </p:cNvPr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65;p43">
              <a:extLst>
                <a:ext uri="{FF2B5EF4-FFF2-40B4-BE49-F238E27FC236}">
                  <a16:creationId xmlns:a16="http://schemas.microsoft.com/office/drawing/2014/main" id="{7E31F2E5-26E4-4393-A1AD-6F788E2A166E}"/>
                </a:ext>
              </a:extLst>
            </p:cNvPr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6;p43">
              <a:extLst>
                <a:ext uri="{FF2B5EF4-FFF2-40B4-BE49-F238E27FC236}">
                  <a16:creationId xmlns:a16="http://schemas.microsoft.com/office/drawing/2014/main" id="{990870C4-5E46-474E-B50A-ABF0F6472165}"/>
                </a:ext>
              </a:extLst>
            </p:cNvPr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7;p43">
              <a:extLst>
                <a:ext uri="{FF2B5EF4-FFF2-40B4-BE49-F238E27FC236}">
                  <a16:creationId xmlns:a16="http://schemas.microsoft.com/office/drawing/2014/main" id="{FBC32C48-1AE3-44BB-B44C-A71BD50BC22D}"/>
                </a:ext>
              </a:extLst>
            </p:cNvPr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8;p43">
              <a:extLst>
                <a:ext uri="{FF2B5EF4-FFF2-40B4-BE49-F238E27FC236}">
                  <a16:creationId xmlns:a16="http://schemas.microsoft.com/office/drawing/2014/main" id="{14DFFAFE-8F7C-4D36-B696-65FF2B7E6109}"/>
                </a:ext>
              </a:extLst>
            </p:cNvPr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9;p43">
              <a:extLst>
                <a:ext uri="{FF2B5EF4-FFF2-40B4-BE49-F238E27FC236}">
                  <a16:creationId xmlns:a16="http://schemas.microsoft.com/office/drawing/2014/main" id="{C5222EDF-FF55-4180-8C8D-DDB9F43B0EBA}"/>
                </a:ext>
              </a:extLst>
            </p:cNvPr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70;p43">
              <a:extLst>
                <a:ext uri="{FF2B5EF4-FFF2-40B4-BE49-F238E27FC236}">
                  <a16:creationId xmlns:a16="http://schemas.microsoft.com/office/drawing/2014/main" id="{EE8002D7-E735-43BC-96BF-83A079C3F0A2}"/>
                </a:ext>
              </a:extLst>
            </p:cNvPr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71;p43">
              <a:extLst>
                <a:ext uri="{FF2B5EF4-FFF2-40B4-BE49-F238E27FC236}">
                  <a16:creationId xmlns:a16="http://schemas.microsoft.com/office/drawing/2014/main" id="{A1586E9B-8370-4C91-9D20-EEDBB16146C8}"/>
                </a:ext>
              </a:extLst>
            </p:cNvPr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72;p43">
              <a:extLst>
                <a:ext uri="{FF2B5EF4-FFF2-40B4-BE49-F238E27FC236}">
                  <a16:creationId xmlns:a16="http://schemas.microsoft.com/office/drawing/2014/main" id="{5FBFA30F-33A4-4FC9-BE41-72E8AC3195C0}"/>
                </a:ext>
              </a:extLst>
            </p:cNvPr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73;p43">
              <a:extLst>
                <a:ext uri="{FF2B5EF4-FFF2-40B4-BE49-F238E27FC236}">
                  <a16:creationId xmlns:a16="http://schemas.microsoft.com/office/drawing/2014/main" id="{F3530BF0-BC09-4C77-9722-91A4750E4F7E}"/>
                </a:ext>
              </a:extLst>
            </p:cNvPr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74;p43">
              <a:extLst>
                <a:ext uri="{FF2B5EF4-FFF2-40B4-BE49-F238E27FC236}">
                  <a16:creationId xmlns:a16="http://schemas.microsoft.com/office/drawing/2014/main" id="{A7513276-7680-4F10-8ECF-C3EBE3B471C4}"/>
                </a:ext>
              </a:extLst>
            </p:cNvPr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75;p43">
              <a:extLst>
                <a:ext uri="{FF2B5EF4-FFF2-40B4-BE49-F238E27FC236}">
                  <a16:creationId xmlns:a16="http://schemas.microsoft.com/office/drawing/2014/main" id="{B71C76BA-364C-4E69-8DC6-60818CCF6BCF}"/>
                </a:ext>
              </a:extLst>
            </p:cNvPr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6;p43">
              <a:extLst>
                <a:ext uri="{FF2B5EF4-FFF2-40B4-BE49-F238E27FC236}">
                  <a16:creationId xmlns:a16="http://schemas.microsoft.com/office/drawing/2014/main" id="{500018C8-4913-4F3A-B4B8-BA1F1DF04810}"/>
                </a:ext>
              </a:extLst>
            </p:cNvPr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7;p43">
              <a:extLst>
                <a:ext uri="{FF2B5EF4-FFF2-40B4-BE49-F238E27FC236}">
                  <a16:creationId xmlns:a16="http://schemas.microsoft.com/office/drawing/2014/main" id="{B2401524-BF2F-400E-821C-C155C92E6A21}"/>
                </a:ext>
              </a:extLst>
            </p:cNvPr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8;p43">
              <a:extLst>
                <a:ext uri="{FF2B5EF4-FFF2-40B4-BE49-F238E27FC236}">
                  <a16:creationId xmlns:a16="http://schemas.microsoft.com/office/drawing/2014/main" id="{0A0FAB3B-7B0E-4912-95C6-5A189F64F97B}"/>
                </a:ext>
              </a:extLst>
            </p:cNvPr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9;p43">
              <a:extLst>
                <a:ext uri="{FF2B5EF4-FFF2-40B4-BE49-F238E27FC236}">
                  <a16:creationId xmlns:a16="http://schemas.microsoft.com/office/drawing/2014/main" id="{9F075F94-40C8-4DAE-A3B0-D22C427733D1}"/>
                </a:ext>
              </a:extLst>
            </p:cNvPr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80;p43">
              <a:extLst>
                <a:ext uri="{FF2B5EF4-FFF2-40B4-BE49-F238E27FC236}">
                  <a16:creationId xmlns:a16="http://schemas.microsoft.com/office/drawing/2014/main" id="{D5DDA0F9-61C9-4407-90FB-61B81CB6B80B}"/>
                </a:ext>
              </a:extLst>
            </p:cNvPr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81;p43">
              <a:extLst>
                <a:ext uri="{FF2B5EF4-FFF2-40B4-BE49-F238E27FC236}">
                  <a16:creationId xmlns:a16="http://schemas.microsoft.com/office/drawing/2014/main" id="{9639E657-6F9D-4249-9EBE-A89790773CD1}"/>
                </a:ext>
              </a:extLst>
            </p:cNvPr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82;p43">
              <a:extLst>
                <a:ext uri="{FF2B5EF4-FFF2-40B4-BE49-F238E27FC236}">
                  <a16:creationId xmlns:a16="http://schemas.microsoft.com/office/drawing/2014/main" id="{4B01618C-3F9E-4FD7-98FB-17C5F014DDFD}"/>
                </a:ext>
              </a:extLst>
            </p:cNvPr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83;p43">
              <a:extLst>
                <a:ext uri="{FF2B5EF4-FFF2-40B4-BE49-F238E27FC236}">
                  <a16:creationId xmlns:a16="http://schemas.microsoft.com/office/drawing/2014/main" id="{E6BDEF53-7535-400F-91C1-DE03ECC3E7BC}"/>
                </a:ext>
              </a:extLst>
            </p:cNvPr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84;p43">
              <a:extLst>
                <a:ext uri="{FF2B5EF4-FFF2-40B4-BE49-F238E27FC236}">
                  <a16:creationId xmlns:a16="http://schemas.microsoft.com/office/drawing/2014/main" id="{9A9CBC92-70B9-4303-AAE8-D8D2ADDAF48A}"/>
                </a:ext>
              </a:extLst>
            </p:cNvPr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85;p43">
              <a:extLst>
                <a:ext uri="{FF2B5EF4-FFF2-40B4-BE49-F238E27FC236}">
                  <a16:creationId xmlns:a16="http://schemas.microsoft.com/office/drawing/2014/main" id="{0006DEDD-10DB-4E90-8CBB-96A48B2452FE}"/>
                </a:ext>
              </a:extLst>
            </p:cNvPr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6;p43">
              <a:extLst>
                <a:ext uri="{FF2B5EF4-FFF2-40B4-BE49-F238E27FC236}">
                  <a16:creationId xmlns:a16="http://schemas.microsoft.com/office/drawing/2014/main" id="{8AB79312-5A5A-4B85-9C35-181CF9E09991}"/>
                </a:ext>
              </a:extLst>
            </p:cNvPr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87;p43">
              <a:extLst>
                <a:ext uri="{FF2B5EF4-FFF2-40B4-BE49-F238E27FC236}">
                  <a16:creationId xmlns:a16="http://schemas.microsoft.com/office/drawing/2014/main" id="{2D1B559D-E488-458F-9B1B-00369E8C1679}"/>
                </a:ext>
              </a:extLst>
            </p:cNvPr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88;p43">
              <a:extLst>
                <a:ext uri="{FF2B5EF4-FFF2-40B4-BE49-F238E27FC236}">
                  <a16:creationId xmlns:a16="http://schemas.microsoft.com/office/drawing/2014/main" id="{5D846DA3-32CD-4BA6-881E-70290F3A22A5}"/>
                </a:ext>
              </a:extLst>
            </p:cNvPr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9;p43">
              <a:extLst>
                <a:ext uri="{FF2B5EF4-FFF2-40B4-BE49-F238E27FC236}">
                  <a16:creationId xmlns:a16="http://schemas.microsoft.com/office/drawing/2014/main" id="{7D6B16DA-C8E9-4ECF-8B91-1B60839E5966}"/>
                </a:ext>
              </a:extLst>
            </p:cNvPr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90;p43">
              <a:extLst>
                <a:ext uri="{FF2B5EF4-FFF2-40B4-BE49-F238E27FC236}">
                  <a16:creationId xmlns:a16="http://schemas.microsoft.com/office/drawing/2014/main" id="{17AEB388-9B1E-4D96-A75C-A5D59CD22A92}"/>
                </a:ext>
              </a:extLst>
            </p:cNvPr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91;p43">
              <a:extLst>
                <a:ext uri="{FF2B5EF4-FFF2-40B4-BE49-F238E27FC236}">
                  <a16:creationId xmlns:a16="http://schemas.microsoft.com/office/drawing/2014/main" id="{B4117C16-6B06-4859-9E6F-47F0DEFCF48C}"/>
                </a:ext>
              </a:extLst>
            </p:cNvPr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92;p43">
              <a:extLst>
                <a:ext uri="{FF2B5EF4-FFF2-40B4-BE49-F238E27FC236}">
                  <a16:creationId xmlns:a16="http://schemas.microsoft.com/office/drawing/2014/main" id="{0C8B102A-B025-4B42-B753-ACB3CEA842F6}"/>
                </a:ext>
              </a:extLst>
            </p:cNvPr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93;p43">
              <a:extLst>
                <a:ext uri="{FF2B5EF4-FFF2-40B4-BE49-F238E27FC236}">
                  <a16:creationId xmlns:a16="http://schemas.microsoft.com/office/drawing/2014/main" id="{61848DCD-58EF-465F-82E7-D21F17652A36}"/>
                </a:ext>
              </a:extLst>
            </p:cNvPr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94;p43">
              <a:extLst>
                <a:ext uri="{FF2B5EF4-FFF2-40B4-BE49-F238E27FC236}">
                  <a16:creationId xmlns:a16="http://schemas.microsoft.com/office/drawing/2014/main" id="{8D617EE7-2D3F-4953-AFBA-67BCF7C279E9}"/>
                </a:ext>
              </a:extLst>
            </p:cNvPr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95;p43">
              <a:extLst>
                <a:ext uri="{FF2B5EF4-FFF2-40B4-BE49-F238E27FC236}">
                  <a16:creationId xmlns:a16="http://schemas.microsoft.com/office/drawing/2014/main" id="{F853FDCD-5C41-485F-9A8D-0E670C71B2C6}"/>
                </a:ext>
              </a:extLst>
            </p:cNvPr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6;p43">
              <a:extLst>
                <a:ext uri="{FF2B5EF4-FFF2-40B4-BE49-F238E27FC236}">
                  <a16:creationId xmlns:a16="http://schemas.microsoft.com/office/drawing/2014/main" id="{FDE38DA4-BACC-44A3-B9B5-47C28CD01E4B}"/>
                </a:ext>
              </a:extLst>
            </p:cNvPr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97;p43">
              <a:extLst>
                <a:ext uri="{FF2B5EF4-FFF2-40B4-BE49-F238E27FC236}">
                  <a16:creationId xmlns:a16="http://schemas.microsoft.com/office/drawing/2014/main" id="{3C4AAE89-A2F2-427A-80A8-CA1EC575ED2E}"/>
                </a:ext>
              </a:extLst>
            </p:cNvPr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98;p43">
              <a:extLst>
                <a:ext uri="{FF2B5EF4-FFF2-40B4-BE49-F238E27FC236}">
                  <a16:creationId xmlns:a16="http://schemas.microsoft.com/office/drawing/2014/main" id="{772B81D2-2401-48A7-B6E7-338CFC5C929D}"/>
                </a:ext>
              </a:extLst>
            </p:cNvPr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9;p43">
              <a:extLst>
                <a:ext uri="{FF2B5EF4-FFF2-40B4-BE49-F238E27FC236}">
                  <a16:creationId xmlns:a16="http://schemas.microsoft.com/office/drawing/2014/main" id="{C1753A68-7534-42A7-ADDE-1EAE0E50A828}"/>
                </a:ext>
              </a:extLst>
            </p:cNvPr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0;p43">
              <a:extLst>
                <a:ext uri="{FF2B5EF4-FFF2-40B4-BE49-F238E27FC236}">
                  <a16:creationId xmlns:a16="http://schemas.microsoft.com/office/drawing/2014/main" id="{F204618F-5E2B-4429-ADAB-F56B982ABD84}"/>
                </a:ext>
              </a:extLst>
            </p:cNvPr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01;p43">
              <a:extLst>
                <a:ext uri="{FF2B5EF4-FFF2-40B4-BE49-F238E27FC236}">
                  <a16:creationId xmlns:a16="http://schemas.microsoft.com/office/drawing/2014/main" id="{FCAC9D2E-14B7-4795-8D3A-09F2937B5591}"/>
                </a:ext>
              </a:extLst>
            </p:cNvPr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02;p43">
              <a:extLst>
                <a:ext uri="{FF2B5EF4-FFF2-40B4-BE49-F238E27FC236}">
                  <a16:creationId xmlns:a16="http://schemas.microsoft.com/office/drawing/2014/main" id="{551382D2-CBC2-4F2C-8532-56D883B499AC}"/>
                </a:ext>
              </a:extLst>
            </p:cNvPr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03;p43">
              <a:extLst>
                <a:ext uri="{FF2B5EF4-FFF2-40B4-BE49-F238E27FC236}">
                  <a16:creationId xmlns:a16="http://schemas.microsoft.com/office/drawing/2014/main" id="{C388B091-8CBA-4FA4-BC0F-F6BDF989AFC6}"/>
                </a:ext>
              </a:extLst>
            </p:cNvPr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04;p43">
              <a:extLst>
                <a:ext uri="{FF2B5EF4-FFF2-40B4-BE49-F238E27FC236}">
                  <a16:creationId xmlns:a16="http://schemas.microsoft.com/office/drawing/2014/main" id="{BA42D27F-C3AC-4C87-BFC5-9E5568D4C22F}"/>
                </a:ext>
              </a:extLst>
            </p:cNvPr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05;p43">
              <a:extLst>
                <a:ext uri="{FF2B5EF4-FFF2-40B4-BE49-F238E27FC236}">
                  <a16:creationId xmlns:a16="http://schemas.microsoft.com/office/drawing/2014/main" id="{4C55844A-EFE6-4674-BB4E-FE30331AE865}"/>
                </a:ext>
              </a:extLst>
            </p:cNvPr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06;p43">
              <a:extLst>
                <a:ext uri="{FF2B5EF4-FFF2-40B4-BE49-F238E27FC236}">
                  <a16:creationId xmlns:a16="http://schemas.microsoft.com/office/drawing/2014/main" id="{C18F0D78-62FD-4092-8CF9-7F9A61E41CBD}"/>
                </a:ext>
              </a:extLst>
            </p:cNvPr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07;p43">
              <a:extLst>
                <a:ext uri="{FF2B5EF4-FFF2-40B4-BE49-F238E27FC236}">
                  <a16:creationId xmlns:a16="http://schemas.microsoft.com/office/drawing/2014/main" id="{29642783-C469-4C2E-A25A-278C760154DA}"/>
                </a:ext>
              </a:extLst>
            </p:cNvPr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08;p43">
              <a:extLst>
                <a:ext uri="{FF2B5EF4-FFF2-40B4-BE49-F238E27FC236}">
                  <a16:creationId xmlns:a16="http://schemas.microsoft.com/office/drawing/2014/main" id="{8B5B6AA4-1FC7-4229-A370-F365AA7A2C77}"/>
                </a:ext>
              </a:extLst>
            </p:cNvPr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09;p43">
              <a:extLst>
                <a:ext uri="{FF2B5EF4-FFF2-40B4-BE49-F238E27FC236}">
                  <a16:creationId xmlns:a16="http://schemas.microsoft.com/office/drawing/2014/main" id="{9AFDD92A-2E25-42F2-A531-4D51A6A6EBE7}"/>
                </a:ext>
              </a:extLst>
            </p:cNvPr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10;p43">
              <a:extLst>
                <a:ext uri="{FF2B5EF4-FFF2-40B4-BE49-F238E27FC236}">
                  <a16:creationId xmlns:a16="http://schemas.microsoft.com/office/drawing/2014/main" id="{A39825E5-7C54-4E90-8E09-A94E87507396}"/>
                </a:ext>
              </a:extLst>
            </p:cNvPr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11;p43">
              <a:extLst>
                <a:ext uri="{FF2B5EF4-FFF2-40B4-BE49-F238E27FC236}">
                  <a16:creationId xmlns:a16="http://schemas.microsoft.com/office/drawing/2014/main" id="{7041ECEF-368C-4DD4-AC0A-EAAB60786691}"/>
                </a:ext>
              </a:extLst>
            </p:cNvPr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12;p43">
              <a:extLst>
                <a:ext uri="{FF2B5EF4-FFF2-40B4-BE49-F238E27FC236}">
                  <a16:creationId xmlns:a16="http://schemas.microsoft.com/office/drawing/2014/main" id="{54B35BAF-EEE9-4A51-BC25-93561825C198}"/>
                </a:ext>
              </a:extLst>
            </p:cNvPr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13;p43">
              <a:extLst>
                <a:ext uri="{FF2B5EF4-FFF2-40B4-BE49-F238E27FC236}">
                  <a16:creationId xmlns:a16="http://schemas.microsoft.com/office/drawing/2014/main" id="{E9350020-D74B-4A85-A96B-5D0EADDA1296}"/>
                </a:ext>
              </a:extLst>
            </p:cNvPr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14;p43">
              <a:extLst>
                <a:ext uri="{FF2B5EF4-FFF2-40B4-BE49-F238E27FC236}">
                  <a16:creationId xmlns:a16="http://schemas.microsoft.com/office/drawing/2014/main" id="{E1168A87-5F63-413F-8054-A19B8AECBBD1}"/>
                </a:ext>
              </a:extLst>
            </p:cNvPr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15;p43">
              <a:extLst>
                <a:ext uri="{FF2B5EF4-FFF2-40B4-BE49-F238E27FC236}">
                  <a16:creationId xmlns:a16="http://schemas.microsoft.com/office/drawing/2014/main" id="{0CA6D806-098E-42C7-9351-9B8DB7E79598}"/>
                </a:ext>
              </a:extLst>
            </p:cNvPr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6;p43">
              <a:extLst>
                <a:ext uri="{FF2B5EF4-FFF2-40B4-BE49-F238E27FC236}">
                  <a16:creationId xmlns:a16="http://schemas.microsoft.com/office/drawing/2014/main" id="{AC66C387-3F01-439D-9493-0F8FCEBAF873}"/>
                </a:ext>
              </a:extLst>
            </p:cNvPr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7;p43">
              <a:extLst>
                <a:ext uri="{FF2B5EF4-FFF2-40B4-BE49-F238E27FC236}">
                  <a16:creationId xmlns:a16="http://schemas.microsoft.com/office/drawing/2014/main" id="{A8F09032-CD1B-4014-951A-DD818B443FCF}"/>
                </a:ext>
              </a:extLst>
            </p:cNvPr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8;p43">
              <a:extLst>
                <a:ext uri="{FF2B5EF4-FFF2-40B4-BE49-F238E27FC236}">
                  <a16:creationId xmlns:a16="http://schemas.microsoft.com/office/drawing/2014/main" id="{1921C603-4026-40E1-A3B3-259C30699D78}"/>
                </a:ext>
              </a:extLst>
            </p:cNvPr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19;p43">
              <a:extLst>
                <a:ext uri="{FF2B5EF4-FFF2-40B4-BE49-F238E27FC236}">
                  <a16:creationId xmlns:a16="http://schemas.microsoft.com/office/drawing/2014/main" id="{FDF6846A-8116-48F3-95EE-FDA1C964DB83}"/>
                </a:ext>
              </a:extLst>
            </p:cNvPr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20;p43">
              <a:extLst>
                <a:ext uri="{FF2B5EF4-FFF2-40B4-BE49-F238E27FC236}">
                  <a16:creationId xmlns:a16="http://schemas.microsoft.com/office/drawing/2014/main" id="{025AABA1-78EB-4585-A5B8-7AB9B97F8F21}"/>
                </a:ext>
              </a:extLst>
            </p:cNvPr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21;p43">
              <a:extLst>
                <a:ext uri="{FF2B5EF4-FFF2-40B4-BE49-F238E27FC236}">
                  <a16:creationId xmlns:a16="http://schemas.microsoft.com/office/drawing/2014/main" id="{0CF062C7-121B-4AB7-B7FE-1EF5E4D3CF44}"/>
                </a:ext>
              </a:extLst>
            </p:cNvPr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22;p43">
              <a:extLst>
                <a:ext uri="{FF2B5EF4-FFF2-40B4-BE49-F238E27FC236}">
                  <a16:creationId xmlns:a16="http://schemas.microsoft.com/office/drawing/2014/main" id="{4C864B6F-7F28-4901-B785-C882CE8BEFD8}"/>
                </a:ext>
              </a:extLst>
            </p:cNvPr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23;p43">
              <a:extLst>
                <a:ext uri="{FF2B5EF4-FFF2-40B4-BE49-F238E27FC236}">
                  <a16:creationId xmlns:a16="http://schemas.microsoft.com/office/drawing/2014/main" id="{28C0C478-6B76-426E-B060-F00506642188}"/>
                </a:ext>
              </a:extLst>
            </p:cNvPr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24;p43">
              <a:extLst>
                <a:ext uri="{FF2B5EF4-FFF2-40B4-BE49-F238E27FC236}">
                  <a16:creationId xmlns:a16="http://schemas.microsoft.com/office/drawing/2014/main" id="{087FE805-E189-4D66-8718-4AC5FA246F43}"/>
                </a:ext>
              </a:extLst>
            </p:cNvPr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25;p43">
              <a:extLst>
                <a:ext uri="{FF2B5EF4-FFF2-40B4-BE49-F238E27FC236}">
                  <a16:creationId xmlns:a16="http://schemas.microsoft.com/office/drawing/2014/main" id="{B423D30E-D62D-44C2-B932-B8C91E9B1716}"/>
                </a:ext>
              </a:extLst>
            </p:cNvPr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26;p43">
              <a:extLst>
                <a:ext uri="{FF2B5EF4-FFF2-40B4-BE49-F238E27FC236}">
                  <a16:creationId xmlns:a16="http://schemas.microsoft.com/office/drawing/2014/main" id="{323D8A53-743D-4CE3-BEA3-3E235ABE9FA9}"/>
                </a:ext>
              </a:extLst>
            </p:cNvPr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27;p43">
              <a:extLst>
                <a:ext uri="{FF2B5EF4-FFF2-40B4-BE49-F238E27FC236}">
                  <a16:creationId xmlns:a16="http://schemas.microsoft.com/office/drawing/2014/main" id="{4EA4A2C2-DCCF-4FAB-B44C-8FE736CF3913}"/>
                </a:ext>
              </a:extLst>
            </p:cNvPr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28;p43">
              <a:extLst>
                <a:ext uri="{FF2B5EF4-FFF2-40B4-BE49-F238E27FC236}">
                  <a16:creationId xmlns:a16="http://schemas.microsoft.com/office/drawing/2014/main" id="{02206F69-3263-4C3E-ACC4-2494C22567DC}"/>
                </a:ext>
              </a:extLst>
            </p:cNvPr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29;p43">
              <a:extLst>
                <a:ext uri="{FF2B5EF4-FFF2-40B4-BE49-F238E27FC236}">
                  <a16:creationId xmlns:a16="http://schemas.microsoft.com/office/drawing/2014/main" id="{CDFD30D5-2308-42B0-BE7D-25981DFE051C}"/>
                </a:ext>
              </a:extLst>
            </p:cNvPr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30;p43">
              <a:extLst>
                <a:ext uri="{FF2B5EF4-FFF2-40B4-BE49-F238E27FC236}">
                  <a16:creationId xmlns:a16="http://schemas.microsoft.com/office/drawing/2014/main" id="{C73432D1-CF98-4A4D-BF76-061F7AB3CB0F}"/>
                </a:ext>
              </a:extLst>
            </p:cNvPr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31;p43">
              <a:extLst>
                <a:ext uri="{FF2B5EF4-FFF2-40B4-BE49-F238E27FC236}">
                  <a16:creationId xmlns:a16="http://schemas.microsoft.com/office/drawing/2014/main" id="{A939FF5C-0CF5-49C7-9AC7-0BBFA2901E1B}"/>
                </a:ext>
              </a:extLst>
            </p:cNvPr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32;p43">
              <a:extLst>
                <a:ext uri="{FF2B5EF4-FFF2-40B4-BE49-F238E27FC236}">
                  <a16:creationId xmlns:a16="http://schemas.microsoft.com/office/drawing/2014/main" id="{41F4D17E-6AED-43B1-9C00-B12BE3C01543}"/>
                </a:ext>
              </a:extLst>
            </p:cNvPr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33;p43">
              <a:extLst>
                <a:ext uri="{FF2B5EF4-FFF2-40B4-BE49-F238E27FC236}">
                  <a16:creationId xmlns:a16="http://schemas.microsoft.com/office/drawing/2014/main" id="{FA5FE052-ACF3-4049-9D6A-938B63C055A2}"/>
                </a:ext>
              </a:extLst>
            </p:cNvPr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34;p43">
              <a:extLst>
                <a:ext uri="{FF2B5EF4-FFF2-40B4-BE49-F238E27FC236}">
                  <a16:creationId xmlns:a16="http://schemas.microsoft.com/office/drawing/2014/main" id="{24A55CB2-A53D-4FC5-B2AE-C4922AB21FD9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35;p43">
              <a:extLst>
                <a:ext uri="{FF2B5EF4-FFF2-40B4-BE49-F238E27FC236}">
                  <a16:creationId xmlns:a16="http://schemas.microsoft.com/office/drawing/2014/main" id="{BEF08A50-1EA9-48B1-8526-23E849D4E15E}"/>
                </a:ext>
              </a:extLst>
            </p:cNvPr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6;p43">
              <a:extLst>
                <a:ext uri="{FF2B5EF4-FFF2-40B4-BE49-F238E27FC236}">
                  <a16:creationId xmlns:a16="http://schemas.microsoft.com/office/drawing/2014/main" id="{0C18CE96-655E-4B80-8390-470F7A3ABCDC}"/>
                </a:ext>
              </a:extLst>
            </p:cNvPr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7;p43">
              <a:extLst>
                <a:ext uri="{FF2B5EF4-FFF2-40B4-BE49-F238E27FC236}">
                  <a16:creationId xmlns:a16="http://schemas.microsoft.com/office/drawing/2014/main" id="{ED43E3B1-0A75-4472-914F-9E64E1251CCD}"/>
                </a:ext>
              </a:extLst>
            </p:cNvPr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8;p43">
              <a:extLst>
                <a:ext uri="{FF2B5EF4-FFF2-40B4-BE49-F238E27FC236}">
                  <a16:creationId xmlns:a16="http://schemas.microsoft.com/office/drawing/2014/main" id="{110C0414-1704-4DE2-BEE6-2C73E7FCDA58}"/>
                </a:ext>
              </a:extLst>
            </p:cNvPr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9;p43">
              <a:extLst>
                <a:ext uri="{FF2B5EF4-FFF2-40B4-BE49-F238E27FC236}">
                  <a16:creationId xmlns:a16="http://schemas.microsoft.com/office/drawing/2014/main" id="{C6D11BF7-EA60-4498-B217-8BEE688EDE4B}"/>
                </a:ext>
              </a:extLst>
            </p:cNvPr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40;p43">
              <a:extLst>
                <a:ext uri="{FF2B5EF4-FFF2-40B4-BE49-F238E27FC236}">
                  <a16:creationId xmlns:a16="http://schemas.microsoft.com/office/drawing/2014/main" id="{39E607A6-7B5E-45FE-8402-EA3D7EC5A20E}"/>
                </a:ext>
              </a:extLst>
            </p:cNvPr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41;p43">
              <a:extLst>
                <a:ext uri="{FF2B5EF4-FFF2-40B4-BE49-F238E27FC236}">
                  <a16:creationId xmlns:a16="http://schemas.microsoft.com/office/drawing/2014/main" id="{DF64BF52-1D62-4893-B460-C97040B69942}"/>
                </a:ext>
              </a:extLst>
            </p:cNvPr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2;p43">
              <a:extLst>
                <a:ext uri="{FF2B5EF4-FFF2-40B4-BE49-F238E27FC236}">
                  <a16:creationId xmlns:a16="http://schemas.microsoft.com/office/drawing/2014/main" id="{D176F507-3A97-4C5E-9109-E53633A9C231}"/>
                </a:ext>
              </a:extLst>
            </p:cNvPr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43;p43">
              <a:extLst>
                <a:ext uri="{FF2B5EF4-FFF2-40B4-BE49-F238E27FC236}">
                  <a16:creationId xmlns:a16="http://schemas.microsoft.com/office/drawing/2014/main" id="{B36D6477-54D5-400E-BFC9-D30C322E0DE8}"/>
                </a:ext>
              </a:extLst>
            </p:cNvPr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95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B84-31C1-4986-90BF-E75AB1A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Trace-Oriented PD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6172B3-7C6E-4BC1-9D6B-62B116D91FCB}"/>
              </a:ext>
            </a:extLst>
          </p:cNvPr>
          <p:cNvSpPr/>
          <p:nvPr/>
        </p:nvSpPr>
        <p:spPr>
          <a:xfrm>
            <a:off x="1708727" y="1311563"/>
            <a:ext cx="2068946" cy="498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0FC13-2EAD-4AC5-B3EA-685817672CC5}"/>
              </a:ext>
            </a:extLst>
          </p:cNvPr>
          <p:cNvSpPr txBox="1"/>
          <p:nvPr/>
        </p:nvSpPr>
        <p:spPr>
          <a:xfrm>
            <a:off x="2207490" y="1376278"/>
            <a:ext cx="15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</a:rPr>
              <a:t>Application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19CE3-00E7-45E3-99B7-C0D63C292C3A}"/>
              </a:ext>
            </a:extLst>
          </p:cNvPr>
          <p:cNvSpPr/>
          <p:nvPr/>
        </p:nvSpPr>
        <p:spPr>
          <a:xfrm>
            <a:off x="1708727" y="2369129"/>
            <a:ext cx="2068946" cy="4987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B6521-0403-4FD5-AE1D-514BCA157C87}"/>
              </a:ext>
            </a:extLst>
          </p:cNvPr>
          <p:cNvSpPr txBox="1"/>
          <p:nvPr/>
        </p:nvSpPr>
        <p:spPr>
          <a:xfrm>
            <a:off x="2068945" y="2433844"/>
            <a:ext cx="15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</a:rPr>
              <a:t>File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2060"/>
                </a:solidFill>
              </a:rPr>
              <a:t>System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8D019D-B137-4283-AA48-186BE8389D93}"/>
              </a:ext>
            </a:extLst>
          </p:cNvPr>
          <p:cNvSpPr/>
          <p:nvPr/>
        </p:nvSpPr>
        <p:spPr>
          <a:xfrm>
            <a:off x="1708727" y="3435929"/>
            <a:ext cx="2068946" cy="4987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B06C1-A4E6-4394-AC92-D73695D20036}"/>
              </a:ext>
            </a:extLst>
          </p:cNvPr>
          <p:cNvSpPr txBox="1"/>
          <p:nvPr/>
        </p:nvSpPr>
        <p:spPr>
          <a:xfrm>
            <a:off x="2041237" y="3500644"/>
            <a:ext cx="159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Device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2060"/>
                </a:solidFill>
              </a:rPr>
              <a:t>Mapper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884CA7C-9FBF-4D10-9BC3-1053EF824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032" y="4984864"/>
            <a:ext cx="1175995" cy="117599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C438DF8-B463-4427-8C58-BDB8CF0DE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7395" y="5003337"/>
            <a:ext cx="1175995" cy="11759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B34E9E-A31A-4EA1-A7F9-6279FA90EE33}"/>
              </a:ext>
            </a:extLst>
          </p:cNvPr>
          <p:cNvSpPr/>
          <p:nvPr/>
        </p:nvSpPr>
        <p:spPr>
          <a:xfrm>
            <a:off x="2618529" y="5306814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AC4B2-28FC-44EC-87ED-5279E8004681}"/>
              </a:ext>
            </a:extLst>
          </p:cNvPr>
          <p:cNvSpPr txBox="1"/>
          <p:nvPr/>
        </p:nvSpPr>
        <p:spPr>
          <a:xfrm>
            <a:off x="4645891" y="1271847"/>
            <a:ext cx="68746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Known </a:t>
            </a:r>
            <a:r>
              <a:rPr lang="en-US" altLang="zh-CN" sz="2000" dirty="0">
                <a:solidFill>
                  <a:srgbClr val="002060"/>
                </a:solidFill>
                <a:latin typeface="+mj-lt"/>
              </a:rPr>
              <a:t>PD definitions assumes Adv checks the device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the last layer in the storage system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Containing physical status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Not containing the “dynamics”: the logical Write/Delete commands that cause the current status of the device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688691-6485-4C3A-8C1D-7A6619B264A5}"/>
              </a:ext>
            </a:extLst>
          </p:cNvPr>
          <p:cNvSpPr/>
          <p:nvPr/>
        </p:nvSpPr>
        <p:spPr>
          <a:xfrm>
            <a:off x="2172984" y="3943298"/>
            <a:ext cx="1202911" cy="654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3884DD-0DC3-459C-B6CF-CE1C20108FB4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3375895" y="2946400"/>
            <a:ext cx="1722578" cy="1323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C426B-4911-4C71-AA77-6380C3FC2EB5}"/>
                  </a:ext>
                </a:extLst>
              </p:cNvPr>
              <p:cNvSpPr txBox="1"/>
              <p:nvPr/>
            </p:nvSpPr>
            <p:spPr>
              <a:xfrm>
                <a:off x="4599709" y="3852487"/>
                <a:ext cx="726901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solidFill>
                      <a:srgbClr val="002060"/>
                    </a:solidFill>
                    <a:latin typeface="+mj-lt"/>
                  </a:rPr>
                  <a:t>Trace-Oriented PD: </a:t>
                </a:r>
                <a:r>
                  <a:rPr lang="en-US" altLang="zh-CN" sz="2000" dirty="0">
                    <a:solidFill>
                      <a:srgbClr val="002060"/>
                    </a:solidFill>
                    <a:latin typeface="+mj-lt"/>
                  </a:rPr>
                  <a:t>PD even if Adv can observe the “dynamics”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2060"/>
                    </a:solidFill>
                  </a:rPr>
                  <a:t>is less-dependent on the devices/layers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2060"/>
                    </a:solidFill>
                  </a:rPr>
                  <a:t>implies the “device-based” PD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2060"/>
                    </a:solidFill>
                  </a:rPr>
                  <a:t>but is more expansive to achieve: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2060"/>
                    </a:solidFill>
                  </a:rPr>
                  <a:t>Trace-oriented PD is equivalent to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wORAMs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2060"/>
                    </a:solidFill>
                  </a:rPr>
                  <a:t>No efficiency lower-bound known for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wORAMs</a:t>
                </a:r>
                <a:r>
                  <a:rPr lang="en-US" sz="1800" dirty="0">
                    <a:solidFill>
                      <a:srgbClr val="002060"/>
                    </a:solidFill>
                  </a:rPr>
                  <a:t> yet, but there is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lower-bound for ORAMs (seems to be an evidence for the inefficiency of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wORAMs</a:t>
                </a:r>
                <a:r>
                  <a:rPr lang="en-US" sz="1800" dirty="0">
                    <a:solidFill>
                      <a:srgbClr val="002060"/>
                    </a:solidFill>
                  </a:rPr>
                  <a:t> )</a:t>
                </a:r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C426B-4911-4C71-AA77-6380C3FC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709" y="3852487"/>
                <a:ext cx="7269018" cy="2723823"/>
              </a:xfrm>
              <a:prstGeom prst="rect">
                <a:avLst/>
              </a:prstGeom>
              <a:blipFill>
                <a:blip r:embed="rId6"/>
                <a:stretch>
                  <a:fillRect l="-923" t="-1119" r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480CDFD6-E49D-42B2-9BFA-9182748ECCAA}"/>
              </a:ext>
            </a:extLst>
          </p:cNvPr>
          <p:cNvSpPr/>
          <p:nvPr/>
        </p:nvSpPr>
        <p:spPr>
          <a:xfrm>
            <a:off x="2576944" y="1817608"/>
            <a:ext cx="291755" cy="537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C1E119F-D0A7-4D73-9672-676C011DDBF5}"/>
              </a:ext>
            </a:extLst>
          </p:cNvPr>
          <p:cNvSpPr/>
          <p:nvPr/>
        </p:nvSpPr>
        <p:spPr>
          <a:xfrm>
            <a:off x="2581562" y="2875172"/>
            <a:ext cx="291755" cy="537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9FBA627-F349-415A-B176-4DAE5FE5E1F4}"/>
              </a:ext>
            </a:extLst>
          </p:cNvPr>
          <p:cNvSpPr/>
          <p:nvPr/>
        </p:nvSpPr>
        <p:spPr>
          <a:xfrm>
            <a:off x="2581562" y="3946590"/>
            <a:ext cx="291755" cy="537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4B8-356A-4FF0-B8BC-52D310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DFF15-BE4D-46FF-AAA0-FC7136477E68}"/>
              </a:ext>
            </a:extLst>
          </p:cNvPr>
          <p:cNvSpPr txBox="1"/>
          <p:nvPr/>
        </p:nvSpPr>
        <p:spPr>
          <a:xfrm>
            <a:off x="1025156" y="2435926"/>
            <a:ext cx="191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Setup the device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6DF9A-4C31-4697-9FCD-72877D145731}"/>
                  </a:ext>
                </a:extLst>
              </p:cNvPr>
              <p:cNvSpPr txBox="1"/>
              <p:nvPr/>
            </p:nvSpPr>
            <p:spPr>
              <a:xfrm>
                <a:off x="1981203" y="2105574"/>
                <a:ext cx="9328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←{0,1}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26DF9A-4C31-4697-9FCD-72877D145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3" y="2105574"/>
                <a:ext cx="932819" cy="246221"/>
              </a:xfrm>
              <a:prstGeom prst="rect">
                <a:avLst/>
              </a:prstGeom>
              <a:blipFill>
                <a:blip r:embed="rId2"/>
                <a:stretch>
                  <a:fillRect l="-4575" r="-5882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40EB5F-09FB-40DF-81C0-AC66EB721255}"/>
                  </a:ext>
                </a:extLst>
              </p:cNvPr>
              <p:cNvSpPr txBox="1"/>
              <p:nvPr/>
            </p:nvSpPr>
            <p:spPr>
              <a:xfrm>
                <a:off x="5432541" y="2390261"/>
                <a:ext cx="2724728" cy="283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box>
                      <m:box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40EB5F-09FB-40DF-81C0-AC66EB721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541" y="2390261"/>
                <a:ext cx="2724728" cy="283026"/>
              </a:xfrm>
              <a:prstGeom prst="rect">
                <a:avLst/>
              </a:prstGeom>
              <a:blipFill>
                <a:blip r:embed="rId3"/>
                <a:stretch>
                  <a:fillRect l="-2461" t="-1914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1CF9D-CC8C-433B-B4FB-53B3E5DAAFA1}"/>
                  </a:ext>
                </a:extLst>
              </p:cNvPr>
              <p:cNvSpPr txBox="1"/>
              <p:nvPr/>
            </p:nvSpPr>
            <p:spPr>
              <a:xfrm>
                <a:off x="5432541" y="2964477"/>
                <a:ext cx="2724728" cy="282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ox>
                      <m:box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81CF9D-CC8C-433B-B4FB-53B3E5DAA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541" y="2964477"/>
                <a:ext cx="2724728" cy="282513"/>
              </a:xfrm>
              <a:prstGeom prst="rect">
                <a:avLst/>
              </a:prstGeom>
              <a:blipFill>
                <a:blip r:embed="rId4"/>
                <a:stretch>
                  <a:fillRect l="-2461" t="-2127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4FA5D7-DDFB-4B69-9643-5AC9C38538BC}"/>
                  </a:ext>
                </a:extLst>
              </p:cNvPr>
              <p:cNvSpPr/>
              <p:nvPr/>
            </p:nvSpPr>
            <p:spPr>
              <a:xfrm>
                <a:off x="3798584" y="2210293"/>
                <a:ext cx="4420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4FA5D7-DDFB-4B69-9643-5AC9C3853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584" y="2210293"/>
                <a:ext cx="44204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59C69-2FC6-4678-8FD2-CC5F6980C063}"/>
                  </a:ext>
                </a:extLst>
              </p:cNvPr>
              <p:cNvSpPr/>
              <p:nvPr/>
            </p:nvSpPr>
            <p:spPr>
              <a:xfrm>
                <a:off x="4405406" y="2210293"/>
                <a:ext cx="4372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59C69-2FC6-4678-8FD2-CC5F6980C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06" y="2210293"/>
                <a:ext cx="4372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B9D6A8-575C-4A98-B2E9-AD42DBCF8097}"/>
              </a:ext>
            </a:extLst>
          </p:cNvPr>
          <p:cNvCxnSpPr>
            <a:cxnSpLocks/>
          </p:cNvCxnSpPr>
          <p:nvPr/>
        </p:nvCxnSpPr>
        <p:spPr>
          <a:xfrm>
            <a:off x="3533771" y="3850169"/>
            <a:ext cx="171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79B90E-7290-4EBA-BC32-36E732B0C94C}"/>
              </a:ext>
            </a:extLst>
          </p:cNvPr>
          <p:cNvCxnSpPr>
            <a:cxnSpLocks/>
          </p:cNvCxnSpPr>
          <p:nvPr/>
        </p:nvCxnSpPr>
        <p:spPr>
          <a:xfrm flipH="1" flipV="1">
            <a:off x="3508257" y="2607638"/>
            <a:ext cx="1737142" cy="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6177F-E2D3-488E-A2A1-C045D897EFA0}"/>
                  </a:ext>
                </a:extLst>
              </p:cNvPr>
              <p:cNvSpPr txBox="1"/>
              <p:nvPr/>
            </p:nvSpPr>
            <p:spPr>
              <a:xfrm>
                <a:off x="347118" y="3640571"/>
                <a:ext cx="34082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</a:rPr>
                  <a:t>Device’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Execute(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Device)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6177F-E2D3-488E-A2A1-C045D897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18" y="3640571"/>
                <a:ext cx="3408219" cy="338554"/>
              </a:xfrm>
              <a:prstGeom prst="rect">
                <a:avLst/>
              </a:prstGeom>
              <a:blipFill>
                <a:blip r:embed="rId7"/>
                <a:stretch>
                  <a:fillRect l="-107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14E69D8-D4CD-4254-938A-2D9E45440B3E}"/>
              </a:ext>
            </a:extLst>
          </p:cNvPr>
          <p:cNvSpPr/>
          <p:nvPr/>
        </p:nvSpPr>
        <p:spPr>
          <a:xfrm>
            <a:off x="3932317" y="3413712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Device’ 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0082BCA-CD54-437C-8C4E-173BA4707315}"/>
              </a:ext>
            </a:extLst>
          </p:cNvPr>
          <p:cNvSpPr/>
          <p:nvPr/>
        </p:nvSpPr>
        <p:spPr>
          <a:xfrm>
            <a:off x="3084948" y="2462499"/>
            <a:ext cx="265546" cy="1484135"/>
          </a:xfrm>
          <a:prstGeom prst="leftBrace">
            <a:avLst>
              <a:gd name="adj1" fmla="val 1154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59124-2AA7-4331-84D9-33FDD8C221A9}"/>
              </a:ext>
            </a:extLst>
          </p:cNvPr>
          <p:cNvSpPr txBox="1"/>
          <p:nvPr/>
        </p:nvSpPr>
        <p:spPr>
          <a:xfrm>
            <a:off x="1433947" y="3030002"/>
            <a:ext cx="1916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Repeat r times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2C4A5-E7B7-4457-A522-B04621D8EF0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378881" y="3796145"/>
            <a:ext cx="0" cy="66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EC51FA-56ED-4A27-A63F-87A82A53A27B}"/>
                  </a:ext>
                </a:extLst>
              </p:cNvPr>
              <p:cNvSpPr/>
              <p:nvPr/>
            </p:nvSpPr>
            <p:spPr>
              <a:xfrm>
                <a:off x="5856943" y="4464454"/>
                <a:ext cx="1043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</a:rPr>
                  <a:t>Guess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EC51FA-56ED-4A27-A63F-87A82A53A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43" y="4464454"/>
                <a:ext cx="1043876" cy="338554"/>
              </a:xfrm>
              <a:prstGeom prst="rect">
                <a:avLst/>
              </a:prstGeom>
              <a:blipFill>
                <a:blip r:embed="rId8"/>
                <a:stretch>
                  <a:fillRect l="-350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25F9FF-7111-4D7C-86D6-3846329CB281}"/>
                  </a:ext>
                </a:extLst>
              </p:cNvPr>
              <p:cNvSpPr txBox="1"/>
              <p:nvPr/>
            </p:nvSpPr>
            <p:spPr>
              <a:xfrm>
                <a:off x="281709" y="5332447"/>
                <a:ext cx="51945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𝐵𝑖𝑔</m:t>
                              </m:r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𝐵𝑟𝑜𝑡h𝑒𝑟</m:t>
                              </m:r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wins</m:t>
                              </m:r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𝑛𝑒𝑔𝑙</m:t>
                      </m:r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25F9FF-7111-4D7C-86D6-3846329C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9" y="5332447"/>
                <a:ext cx="5194596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62F37CB-B390-4C05-8D73-41C02B65C164}"/>
              </a:ext>
            </a:extLst>
          </p:cNvPr>
          <p:cNvSpPr txBox="1"/>
          <p:nvPr/>
        </p:nvSpPr>
        <p:spPr>
          <a:xfrm>
            <a:off x="281709" y="5003309"/>
            <a:ext cx="105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</a:rPr>
              <a:t>PD if:</a:t>
            </a:r>
            <a:endParaRPr lang="en-US" sz="1800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9AB5B2-9F8B-4982-A3DE-D941588799D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5002888" y="5220165"/>
            <a:ext cx="0" cy="22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714174-3D23-42B3-AB52-5EDB0AE154F7}"/>
              </a:ext>
            </a:extLst>
          </p:cNvPr>
          <p:cNvSpPr txBox="1"/>
          <p:nvPr/>
        </p:nvSpPr>
        <p:spPr>
          <a:xfrm>
            <a:off x="2458645" y="4881611"/>
            <a:ext cx="508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 negligible function on security parameter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344499-297E-4267-95A5-B1004F3AD42F}"/>
              </a:ext>
            </a:extLst>
          </p:cNvPr>
          <p:cNvSpPr/>
          <p:nvPr/>
        </p:nvSpPr>
        <p:spPr>
          <a:xfrm>
            <a:off x="383309" y="6089855"/>
            <a:ext cx="4068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 = 1: single snapshot PD</a:t>
            </a:r>
          </a:p>
          <a:p>
            <a:r>
              <a:rPr lang="en-US" sz="1600" dirty="0">
                <a:solidFill>
                  <a:srgbClr val="002060"/>
                </a:solidFill>
              </a:rPr>
              <a:t>r = arbitrary polynomial: multi-snapshot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5DFE9-106B-4266-AC92-2B7ACB56516D}"/>
                  </a:ext>
                </a:extLst>
              </p:cNvPr>
              <p:cNvSpPr txBox="1"/>
              <p:nvPr/>
            </p:nvSpPr>
            <p:spPr>
              <a:xfrm>
                <a:off x="7028873" y="1539561"/>
                <a:ext cx="5164903" cy="243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contain only public requests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contains only hidden requests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must be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800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also need to satisfy scheme-specific requirements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2060"/>
                    </a:solidFill>
                  </a:rPr>
                  <a:t>varies scheme by scheme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2060"/>
                    </a:solidFill>
                  </a:rPr>
                  <a:t>admits security comparison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rgbClr val="002060"/>
                    </a:solidFill>
                  </a:rPr>
                  <a:t>(See the following two slides)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5DFE9-106B-4266-AC92-2B7ACB56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73" y="1539561"/>
                <a:ext cx="5164903" cy="2432589"/>
              </a:xfrm>
              <a:prstGeom prst="rect">
                <a:avLst/>
              </a:prstGeom>
              <a:blipFill>
                <a:blip r:embed="rId10"/>
                <a:stretch>
                  <a:fillRect l="-708" t="-1003" b="-3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BCD64CD-EDD1-42FE-BF4E-2747B325B526}"/>
              </a:ext>
            </a:extLst>
          </p:cNvPr>
          <p:cNvSpPr/>
          <p:nvPr/>
        </p:nvSpPr>
        <p:spPr>
          <a:xfrm>
            <a:off x="3798584" y="3282898"/>
            <a:ext cx="1202911" cy="654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66BA4-9AAA-47AA-9657-065CF28C0864}"/>
              </a:ext>
            </a:extLst>
          </p:cNvPr>
          <p:cNvSpPr txBox="1"/>
          <p:nvPr/>
        </p:nvSpPr>
        <p:spPr>
          <a:xfrm>
            <a:off x="7850908" y="4267200"/>
            <a:ext cx="4059381" cy="1215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To define Trace-Oriented PD: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Replace Device’ by “operation traces”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I.e., the sequence of logical Read/</a:t>
            </a:r>
            <a:r>
              <a:rPr lang="en-US" altLang="zh-CN" sz="1600" dirty="0">
                <a:solidFill>
                  <a:srgbClr val="002060"/>
                </a:solidFill>
              </a:rPr>
              <a:t>Write</a:t>
            </a:r>
            <a:r>
              <a:rPr lang="en-US" sz="1600" dirty="0">
                <a:solidFill>
                  <a:srgbClr val="002060"/>
                </a:solidFill>
              </a:rPr>
              <a:t> commands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1AB32-C9D0-4E4B-9028-E6F80122A23A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001495" y="3609904"/>
            <a:ext cx="2849413" cy="952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75443E8-F137-4868-9EAF-6C7445319E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74" y="933183"/>
            <a:ext cx="549343" cy="7665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62B5D95-89B7-4896-81EB-CF2D788FD2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79" y="952397"/>
            <a:ext cx="583013" cy="9244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B71534-CA36-4E35-B1A3-45548A2A6AA6}"/>
              </a:ext>
            </a:extLst>
          </p:cNvPr>
          <p:cNvSpPr/>
          <p:nvPr/>
        </p:nvSpPr>
        <p:spPr>
          <a:xfrm>
            <a:off x="107577" y="2060993"/>
            <a:ext cx="17700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Pick a random bit</a:t>
            </a:r>
          </a:p>
        </p:txBody>
      </p:sp>
    </p:spTree>
    <p:extLst>
      <p:ext uri="{BB962C8B-B14F-4D97-AF65-F5344CB8AC3E}">
        <p14:creationId xmlns:p14="http://schemas.microsoft.com/office/powerpoint/2010/main" val="1714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 animBg="1"/>
      <p:bldP spid="19" grpId="0"/>
      <p:bldP spid="22" grpId="0"/>
      <p:bldP spid="23" grpId="0"/>
      <p:bldP spid="24" grpId="0"/>
      <p:bldP spid="27" grpId="0"/>
      <p:bldP spid="38" grpId="0"/>
      <p:bldP spid="43" grpId="0"/>
      <p:bldP spid="45" grpId="0" animBg="1"/>
      <p:bldP spid="46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7A41-ED7F-4A91-A1DE-FB3E138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comparison – Single-Snapshot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788FE7A-05E7-4052-8C05-DE9B4006C3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9647689"/>
                  </p:ext>
                </p:extLst>
              </p:nvPr>
            </p:nvGraphicFramePr>
            <p:xfrm>
              <a:off x="286327" y="1262634"/>
              <a:ext cx="11067475" cy="2498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3495">
                      <a:extLst>
                        <a:ext uri="{9D8B030D-6E8A-4147-A177-3AD203B41FA5}">
                          <a16:colId xmlns:a16="http://schemas.microsoft.com/office/drawing/2014/main" val="2229737319"/>
                        </a:ext>
                      </a:extLst>
                    </a:gridCol>
                    <a:gridCol w="2589414">
                      <a:extLst>
                        <a:ext uri="{9D8B030D-6E8A-4147-A177-3AD203B41FA5}">
                          <a16:colId xmlns:a16="http://schemas.microsoft.com/office/drawing/2014/main" val="1409934743"/>
                        </a:ext>
                      </a:extLst>
                    </a:gridCol>
                    <a:gridCol w="2586182">
                      <a:extLst>
                        <a:ext uri="{9D8B030D-6E8A-4147-A177-3AD203B41FA5}">
                          <a16:colId xmlns:a16="http://schemas.microsoft.com/office/drawing/2014/main" val="396248473"/>
                        </a:ext>
                      </a:extLst>
                    </a:gridCol>
                    <a:gridCol w="1464889">
                      <a:extLst>
                        <a:ext uri="{9D8B030D-6E8A-4147-A177-3AD203B41FA5}">
                          <a16:colId xmlns:a16="http://schemas.microsoft.com/office/drawing/2014/main" val="4195046431"/>
                        </a:ext>
                      </a:extLst>
                    </a:gridCol>
                    <a:gridCol w="2213495">
                      <a:extLst>
                        <a:ext uri="{9D8B030D-6E8A-4147-A177-3AD203B41FA5}">
                          <a16:colId xmlns:a16="http://schemas.microsoft.com/office/drawing/2014/main" val="7463271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Schemes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Requirements for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𝑝𝑢𝑏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Requirements for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𝑝𝑢𝑏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04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StegFS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46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TrueCrypt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989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MobiFlage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045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DEFTL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 Flash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8770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788FE7A-05E7-4052-8C05-DE9B4006C30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9647689"/>
                  </p:ext>
                </p:extLst>
              </p:nvPr>
            </p:nvGraphicFramePr>
            <p:xfrm>
              <a:off x="286327" y="1262634"/>
              <a:ext cx="11067475" cy="2498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13495">
                      <a:extLst>
                        <a:ext uri="{9D8B030D-6E8A-4147-A177-3AD203B41FA5}">
                          <a16:colId xmlns:a16="http://schemas.microsoft.com/office/drawing/2014/main" val="2229737319"/>
                        </a:ext>
                      </a:extLst>
                    </a:gridCol>
                    <a:gridCol w="2589414">
                      <a:extLst>
                        <a:ext uri="{9D8B030D-6E8A-4147-A177-3AD203B41FA5}">
                          <a16:colId xmlns:a16="http://schemas.microsoft.com/office/drawing/2014/main" val="1409934743"/>
                        </a:ext>
                      </a:extLst>
                    </a:gridCol>
                    <a:gridCol w="2586182">
                      <a:extLst>
                        <a:ext uri="{9D8B030D-6E8A-4147-A177-3AD203B41FA5}">
                          <a16:colId xmlns:a16="http://schemas.microsoft.com/office/drawing/2014/main" val="396248473"/>
                        </a:ext>
                      </a:extLst>
                    </a:gridCol>
                    <a:gridCol w="1464889">
                      <a:extLst>
                        <a:ext uri="{9D8B030D-6E8A-4147-A177-3AD203B41FA5}">
                          <a16:colId xmlns:a16="http://schemas.microsoft.com/office/drawing/2014/main" val="4195046431"/>
                        </a:ext>
                      </a:extLst>
                    </a:gridCol>
                    <a:gridCol w="2213495">
                      <a:extLst>
                        <a:ext uri="{9D8B030D-6E8A-4147-A177-3AD203B41FA5}">
                          <a16:colId xmlns:a16="http://schemas.microsoft.com/office/drawing/2014/main" val="746327103"/>
                        </a:ext>
                      </a:extLst>
                    </a:gridCol>
                  </a:tblGrid>
                  <a:tr h="71018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Schemes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46" t="-4274" r="-242254" b="-2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321" t="-4274" r="-143396" b="-2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04318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StegFS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46274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TrueCrypt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989043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solidFill>
                                <a:srgbClr val="002060"/>
                              </a:solidFill>
                            </a:rPr>
                            <a:t>MobiFlage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no restrictions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General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045675"/>
                      </a:ext>
                    </a:extLst>
                  </a:tr>
                  <a:tr h="660527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DEFTL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last operation must be Unmount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must be empty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2060"/>
                              </a:solidFill>
                            </a:rPr>
                            <a:t>NAND Flash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18770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9451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6.2|2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9|122.3"/>
</p:tagLst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C3A49C4-1F52-494B-AE2D-B3B9774C309C}" vid="{F68DB7AC-8F7D-4CFE-8694-35617B36E68D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16713</TotalTime>
  <Words>1097</Words>
  <Application>Microsoft Office PowerPoint</Application>
  <PresentationFormat>Widescreen</PresentationFormat>
  <Paragraphs>225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Adobe 繁黑體 Std B</vt:lpstr>
      <vt:lpstr>DM Sans</vt:lpstr>
      <vt:lpstr>Proxima Nova</vt:lpstr>
      <vt:lpstr>Proxima Nova Semibold</vt:lpstr>
      <vt:lpstr>Viga</vt:lpstr>
      <vt:lpstr>Arial</vt:lpstr>
      <vt:lpstr>Calibri</vt:lpstr>
      <vt:lpstr>Cambria Math</vt:lpstr>
      <vt:lpstr>Comic Sans MS</vt:lpstr>
      <vt:lpstr>Courier New</vt:lpstr>
      <vt:lpstr>Times New Roman</vt:lpstr>
      <vt:lpstr>Tw Cen MT Condensed Extra Bold</vt:lpstr>
      <vt:lpstr>Verdana Pro Black</vt:lpstr>
      <vt:lpstr>Theme1</vt:lpstr>
      <vt:lpstr>Slidesgo Final Pages</vt:lpstr>
      <vt:lpstr>Plausibly Deniable Storage</vt:lpstr>
      <vt:lpstr>Motivation</vt:lpstr>
      <vt:lpstr>Plausible Deniability</vt:lpstr>
      <vt:lpstr>Assumptions about Adversaries</vt:lpstr>
      <vt:lpstr>Challenges</vt:lpstr>
      <vt:lpstr>Contributions</vt:lpstr>
      <vt:lpstr>Trace-Oriented PD</vt:lpstr>
      <vt:lpstr>Unified Definition</vt:lpstr>
      <vt:lpstr>Security comparison – Single-Snapshot Schemes</vt:lpstr>
      <vt:lpstr>Security comparison – Multi-Snapshot Schemes</vt:lpstr>
      <vt:lpstr>Hiding Access Patterns</vt:lpstr>
      <vt:lpstr>Future Directions (1/2)</vt:lpstr>
      <vt:lpstr>Future Directions (2/2)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Chatterjee</dc:creator>
  <cp:lastModifiedBy>xiao liang</cp:lastModifiedBy>
  <cp:revision>1195</cp:revision>
  <dcterms:created xsi:type="dcterms:W3CDTF">2019-11-04T15:48:25Z</dcterms:created>
  <dcterms:modified xsi:type="dcterms:W3CDTF">2022-09-05T20:13:25Z</dcterms:modified>
</cp:coreProperties>
</file>