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11" r:id="rId3"/>
    <p:sldId id="412" r:id="rId4"/>
    <p:sldId id="386" r:id="rId5"/>
    <p:sldId id="380" r:id="rId6"/>
    <p:sldId id="387" r:id="rId7"/>
    <p:sldId id="332" r:id="rId8"/>
    <p:sldId id="413" r:id="rId9"/>
    <p:sldId id="374" r:id="rId10"/>
    <p:sldId id="375" r:id="rId11"/>
    <p:sldId id="372" r:id="rId12"/>
    <p:sldId id="373" r:id="rId13"/>
    <p:sldId id="369" r:id="rId14"/>
    <p:sldId id="410" r:id="rId15"/>
    <p:sldId id="370" r:id="rId16"/>
    <p:sldId id="371" r:id="rId17"/>
    <p:sldId id="368" r:id="rId18"/>
    <p:sldId id="3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5E2CA7A-634F-43C9-846F-ADEE4C6D8DA7}">
          <p14:sldIdLst>
            <p14:sldId id="256"/>
            <p14:sldId id="411"/>
            <p14:sldId id="412"/>
            <p14:sldId id="386"/>
            <p14:sldId id="380"/>
            <p14:sldId id="387"/>
            <p14:sldId id="332"/>
            <p14:sldId id="413"/>
            <p14:sldId id="374"/>
            <p14:sldId id="375"/>
            <p14:sldId id="372"/>
            <p14:sldId id="373"/>
            <p14:sldId id="369"/>
            <p14:sldId id="410"/>
          </p14:sldIdLst>
        </p14:section>
        <p14:section name="backup" id="{B3D5DD13-B33D-4C58-8473-4E298FC3382C}">
          <p14:sldIdLst>
            <p14:sldId id="370"/>
            <p14:sldId id="371"/>
            <p14:sldId id="368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B172E-FA7D-4E1D-AD55-443222F14505}" v="65" dt="2022-08-18T00:40:09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281"/>
  </p:normalViewPr>
  <p:slideViewPr>
    <p:cSldViewPr snapToGrid="0">
      <p:cViewPr varScale="1">
        <p:scale>
          <a:sx n="92" d="100"/>
          <a:sy n="92" d="100"/>
        </p:scale>
        <p:origin x="128" y="324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Chatterjee" userId="16b1a9ccfbf60f08" providerId="LiveId" clId="{23EB172E-FA7D-4E1D-AD55-443222F14505}"/>
    <pc:docChg chg="undo custSel addSld delSld modSld sldOrd modSection">
      <pc:chgData name="Rohit Chatterjee" userId="16b1a9ccfbf60f08" providerId="LiveId" clId="{23EB172E-FA7D-4E1D-AD55-443222F14505}" dt="2022-08-18T00:40:09.129" v="146"/>
      <pc:docMkLst>
        <pc:docMk/>
      </pc:docMkLst>
      <pc:sldChg chg="addSp delSp modSp add mod addAnim delAnim">
        <pc:chgData name="Rohit Chatterjee" userId="16b1a9ccfbf60f08" providerId="LiveId" clId="{23EB172E-FA7D-4E1D-AD55-443222F14505}" dt="2022-08-18T00:07:30.753" v="104" actId="1076"/>
        <pc:sldMkLst>
          <pc:docMk/>
          <pc:sldMk cId="3092904233" sldId="368"/>
        </pc:sldMkLst>
        <pc:spChg chg="mod">
          <ac:chgData name="Rohit Chatterjee" userId="16b1a9ccfbf60f08" providerId="LiveId" clId="{23EB172E-FA7D-4E1D-AD55-443222F14505}" dt="2022-08-18T00:07:30.753" v="104" actId="1076"/>
          <ac:spMkLst>
            <pc:docMk/>
            <pc:sldMk cId="3092904233" sldId="368"/>
            <ac:spMk id="238" creationId="{2FE49E16-15F8-471A-8430-2DF8BEFC9966}"/>
          </ac:spMkLst>
        </pc:spChg>
        <pc:spChg chg="add del">
          <ac:chgData name="Rohit Chatterjee" userId="16b1a9ccfbf60f08" providerId="LiveId" clId="{23EB172E-FA7D-4E1D-AD55-443222F14505}" dt="2022-08-18T00:07:09.830" v="99" actId="21"/>
          <ac:spMkLst>
            <pc:docMk/>
            <pc:sldMk cId="3092904233" sldId="368"/>
            <ac:spMk id="244" creationId="{7FB6C3CD-7A5D-4EC8-9D0D-54C2C3209686}"/>
          </ac:spMkLst>
        </pc:spChg>
        <pc:cxnChg chg="add del mod">
          <ac:chgData name="Rohit Chatterjee" userId="16b1a9ccfbf60f08" providerId="LiveId" clId="{23EB172E-FA7D-4E1D-AD55-443222F14505}" dt="2022-08-18T00:07:09.830" v="99" actId="21"/>
          <ac:cxnSpMkLst>
            <pc:docMk/>
            <pc:sldMk cId="3092904233" sldId="368"/>
            <ac:cxnSpMk id="3" creationId="{614CA931-3648-4C1E-BA46-0788029DB806}"/>
          </ac:cxnSpMkLst>
        </pc:cxnChg>
      </pc:sldChg>
      <pc:sldChg chg="del">
        <pc:chgData name="Rohit Chatterjee" userId="16b1a9ccfbf60f08" providerId="LiveId" clId="{23EB172E-FA7D-4E1D-AD55-443222F14505}" dt="2022-08-18T00:01:29.708" v="23" actId="2696"/>
        <pc:sldMkLst>
          <pc:docMk/>
          <pc:sldMk cId="3627299541" sldId="368"/>
        </pc:sldMkLst>
      </pc:sldChg>
      <pc:sldChg chg="del">
        <pc:chgData name="Rohit Chatterjee" userId="16b1a9ccfbf60f08" providerId="LiveId" clId="{23EB172E-FA7D-4E1D-AD55-443222F14505}" dt="2022-08-18T00:00:52.914" v="19" actId="2696"/>
        <pc:sldMkLst>
          <pc:docMk/>
          <pc:sldMk cId="325851153" sldId="370"/>
        </pc:sldMkLst>
      </pc:sldChg>
      <pc:sldChg chg="add">
        <pc:chgData name="Rohit Chatterjee" userId="16b1a9ccfbf60f08" providerId="LiveId" clId="{23EB172E-FA7D-4E1D-AD55-443222F14505}" dt="2022-08-18T00:00:57.388" v="20"/>
        <pc:sldMkLst>
          <pc:docMk/>
          <pc:sldMk cId="3238818599" sldId="370"/>
        </pc:sldMkLst>
      </pc:sldChg>
      <pc:sldChg chg="del">
        <pc:chgData name="Rohit Chatterjee" userId="16b1a9ccfbf60f08" providerId="LiveId" clId="{23EB172E-FA7D-4E1D-AD55-443222F14505}" dt="2022-08-18T00:00:52.914" v="19" actId="2696"/>
        <pc:sldMkLst>
          <pc:docMk/>
          <pc:sldMk cId="124000741" sldId="371"/>
        </pc:sldMkLst>
      </pc:sldChg>
      <pc:sldChg chg="add">
        <pc:chgData name="Rohit Chatterjee" userId="16b1a9ccfbf60f08" providerId="LiveId" clId="{23EB172E-FA7D-4E1D-AD55-443222F14505}" dt="2022-08-18T00:00:57.388" v="20"/>
        <pc:sldMkLst>
          <pc:docMk/>
          <pc:sldMk cId="2027785224" sldId="371"/>
        </pc:sldMkLst>
      </pc:sldChg>
      <pc:sldChg chg="modSp mod modAnim">
        <pc:chgData name="Rohit Chatterjee" userId="16b1a9ccfbf60f08" providerId="LiveId" clId="{23EB172E-FA7D-4E1D-AD55-443222F14505}" dt="2022-08-18T00:38:13.364" v="145"/>
        <pc:sldMkLst>
          <pc:docMk/>
          <pc:sldMk cId="888138674" sldId="372"/>
        </pc:sldMkLst>
        <pc:spChg chg="mod">
          <ac:chgData name="Rohit Chatterjee" userId="16b1a9ccfbf60f08" providerId="LiveId" clId="{23EB172E-FA7D-4E1D-AD55-443222F14505}" dt="2022-08-17T05:48:24.610" v="11" actId="14100"/>
          <ac:spMkLst>
            <pc:docMk/>
            <pc:sldMk cId="888138674" sldId="372"/>
            <ac:spMk id="323" creationId="{6E82F13F-CA81-40AC-B297-03AACA264ABA}"/>
          </ac:spMkLst>
        </pc:spChg>
        <pc:spChg chg="mod">
          <ac:chgData name="Rohit Chatterjee" userId="16b1a9ccfbf60f08" providerId="LiveId" clId="{23EB172E-FA7D-4E1D-AD55-443222F14505}" dt="2022-08-17T05:48:59.502" v="12" actId="113"/>
          <ac:spMkLst>
            <pc:docMk/>
            <pc:sldMk cId="888138674" sldId="372"/>
            <ac:spMk id="358" creationId="{E0BE0AF3-CF05-4085-99A7-A24E7CD1C9C5}"/>
          </ac:spMkLst>
        </pc:spChg>
      </pc:sldChg>
      <pc:sldChg chg="modAnim">
        <pc:chgData name="Rohit Chatterjee" userId="16b1a9ccfbf60f08" providerId="LiveId" clId="{23EB172E-FA7D-4E1D-AD55-443222F14505}" dt="2022-08-18T00:40:09.129" v="146"/>
        <pc:sldMkLst>
          <pc:docMk/>
          <pc:sldMk cId="3462675005" sldId="373"/>
        </pc:sldMkLst>
      </pc:sldChg>
      <pc:sldChg chg="modSp">
        <pc:chgData name="Rohit Chatterjee" userId="16b1a9ccfbf60f08" providerId="LiveId" clId="{23EB172E-FA7D-4E1D-AD55-443222F14505}" dt="2022-08-17T05:44:59.452" v="2" actId="20577"/>
        <pc:sldMkLst>
          <pc:docMk/>
          <pc:sldMk cId="1930689329" sldId="374"/>
        </pc:sldMkLst>
        <pc:spChg chg="mod">
          <ac:chgData name="Rohit Chatterjee" userId="16b1a9ccfbf60f08" providerId="LiveId" clId="{23EB172E-FA7D-4E1D-AD55-443222F14505}" dt="2022-08-17T05:44:59.452" v="2" actId="20577"/>
          <ac:spMkLst>
            <pc:docMk/>
            <pc:sldMk cId="1930689329" sldId="374"/>
            <ac:spMk id="190" creationId="{A327B852-5C91-43B2-8E80-B2B47FE3FD53}"/>
          </ac:spMkLst>
        </pc:spChg>
      </pc:sldChg>
      <pc:sldChg chg="del">
        <pc:chgData name="Rohit Chatterjee" userId="16b1a9ccfbf60f08" providerId="LiveId" clId="{23EB172E-FA7D-4E1D-AD55-443222F14505}" dt="2022-08-18T00:00:13.374" v="15" actId="2696"/>
        <pc:sldMkLst>
          <pc:docMk/>
          <pc:sldMk cId="1971712364" sldId="382"/>
        </pc:sldMkLst>
      </pc:sldChg>
      <pc:sldChg chg="ord">
        <pc:chgData name="Rohit Chatterjee" userId="16b1a9ccfbf60f08" providerId="LiveId" clId="{23EB172E-FA7D-4E1D-AD55-443222F14505}" dt="2022-08-18T00:01:00.913" v="22"/>
        <pc:sldMkLst>
          <pc:docMk/>
          <pc:sldMk cId="1778649364" sldId="383"/>
        </pc:sldMkLst>
      </pc:sldChg>
      <pc:sldChg chg="del">
        <pc:chgData name="Rohit Chatterjee" userId="16b1a9ccfbf60f08" providerId="LiveId" clId="{23EB172E-FA7D-4E1D-AD55-443222F14505}" dt="2022-08-18T00:00:16.707" v="16" actId="2696"/>
        <pc:sldMkLst>
          <pc:docMk/>
          <pc:sldMk cId="1304354931" sldId="384"/>
        </pc:sldMkLst>
      </pc:sldChg>
      <pc:sldChg chg="del">
        <pc:chgData name="Rohit Chatterjee" userId="16b1a9ccfbf60f08" providerId="LiveId" clId="{23EB172E-FA7D-4E1D-AD55-443222F14505}" dt="2022-08-18T00:00:22.620" v="17" actId="2696"/>
        <pc:sldMkLst>
          <pc:docMk/>
          <pc:sldMk cId="2979076294" sldId="385"/>
        </pc:sldMkLst>
      </pc:sldChg>
      <pc:sldChg chg="addSp modSp modAnim">
        <pc:chgData name="Rohit Chatterjee" userId="16b1a9ccfbf60f08" providerId="LiveId" clId="{23EB172E-FA7D-4E1D-AD55-443222F14505}" dt="2022-08-18T00:32:42.409" v="144"/>
        <pc:sldMkLst>
          <pc:docMk/>
          <pc:sldMk cId="3394885877" sldId="412"/>
        </pc:sldMkLst>
        <pc:spChg chg="mod">
          <ac:chgData name="Rohit Chatterjee" userId="16b1a9ccfbf60f08" providerId="LiveId" clId="{23EB172E-FA7D-4E1D-AD55-443222F14505}" dt="2022-08-18T00:28:32.538" v="139" actId="1036"/>
          <ac:spMkLst>
            <pc:docMk/>
            <pc:sldMk cId="3394885877" sldId="412"/>
            <ac:spMk id="4" creationId="{75CFA483-ABAF-77F8-CBC5-1D6151D757D7}"/>
          </ac:spMkLst>
        </pc:spChg>
        <pc:spChg chg="mod">
          <ac:chgData name="Rohit Chatterjee" userId="16b1a9ccfbf60f08" providerId="LiveId" clId="{23EB172E-FA7D-4E1D-AD55-443222F14505}" dt="2022-08-18T00:28:32.538" v="139" actId="1036"/>
          <ac:spMkLst>
            <pc:docMk/>
            <pc:sldMk cId="3394885877" sldId="412"/>
            <ac:spMk id="5" creationId="{A3D7987C-124A-95EE-E964-3EEB4C6904AC}"/>
          </ac:spMkLst>
        </pc:spChg>
        <pc:spChg chg="mod">
          <ac:chgData name="Rohit Chatterjee" userId="16b1a9ccfbf60f08" providerId="LiveId" clId="{23EB172E-FA7D-4E1D-AD55-443222F14505}" dt="2022-08-18T00:28:32.538" v="139" actId="1036"/>
          <ac:spMkLst>
            <pc:docMk/>
            <pc:sldMk cId="3394885877" sldId="412"/>
            <ac:spMk id="7" creationId="{D1FF54E8-963D-1D1E-A882-973F84240B0A}"/>
          </ac:spMkLst>
        </pc:spChg>
        <pc:spChg chg="mod">
          <ac:chgData name="Rohit Chatterjee" userId="16b1a9ccfbf60f08" providerId="LiveId" clId="{23EB172E-FA7D-4E1D-AD55-443222F14505}" dt="2022-08-18T00:28:32.538" v="139" actId="1036"/>
          <ac:spMkLst>
            <pc:docMk/>
            <pc:sldMk cId="3394885877" sldId="412"/>
            <ac:spMk id="8" creationId="{5E82AEA4-A971-66D5-D3AC-A891FA1FF8EF}"/>
          </ac:spMkLst>
        </pc:spChg>
        <pc:spChg chg="mod">
          <ac:chgData name="Rohit Chatterjee" userId="16b1a9ccfbf60f08" providerId="LiveId" clId="{23EB172E-FA7D-4E1D-AD55-443222F14505}" dt="2022-08-18T00:28:32.538" v="139" actId="1036"/>
          <ac:spMkLst>
            <pc:docMk/>
            <pc:sldMk cId="3394885877" sldId="412"/>
            <ac:spMk id="9" creationId="{FA78F6E9-44AF-9460-EAB3-905881345D77}"/>
          </ac:spMkLst>
        </pc:spChg>
        <pc:spChg chg="add 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0" creationId="{5A1D9954-4972-1537-009D-678538127376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2" creationId="{102B725F-17CD-DFA1-3F45-994C70CBF30A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3" creationId="{D876BBF0-1BFA-081F-AECF-F8EB39693B77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4" creationId="{1D7A92A9-C890-6B3E-9ABC-6CDD9941EFF8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5" creationId="{371D908A-1BB3-ABEA-7348-77C2A0D676B6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6" creationId="{120D7234-B2EF-8858-FC69-1B94C7148BC3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7" creationId="{476CCAC8-1DEE-04F5-C986-2481794C684B}"/>
          </ac:spMkLst>
        </pc:spChg>
        <pc:spChg chg="mod">
          <ac:chgData name="Rohit Chatterjee" userId="16b1a9ccfbf60f08" providerId="LiveId" clId="{23EB172E-FA7D-4E1D-AD55-443222F14505}" dt="2022-08-18T00:28:45.887" v="141" actId="1076"/>
          <ac:spMkLst>
            <pc:docMk/>
            <pc:sldMk cId="3394885877" sldId="412"/>
            <ac:spMk id="18" creationId="{A42BAFD6-29CE-EA12-FE24-9616A318E3B1}"/>
          </ac:spMkLst>
        </pc:spChg>
        <pc:grpChg chg="add mod">
          <ac:chgData name="Rohit Chatterjee" userId="16b1a9ccfbf60f08" providerId="LiveId" clId="{23EB172E-FA7D-4E1D-AD55-443222F14505}" dt="2022-08-18T00:28:32.538" v="139" actId="1036"/>
          <ac:grpSpMkLst>
            <pc:docMk/>
            <pc:sldMk cId="3394885877" sldId="412"/>
            <ac:grpSpMk id="3" creationId="{BDF814A7-C36C-D806-8486-1D22487C0555}"/>
          </ac:grpSpMkLst>
        </pc:grpChg>
        <pc:grpChg chg="add mod">
          <ac:chgData name="Rohit Chatterjee" userId="16b1a9ccfbf60f08" providerId="LiveId" clId="{23EB172E-FA7D-4E1D-AD55-443222F14505}" dt="2022-08-18T00:28:32.538" v="139" actId="1036"/>
          <ac:grpSpMkLst>
            <pc:docMk/>
            <pc:sldMk cId="3394885877" sldId="412"/>
            <ac:grpSpMk id="6" creationId="{81EDA3F1-8662-9C43-3DD6-8AA659BF1F0D}"/>
          </ac:grpSpMkLst>
        </pc:grpChg>
        <pc:grpChg chg="add mod">
          <ac:chgData name="Rohit Chatterjee" userId="16b1a9ccfbf60f08" providerId="LiveId" clId="{23EB172E-FA7D-4E1D-AD55-443222F14505}" dt="2022-08-18T00:28:45.887" v="141" actId="1076"/>
          <ac:grpSpMkLst>
            <pc:docMk/>
            <pc:sldMk cId="3394885877" sldId="412"/>
            <ac:grpSpMk id="11" creationId="{5920B950-0A06-3B93-7C44-08CB8A5F8746}"/>
          </ac:grpSpMkLst>
        </pc:grpChg>
      </pc:sldChg>
      <pc:sldChg chg="addSp delSp modSp new mod delAnim modAnim">
        <pc:chgData name="Rohit Chatterjee" userId="16b1a9ccfbf60f08" providerId="LiveId" clId="{23EB172E-FA7D-4E1D-AD55-443222F14505}" dt="2022-08-18T00:08:31.004" v="115" actId="14100"/>
        <pc:sldMkLst>
          <pc:docMk/>
          <pc:sldMk cId="1085616512" sldId="413"/>
        </pc:sldMkLst>
        <pc:spChg chg="mod">
          <ac:chgData name="Rohit Chatterjee" userId="16b1a9ccfbf60f08" providerId="LiveId" clId="{23EB172E-FA7D-4E1D-AD55-443222F14505}" dt="2022-08-18T00:03:56.406" v="96" actId="20577"/>
          <ac:spMkLst>
            <pc:docMk/>
            <pc:sldMk cId="1085616512" sldId="413"/>
            <ac:spMk id="2" creationId="{9F658BF5-913A-D12C-837E-EAA8FDB61EC0}"/>
          </ac:spMkLst>
        </pc:spChg>
        <pc:spChg chg="del">
          <ac:chgData name="Rohit Chatterjee" userId="16b1a9ccfbf60f08" providerId="LiveId" clId="{23EB172E-FA7D-4E1D-AD55-443222F14505}" dt="2022-08-18T00:02:05.918" v="26" actId="478"/>
          <ac:spMkLst>
            <pc:docMk/>
            <pc:sldMk cId="1085616512" sldId="413"/>
            <ac:spMk id="3" creationId="{A6761F3F-75D3-8D94-E5D2-DB7470E724B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" creationId="{233FBD51-7709-7B7F-197F-BA089AA3B46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" creationId="{80301DF1-93E5-A9D8-88FC-D2A4427BE84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" creationId="{DDB77013-C09A-8D68-C606-C6847316C59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" creationId="{9FE11327-A858-6A08-7043-1FCF9394869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" creationId="{F7F44130-E0AD-C514-44A1-5F1737807A0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" creationId="{2283D13F-D858-2FFA-5E8B-B84154817FC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" creationId="{7B011B9C-B1FD-3543-0707-C3E1C52199C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" creationId="{0A63B825-F2A2-6A45-3E68-1ACD96289D2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" creationId="{3B1DA9ED-E1A3-6A4E-10A5-0A888101C03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" creationId="{39AEC311-7EC5-7037-BC9A-F31A6E55D97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" creationId="{45F1E7D3-3BA3-FFDF-94CE-64F6B8E4671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" creationId="{A3F6C9FE-13BC-AF4E-1337-02D974190E6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" creationId="{BF64EE65-59D4-0869-2FD7-BC8962490D8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" creationId="{5A014468-AA5B-D8B9-F068-886D01BCA37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0" creationId="{F7E96021-48A5-3FA7-2351-6E34C4EAC31C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1" creationId="{F462A90E-CBC2-1524-250F-24A933DA777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2" creationId="{0C637CDB-ADAE-C950-F02B-0F4525538A2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3" creationId="{68925F76-B6CF-DA28-5488-9DDA3121F86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4" creationId="{5F2A6840-3A6F-4550-1DC0-3E4FE241CED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6" creationId="{E08156E9-3E6F-E9FA-7574-1A273A80AE3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7" creationId="{8C1F09EC-B524-D7D4-925F-448232108BB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8" creationId="{3C873D21-896C-B445-FB96-ACA3FC32D1C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9" creationId="{66315ABB-7D14-2081-86ED-B831EC3ED9D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0" creationId="{5E040878-62C2-82CA-CDCB-CB1F3809A00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1" creationId="{258FA0EC-F106-9F74-A1FE-F2B709669F1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2" creationId="{B1209F14-41C9-EC1A-DFD0-3F9CA3FF3CF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3" creationId="{23296E98-7F53-CE72-E3CB-4ED71A54F53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5" creationId="{72A58964-9B39-3721-1C8E-08C072886B9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6" creationId="{7319F39C-FC4C-9BC1-DA58-EFF8B9E03F9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7" creationId="{21FD9375-6B55-316C-0B28-C8353676FF8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8" creationId="{7ADB2C8C-2966-31CA-9FF5-DC3FC6B5CD1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39" creationId="{775A6149-3DCB-B0FA-D19A-9B00EA797BE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0" creationId="{7C175249-5D25-6752-EAD0-6D0E1816E36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1" creationId="{E27C6599-77DE-6AFC-25DE-074868D8DA0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2" creationId="{911485B9-2829-A35F-5852-7A11502209C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3" creationId="{71CCB961-CE74-6E39-BEA9-3727F5CEE37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4" creationId="{3A7FA26C-7C38-48D7-8892-5F6AC16A5B6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5" creationId="{663FBC61-F30A-4C1F-B491-A7BD9E64DAB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6" creationId="{E4B75378-204B-4375-0A4D-F0848D5EFF7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7" creationId="{4F55525F-0911-670C-5175-339FBDFC067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8" creationId="{286382C4-12D2-36A8-F366-1F3411979F2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49" creationId="{99F0DF76-9829-BA5B-DC1D-37B45D179CC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0" creationId="{F1808F8F-F51E-313A-A460-F686354955E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1" creationId="{374483EF-AFD3-DB37-FFAF-59D3F07EBD1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2" creationId="{B0EF0D79-1BB0-26F9-CD0C-3800084FC2A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3" creationId="{DA8A7A1A-C790-39BF-6B6D-ACDC7CDF985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4" creationId="{279B8397-8965-2FB7-78FB-2F1EE27081C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5" creationId="{42C7D1D4-59C5-18FA-4797-3FD574A1364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6" creationId="{9BEF8B66-365E-E611-B19D-10209792D7DC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7" creationId="{0669AC87-208B-7CEE-A7DA-12E32E57660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8" creationId="{6010C90B-8619-991A-5350-A55A32E630C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59" creationId="{F78143F3-3D7D-C470-7279-96100D1F56B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0" creationId="{5C92ADA9-C5FF-82B4-0E6D-11DC5388EAA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1" creationId="{FC4EA8EB-7D3C-2D87-66D6-5AD2AB5D8D7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2" creationId="{130D2B57-0AD8-E971-022D-A0789C50BA0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3" creationId="{4476DD8C-2938-E50B-300D-08300B95B4C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4" creationId="{613EAC8C-1F38-C401-506C-0E5E2D015E4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5" creationId="{40D606CE-089E-3906-EF46-C3582DFB022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6" creationId="{AA608B61-1682-0D75-D5B5-2F42D98E0BC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7" creationId="{DD95A036-2E21-B3B3-E66B-899A3F970CC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8" creationId="{76018CDD-559A-7C26-511B-B74D463EC3A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69" creationId="{3C03E10D-65D9-AFF9-D925-7BEF62A27AC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0" creationId="{F244D2AE-98C2-5815-24D3-7E7834CFB4D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2" creationId="{D630F7B3-EB23-AB46-A893-6B3B1D597FC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3" creationId="{18168D76-FE8F-01BC-8E8D-4433D6F993C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4" creationId="{2423AF9D-521D-32AD-7F02-2B92A84C5F2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5" creationId="{080EE9C3-F464-9772-0AEC-8F475C1EC95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6" creationId="{85E97C53-7DF5-21B0-A7DC-0B4621B2B7D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7" creationId="{BE1EF07A-2875-FCB4-4337-F0026584098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8" creationId="{DA0F0CB7-E0D4-13DD-E092-2D151EA88A5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79" creationId="{791228AE-18BB-5B47-CCB2-91E4E615665F}"/>
          </ac:spMkLst>
        </pc:spChg>
        <pc:spChg chg="add 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1" creationId="{DA894D7F-1716-D188-E011-B1521BA321A7}"/>
          </ac:spMkLst>
        </pc:spChg>
        <pc:spChg chg="add 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2" creationId="{64C7E3E9-F05E-0B4E-F288-ED4D3926CBDE}"/>
          </ac:spMkLst>
        </pc:spChg>
        <pc:spChg chg="add 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3" creationId="{832815AF-CBD8-3F09-D63A-FAFBBCB9BF5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5" creationId="{928EE5B3-47E8-4F76-956A-BFFFD3C4BA5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6" creationId="{93B754B8-1563-6D33-3543-E6BBF21CA5E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7" creationId="{44DF45E4-F672-BBC0-C5B1-E000EF0E447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8" creationId="{52D01B33-17FF-B812-C100-DDB8A059E9E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89" creationId="{C868511B-4941-2869-F7C5-FD8D3CEEE9B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0" creationId="{7E01164B-BAE3-87C5-4863-ABA7FDCE73C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1" creationId="{8E402641-844E-AD30-D671-99F8643832B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2" creationId="{E6F346D5-BC84-653A-192D-9D0BCCC69A3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3" creationId="{47598F20-6C2E-791F-1EBC-2154EFE8C0D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4" creationId="{FB493090-BBF0-0CB9-2AB6-045B54A9D2B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5" creationId="{A1120216-CEF8-EBBE-B64B-36BCDB3C7F2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6" creationId="{2496EBA5-62E6-F47A-224B-EDCC6E5BA9B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7" creationId="{DA2F1B61-2076-DDE8-9F4A-5948511ECFD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8" creationId="{FAA7E5B9-DC87-0E43-F3D9-3158C2ABA9A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99" creationId="{0AC6114D-6051-6177-5083-EDEB5D32CDE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0" creationId="{F0D66A6D-AFCD-7D0F-4EE9-31C1CFC38F3C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1" creationId="{F6C04282-D400-9D70-ED2B-C1DB36D0170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3" creationId="{A5591780-9792-3007-2084-FF25319ED8FC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4" creationId="{31755E20-B3FF-5758-E32E-FE3958AEA77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5" creationId="{8EB4BADD-CCB6-A61A-56B5-7E64226230E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6" creationId="{F91272D7-474D-6483-64EC-7C2EF556B76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7" creationId="{A889B8BD-7972-1EA0-BB54-B2D1983E358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8" creationId="{AA2C1215-F25F-63BA-2C80-C9CC89697EE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09" creationId="{E64008D4-51AF-D3FF-277D-FE0C6A1FB49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0" creationId="{95B95C8F-86D0-17CA-6D4B-52B3C144E93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2" creationId="{EC8ECF54-EE1F-40E0-34F2-A9A5E084B9A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3" creationId="{428230DE-3A22-D5AD-07D6-288F2D57A47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4" creationId="{A833A3B7-1E31-32B6-EB37-4C16138C03DC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5" creationId="{AF78E8B0-CC59-06D0-8E8A-2403B5CA1E9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6" creationId="{3584C793-56E9-09B1-1F38-CAFEA03DC49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7" creationId="{3C36ECC7-F16B-A427-B242-E365814F3F8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8" creationId="{41E9CCA0-A3AE-27B8-82C6-92A1059107E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19" creationId="{EB0FD138-245E-D1F7-FAAF-53E5A62B2EE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0" creationId="{9EFA5DA0-CF81-1AA1-889E-47A9EB97F1F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1" creationId="{570197DB-74FE-A699-253F-0684B5FDAFD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3" creationId="{32963319-FA41-0409-B891-33F6F26A0B2C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4" creationId="{3F254F10-76DC-6557-9DD7-DE3612C5623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5" creationId="{3B0C0F3E-B57D-5439-A423-6171691B9CD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6" creationId="{D4EEA214-C02B-538B-DCF5-750F571BD1F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7" creationId="{45416642-55F5-1339-44C3-C4CA0BEF025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8" creationId="{4CFF8145-F2C0-E7C1-74B6-55295E317BB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29" creationId="{8B2473AB-E268-3587-A061-0D3991BF851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0" creationId="{E3DDF77E-1436-8FB8-D454-4037250A5E8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1" creationId="{39F93008-ABBE-9895-87BF-66AC5B1CEE9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2" creationId="{3D982E1A-1F48-06B7-2CDB-6C19A67397C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3" creationId="{DF98AE74-C3BB-F83E-5605-2E16CF74CDE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4" creationId="{AFB94469-296B-6CCD-7FEA-EF99375C449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6" creationId="{ADF39A39-451B-11EB-1EF5-7B3622FC76E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7" creationId="{3AD9D0D2-480E-A1A0-4B9E-B9A32C5D3BD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8" creationId="{BF51CC58-9851-C10E-0E54-C195FF5B5C5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39" creationId="{182EAED9-66C7-78DA-3CC6-7CA5389E61B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0" creationId="{A84F311E-4C6A-899F-876C-7640B79C172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1" creationId="{C555399C-37A5-2A4E-9773-C9F771CCDA9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2" creationId="{CDB618B5-FEB9-A521-F9B8-9C49026BE3C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3" creationId="{7DFD1113-F0B3-60A3-D191-8CA0943F668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4" creationId="{6A5C0386-71D5-5C57-3F40-8CCD63B6FF4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6" creationId="{F45FF0BF-224C-E3E3-9174-A6E3036C18C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7" creationId="{C8BF662A-2A10-2867-70A9-CD6D55007A6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8" creationId="{53E007FB-F421-FB4C-E599-9E3FAD5044D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49" creationId="{19E055B8-92CD-523B-1E2D-ED6C9964341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0" creationId="{C8051741-1F20-0CDE-0E09-54EF18F6EFD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1" creationId="{A80B48E1-4363-4FDB-92C7-5596D51AEE6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3" creationId="{8E4BA147-CE9B-72AC-6B77-6548FD39C19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4" creationId="{DDED9768-627B-F327-EF98-EFF551B0A6A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5" creationId="{B54D3498-2E1B-76FE-C02E-D0A8473C908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6" creationId="{7F26D134-E788-5132-9807-529E1242155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7" creationId="{33C1272A-A063-F814-6D57-24661C3690A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8" creationId="{32F8AFBA-B15F-0F61-DFB5-FF4CF571219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59" creationId="{26451D71-148A-4952-4715-89487CB418B2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0" creationId="{02E99AD0-D47B-D422-9131-EAF8713CEEF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1" creationId="{BE6753DE-4104-11C1-E0AF-F608212DF16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2" creationId="{FB41CC5A-20C0-002D-2004-A22279410A4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3" creationId="{CCD2A0CB-66D5-E344-5FC1-3ADB7DF8E22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4" creationId="{5C63687D-0DB0-54EA-6B4F-0D899C479BB5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5" creationId="{360DE5EF-B45B-808C-11CD-ED53FDD0EBC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6" creationId="{7A39C611-B425-C220-B3E3-CA4125316269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7" creationId="{939945FF-5257-1766-116C-29567FBE681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8" creationId="{88FCE7E0-22DD-CB93-A062-129D2D3FC93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69" creationId="{AEFBD25F-CF94-B21B-BB79-94ED195FB42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0" creationId="{9F2AAC90-E99C-37B6-FFA6-E8D6E2A947B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1" creationId="{F37BBC91-968B-9898-D0FC-40BE8CE7737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2" creationId="{33095C57-BA22-CCF0-94E8-4B20BDB0E75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3" creationId="{391521F5-612F-CCE5-8930-490F99205DB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4" creationId="{C8C10CBE-3E99-FCE8-0CB8-81B105D1E06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5" creationId="{6806BE31-48DD-CEC2-0288-5B19084B0C4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6" creationId="{46AE4BBC-B04B-8265-C6EF-457B90427A8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7" creationId="{054F0DCA-AF1B-0988-BB58-EB43AFA8317D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8" creationId="{0F76317A-B9F2-8F0D-7DBC-1A1A79FB347B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79" creationId="{023B8237-BCE8-C6F9-468A-F85687C0756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0" creationId="{B26EC053-5895-CD17-5A48-7B56468AF42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1" creationId="{3F762201-D8B3-3FEA-7543-D5C34D52047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2" creationId="{19B9DE72-B064-01C6-9F6F-E27FC087293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3" creationId="{11E64750-6C25-BF0A-1026-8B7BD176F7E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4" creationId="{D249E281-D148-0CF6-3BBC-54B80EE9DC2A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5" creationId="{5F5E7DFF-6908-E83A-DBA3-E7D45ABFE371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6" creationId="{E461AF8C-DEEE-5FF2-C019-189C3D1C2BA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7" creationId="{6767AD5F-5AD7-7B9D-50B4-29E6CFA3893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8" creationId="{58411D1C-91BB-3913-CDE5-98AA69F4C5C3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89" creationId="{375FED75-55E9-6DCB-F246-1ADB061CA084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0" creationId="{323C6435-FB8C-59EA-8834-8D5B4AAF2AEF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1" creationId="{6DF8F22F-629C-7E55-5E88-69EEFBD29B46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2" creationId="{AAC43EBC-298B-C38C-E4EB-DD704520F2C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3" creationId="{2509F109-E3F3-2F0A-380D-D22C35CB9FB9}"/>
          </ac:spMkLst>
        </pc:spChg>
        <pc:spChg chg="add 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5" creationId="{9BE02054-B851-43E3-08E8-EE0986217949}"/>
          </ac:spMkLst>
        </pc:spChg>
        <pc:spChg chg="add 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6" creationId="{F0B6BDFE-AF90-500F-FD6F-4633794770FB}"/>
          </ac:spMkLst>
        </pc:spChg>
        <pc:spChg chg="add 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7" creationId="{A6E75EDA-4028-1665-C48F-78A4EA62D45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199" creationId="{2824E08C-3BE1-EB74-FE52-8C92886AECB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00" creationId="{6F540B18-9C87-3E52-2130-10C772E44FE0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01" creationId="{BDFBB539-54DC-C295-5248-B57F6A08FEB8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02" creationId="{867B4BD2-FEB8-3EF1-83E8-952EA64D16DE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03" creationId="{C3E08C4B-A857-2E29-16F3-8DBA4437BF47}"/>
          </ac:spMkLst>
        </pc:spChg>
        <pc:spChg chg="mod">
          <ac:chgData name="Rohit Chatterjee" userId="16b1a9ccfbf60f08" providerId="LiveId" clId="{23EB172E-FA7D-4E1D-AD55-443222F14505}" dt="2022-08-18T00:02:21.346" v="33" actId="1076"/>
          <ac:spMkLst>
            <pc:docMk/>
            <pc:sldMk cId="1085616512" sldId="413"/>
            <ac:spMk id="204" creationId="{3B5BA5AD-3874-89DC-60B4-833AAE5F9D0E}"/>
          </ac:spMkLst>
        </pc:spChg>
        <pc:spChg chg="add del mod">
          <ac:chgData name="Rohit Chatterjee" userId="16b1a9ccfbf60f08" providerId="LiveId" clId="{23EB172E-FA7D-4E1D-AD55-443222F14505}" dt="2022-08-18T00:02:09.495" v="27" actId="478"/>
          <ac:spMkLst>
            <pc:docMk/>
            <pc:sldMk cId="1085616512" sldId="413"/>
            <ac:spMk id="205" creationId="{156E9D18-C6CD-73E7-D6C7-489AE986D73E}"/>
          </ac:spMkLst>
        </pc:spChg>
        <pc:spChg chg="add del mod">
          <ac:chgData name="Rohit Chatterjee" userId="16b1a9ccfbf60f08" providerId="LiveId" clId="{23EB172E-FA7D-4E1D-AD55-443222F14505}" dt="2022-08-18T00:02:10.423" v="28" actId="478"/>
          <ac:spMkLst>
            <pc:docMk/>
            <pc:sldMk cId="1085616512" sldId="413"/>
            <ac:spMk id="206" creationId="{3D83AC8F-B573-6847-0ACC-FEA6754D2BDF}"/>
          </ac:spMkLst>
        </pc:spChg>
        <pc:spChg chg="add del mod">
          <ac:chgData name="Rohit Chatterjee" userId="16b1a9ccfbf60f08" providerId="LiveId" clId="{23EB172E-FA7D-4E1D-AD55-443222F14505}" dt="2022-08-18T00:02:11.673" v="29" actId="478"/>
          <ac:spMkLst>
            <pc:docMk/>
            <pc:sldMk cId="1085616512" sldId="413"/>
            <ac:spMk id="208" creationId="{8C6493E8-A60A-FE0B-7656-5A20501027B1}"/>
          </ac:spMkLst>
        </pc:spChg>
        <pc:spChg chg="mod">
          <ac:chgData name="Rohit Chatterjee" userId="16b1a9ccfbf60f08" providerId="LiveId" clId="{23EB172E-FA7D-4E1D-AD55-443222F14505}" dt="2022-08-18T00:02:03.548" v="25"/>
          <ac:spMkLst>
            <pc:docMk/>
            <pc:sldMk cId="1085616512" sldId="413"/>
            <ac:spMk id="211" creationId="{629EE7A0-8FA0-CD1E-AE52-90B245E2DCFA}"/>
          </ac:spMkLst>
        </pc:spChg>
        <pc:spChg chg="mod">
          <ac:chgData name="Rohit Chatterjee" userId="16b1a9ccfbf60f08" providerId="LiveId" clId="{23EB172E-FA7D-4E1D-AD55-443222F14505}" dt="2022-08-18T00:02:03.548" v="25"/>
          <ac:spMkLst>
            <pc:docMk/>
            <pc:sldMk cId="1085616512" sldId="413"/>
            <ac:spMk id="212" creationId="{AABFD16F-C907-1929-71DC-14107ED54984}"/>
          </ac:spMkLst>
        </pc:spChg>
        <pc:spChg chg="mod">
          <ac:chgData name="Rohit Chatterjee" userId="16b1a9ccfbf60f08" providerId="LiveId" clId="{23EB172E-FA7D-4E1D-AD55-443222F14505}" dt="2022-08-18T00:02:36.218" v="35" actId="1076"/>
          <ac:spMkLst>
            <pc:docMk/>
            <pc:sldMk cId="1085616512" sldId="413"/>
            <ac:spMk id="214" creationId="{6C1B5D8F-8A8C-6C74-E19D-2ECEA3EDC167}"/>
          </ac:spMkLst>
        </pc:spChg>
        <pc:spChg chg="mod">
          <ac:chgData name="Rohit Chatterjee" userId="16b1a9ccfbf60f08" providerId="LiveId" clId="{23EB172E-FA7D-4E1D-AD55-443222F14505}" dt="2022-08-18T00:02:36.218" v="35" actId="1076"/>
          <ac:spMkLst>
            <pc:docMk/>
            <pc:sldMk cId="1085616512" sldId="413"/>
            <ac:spMk id="215" creationId="{832894A7-C4D3-CEBC-EC98-16B1E7A6D292}"/>
          </ac:spMkLst>
        </pc:spChg>
        <pc:spChg chg="mod">
          <ac:chgData name="Rohit Chatterjee" userId="16b1a9ccfbf60f08" providerId="LiveId" clId="{23EB172E-FA7D-4E1D-AD55-443222F14505}" dt="2022-08-18T00:02:36.218" v="35" actId="1076"/>
          <ac:spMkLst>
            <pc:docMk/>
            <pc:sldMk cId="1085616512" sldId="413"/>
            <ac:spMk id="216" creationId="{297AE988-44BF-6BC3-D3E4-D9FC1CD1B38D}"/>
          </ac:spMkLst>
        </pc:spChg>
        <pc:spChg chg="mod">
          <ac:chgData name="Rohit Chatterjee" userId="16b1a9ccfbf60f08" providerId="LiveId" clId="{23EB172E-FA7D-4E1D-AD55-443222F14505}" dt="2022-08-18T00:02:36.218" v="35" actId="1076"/>
          <ac:spMkLst>
            <pc:docMk/>
            <pc:sldMk cId="1085616512" sldId="413"/>
            <ac:spMk id="217" creationId="{980A8CAD-D382-61C6-34A1-CAFF2DEC031F}"/>
          </ac:spMkLst>
        </pc:spChg>
        <pc:spChg chg="mod">
          <ac:chgData name="Rohit Chatterjee" userId="16b1a9ccfbf60f08" providerId="LiveId" clId="{23EB172E-FA7D-4E1D-AD55-443222F14505}" dt="2022-08-18T00:02:36.218" v="35" actId="1076"/>
          <ac:spMkLst>
            <pc:docMk/>
            <pc:sldMk cId="1085616512" sldId="413"/>
            <ac:spMk id="218" creationId="{F0B1E220-1C93-FC87-0DCA-C2FD0CC6F884}"/>
          </ac:spMkLst>
        </pc:spChg>
        <pc:spChg chg="add mod">
          <ac:chgData name="Rohit Chatterjee" userId="16b1a9ccfbf60f08" providerId="LiveId" clId="{23EB172E-FA7D-4E1D-AD55-443222F14505}" dt="2022-08-18T00:03:00.516" v="37" actId="1076"/>
          <ac:spMkLst>
            <pc:docMk/>
            <pc:sldMk cId="1085616512" sldId="413"/>
            <ac:spMk id="219" creationId="{D6DCE1F3-7108-CCCC-3FB5-978F7FE10B37}"/>
          </ac:spMkLst>
        </pc:spChg>
        <pc:spChg chg="add mod">
          <ac:chgData name="Rohit Chatterjee" userId="16b1a9ccfbf60f08" providerId="LiveId" clId="{23EB172E-FA7D-4E1D-AD55-443222F14505}" dt="2022-08-18T00:03:00.516" v="37" actId="1076"/>
          <ac:spMkLst>
            <pc:docMk/>
            <pc:sldMk cId="1085616512" sldId="413"/>
            <ac:spMk id="220" creationId="{8FD6893C-BD85-9ADA-72F3-9F29A3E403A9}"/>
          </ac:spMkLst>
        </pc:spChg>
        <pc:spChg chg="add mod">
          <ac:chgData name="Rohit Chatterjee" userId="16b1a9ccfbf60f08" providerId="LiveId" clId="{23EB172E-FA7D-4E1D-AD55-443222F14505}" dt="2022-08-18T00:03:00.516" v="37" actId="1076"/>
          <ac:spMkLst>
            <pc:docMk/>
            <pc:sldMk cId="1085616512" sldId="413"/>
            <ac:spMk id="221" creationId="{D825C4FE-E2BF-D0BC-DC96-2F8C5D77FF92}"/>
          </ac:spMkLst>
        </pc:spChg>
        <pc:spChg chg="mod">
          <ac:chgData name="Rohit Chatterjee" userId="16b1a9ccfbf60f08" providerId="LiveId" clId="{23EB172E-FA7D-4E1D-AD55-443222F14505}" dt="2022-08-18T00:03:04.826" v="38" actId="1076"/>
          <ac:spMkLst>
            <pc:docMk/>
            <pc:sldMk cId="1085616512" sldId="413"/>
            <ac:spMk id="223" creationId="{D106E23A-62D3-31BC-6F5C-479B24D865F7}"/>
          </ac:spMkLst>
        </pc:spChg>
        <pc:spChg chg="mod">
          <ac:chgData name="Rohit Chatterjee" userId="16b1a9ccfbf60f08" providerId="LiveId" clId="{23EB172E-FA7D-4E1D-AD55-443222F14505}" dt="2022-08-18T00:03:04.826" v="38" actId="1076"/>
          <ac:spMkLst>
            <pc:docMk/>
            <pc:sldMk cId="1085616512" sldId="413"/>
            <ac:spMk id="224" creationId="{2A987B4A-44B5-A55D-C396-177CEF6E7D52}"/>
          </ac:spMkLst>
        </pc:spChg>
        <pc:spChg chg="mod">
          <ac:chgData name="Rohit Chatterjee" userId="16b1a9ccfbf60f08" providerId="LiveId" clId="{23EB172E-FA7D-4E1D-AD55-443222F14505}" dt="2022-08-18T00:03:04.826" v="38" actId="1076"/>
          <ac:spMkLst>
            <pc:docMk/>
            <pc:sldMk cId="1085616512" sldId="413"/>
            <ac:spMk id="225" creationId="{E65F61F2-5603-9E7A-3820-82668B0D61B8}"/>
          </ac:spMkLst>
        </pc:spChg>
        <pc:spChg chg="mod">
          <ac:chgData name="Rohit Chatterjee" userId="16b1a9ccfbf60f08" providerId="LiveId" clId="{23EB172E-FA7D-4E1D-AD55-443222F14505}" dt="2022-08-18T00:03:04.826" v="38" actId="1076"/>
          <ac:spMkLst>
            <pc:docMk/>
            <pc:sldMk cId="1085616512" sldId="413"/>
            <ac:spMk id="226" creationId="{CAE599FC-5E1B-4145-D1FA-D013E5AC3535}"/>
          </ac:spMkLst>
        </pc:spChg>
        <pc:spChg chg="add mod">
          <ac:chgData name="Rohit Chatterjee" userId="16b1a9ccfbf60f08" providerId="LiveId" clId="{23EB172E-FA7D-4E1D-AD55-443222F14505}" dt="2022-08-18T00:07:51.273" v="108" actId="1076"/>
          <ac:spMkLst>
            <pc:docMk/>
            <pc:sldMk cId="1085616512" sldId="413"/>
            <ac:spMk id="228" creationId="{156AECBB-C780-5FD9-5481-2E52629022FC}"/>
          </ac:spMkLst>
        </pc:spChg>
        <pc:spChg chg="add mod">
          <ac:chgData name="Rohit Chatterjee" userId="16b1a9ccfbf60f08" providerId="LiveId" clId="{23EB172E-FA7D-4E1D-AD55-443222F14505}" dt="2022-08-18T00:07:39.911" v="106" actId="1076"/>
          <ac:spMkLst>
            <pc:docMk/>
            <pc:sldMk cId="1085616512" sldId="413"/>
            <ac:spMk id="229" creationId="{7A73D8A5-1136-DD90-5751-070142564096}"/>
          </ac:spMkLst>
        </pc:s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4" creationId="{9C2BD8AD-61DB-8B50-686F-FE52BC99C76D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4" creationId="{A06AE81F-78C4-850D-71D9-A53B5EF920BD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25" creationId="{427D3A98-A1FC-4362-A3B8-AA3EA8A18118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34" creationId="{DB1070FB-959D-320C-96E6-381BCF37B1B5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71" creationId="{C2A58829-2E9D-A15C-D9F8-6A99ECC81AB8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84" creationId="{E57210C3-47D5-0BC8-B7BC-E5128DB55D4C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02" creationId="{1A09345F-E2A0-94B3-5424-AA0096254BD8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11" creationId="{11457AE0-AD8A-7D99-8D32-F947C4F730A0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22" creationId="{BEAC9F42-B457-C60A-E749-2F8429E3FBB4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35" creationId="{28C627EB-EE4E-5572-5F5D-19DFD7606B50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45" creationId="{5F854863-883E-2187-9324-FFDDAEECD64B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52" creationId="{70161285-345B-EE6F-30D0-B0BE0BF660D4}"/>
          </ac:grpSpMkLst>
        </pc:grpChg>
        <pc:grpChg chg="add mod">
          <ac:chgData name="Rohit Chatterjee" userId="16b1a9ccfbf60f08" providerId="LiveId" clId="{23EB172E-FA7D-4E1D-AD55-443222F14505}" dt="2022-08-18T00:02:21.346" v="33" actId="1076"/>
          <ac:grpSpMkLst>
            <pc:docMk/>
            <pc:sldMk cId="1085616512" sldId="413"/>
            <ac:grpSpMk id="198" creationId="{18BC3DD4-3209-A0EC-136C-DC59387F981A}"/>
          </ac:grpSpMkLst>
        </pc:grpChg>
        <pc:grpChg chg="add del mod">
          <ac:chgData name="Rohit Chatterjee" userId="16b1a9ccfbf60f08" providerId="LiveId" clId="{23EB172E-FA7D-4E1D-AD55-443222F14505}" dt="2022-08-18T00:02:12.790" v="31" actId="478"/>
          <ac:grpSpMkLst>
            <pc:docMk/>
            <pc:sldMk cId="1085616512" sldId="413"/>
            <ac:grpSpMk id="210" creationId="{6F02AC29-2C23-1BD2-2EE4-918135664777}"/>
          </ac:grpSpMkLst>
        </pc:grpChg>
        <pc:grpChg chg="add mod">
          <ac:chgData name="Rohit Chatterjee" userId="16b1a9ccfbf60f08" providerId="LiveId" clId="{23EB172E-FA7D-4E1D-AD55-443222F14505}" dt="2022-08-18T00:02:36.218" v="35" actId="1076"/>
          <ac:grpSpMkLst>
            <pc:docMk/>
            <pc:sldMk cId="1085616512" sldId="413"/>
            <ac:grpSpMk id="213" creationId="{2BAB2EB3-03EB-E28A-2251-6A3641924202}"/>
          </ac:grpSpMkLst>
        </pc:grpChg>
        <pc:grpChg chg="add mod">
          <ac:chgData name="Rohit Chatterjee" userId="16b1a9ccfbf60f08" providerId="LiveId" clId="{23EB172E-FA7D-4E1D-AD55-443222F14505}" dt="2022-08-18T00:03:04.826" v="38" actId="1076"/>
          <ac:grpSpMkLst>
            <pc:docMk/>
            <pc:sldMk cId="1085616512" sldId="413"/>
            <ac:grpSpMk id="222" creationId="{B2303801-8442-4C8E-7DF0-CCE76E91C916}"/>
          </ac:grpSpMkLst>
        </pc:grpChg>
        <pc:cxnChg chg="add mod">
          <ac:chgData name="Rohit Chatterjee" userId="16b1a9ccfbf60f08" providerId="LiveId" clId="{23EB172E-FA7D-4E1D-AD55-443222F14505}" dt="2022-08-18T00:02:21.346" v="33" actId="1076"/>
          <ac:cxnSpMkLst>
            <pc:docMk/>
            <pc:sldMk cId="1085616512" sldId="413"/>
            <ac:cxnSpMk id="80" creationId="{B5AC4744-1FD5-B6CC-9695-8934131784E6}"/>
          </ac:cxnSpMkLst>
        </pc:cxnChg>
        <pc:cxnChg chg="add mod">
          <ac:chgData name="Rohit Chatterjee" userId="16b1a9ccfbf60f08" providerId="LiveId" clId="{23EB172E-FA7D-4E1D-AD55-443222F14505}" dt="2022-08-18T00:02:21.346" v="33" actId="1076"/>
          <ac:cxnSpMkLst>
            <pc:docMk/>
            <pc:sldMk cId="1085616512" sldId="413"/>
            <ac:cxnSpMk id="194" creationId="{409D0619-86E9-FFB2-0DBA-1214A7422218}"/>
          </ac:cxnSpMkLst>
        </pc:cxnChg>
        <pc:cxnChg chg="add del mod">
          <ac:chgData name="Rohit Chatterjee" userId="16b1a9ccfbf60f08" providerId="LiveId" clId="{23EB172E-FA7D-4E1D-AD55-443222F14505}" dt="2022-08-18T00:02:15.531" v="32" actId="478"/>
          <ac:cxnSpMkLst>
            <pc:docMk/>
            <pc:sldMk cId="1085616512" sldId="413"/>
            <ac:cxnSpMk id="207" creationId="{69A7D8DE-3A0F-6556-0611-D8E0DAF8536C}"/>
          </ac:cxnSpMkLst>
        </pc:cxnChg>
        <pc:cxnChg chg="add del mod">
          <ac:chgData name="Rohit Chatterjee" userId="16b1a9ccfbf60f08" providerId="LiveId" clId="{23EB172E-FA7D-4E1D-AD55-443222F14505}" dt="2022-08-18T00:02:12.353" v="30" actId="478"/>
          <ac:cxnSpMkLst>
            <pc:docMk/>
            <pc:sldMk cId="1085616512" sldId="413"/>
            <ac:cxnSpMk id="209" creationId="{7989DE7B-0709-AF7C-D4A6-C62255A72B50}"/>
          </ac:cxnSpMkLst>
        </pc:cxnChg>
        <pc:cxnChg chg="add mod">
          <ac:chgData name="Rohit Chatterjee" userId="16b1a9ccfbf60f08" providerId="LiveId" clId="{23EB172E-FA7D-4E1D-AD55-443222F14505}" dt="2022-08-18T00:07:17.724" v="101" actId="1076"/>
          <ac:cxnSpMkLst>
            <pc:docMk/>
            <pc:sldMk cId="1085616512" sldId="413"/>
            <ac:cxnSpMk id="227" creationId="{988C466B-4022-7387-B384-9EDE45A5CC77}"/>
          </ac:cxnSpMkLst>
        </pc:cxnChg>
        <pc:cxnChg chg="add mod">
          <ac:chgData name="Rohit Chatterjee" userId="16b1a9ccfbf60f08" providerId="LiveId" clId="{23EB172E-FA7D-4E1D-AD55-443222F14505}" dt="2022-08-18T00:08:31.004" v="115" actId="14100"/>
          <ac:cxnSpMkLst>
            <pc:docMk/>
            <pc:sldMk cId="1085616512" sldId="413"/>
            <ac:cxnSpMk id="230" creationId="{6B3EE81B-75C9-1436-9412-8FD09A86603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E3AC8-59DA-4C4C-839A-3765B5DD558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9198-C8AB-4A64-B5B4-E531456D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35FC-CABE-43D9-8AE6-8C193CF2A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1ABEC-6947-4C73-8E84-44C53B367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675A-A440-4C54-99D7-04137031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452C-6A5A-4AF1-A812-93D3B6E9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B26E-ABEA-433D-AF72-0FBB808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39F7-9406-4006-B8CA-9BAF0B00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1BB36-BFD0-4E09-B888-3FC6DCC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E3BB-06E9-4C60-A6A7-0C5CBFE9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A771-E13E-4BA2-A623-08E0BEE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D81B-BC1F-4866-A235-7254243C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D9406-50C8-4CAD-BEEC-2FF3FF23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6B887-9EF9-4065-8ADB-40E31445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08D0-9352-44CF-8914-F458F929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7CC7-526E-4F91-A40D-ACB08CDA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39D6-AFAA-4637-BECC-115A805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64F-7D01-41A0-8FC7-DB899A1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6354"/>
          </a:xfrm>
        </p:spPr>
        <p:txBody>
          <a:bodyPr/>
          <a:lstStyle>
            <a:lvl1pPr>
              <a:defRPr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E3F4-7977-4FBB-AD8A-56A1DFFD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DB94-13A4-4D18-9A10-F4F08BD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1512-2A68-49D0-AD47-CDF441ED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D8CB-A43B-4C98-81AB-A6207DBD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E535B-DED0-4A58-82A0-E22EE2CC7451}"/>
              </a:ext>
            </a:extLst>
          </p:cNvPr>
          <p:cNvSpPr txBox="1"/>
          <p:nvPr userDrawn="1"/>
        </p:nvSpPr>
        <p:spPr>
          <a:xfrm>
            <a:off x="11671812" y="6505439"/>
            <a:ext cx="52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56C5B7B-F71D-4F85-B31D-726EEB1AAF20}" type="slidenum">
              <a:rPr lang="en-US" smtClean="0">
                <a:solidFill>
                  <a:srgbClr val="3333B2"/>
                </a:solidFill>
              </a:rPr>
              <a:t>‹#›</a:t>
            </a:fld>
            <a:endParaRPr lang="en-US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5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A0CE-8695-4B0C-835E-4FA9D2BE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0A47-9F8C-424E-945E-D642AAA9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6E54-15AE-448B-BAC8-D8A7CB0A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E2C5-8271-4129-8FC6-DB89B33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47CD-24AC-4979-90B5-CCCCC87E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F0FC-0A4D-402C-873D-1062DE94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1E38-CADC-439C-BED6-7AD1287D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9857-FE87-46B6-B45D-7592A81E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D1096-1D74-4B7F-B4FD-5B50AF36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92F3A-09CF-4CAA-9CD3-BAB73BC3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71DA-FD71-41C6-AC63-545B343D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C6C-C735-4E9F-A524-A09CF6A7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C36E-1C3D-41D6-96D4-10838507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C5AAB-0B4E-492E-94C9-2B7529AD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64C1-7F77-4E1F-87B5-AB083798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32B4D-9B91-4435-8E77-1DE5954BA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98730-BADA-4B21-9971-BF4DFF84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57BCD-CF79-4A67-ABCB-B279394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2893A-D1EA-4EE8-9720-4F9EA9D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64DC-EEEA-436E-BA2A-30BDA881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8CF02-C81C-4634-A285-7B3906E1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5E902-5581-49EB-81E4-ED8FA392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F40C-4026-4465-A08C-6D03AFB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29410-E22C-4AF7-A55C-A6AF250F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538B1-0986-4B2F-91D8-83B7F3ED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13A3E-7878-48D9-8741-F3FCD83C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8D66-8242-47C7-AE4C-B4139A59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C855-9DA8-42C4-BCEB-85ED3829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29CC-3048-4906-BB50-82905702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CA37E-6361-4064-B13B-DD57628C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39187-5B70-4CE6-9342-DDA30AC5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5804C-1ED9-47D7-923A-2C654B55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E058-E46E-41DC-95D5-EDFC2040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F18AF-6E8B-4FD3-9473-CD5B6557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A82A-2BAE-44A1-8E77-B5D3C6E2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E60B7-84B3-46DE-A626-9A509F81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C786-A32E-4CCF-A7F0-E4470C23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B096-EA30-4A45-A2AB-8B0E6A29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1591-9AA9-40F5-9852-6A802878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BB57-072F-4633-BB94-A6752452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C146-D7A9-40B2-90AE-28986D239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DEDC-51BD-4171-AB2B-199323232E05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37EF-81D4-4215-BFD0-41E63A9C2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12CA-8062-46E2-8084-6BBAFE1A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664.xml"/><Relationship Id="rId21" Type="http://schemas.openxmlformats.org/officeDocument/2006/relationships/tags" Target="../tags/tag568.xml"/><Relationship Id="rId42" Type="http://schemas.openxmlformats.org/officeDocument/2006/relationships/tags" Target="../tags/tag589.xml"/><Relationship Id="rId63" Type="http://schemas.openxmlformats.org/officeDocument/2006/relationships/tags" Target="../tags/tag610.xml"/><Relationship Id="rId84" Type="http://schemas.openxmlformats.org/officeDocument/2006/relationships/tags" Target="../tags/tag631.xml"/><Relationship Id="rId138" Type="http://schemas.openxmlformats.org/officeDocument/2006/relationships/tags" Target="../tags/tag685.xml"/><Relationship Id="rId107" Type="http://schemas.openxmlformats.org/officeDocument/2006/relationships/tags" Target="../tags/tag654.xml"/><Relationship Id="rId11" Type="http://schemas.openxmlformats.org/officeDocument/2006/relationships/tags" Target="../tags/tag558.xml"/><Relationship Id="rId32" Type="http://schemas.openxmlformats.org/officeDocument/2006/relationships/tags" Target="../tags/tag579.xml"/><Relationship Id="rId53" Type="http://schemas.openxmlformats.org/officeDocument/2006/relationships/tags" Target="../tags/tag600.xml"/><Relationship Id="rId74" Type="http://schemas.openxmlformats.org/officeDocument/2006/relationships/tags" Target="../tags/tag621.xml"/><Relationship Id="rId128" Type="http://schemas.openxmlformats.org/officeDocument/2006/relationships/tags" Target="../tags/tag675.xml"/><Relationship Id="rId5" Type="http://schemas.openxmlformats.org/officeDocument/2006/relationships/tags" Target="../tags/tag552.xml"/><Relationship Id="rId90" Type="http://schemas.openxmlformats.org/officeDocument/2006/relationships/tags" Target="../tags/tag637.xml"/><Relationship Id="rId95" Type="http://schemas.openxmlformats.org/officeDocument/2006/relationships/tags" Target="../tags/tag642.xml"/><Relationship Id="rId22" Type="http://schemas.openxmlformats.org/officeDocument/2006/relationships/tags" Target="../tags/tag569.xml"/><Relationship Id="rId27" Type="http://schemas.openxmlformats.org/officeDocument/2006/relationships/tags" Target="../tags/tag574.xml"/><Relationship Id="rId43" Type="http://schemas.openxmlformats.org/officeDocument/2006/relationships/tags" Target="../tags/tag590.xml"/><Relationship Id="rId48" Type="http://schemas.openxmlformats.org/officeDocument/2006/relationships/tags" Target="../tags/tag595.xml"/><Relationship Id="rId64" Type="http://schemas.openxmlformats.org/officeDocument/2006/relationships/tags" Target="../tags/tag611.xml"/><Relationship Id="rId69" Type="http://schemas.openxmlformats.org/officeDocument/2006/relationships/tags" Target="../tags/tag616.xml"/><Relationship Id="rId113" Type="http://schemas.openxmlformats.org/officeDocument/2006/relationships/tags" Target="../tags/tag660.xml"/><Relationship Id="rId118" Type="http://schemas.openxmlformats.org/officeDocument/2006/relationships/tags" Target="../tags/tag665.xml"/><Relationship Id="rId134" Type="http://schemas.openxmlformats.org/officeDocument/2006/relationships/tags" Target="../tags/tag681.xml"/><Relationship Id="rId139" Type="http://schemas.openxmlformats.org/officeDocument/2006/relationships/tags" Target="../tags/tag686.xml"/><Relationship Id="rId80" Type="http://schemas.openxmlformats.org/officeDocument/2006/relationships/tags" Target="../tags/tag627.xml"/><Relationship Id="rId85" Type="http://schemas.openxmlformats.org/officeDocument/2006/relationships/tags" Target="../tags/tag632.xml"/><Relationship Id="rId12" Type="http://schemas.openxmlformats.org/officeDocument/2006/relationships/tags" Target="../tags/tag559.xml"/><Relationship Id="rId17" Type="http://schemas.openxmlformats.org/officeDocument/2006/relationships/tags" Target="../tags/tag564.xml"/><Relationship Id="rId33" Type="http://schemas.openxmlformats.org/officeDocument/2006/relationships/tags" Target="../tags/tag580.xml"/><Relationship Id="rId38" Type="http://schemas.openxmlformats.org/officeDocument/2006/relationships/tags" Target="../tags/tag585.xml"/><Relationship Id="rId59" Type="http://schemas.openxmlformats.org/officeDocument/2006/relationships/tags" Target="../tags/tag606.xml"/><Relationship Id="rId103" Type="http://schemas.openxmlformats.org/officeDocument/2006/relationships/tags" Target="../tags/tag650.xml"/><Relationship Id="rId108" Type="http://schemas.openxmlformats.org/officeDocument/2006/relationships/tags" Target="../tags/tag655.xml"/><Relationship Id="rId124" Type="http://schemas.openxmlformats.org/officeDocument/2006/relationships/tags" Target="../tags/tag671.xml"/><Relationship Id="rId129" Type="http://schemas.openxmlformats.org/officeDocument/2006/relationships/tags" Target="../tags/tag676.xml"/><Relationship Id="rId54" Type="http://schemas.openxmlformats.org/officeDocument/2006/relationships/tags" Target="../tags/tag601.xml"/><Relationship Id="rId70" Type="http://schemas.openxmlformats.org/officeDocument/2006/relationships/tags" Target="../tags/tag617.xml"/><Relationship Id="rId75" Type="http://schemas.openxmlformats.org/officeDocument/2006/relationships/tags" Target="../tags/tag622.xml"/><Relationship Id="rId91" Type="http://schemas.openxmlformats.org/officeDocument/2006/relationships/tags" Target="../tags/tag638.xml"/><Relationship Id="rId96" Type="http://schemas.openxmlformats.org/officeDocument/2006/relationships/tags" Target="../tags/tag643.xml"/><Relationship Id="rId140" Type="http://schemas.openxmlformats.org/officeDocument/2006/relationships/tags" Target="../tags/tag687.xml"/><Relationship Id="rId145" Type="http://schemas.openxmlformats.org/officeDocument/2006/relationships/slideLayout" Target="../slideLayouts/slideLayout2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23" Type="http://schemas.openxmlformats.org/officeDocument/2006/relationships/tags" Target="../tags/tag570.xml"/><Relationship Id="rId28" Type="http://schemas.openxmlformats.org/officeDocument/2006/relationships/tags" Target="../tags/tag575.xml"/><Relationship Id="rId49" Type="http://schemas.openxmlformats.org/officeDocument/2006/relationships/tags" Target="../tags/tag596.xml"/><Relationship Id="rId114" Type="http://schemas.openxmlformats.org/officeDocument/2006/relationships/tags" Target="../tags/tag661.xml"/><Relationship Id="rId119" Type="http://schemas.openxmlformats.org/officeDocument/2006/relationships/tags" Target="../tags/tag666.xml"/><Relationship Id="rId44" Type="http://schemas.openxmlformats.org/officeDocument/2006/relationships/tags" Target="../tags/tag591.xml"/><Relationship Id="rId60" Type="http://schemas.openxmlformats.org/officeDocument/2006/relationships/tags" Target="../tags/tag607.xml"/><Relationship Id="rId65" Type="http://schemas.openxmlformats.org/officeDocument/2006/relationships/tags" Target="../tags/tag612.xml"/><Relationship Id="rId81" Type="http://schemas.openxmlformats.org/officeDocument/2006/relationships/tags" Target="../tags/tag628.xml"/><Relationship Id="rId86" Type="http://schemas.openxmlformats.org/officeDocument/2006/relationships/tags" Target="../tags/tag633.xml"/><Relationship Id="rId130" Type="http://schemas.openxmlformats.org/officeDocument/2006/relationships/tags" Target="../tags/tag677.xml"/><Relationship Id="rId135" Type="http://schemas.openxmlformats.org/officeDocument/2006/relationships/tags" Target="../tags/tag682.xml"/><Relationship Id="rId13" Type="http://schemas.openxmlformats.org/officeDocument/2006/relationships/tags" Target="../tags/tag560.xml"/><Relationship Id="rId18" Type="http://schemas.openxmlformats.org/officeDocument/2006/relationships/tags" Target="../tags/tag565.xml"/><Relationship Id="rId39" Type="http://schemas.openxmlformats.org/officeDocument/2006/relationships/tags" Target="../tags/tag586.xml"/><Relationship Id="rId109" Type="http://schemas.openxmlformats.org/officeDocument/2006/relationships/tags" Target="../tags/tag656.xml"/><Relationship Id="rId34" Type="http://schemas.openxmlformats.org/officeDocument/2006/relationships/tags" Target="../tags/tag581.xml"/><Relationship Id="rId50" Type="http://schemas.openxmlformats.org/officeDocument/2006/relationships/tags" Target="../tags/tag597.xml"/><Relationship Id="rId55" Type="http://schemas.openxmlformats.org/officeDocument/2006/relationships/tags" Target="../tags/tag602.xml"/><Relationship Id="rId76" Type="http://schemas.openxmlformats.org/officeDocument/2006/relationships/tags" Target="../tags/tag623.xml"/><Relationship Id="rId97" Type="http://schemas.openxmlformats.org/officeDocument/2006/relationships/tags" Target="../tags/tag644.xml"/><Relationship Id="rId104" Type="http://schemas.openxmlformats.org/officeDocument/2006/relationships/tags" Target="../tags/tag651.xml"/><Relationship Id="rId120" Type="http://schemas.openxmlformats.org/officeDocument/2006/relationships/tags" Target="../tags/tag667.xml"/><Relationship Id="rId125" Type="http://schemas.openxmlformats.org/officeDocument/2006/relationships/tags" Target="../tags/tag672.xml"/><Relationship Id="rId141" Type="http://schemas.openxmlformats.org/officeDocument/2006/relationships/tags" Target="../tags/tag688.xml"/><Relationship Id="rId146" Type="http://schemas.openxmlformats.org/officeDocument/2006/relationships/image" Target="../media/image40.png"/><Relationship Id="rId7" Type="http://schemas.openxmlformats.org/officeDocument/2006/relationships/tags" Target="../tags/tag554.xml"/><Relationship Id="rId71" Type="http://schemas.openxmlformats.org/officeDocument/2006/relationships/tags" Target="../tags/tag618.xml"/><Relationship Id="rId92" Type="http://schemas.openxmlformats.org/officeDocument/2006/relationships/tags" Target="../tags/tag639.xml"/><Relationship Id="rId2" Type="http://schemas.openxmlformats.org/officeDocument/2006/relationships/tags" Target="../tags/tag549.xml"/><Relationship Id="rId29" Type="http://schemas.openxmlformats.org/officeDocument/2006/relationships/tags" Target="../tags/tag576.xml"/><Relationship Id="rId24" Type="http://schemas.openxmlformats.org/officeDocument/2006/relationships/tags" Target="../tags/tag571.xml"/><Relationship Id="rId40" Type="http://schemas.openxmlformats.org/officeDocument/2006/relationships/tags" Target="../tags/tag587.xml"/><Relationship Id="rId45" Type="http://schemas.openxmlformats.org/officeDocument/2006/relationships/tags" Target="../tags/tag592.xml"/><Relationship Id="rId66" Type="http://schemas.openxmlformats.org/officeDocument/2006/relationships/tags" Target="../tags/tag613.xml"/><Relationship Id="rId87" Type="http://schemas.openxmlformats.org/officeDocument/2006/relationships/tags" Target="../tags/tag634.xml"/><Relationship Id="rId110" Type="http://schemas.openxmlformats.org/officeDocument/2006/relationships/tags" Target="../tags/tag657.xml"/><Relationship Id="rId115" Type="http://schemas.openxmlformats.org/officeDocument/2006/relationships/tags" Target="../tags/tag662.xml"/><Relationship Id="rId131" Type="http://schemas.openxmlformats.org/officeDocument/2006/relationships/tags" Target="../tags/tag678.xml"/><Relationship Id="rId136" Type="http://schemas.openxmlformats.org/officeDocument/2006/relationships/tags" Target="../tags/tag683.xml"/><Relationship Id="rId61" Type="http://schemas.openxmlformats.org/officeDocument/2006/relationships/tags" Target="../tags/tag608.xml"/><Relationship Id="rId82" Type="http://schemas.openxmlformats.org/officeDocument/2006/relationships/tags" Target="../tags/tag629.xml"/><Relationship Id="rId19" Type="http://schemas.openxmlformats.org/officeDocument/2006/relationships/tags" Target="../tags/tag566.xml"/><Relationship Id="rId14" Type="http://schemas.openxmlformats.org/officeDocument/2006/relationships/tags" Target="../tags/tag561.xml"/><Relationship Id="rId30" Type="http://schemas.openxmlformats.org/officeDocument/2006/relationships/tags" Target="../tags/tag577.xml"/><Relationship Id="rId35" Type="http://schemas.openxmlformats.org/officeDocument/2006/relationships/tags" Target="../tags/tag582.xml"/><Relationship Id="rId56" Type="http://schemas.openxmlformats.org/officeDocument/2006/relationships/tags" Target="../tags/tag603.xml"/><Relationship Id="rId77" Type="http://schemas.openxmlformats.org/officeDocument/2006/relationships/tags" Target="../tags/tag624.xml"/><Relationship Id="rId100" Type="http://schemas.openxmlformats.org/officeDocument/2006/relationships/tags" Target="../tags/tag647.xml"/><Relationship Id="rId105" Type="http://schemas.openxmlformats.org/officeDocument/2006/relationships/tags" Target="../tags/tag652.xml"/><Relationship Id="rId126" Type="http://schemas.openxmlformats.org/officeDocument/2006/relationships/tags" Target="../tags/tag673.xml"/><Relationship Id="rId8" Type="http://schemas.openxmlformats.org/officeDocument/2006/relationships/tags" Target="../tags/tag555.xml"/><Relationship Id="rId51" Type="http://schemas.openxmlformats.org/officeDocument/2006/relationships/tags" Target="../tags/tag598.xml"/><Relationship Id="rId72" Type="http://schemas.openxmlformats.org/officeDocument/2006/relationships/tags" Target="../tags/tag619.xml"/><Relationship Id="rId93" Type="http://schemas.openxmlformats.org/officeDocument/2006/relationships/tags" Target="../tags/tag640.xml"/><Relationship Id="rId98" Type="http://schemas.openxmlformats.org/officeDocument/2006/relationships/tags" Target="../tags/tag645.xml"/><Relationship Id="rId121" Type="http://schemas.openxmlformats.org/officeDocument/2006/relationships/tags" Target="../tags/tag668.xml"/><Relationship Id="rId142" Type="http://schemas.openxmlformats.org/officeDocument/2006/relationships/tags" Target="../tags/tag689.xml"/><Relationship Id="rId3" Type="http://schemas.openxmlformats.org/officeDocument/2006/relationships/tags" Target="../tags/tag550.xml"/><Relationship Id="rId25" Type="http://schemas.openxmlformats.org/officeDocument/2006/relationships/tags" Target="../tags/tag572.xml"/><Relationship Id="rId46" Type="http://schemas.openxmlformats.org/officeDocument/2006/relationships/tags" Target="../tags/tag593.xml"/><Relationship Id="rId67" Type="http://schemas.openxmlformats.org/officeDocument/2006/relationships/tags" Target="../tags/tag614.xml"/><Relationship Id="rId116" Type="http://schemas.openxmlformats.org/officeDocument/2006/relationships/tags" Target="../tags/tag663.xml"/><Relationship Id="rId137" Type="http://schemas.openxmlformats.org/officeDocument/2006/relationships/tags" Target="../tags/tag684.xml"/><Relationship Id="rId20" Type="http://schemas.openxmlformats.org/officeDocument/2006/relationships/tags" Target="../tags/tag567.xml"/><Relationship Id="rId41" Type="http://schemas.openxmlformats.org/officeDocument/2006/relationships/tags" Target="../tags/tag588.xml"/><Relationship Id="rId62" Type="http://schemas.openxmlformats.org/officeDocument/2006/relationships/tags" Target="../tags/tag609.xml"/><Relationship Id="rId83" Type="http://schemas.openxmlformats.org/officeDocument/2006/relationships/tags" Target="../tags/tag630.xml"/><Relationship Id="rId88" Type="http://schemas.openxmlformats.org/officeDocument/2006/relationships/tags" Target="../tags/tag635.xml"/><Relationship Id="rId111" Type="http://schemas.openxmlformats.org/officeDocument/2006/relationships/tags" Target="../tags/tag658.xml"/><Relationship Id="rId132" Type="http://schemas.openxmlformats.org/officeDocument/2006/relationships/tags" Target="../tags/tag679.xml"/><Relationship Id="rId15" Type="http://schemas.openxmlformats.org/officeDocument/2006/relationships/tags" Target="../tags/tag562.xml"/><Relationship Id="rId36" Type="http://schemas.openxmlformats.org/officeDocument/2006/relationships/tags" Target="../tags/tag583.xml"/><Relationship Id="rId57" Type="http://schemas.openxmlformats.org/officeDocument/2006/relationships/tags" Target="../tags/tag604.xml"/><Relationship Id="rId106" Type="http://schemas.openxmlformats.org/officeDocument/2006/relationships/tags" Target="../tags/tag653.xml"/><Relationship Id="rId127" Type="http://schemas.openxmlformats.org/officeDocument/2006/relationships/tags" Target="../tags/tag674.xml"/><Relationship Id="rId10" Type="http://schemas.openxmlformats.org/officeDocument/2006/relationships/tags" Target="../tags/tag557.xml"/><Relationship Id="rId31" Type="http://schemas.openxmlformats.org/officeDocument/2006/relationships/tags" Target="../tags/tag578.xml"/><Relationship Id="rId52" Type="http://schemas.openxmlformats.org/officeDocument/2006/relationships/tags" Target="../tags/tag599.xml"/><Relationship Id="rId73" Type="http://schemas.openxmlformats.org/officeDocument/2006/relationships/tags" Target="../tags/tag620.xml"/><Relationship Id="rId78" Type="http://schemas.openxmlformats.org/officeDocument/2006/relationships/tags" Target="../tags/tag625.xml"/><Relationship Id="rId94" Type="http://schemas.openxmlformats.org/officeDocument/2006/relationships/tags" Target="../tags/tag641.xml"/><Relationship Id="rId99" Type="http://schemas.openxmlformats.org/officeDocument/2006/relationships/tags" Target="../tags/tag646.xml"/><Relationship Id="rId101" Type="http://schemas.openxmlformats.org/officeDocument/2006/relationships/tags" Target="../tags/tag648.xml"/><Relationship Id="rId122" Type="http://schemas.openxmlformats.org/officeDocument/2006/relationships/tags" Target="../tags/tag669.xml"/><Relationship Id="rId143" Type="http://schemas.openxmlformats.org/officeDocument/2006/relationships/tags" Target="../tags/tag690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26" Type="http://schemas.openxmlformats.org/officeDocument/2006/relationships/tags" Target="../tags/tag573.xml"/><Relationship Id="rId47" Type="http://schemas.openxmlformats.org/officeDocument/2006/relationships/tags" Target="../tags/tag594.xml"/><Relationship Id="rId68" Type="http://schemas.openxmlformats.org/officeDocument/2006/relationships/tags" Target="../tags/tag615.xml"/><Relationship Id="rId89" Type="http://schemas.openxmlformats.org/officeDocument/2006/relationships/tags" Target="../tags/tag636.xml"/><Relationship Id="rId112" Type="http://schemas.openxmlformats.org/officeDocument/2006/relationships/tags" Target="../tags/tag659.xml"/><Relationship Id="rId133" Type="http://schemas.openxmlformats.org/officeDocument/2006/relationships/tags" Target="../tags/tag680.xml"/><Relationship Id="rId16" Type="http://schemas.openxmlformats.org/officeDocument/2006/relationships/tags" Target="../tags/tag563.xml"/><Relationship Id="rId37" Type="http://schemas.openxmlformats.org/officeDocument/2006/relationships/tags" Target="../tags/tag584.xml"/><Relationship Id="rId58" Type="http://schemas.openxmlformats.org/officeDocument/2006/relationships/tags" Target="../tags/tag605.xml"/><Relationship Id="rId79" Type="http://schemas.openxmlformats.org/officeDocument/2006/relationships/tags" Target="../tags/tag626.xml"/><Relationship Id="rId102" Type="http://schemas.openxmlformats.org/officeDocument/2006/relationships/tags" Target="../tags/tag649.xml"/><Relationship Id="rId123" Type="http://schemas.openxmlformats.org/officeDocument/2006/relationships/tags" Target="../tags/tag670.xml"/><Relationship Id="rId144" Type="http://schemas.openxmlformats.org/officeDocument/2006/relationships/tags" Target="../tags/tag69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808.xml"/><Relationship Id="rId21" Type="http://schemas.openxmlformats.org/officeDocument/2006/relationships/tags" Target="../tags/tag712.xml"/><Relationship Id="rId42" Type="http://schemas.openxmlformats.org/officeDocument/2006/relationships/tags" Target="../tags/tag733.xml"/><Relationship Id="rId63" Type="http://schemas.openxmlformats.org/officeDocument/2006/relationships/tags" Target="../tags/tag754.xml"/><Relationship Id="rId84" Type="http://schemas.openxmlformats.org/officeDocument/2006/relationships/tags" Target="../tags/tag775.xml"/><Relationship Id="rId16" Type="http://schemas.openxmlformats.org/officeDocument/2006/relationships/tags" Target="../tags/tag707.xml"/><Relationship Id="rId107" Type="http://schemas.openxmlformats.org/officeDocument/2006/relationships/tags" Target="../tags/tag798.xml"/><Relationship Id="rId11" Type="http://schemas.openxmlformats.org/officeDocument/2006/relationships/tags" Target="../tags/tag702.xml"/><Relationship Id="rId32" Type="http://schemas.openxmlformats.org/officeDocument/2006/relationships/tags" Target="../tags/tag723.xml"/><Relationship Id="rId37" Type="http://schemas.openxmlformats.org/officeDocument/2006/relationships/tags" Target="../tags/tag728.xml"/><Relationship Id="rId53" Type="http://schemas.openxmlformats.org/officeDocument/2006/relationships/tags" Target="../tags/tag744.xml"/><Relationship Id="rId58" Type="http://schemas.openxmlformats.org/officeDocument/2006/relationships/tags" Target="../tags/tag749.xml"/><Relationship Id="rId74" Type="http://schemas.openxmlformats.org/officeDocument/2006/relationships/tags" Target="../tags/tag765.xml"/><Relationship Id="rId79" Type="http://schemas.openxmlformats.org/officeDocument/2006/relationships/tags" Target="../tags/tag770.xml"/><Relationship Id="rId102" Type="http://schemas.openxmlformats.org/officeDocument/2006/relationships/tags" Target="../tags/tag793.xml"/><Relationship Id="rId123" Type="http://schemas.openxmlformats.org/officeDocument/2006/relationships/tags" Target="../tags/tag814.xml"/><Relationship Id="rId128" Type="http://schemas.openxmlformats.org/officeDocument/2006/relationships/tags" Target="../tags/tag819.xml"/><Relationship Id="rId5" Type="http://schemas.openxmlformats.org/officeDocument/2006/relationships/tags" Target="../tags/tag696.xml"/><Relationship Id="rId90" Type="http://schemas.openxmlformats.org/officeDocument/2006/relationships/tags" Target="../tags/tag781.xml"/><Relationship Id="rId95" Type="http://schemas.openxmlformats.org/officeDocument/2006/relationships/tags" Target="../tags/tag786.xml"/><Relationship Id="rId22" Type="http://schemas.openxmlformats.org/officeDocument/2006/relationships/tags" Target="../tags/tag713.xml"/><Relationship Id="rId27" Type="http://schemas.openxmlformats.org/officeDocument/2006/relationships/tags" Target="../tags/tag718.xml"/><Relationship Id="rId43" Type="http://schemas.openxmlformats.org/officeDocument/2006/relationships/tags" Target="../tags/tag734.xml"/><Relationship Id="rId48" Type="http://schemas.openxmlformats.org/officeDocument/2006/relationships/tags" Target="../tags/tag739.xml"/><Relationship Id="rId64" Type="http://schemas.openxmlformats.org/officeDocument/2006/relationships/tags" Target="../tags/tag755.xml"/><Relationship Id="rId69" Type="http://schemas.openxmlformats.org/officeDocument/2006/relationships/tags" Target="../tags/tag760.xml"/><Relationship Id="rId113" Type="http://schemas.openxmlformats.org/officeDocument/2006/relationships/tags" Target="../tags/tag804.xml"/><Relationship Id="rId118" Type="http://schemas.openxmlformats.org/officeDocument/2006/relationships/tags" Target="../tags/tag809.xml"/><Relationship Id="rId134" Type="http://schemas.openxmlformats.org/officeDocument/2006/relationships/slideLayout" Target="../slideLayouts/slideLayout2.xml"/><Relationship Id="rId80" Type="http://schemas.openxmlformats.org/officeDocument/2006/relationships/tags" Target="../tags/tag771.xml"/><Relationship Id="rId85" Type="http://schemas.openxmlformats.org/officeDocument/2006/relationships/tags" Target="../tags/tag776.xml"/><Relationship Id="rId12" Type="http://schemas.openxmlformats.org/officeDocument/2006/relationships/tags" Target="../tags/tag703.xml"/><Relationship Id="rId17" Type="http://schemas.openxmlformats.org/officeDocument/2006/relationships/tags" Target="../tags/tag708.xml"/><Relationship Id="rId33" Type="http://schemas.openxmlformats.org/officeDocument/2006/relationships/tags" Target="../tags/tag724.xml"/><Relationship Id="rId38" Type="http://schemas.openxmlformats.org/officeDocument/2006/relationships/tags" Target="../tags/tag729.xml"/><Relationship Id="rId59" Type="http://schemas.openxmlformats.org/officeDocument/2006/relationships/tags" Target="../tags/tag750.xml"/><Relationship Id="rId103" Type="http://schemas.openxmlformats.org/officeDocument/2006/relationships/tags" Target="../tags/tag794.xml"/><Relationship Id="rId108" Type="http://schemas.openxmlformats.org/officeDocument/2006/relationships/tags" Target="../tags/tag799.xml"/><Relationship Id="rId124" Type="http://schemas.openxmlformats.org/officeDocument/2006/relationships/tags" Target="../tags/tag815.xml"/><Relationship Id="rId129" Type="http://schemas.openxmlformats.org/officeDocument/2006/relationships/tags" Target="../tags/tag820.xml"/><Relationship Id="rId54" Type="http://schemas.openxmlformats.org/officeDocument/2006/relationships/tags" Target="../tags/tag745.xml"/><Relationship Id="rId70" Type="http://schemas.openxmlformats.org/officeDocument/2006/relationships/tags" Target="../tags/tag761.xml"/><Relationship Id="rId75" Type="http://schemas.openxmlformats.org/officeDocument/2006/relationships/tags" Target="../tags/tag766.xml"/><Relationship Id="rId91" Type="http://schemas.openxmlformats.org/officeDocument/2006/relationships/tags" Target="../tags/tag782.xml"/><Relationship Id="rId96" Type="http://schemas.openxmlformats.org/officeDocument/2006/relationships/tags" Target="../tags/tag787.xml"/><Relationship Id="rId1" Type="http://schemas.openxmlformats.org/officeDocument/2006/relationships/tags" Target="../tags/tag692.xml"/><Relationship Id="rId6" Type="http://schemas.openxmlformats.org/officeDocument/2006/relationships/tags" Target="../tags/tag697.xml"/><Relationship Id="rId23" Type="http://schemas.openxmlformats.org/officeDocument/2006/relationships/tags" Target="../tags/tag714.xml"/><Relationship Id="rId28" Type="http://schemas.openxmlformats.org/officeDocument/2006/relationships/tags" Target="../tags/tag719.xml"/><Relationship Id="rId49" Type="http://schemas.openxmlformats.org/officeDocument/2006/relationships/tags" Target="../tags/tag740.xml"/><Relationship Id="rId114" Type="http://schemas.openxmlformats.org/officeDocument/2006/relationships/tags" Target="../tags/tag805.xml"/><Relationship Id="rId119" Type="http://schemas.openxmlformats.org/officeDocument/2006/relationships/tags" Target="../tags/tag810.xml"/><Relationship Id="rId44" Type="http://schemas.openxmlformats.org/officeDocument/2006/relationships/tags" Target="../tags/tag735.xml"/><Relationship Id="rId60" Type="http://schemas.openxmlformats.org/officeDocument/2006/relationships/tags" Target="../tags/tag751.xml"/><Relationship Id="rId65" Type="http://schemas.openxmlformats.org/officeDocument/2006/relationships/tags" Target="../tags/tag756.xml"/><Relationship Id="rId81" Type="http://schemas.openxmlformats.org/officeDocument/2006/relationships/tags" Target="../tags/tag772.xml"/><Relationship Id="rId86" Type="http://schemas.openxmlformats.org/officeDocument/2006/relationships/tags" Target="../tags/tag777.xml"/><Relationship Id="rId130" Type="http://schemas.openxmlformats.org/officeDocument/2006/relationships/tags" Target="../tags/tag821.xml"/><Relationship Id="rId135" Type="http://schemas.openxmlformats.org/officeDocument/2006/relationships/image" Target="../media/image10.png"/><Relationship Id="rId13" Type="http://schemas.openxmlformats.org/officeDocument/2006/relationships/tags" Target="../tags/tag704.xml"/><Relationship Id="rId18" Type="http://schemas.openxmlformats.org/officeDocument/2006/relationships/tags" Target="../tags/tag709.xml"/><Relationship Id="rId39" Type="http://schemas.openxmlformats.org/officeDocument/2006/relationships/tags" Target="../tags/tag730.xml"/><Relationship Id="rId109" Type="http://schemas.openxmlformats.org/officeDocument/2006/relationships/tags" Target="../tags/tag800.xml"/><Relationship Id="rId34" Type="http://schemas.openxmlformats.org/officeDocument/2006/relationships/tags" Target="../tags/tag725.xml"/><Relationship Id="rId50" Type="http://schemas.openxmlformats.org/officeDocument/2006/relationships/tags" Target="../tags/tag741.xml"/><Relationship Id="rId55" Type="http://schemas.openxmlformats.org/officeDocument/2006/relationships/tags" Target="../tags/tag746.xml"/><Relationship Id="rId76" Type="http://schemas.openxmlformats.org/officeDocument/2006/relationships/tags" Target="../tags/tag767.xml"/><Relationship Id="rId97" Type="http://schemas.openxmlformats.org/officeDocument/2006/relationships/tags" Target="../tags/tag788.xml"/><Relationship Id="rId104" Type="http://schemas.openxmlformats.org/officeDocument/2006/relationships/tags" Target="../tags/tag795.xml"/><Relationship Id="rId120" Type="http://schemas.openxmlformats.org/officeDocument/2006/relationships/tags" Target="../tags/tag811.xml"/><Relationship Id="rId125" Type="http://schemas.openxmlformats.org/officeDocument/2006/relationships/tags" Target="../tags/tag816.xml"/><Relationship Id="rId7" Type="http://schemas.openxmlformats.org/officeDocument/2006/relationships/tags" Target="../tags/tag698.xml"/><Relationship Id="rId71" Type="http://schemas.openxmlformats.org/officeDocument/2006/relationships/tags" Target="../tags/tag762.xml"/><Relationship Id="rId92" Type="http://schemas.openxmlformats.org/officeDocument/2006/relationships/tags" Target="../tags/tag783.xml"/><Relationship Id="rId2" Type="http://schemas.openxmlformats.org/officeDocument/2006/relationships/tags" Target="../tags/tag693.xml"/><Relationship Id="rId29" Type="http://schemas.openxmlformats.org/officeDocument/2006/relationships/tags" Target="../tags/tag720.xml"/><Relationship Id="rId24" Type="http://schemas.openxmlformats.org/officeDocument/2006/relationships/tags" Target="../tags/tag715.xml"/><Relationship Id="rId40" Type="http://schemas.openxmlformats.org/officeDocument/2006/relationships/tags" Target="../tags/tag731.xml"/><Relationship Id="rId45" Type="http://schemas.openxmlformats.org/officeDocument/2006/relationships/tags" Target="../tags/tag736.xml"/><Relationship Id="rId66" Type="http://schemas.openxmlformats.org/officeDocument/2006/relationships/tags" Target="../tags/tag757.xml"/><Relationship Id="rId87" Type="http://schemas.openxmlformats.org/officeDocument/2006/relationships/tags" Target="../tags/tag778.xml"/><Relationship Id="rId110" Type="http://schemas.openxmlformats.org/officeDocument/2006/relationships/tags" Target="../tags/tag801.xml"/><Relationship Id="rId115" Type="http://schemas.openxmlformats.org/officeDocument/2006/relationships/tags" Target="../tags/tag806.xml"/><Relationship Id="rId131" Type="http://schemas.openxmlformats.org/officeDocument/2006/relationships/tags" Target="../tags/tag822.xml"/><Relationship Id="rId61" Type="http://schemas.openxmlformats.org/officeDocument/2006/relationships/tags" Target="../tags/tag752.xml"/><Relationship Id="rId82" Type="http://schemas.openxmlformats.org/officeDocument/2006/relationships/tags" Target="../tags/tag773.xml"/><Relationship Id="rId19" Type="http://schemas.openxmlformats.org/officeDocument/2006/relationships/tags" Target="../tags/tag710.xml"/><Relationship Id="rId14" Type="http://schemas.openxmlformats.org/officeDocument/2006/relationships/tags" Target="../tags/tag705.xml"/><Relationship Id="rId30" Type="http://schemas.openxmlformats.org/officeDocument/2006/relationships/tags" Target="../tags/tag721.xml"/><Relationship Id="rId35" Type="http://schemas.openxmlformats.org/officeDocument/2006/relationships/tags" Target="../tags/tag726.xml"/><Relationship Id="rId56" Type="http://schemas.openxmlformats.org/officeDocument/2006/relationships/tags" Target="../tags/tag747.xml"/><Relationship Id="rId77" Type="http://schemas.openxmlformats.org/officeDocument/2006/relationships/tags" Target="../tags/tag768.xml"/><Relationship Id="rId100" Type="http://schemas.openxmlformats.org/officeDocument/2006/relationships/tags" Target="../tags/tag791.xml"/><Relationship Id="rId105" Type="http://schemas.openxmlformats.org/officeDocument/2006/relationships/tags" Target="../tags/tag796.xml"/><Relationship Id="rId126" Type="http://schemas.openxmlformats.org/officeDocument/2006/relationships/tags" Target="../tags/tag817.xml"/><Relationship Id="rId8" Type="http://schemas.openxmlformats.org/officeDocument/2006/relationships/tags" Target="../tags/tag699.xml"/><Relationship Id="rId51" Type="http://schemas.openxmlformats.org/officeDocument/2006/relationships/tags" Target="../tags/tag742.xml"/><Relationship Id="rId72" Type="http://schemas.openxmlformats.org/officeDocument/2006/relationships/tags" Target="../tags/tag763.xml"/><Relationship Id="rId93" Type="http://schemas.openxmlformats.org/officeDocument/2006/relationships/tags" Target="../tags/tag784.xml"/><Relationship Id="rId98" Type="http://schemas.openxmlformats.org/officeDocument/2006/relationships/tags" Target="../tags/tag789.xml"/><Relationship Id="rId121" Type="http://schemas.openxmlformats.org/officeDocument/2006/relationships/tags" Target="../tags/tag812.xml"/><Relationship Id="rId3" Type="http://schemas.openxmlformats.org/officeDocument/2006/relationships/tags" Target="../tags/tag694.xml"/><Relationship Id="rId25" Type="http://schemas.openxmlformats.org/officeDocument/2006/relationships/tags" Target="../tags/tag716.xml"/><Relationship Id="rId46" Type="http://schemas.openxmlformats.org/officeDocument/2006/relationships/tags" Target="../tags/tag737.xml"/><Relationship Id="rId67" Type="http://schemas.openxmlformats.org/officeDocument/2006/relationships/tags" Target="../tags/tag758.xml"/><Relationship Id="rId116" Type="http://schemas.openxmlformats.org/officeDocument/2006/relationships/tags" Target="../tags/tag807.xml"/><Relationship Id="rId20" Type="http://schemas.openxmlformats.org/officeDocument/2006/relationships/tags" Target="../tags/tag711.xml"/><Relationship Id="rId41" Type="http://schemas.openxmlformats.org/officeDocument/2006/relationships/tags" Target="../tags/tag732.xml"/><Relationship Id="rId62" Type="http://schemas.openxmlformats.org/officeDocument/2006/relationships/tags" Target="../tags/tag753.xml"/><Relationship Id="rId83" Type="http://schemas.openxmlformats.org/officeDocument/2006/relationships/tags" Target="../tags/tag774.xml"/><Relationship Id="rId88" Type="http://schemas.openxmlformats.org/officeDocument/2006/relationships/tags" Target="../tags/tag779.xml"/><Relationship Id="rId111" Type="http://schemas.openxmlformats.org/officeDocument/2006/relationships/tags" Target="../tags/tag802.xml"/><Relationship Id="rId132" Type="http://schemas.openxmlformats.org/officeDocument/2006/relationships/tags" Target="../tags/tag823.xml"/><Relationship Id="rId15" Type="http://schemas.openxmlformats.org/officeDocument/2006/relationships/tags" Target="../tags/tag706.xml"/><Relationship Id="rId36" Type="http://schemas.openxmlformats.org/officeDocument/2006/relationships/tags" Target="../tags/tag727.xml"/><Relationship Id="rId57" Type="http://schemas.openxmlformats.org/officeDocument/2006/relationships/tags" Target="../tags/tag748.xml"/><Relationship Id="rId106" Type="http://schemas.openxmlformats.org/officeDocument/2006/relationships/tags" Target="../tags/tag797.xml"/><Relationship Id="rId127" Type="http://schemas.openxmlformats.org/officeDocument/2006/relationships/tags" Target="../tags/tag818.xml"/><Relationship Id="rId10" Type="http://schemas.openxmlformats.org/officeDocument/2006/relationships/tags" Target="../tags/tag701.xml"/><Relationship Id="rId31" Type="http://schemas.openxmlformats.org/officeDocument/2006/relationships/tags" Target="../tags/tag722.xml"/><Relationship Id="rId52" Type="http://schemas.openxmlformats.org/officeDocument/2006/relationships/tags" Target="../tags/tag743.xml"/><Relationship Id="rId73" Type="http://schemas.openxmlformats.org/officeDocument/2006/relationships/tags" Target="../tags/tag764.xml"/><Relationship Id="rId78" Type="http://schemas.openxmlformats.org/officeDocument/2006/relationships/tags" Target="../tags/tag769.xml"/><Relationship Id="rId94" Type="http://schemas.openxmlformats.org/officeDocument/2006/relationships/tags" Target="../tags/tag785.xml"/><Relationship Id="rId99" Type="http://schemas.openxmlformats.org/officeDocument/2006/relationships/tags" Target="../tags/tag790.xml"/><Relationship Id="rId101" Type="http://schemas.openxmlformats.org/officeDocument/2006/relationships/tags" Target="../tags/tag792.xml"/><Relationship Id="rId122" Type="http://schemas.openxmlformats.org/officeDocument/2006/relationships/tags" Target="../tags/tag813.xml"/><Relationship Id="rId4" Type="http://schemas.openxmlformats.org/officeDocument/2006/relationships/tags" Target="../tags/tag695.xml"/><Relationship Id="rId9" Type="http://schemas.openxmlformats.org/officeDocument/2006/relationships/tags" Target="../tags/tag700.xml"/><Relationship Id="rId26" Type="http://schemas.openxmlformats.org/officeDocument/2006/relationships/tags" Target="../tags/tag717.xml"/><Relationship Id="rId47" Type="http://schemas.openxmlformats.org/officeDocument/2006/relationships/tags" Target="../tags/tag738.xml"/><Relationship Id="rId68" Type="http://schemas.openxmlformats.org/officeDocument/2006/relationships/tags" Target="../tags/tag759.xml"/><Relationship Id="rId89" Type="http://schemas.openxmlformats.org/officeDocument/2006/relationships/tags" Target="../tags/tag780.xml"/><Relationship Id="rId112" Type="http://schemas.openxmlformats.org/officeDocument/2006/relationships/tags" Target="../tags/tag803.xml"/><Relationship Id="rId133" Type="http://schemas.openxmlformats.org/officeDocument/2006/relationships/tags" Target="../tags/tag82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941.xml"/><Relationship Id="rId21" Type="http://schemas.openxmlformats.org/officeDocument/2006/relationships/tags" Target="../tags/tag845.xml"/><Relationship Id="rId42" Type="http://schemas.openxmlformats.org/officeDocument/2006/relationships/tags" Target="../tags/tag866.xml"/><Relationship Id="rId63" Type="http://schemas.openxmlformats.org/officeDocument/2006/relationships/tags" Target="../tags/tag887.xml"/><Relationship Id="rId84" Type="http://schemas.openxmlformats.org/officeDocument/2006/relationships/tags" Target="../tags/tag908.xml"/><Relationship Id="rId138" Type="http://schemas.openxmlformats.org/officeDocument/2006/relationships/tags" Target="../tags/tag962.xml"/><Relationship Id="rId107" Type="http://schemas.openxmlformats.org/officeDocument/2006/relationships/tags" Target="../tags/tag931.xml"/><Relationship Id="rId11" Type="http://schemas.openxmlformats.org/officeDocument/2006/relationships/tags" Target="../tags/tag835.xml"/><Relationship Id="rId32" Type="http://schemas.openxmlformats.org/officeDocument/2006/relationships/tags" Target="../tags/tag856.xml"/><Relationship Id="rId53" Type="http://schemas.openxmlformats.org/officeDocument/2006/relationships/tags" Target="../tags/tag877.xml"/><Relationship Id="rId74" Type="http://schemas.openxmlformats.org/officeDocument/2006/relationships/tags" Target="../tags/tag898.xml"/><Relationship Id="rId128" Type="http://schemas.openxmlformats.org/officeDocument/2006/relationships/tags" Target="../tags/tag952.xml"/><Relationship Id="rId5" Type="http://schemas.openxmlformats.org/officeDocument/2006/relationships/tags" Target="../tags/tag829.xml"/><Relationship Id="rId90" Type="http://schemas.openxmlformats.org/officeDocument/2006/relationships/tags" Target="../tags/tag914.xml"/><Relationship Id="rId95" Type="http://schemas.openxmlformats.org/officeDocument/2006/relationships/tags" Target="../tags/tag919.xml"/><Relationship Id="rId22" Type="http://schemas.openxmlformats.org/officeDocument/2006/relationships/tags" Target="../tags/tag846.xml"/><Relationship Id="rId27" Type="http://schemas.openxmlformats.org/officeDocument/2006/relationships/tags" Target="../tags/tag851.xml"/><Relationship Id="rId43" Type="http://schemas.openxmlformats.org/officeDocument/2006/relationships/tags" Target="../tags/tag867.xml"/><Relationship Id="rId48" Type="http://schemas.openxmlformats.org/officeDocument/2006/relationships/tags" Target="../tags/tag872.xml"/><Relationship Id="rId64" Type="http://schemas.openxmlformats.org/officeDocument/2006/relationships/tags" Target="../tags/tag888.xml"/><Relationship Id="rId69" Type="http://schemas.openxmlformats.org/officeDocument/2006/relationships/tags" Target="../tags/tag893.xml"/><Relationship Id="rId113" Type="http://schemas.openxmlformats.org/officeDocument/2006/relationships/tags" Target="../tags/tag937.xml"/><Relationship Id="rId118" Type="http://schemas.openxmlformats.org/officeDocument/2006/relationships/tags" Target="../tags/tag942.xml"/><Relationship Id="rId134" Type="http://schemas.openxmlformats.org/officeDocument/2006/relationships/tags" Target="../tags/tag958.xml"/><Relationship Id="rId139" Type="http://schemas.openxmlformats.org/officeDocument/2006/relationships/tags" Target="../tags/tag963.xml"/><Relationship Id="rId80" Type="http://schemas.openxmlformats.org/officeDocument/2006/relationships/tags" Target="../tags/tag904.xml"/><Relationship Id="rId85" Type="http://schemas.openxmlformats.org/officeDocument/2006/relationships/tags" Target="../tags/tag909.xml"/><Relationship Id="rId12" Type="http://schemas.openxmlformats.org/officeDocument/2006/relationships/tags" Target="../tags/tag836.xml"/><Relationship Id="rId17" Type="http://schemas.openxmlformats.org/officeDocument/2006/relationships/tags" Target="../tags/tag841.xml"/><Relationship Id="rId33" Type="http://schemas.openxmlformats.org/officeDocument/2006/relationships/tags" Target="../tags/tag857.xml"/><Relationship Id="rId38" Type="http://schemas.openxmlformats.org/officeDocument/2006/relationships/tags" Target="../tags/tag862.xml"/><Relationship Id="rId59" Type="http://schemas.openxmlformats.org/officeDocument/2006/relationships/tags" Target="../tags/tag883.xml"/><Relationship Id="rId103" Type="http://schemas.openxmlformats.org/officeDocument/2006/relationships/tags" Target="../tags/tag927.xml"/><Relationship Id="rId108" Type="http://schemas.openxmlformats.org/officeDocument/2006/relationships/tags" Target="../tags/tag932.xml"/><Relationship Id="rId124" Type="http://schemas.openxmlformats.org/officeDocument/2006/relationships/tags" Target="../tags/tag948.xml"/><Relationship Id="rId129" Type="http://schemas.openxmlformats.org/officeDocument/2006/relationships/tags" Target="../tags/tag953.xml"/><Relationship Id="rId54" Type="http://schemas.openxmlformats.org/officeDocument/2006/relationships/tags" Target="../tags/tag878.xml"/><Relationship Id="rId70" Type="http://schemas.openxmlformats.org/officeDocument/2006/relationships/tags" Target="../tags/tag894.xml"/><Relationship Id="rId75" Type="http://schemas.openxmlformats.org/officeDocument/2006/relationships/tags" Target="../tags/tag899.xml"/><Relationship Id="rId91" Type="http://schemas.openxmlformats.org/officeDocument/2006/relationships/tags" Target="../tags/tag915.xml"/><Relationship Id="rId96" Type="http://schemas.openxmlformats.org/officeDocument/2006/relationships/tags" Target="../tags/tag920.xml"/><Relationship Id="rId140" Type="http://schemas.openxmlformats.org/officeDocument/2006/relationships/tags" Target="../tags/tag964.xml"/><Relationship Id="rId145" Type="http://schemas.openxmlformats.org/officeDocument/2006/relationships/tags" Target="../tags/tag969.xml"/><Relationship Id="rId1" Type="http://schemas.openxmlformats.org/officeDocument/2006/relationships/tags" Target="../tags/tag825.xml"/><Relationship Id="rId6" Type="http://schemas.openxmlformats.org/officeDocument/2006/relationships/tags" Target="../tags/tag830.xml"/><Relationship Id="rId23" Type="http://schemas.openxmlformats.org/officeDocument/2006/relationships/tags" Target="../tags/tag847.xml"/><Relationship Id="rId28" Type="http://schemas.openxmlformats.org/officeDocument/2006/relationships/tags" Target="../tags/tag852.xml"/><Relationship Id="rId49" Type="http://schemas.openxmlformats.org/officeDocument/2006/relationships/tags" Target="../tags/tag873.xml"/><Relationship Id="rId114" Type="http://schemas.openxmlformats.org/officeDocument/2006/relationships/tags" Target="../tags/tag938.xml"/><Relationship Id="rId119" Type="http://schemas.openxmlformats.org/officeDocument/2006/relationships/tags" Target="../tags/tag943.xml"/><Relationship Id="rId44" Type="http://schemas.openxmlformats.org/officeDocument/2006/relationships/tags" Target="../tags/tag868.xml"/><Relationship Id="rId60" Type="http://schemas.openxmlformats.org/officeDocument/2006/relationships/tags" Target="../tags/tag884.xml"/><Relationship Id="rId65" Type="http://schemas.openxmlformats.org/officeDocument/2006/relationships/tags" Target="../tags/tag889.xml"/><Relationship Id="rId81" Type="http://schemas.openxmlformats.org/officeDocument/2006/relationships/tags" Target="../tags/tag905.xml"/><Relationship Id="rId86" Type="http://schemas.openxmlformats.org/officeDocument/2006/relationships/tags" Target="../tags/tag910.xml"/><Relationship Id="rId130" Type="http://schemas.openxmlformats.org/officeDocument/2006/relationships/tags" Target="../tags/tag954.xml"/><Relationship Id="rId135" Type="http://schemas.openxmlformats.org/officeDocument/2006/relationships/tags" Target="../tags/tag959.xml"/><Relationship Id="rId13" Type="http://schemas.openxmlformats.org/officeDocument/2006/relationships/tags" Target="../tags/tag837.xml"/><Relationship Id="rId18" Type="http://schemas.openxmlformats.org/officeDocument/2006/relationships/tags" Target="../tags/tag842.xml"/><Relationship Id="rId39" Type="http://schemas.openxmlformats.org/officeDocument/2006/relationships/tags" Target="../tags/tag863.xml"/><Relationship Id="rId109" Type="http://schemas.openxmlformats.org/officeDocument/2006/relationships/tags" Target="../tags/tag933.xml"/><Relationship Id="rId34" Type="http://schemas.openxmlformats.org/officeDocument/2006/relationships/tags" Target="../tags/tag858.xml"/><Relationship Id="rId50" Type="http://schemas.openxmlformats.org/officeDocument/2006/relationships/tags" Target="../tags/tag874.xml"/><Relationship Id="rId55" Type="http://schemas.openxmlformats.org/officeDocument/2006/relationships/tags" Target="../tags/tag879.xml"/><Relationship Id="rId76" Type="http://schemas.openxmlformats.org/officeDocument/2006/relationships/tags" Target="../tags/tag900.xml"/><Relationship Id="rId97" Type="http://schemas.openxmlformats.org/officeDocument/2006/relationships/tags" Target="../tags/tag921.xml"/><Relationship Id="rId104" Type="http://schemas.openxmlformats.org/officeDocument/2006/relationships/tags" Target="../tags/tag928.xml"/><Relationship Id="rId120" Type="http://schemas.openxmlformats.org/officeDocument/2006/relationships/tags" Target="../tags/tag944.xml"/><Relationship Id="rId125" Type="http://schemas.openxmlformats.org/officeDocument/2006/relationships/tags" Target="../tags/tag949.xml"/><Relationship Id="rId141" Type="http://schemas.openxmlformats.org/officeDocument/2006/relationships/tags" Target="../tags/tag965.xml"/><Relationship Id="rId146" Type="http://schemas.openxmlformats.org/officeDocument/2006/relationships/tags" Target="../tags/tag970.xml"/><Relationship Id="rId7" Type="http://schemas.openxmlformats.org/officeDocument/2006/relationships/tags" Target="../tags/tag831.xml"/><Relationship Id="rId71" Type="http://schemas.openxmlformats.org/officeDocument/2006/relationships/tags" Target="../tags/tag895.xml"/><Relationship Id="rId92" Type="http://schemas.openxmlformats.org/officeDocument/2006/relationships/tags" Target="../tags/tag916.xml"/><Relationship Id="rId2" Type="http://schemas.openxmlformats.org/officeDocument/2006/relationships/tags" Target="../tags/tag826.xml"/><Relationship Id="rId29" Type="http://schemas.openxmlformats.org/officeDocument/2006/relationships/tags" Target="../tags/tag853.xml"/><Relationship Id="rId24" Type="http://schemas.openxmlformats.org/officeDocument/2006/relationships/tags" Target="../tags/tag848.xml"/><Relationship Id="rId40" Type="http://schemas.openxmlformats.org/officeDocument/2006/relationships/tags" Target="../tags/tag864.xml"/><Relationship Id="rId45" Type="http://schemas.openxmlformats.org/officeDocument/2006/relationships/tags" Target="../tags/tag869.xml"/><Relationship Id="rId66" Type="http://schemas.openxmlformats.org/officeDocument/2006/relationships/tags" Target="../tags/tag890.xml"/><Relationship Id="rId87" Type="http://schemas.openxmlformats.org/officeDocument/2006/relationships/tags" Target="../tags/tag911.xml"/><Relationship Id="rId110" Type="http://schemas.openxmlformats.org/officeDocument/2006/relationships/tags" Target="../tags/tag934.xml"/><Relationship Id="rId115" Type="http://schemas.openxmlformats.org/officeDocument/2006/relationships/tags" Target="../tags/tag939.xml"/><Relationship Id="rId131" Type="http://schemas.openxmlformats.org/officeDocument/2006/relationships/tags" Target="../tags/tag955.xml"/><Relationship Id="rId136" Type="http://schemas.openxmlformats.org/officeDocument/2006/relationships/tags" Target="../tags/tag960.xml"/><Relationship Id="rId61" Type="http://schemas.openxmlformats.org/officeDocument/2006/relationships/tags" Target="../tags/tag885.xml"/><Relationship Id="rId82" Type="http://schemas.openxmlformats.org/officeDocument/2006/relationships/tags" Target="../tags/tag906.xml"/><Relationship Id="rId19" Type="http://schemas.openxmlformats.org/officeDocument/2006/relationships/tags" Target="../tags/tag843.xml"/><Relationship Id="rId14" Type="http://schemas.openxmlformats.org/officeDocument/2006/relationships/tags" Target="../tags/tag838.xml"/><Relationship Id="rId30" Type="http://schemas.openxmlformats.org/officeDocument/2006/relationships/tags" Target="../tags/tag854.xml"/><Relationship Id="rId35" Type="http://schemas.openxmlformats.org/officeDocument/2006/relationships/tags" Target="../tags/tag859.xml"/><Relationship Id="rId56" Type="http://schemas.openxmlformats.org/officeDocument/2006/relationships/tags" Target="../tags/tag880.xml"/><Relationship Id="rId77" Type="http://schemas.openxmlformats.org/officeDocument/2006/relationships/tags" Target="../tags/tag901.xml"/><Relationship Id="rId100" Type="http://schemas.openxmlformats.org/officeDocument/2006/relationships/tags" Target="../tags/tag924.xml"/><Relationship Id="rId105" Type="http://schemas.openxmlformats.org/officeDocument/2006/relationships/tags" Target="../tags/tag929.xml"/><Relationship Id="rId126" Type="http://schemas.openxmlformats.org/officeDocument/2006/relationships/tags" Target="../tags/tag950.xml"/><Relationship Id="rId147" Type="http://schemas.openxmlformats.org/officeDocument/2006/relationships/tags" Target="../tags/tag971.xml"/><Relationship Id="rId8" Type="http://schemas.openxmlformats.org/officeDocument/2006/relationships/tags" Target="../tags/tag832.xml"/><Relationship Id="rId51" Type="http://schemas.openxmlformats.org/officeDocument/2006/relationships/tags" Target="../tags/tag875.xml"/><Relationship Id="rId72" Type="http://schemas.openxmlformats.org/officeDocument/2006/relationships/tags" Target="../tags/tag896.xml"/><Relationship Id="rId93" Type="http://schemas.openxmlformats.org/officeDocument/2006/relationships/tags" Target="../tags/tag917.xml"/><Relationship Id="rId98" Type="http://schemas.openxmlformats.org/officeDocument/2006/relationships/tags" Target="../tags/tag922.xml"/><Relationship Id="rId121" Type="http://schemas.openxmlformats.org/officeDocument/2006/relationships/tags" Target="../tags/tag945.xml"/><Relationship Id="rId142" Type="http://schemas.openxmlformats.org/officeDocument/2006/relationships/tags" Target="../tags/tag966.xml"/><Relationship Id="rId3" Type="http://schemas.openxmlformats.org/officeDocument/2006/relationships/tags" Target="../tags/tag827.xml"/><Relationship Id="rId25" Type="http://schemas.openxmlformats.org/officeDocument/2006/relationships/tags" Target="../tags/tag849.xml"/><Relationship Id="rId46" Type="http://schemas.openxmlformats.org/officeDocument/2006/relationships/tags" Target="../tags/tag870.xml"/><Relationship Id="rId67" Type="http://schemas.openxmlformats.org/officeDocument/2006/relationships/tags" Target="../tags/tag891.xml"/><Relationship Id="rId116" Type="http://schemas.openxmlformats.org/officeDocument/2006/relationships/tags" Target="../tags/tag940.xml"/><Relationship Id="rId137" Type="http://schemas.openxmlformats.org/officeDocument/2006/relationships/tags" Target="../tags/tag961.xml"/><Relationship Id="rId20" Type="http://schemas.openxmlformats.org/officeDocument/2006/relationships/tags" Target="../tags/tag844.xml"/><Relationship Id="rId41" Type="http://schemas.openxmlformats.org/officeDocument/2006/relationships/tags" Target="../tags/tag865.xml"/><Relationship Id="rId62" Type="http://schemas.openxmlformats.org/officeDocument/2006/relationships/tags" Target="../tags/tag886.xml"/><Relationship Id="rId83" Type="http://schemas.openxmlformats.org/officeDocument/2006/relationships/tags" Target="../tags/tag907.xml"/><Relationship Id="rId88" Type="http://schemas.openxmlformats.org/officeDocument/2006/relationships/tags" Target="../tags/tag912.xml"/><Relationship Id="rId111" Type="http://schemas.openxmlformats.org/officeDocument/2006/relationships/tags" Target="../tags/tag935.xml"/><Relationship Id="rId132" Type="http://schemas.openxmlformats.org/officeDocument/2006/relationships/tags" Target="../tags/tag956.xml"/><Relationship Id="rId15" Type="http://schemas.openxmlformats.org/officeDocument/2006/relationships/tags" Target="../tags/tag839.xml"/><Relationship Id="rId36" Type="http://schemas.openxmlformats.org/officeDocument/2006/relationships/tags" Target="../tags/tag860.xml"/><Relationship Id="rId57" Type="http://schemas.openxmlformats.org/officeDocument/2006/relationships/tags" Target="../tags/tag881.xml"/><Relationship Id="rId106" Type="http://schemas.openxmlformats.org/officeDocument/2006/relationships/tags" Target="../tags/tag930.xml"/><Relationship Id="rId127" Type="http://schemas.openxmlformats.org/officeDocument/2006/relationships/tags" Target="../tags/tag951.xml"/><Relationship Id="rId10" Type="http://schemas.openxmlformats.org/officeDocument/2006/relationships/tags" Target="../tags/tag834.xml"/><Relationship Id="rId31" Type="http://schemas.openxmlformats.org/officeDocument/2006/relationships/tags" Target="../tags/tag855.xml"/><Relationship Id="rId52" Type="http://schemas.openxmlformats.org/officeDocument/2006/relationships/tags" Target="../tags/tag876.xml"/><Relationship Id="rId73" Type="http://schemas.openxmlformats.org/officeDocument/2006/relationships/tags" Target="../tags/tag897.xml"/><Relationship Id="rId78" Type="http://schemas.openxmlformats.org/officeDocument/2006/relationships/tags" Target="../tags/tag902.xml"/><Relationship Id="rId94" Type="http://schemas.openxmlformats.org/officeDocument/2006/relationships/tags" Target="../tags/tag918.xml"/><Relationship Id="rId99" Type="http://schemas.openxmlformats.org/officeDocument/2006/relationships/tags" Target="../tags/tag923.xml"/><Relationship Id="rId101" Type="http://schemas.openxmlformats.org/officeDocument/2006/relationships/tags" Target="../tags/tag925.xml"/><Relationship Id="rId122" Type="http://schemas.openxmlformats.org/officeDocument/2006/relationships/tags" Target="../tags/tag946.xml"/><Relationship Id="rId143" Type="http://schemas.openxmlformats.org/officeDocument/2006/relationships/tags" Target="../tags/tag967.xml"/><Relationship Id="rId148" Type="http://schemas.openxmlformats.org/officeDocument/2006/relationships/slideLayout" Target="../slideLayouts/slideLayout2.xml"/><Relationship Id="rId4" Type="http://schemas.openxmlformats.org/officeDocument/2006/relationships/tags" Target="../tags/tag828.xml"/><Relationship Id="rId9" Type="http://schemas.openxmlformats.org/officeDocument/2006/relationships/tags" Target="../tags/tag833.xml"/><Relationship Id="rId26" Type="http://schemas.openxmlformats.org/officeDocument/2006/relationships/tags" Target="../tags/tag850.xml"/><Relationship Id="rId47" Type="http://schemas.openxmlformats.org/officeDocument/2006/relationships/tags" Target="../tags/tag871.xml"/><Relationship Id="rId68" Type="http://schemas.openxmlformats.org/officeDocument/2006/relationships/tags" Target="../tags/tag892.xml"/><Relationship Id="rId89" Type="http://schemas.openxmlformats.org/officeDocument/2006/relationships/tags" Target="../tags/tag913.xml"/><Relationship Id="rId112" Type="http://schemas.openxmlformats.org/officeDocument/2006/relationships/tags" Target="../tags/tag936.xml"/><Relationship Id="rId133" Type="http://schemas.openxmlformats.org/officeDocument/2006/relationships/tags" Target="../tags/tag957.xml"/><Relationship Id="rId16" Type="http://schemas.openxmlformats.org/officeDocument/2006/relationships/tags" Target="../tags/tag840.xml"/><Relationship Id="rId37" Type="http://schemas.openxmlformats.org/officeDocument/2006/relationships/tags" Target="../tags/tag861.xml"/><Relationship Id="rId58" Type="http://schemas.openxmlformats.org/officeDocument/2006/relationships/tags" Target="../tags/tag882.xml"/><Relationship Id="rId79" Type="http://schemas.openxmlformats.org/officeDocument/2006/relationships/tags" Target="../tags/tag903.xml"/><Relationship Id="rId102" Type="http://schemas.openxmlformats.org/officeDocument/2006/relationships/tags" Target="../tags/tag926.xml"/><Relationship Id="rId123" Type="http://schemas.openxmlformats.org/officeDocument/2006/relationships/tags" Target="../tags/tag947.xml"/><Relationship Id="rId144" Type="http://schemas.openxmlformats.org/officeDocument/2006/relationships/tags" Target="../tags/tag9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a.cr/2022/76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997.xml"/><Relationship Id="rId21" Type="http://schemas.openxmlformats.org/officeDocument/2006/relationships/tags" Target="../tags/tag992.xml"/><Relationship Id="rId42" Type="http://schemas.openxmlformats.org/officeDocument/2006/relationships/tags" Target="../tags/tag1013.xml"/><Relationship Id="rId47" Type="http://schemas.openxmlformats.org/officeDocument/2006/relationships/tags" Target="../tags/tag1018.xml"/><Relationship Id="rId63" Type="http://schemas.openxmlformats.org/officeDocument/2006/relationships/tags" Target="../tags/tag1034.xml"/><Relationship Id="rId68" Type="http://schemas.openxmlformats.org/officeDocument/2006/relationships/tags" Target="../tags/tag1039.xml"/><Relationship Id="rId2" Type="http://schemas.openxmlformats.org/officeDocument/2006/relationships/tags" Target="../tags/tag973.xml"/><Relationship Id="rId16" Type="http://schemas.openxmlformats.org/officeDocument/2006/relationships/tags" Target="../tags/tag987.xml"/><Relationship Id="rId29" Type="http://schemas.openxmlformats.org/officeDocument/2006/relationships/tags" Target="../tags/tag1000.xml"/><Relationship Id="rId11" Type="http://schemas.openxmlformats.org/officeDocument/2006/relationships/tags" Target="../tags/tag982.xml"/><Relationship Id="rId24" Type="http://schemas.openxmlformats.org/officeDocument/2006/relationships/tags" Target="../tags/tag995.xml"/><Relationship Id="rId32" Type="http://schemas.openxmlformats.org/officeDocument/2006/relationships/tags" Target="../tags/tag1003.xml"/><Relationship Id="rId37" Type="http://schemas.openxmlformats.org/officeDocument/2006/relationships/tags" Target="../tags/tag1008.xml"/><Relationship Id="rId40" Type="http://schemas.openxmlformats.org/officeDocument/2006/relationships/tags" Target="../tags/tag1011.xml"/><Relationship Id="rId45" Type="http://schemas.openxmlformats.org/officeDocument/2006/relationships/tags" Target="../tags/tag1016.xml"/><Relationship Id="rId53" Type="http://schemas.openxmlformats.org/officeDocument/2006/relationships/tags" Target="../tags/tag1024.xml"/><Relationship Id="rId58" Type="http://schemas.openxmlformats.org/officeDocument/2006/relationships/tags" Target="../tags/tag1029.xml"/><Relationship Id="rId66" Type="http://schemas.openxmlformats.org/officeDocument/2006/relationships/tags" Target="../tags/tag1037.xml"/><Relationship Id="rId74" Type="http://schemas.openxmlformats.org/officeDocument/2006/relationships/tags" Target="../tags/tag1045.xml"/><Relationship Id="rId5" Type="http://schemas.openxmlformats.org/officeDocument/2006/relationships/tags" Target="../tags/tag976.xml"/><Relationship Id="rId61" Type="http://schemas.openxmlformats.org/officeDocument/2006/relationships/tags" Target="../tags/tag1032.xml"/><Relationship Id="rId19" Type="http://schemas.openxmlformats.org/officeDocument/2006/relationships/tags" Target="../tags/tag990.xml"/><Relationship Id="rId14" Type="http://schemas.openxmlformats.org/officeDocument/2006/relationships/tags" Target="../tags/tag985.xml"/><Relationship Id="rId22" Type="http://schemas.openxmlformats.org/officeDocument/2006/relationships/tags" Target="../tags/tag993.xml"/><Relationship Id="rId27" Type="http://schemas.openxmlformats.org/officeDocument/2006/relationships/tags" Target="../tags/tag998.xml"/><Relationship Id="rId30" Type="http://schemas.openxmlformats.org/officeDocument/2006/relationships/tags" Target="../tags/tag1001.xml"/><Relationship Id="rId35" Type="http://schemas.openxmlformats.org/officeDocument/2006/relationships/tags" Target="../tags/tag1006.xml"/><Relationship Id="rId43" Type="http://schemas.openxmlformats.org/officeDocument/2006/relationships/tags" Target="../tags/tag1014.xml"/><Relationship Id="rId48" Type="http://schemas.openxmlformats.org/officeDocument/2006/relationships/tags" Target="../tags/tag1019.xml"/><Relationship Id="rId56" Type="http://schemas.openxmlformats.org/officeDocument/2006/relationships/tags" Target="../tags/tag1027.xml"/><Relationship Id="rId64" Type="http://schemas.openxmlformats.org/officeDocument/2006/relationships/tags" Target="../tags/tag1035.xml"/><Relationship Id="rId69" Type="http://schemas.openxmlformats.org/officeDocument/2006/relationships/tags" Target="../tags/tag1040.xml"/><Relationship Id="rId8" Type="http://schemas.openxmlformats.org/officeDocument/2006/relationships/tags" Target="../tags/tag979.xml"/><Relationship Id="rId51" Type="http://schemas.openxmlformats.org/officeDocument/2006/relationships/tags" Target="../tags/tag1022.xml"/><Relationship Id="rId72" Type="http://schemas.openxmlformats.org/officeDocument/2006/relationships/tags" Target="../tags/tag1043.xml"/><Relationship Id="rId3" Type="http://schemas.openxmlformats.org/officeDocument/2006/relationships/tags" Target="../tags/tag974.xml"/><Relationship Id="rId12" Type="http://schemas.openxmlformats.org/officeDocument/2006/relationships/tags" Target="../tags/tag983.xml"/><Relationship Id="rId17" Type="http://schemas.openxmlformats.org/officeDocument/2006/relationships/tags" Target="../tags/tag988.xml"/><Relationship Id="rId25" Type="http://schemas.openxmlformats.org/officeDocument/2006/relationships/tags" Target="../tags/tag996.xml"/><Relationship Id="rId33" Type="http://schemas.openxmlformats.org/officeDocument/2006/relationships/tags" Target="../tags/tag1004.xml"/><Relationship Id="rId38" Type="http://schemas.openxmlformats.org/officeDocument/2006/relationships/tags" Target="../tags/tag1009.xml"/><Relationship Id="rId46" Type="http://schemas.openxmlformats.org/officeDocument/2006/relationships/tags" Target="../tags/tag1017.xml"/><Relationship Id="rId59" Type="http://schemas.openxmlformats.org/officeDocument/2006/relationships/tags" Target="../tags/tag1030.xml"/><Relationship Id="rId67" Type="http://schemas.openxmlformats.org/officeDocument/2006/relationships/tags" Target="../tags/tag1038.xml"/><Relationship Id="rId20" Type="http://schemas.openxmlformats.org/officeDocument/2006/relationships/tags" Target="../tags/tag991.xml"/><Relationship Id="rId41" Type="http://schemas.openxmlformats.org/officeDocument/2006/relationships/tags" Target="../tags/tag1012.xml"/><Relationship Id="rId54" Type="http://schemas.openxmlformats.org/officeDocument/2006/relationships/tags" Target="../tags/tag1025.xml"/><Relationship Id="rId62" Type="http://schemas.openxmlformats.org/officeDocument/2006/relationships/tags" Target="../tags/tag1033.xml"/><Relationship Id="rId70" Type="http://schemas.openxmlformats.org/officeDocument/2006/relationships/tags" Target="../tags/tag1041.xml"/><Relationship Id="rId75" Type="http://schemas.openxmlformats.org/officeDocument/2006/relationships/tags" Target="../tags/tag1046.xml"/><Relationship Id="rId1" Type="http://schemas.openxmlformats.org/officeDocument/2006/relationships/tags" Target="../tags/tag972.xml"/><Relationship Id="rId6" Type="http://schemas.openxmlformats.org/officeDocument/2006/relationships/tags" Target="../tags/tag977.xml"/><Relationship Id="rId15" Type="http://schemas.openxmlformats.org/officeDocument/2006/relationships/tags" Target="../tags/tag986.xml"/><Relationship Id="rId23" Type="http://schemas.openxmlformats.org/officeDocument/2006/relationships/tags" Target="../tags/tag994.xml"/><Relationship Id="rId28" Type="http://schemas.openxmlformats.org/officeDocument/2006/relationships/tags" Target="../tags/tag999.xml"/><Relationship Id="rId36" Type="http://schemas.openxmlformats.org/officeDocument/2006/relationships/tags" Target="../tags/tag1007.xml"/><Relationship Id="rId49" Type="http://schemas.openxmlformats.org/officeDocument/2006/relationships/tags" Target="../tags/tag1020.xml"/><Relationship Id="rId57" Type="http://schemas.openxmlformats.org/officeDocument/2006/relationships/tags" Target="../tags/tag1028.xml"/><Relationship Id="rId10" Type="http://schemas.openxmlformats.org/officeDocument/2006/relationships/tags" Target="../tags/tag981.xml"/><Relationship Id="rId31" Type="http://schemas.openxmlformats.org/officeDocument/2006/relationships/tags" Target="../tags/tag1002.xml"/><Relationship Id="rId44" Type="http://schemas.openxmlformats.org/officeDocument/2006/relationships/tags" Target="../tags/tag1015.xml"/><Relationship Id="rId52" Type="http://schemas.openxmlformats.org/officeDocument/2006/relationships/tags" Target="../tags/tag1023.xml"/><Relationship Id="rId60" Type="http://schemas.openxmlformats.org/officeDocument/2006/relationships/tags" Target="../tags/tag1031.xml"/><Relationship Id="rId65" Type="http://schemas.openxmlformats.org/officeDocument/2006/relationships/tags" Target="../tags/tag1036.xml"/><Relationship Id="rId73" Type="http://schemas.openxmlformats.org/officeDocument/2006/relationships/tags" Target="../tags/tag1044.xml"/><Relationship Id="rId4" Type="http://schemas.openxmlformats.org/officeDocument/2006/relationships/tags" Target="../tags/tag975.xml"/><Relationship Id="rId9" Type="http://schemas.openxmlformats.org/officeDocument/2006/relationships/tags" Target="../tags/tag980.xml"/><Relationship Id="rId13" Type="http://schemas.openxmlformats.org/officeDocument/2006/relationships/tags" Target="../tags/tag984.xml"/><Relationship Id="rId18" Type="http://schemas.openxmlformats.org/officeDocument/2006/relationships/tags" Target="../tags/tag989.xml"/><Relationship Id="rId39" Type="http://schemas.openxmlformats.org/officeDocument/2006/relationships/tags" Target="../tags/tag1010.xml"/><Relationship Id="rId34" Type="http://schemas.openxmlformats.org/officeDocument/2006/relationships/tags" Target="../tags/tag1005.xml"/><Relationship Id="rId50" Type="http://schemas.openxmlformats.org/officeDocument/2006/relationships/tags" Target="../tags/tag1021.xml"/><Relationship Id="rId55" Type="http://schemas.openxmlformats.org/officeDocument/2006/relationships/tags" Target="../tags/tag1026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978.xml"/><Relationship Id="rId71" Type="http://schemas.openxmlformats.org/officeDocument/2006/relationships/tags" Target="../tags/tag104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1072.xml"/><Relationship Id="rId21" Type="http://schemas.openxmlformats.org/officeDocument/2006/relationships/tags" Target="../tags/tag1067.xml"/><Relationship Id="rId42" Type="http://schemas.openxmlformats.org/officeDocument/2006/relationships/tags" Target="../tags/tag1088.xml"/><Relationship Id="rId47" Type="http://schemas.openxmlformats.org/officeDocument/2006/relationships/tags" Target="../tags/tag1093.xml"/><Relationship Id="rId63" Type="http://schemas.openxmlformats.org/officeDocument/2006/relationships/tags" Target="../tags/tag1109.xml"/><Relationship Id="rId68" Type="http://schemas.openxmlformats.org/officeDocument/2006/relationships/tags" Target="../tags/tag1114.xml"/><Relationship Id="rId84" Type="http://schemas.openxmlformats.org/officeDocument/2006/relationships/tags" Target="../tags/tag1130.xml"/><Relationship Id="rId89" Type="http://schemas.openxmlformats.org/officeDocument/2006/relationships/tags" Target="../tags/tag1135.xml"/><Relationship Id="rId16" Type="http://schemas.openxmlformats.org/officeDocument/2006/relationships/tags" Target="../tags/tag1062.xml"/><Relationship Id="rId11" Type="http://schemas.openxmlformats.org/officeDocument/2006/relationships/tags" Target="../tags/tag1057.xml"/><Relationship Id="rId32" Type="http://schemas.openxmlformats.org/officeDocument/2006/relationships/tags" Target="../tags/tag1078.xml"/><Relationship Id="rId37" Type="http://schemas.openxmlformats.org/officeDocument/2006/relationships/tags" Target="../tags/tag1083.xml"/><Relationship Id="rId53" Type="http://schemas.openxmlformats.org/officeDocument/2006/relationships/tags" Target="../tags/tag1099.xml"/><Relationship Id="rId58" Type="http://schemas.openxmlformats.org/officeDocument/2006/relationships/tags" Target="../tags/tag1104.xml"/><Relationship Id="rId74" Type="http://schemas.openxmlformats.org/officeDocument/2006/relationships/tags" Target="../tags/tag1120.xml"/><Relationship Id="rId79" Type="http://schemas.openxmlformats.org/officeDocument/2006/relationships/tags" Target="../tags/tag1125.xml"/><Relationship Id="rId5" Type="http://schemas.openxmlformats.org/officeDocument/2006/relationships/tags" Target="../tags/tag1051.xml"/><Relationship Id="rId90" Type="http://schemas.openxmlformats.org/officeDocument/2006/relationships/tags" Target="../tags/tag1136.xml"/><Relationship Id="rId95" Type="http://schemas.openxmlformats.org/officeDocument/2006/relationships/image" Target="../media/image14.png"/><Relationship Id="rId22" Type="http://schemas.openxmlformats.org/officeDocument/2006/relationships/tags" Target="../tags/tag1068.xml"/><Relationship Id="rId27" Type="http://schemas.openxmlformats.org/officeDocument/2006/relationships/tags" Target="../tags/tag1073.xml"/><Relationship Id="rId43" Type="http://schemas.openxmlformats.org/officeDocument/2006/relationships/tags" Target="../tags/tag1089.xml"/><Relationship Id="rId48" Type="http://schemas.openxmlformats.org/officeDocument/2006/relationships/tags" Target="../tags/tag1094.xml"/><Relationship Id="rId64" Type="http://schemas.openxmlformats.org/officeDocument/2006/relationships/tags" Target="../tags/tag1110.xml"/><Relationship Id="rId69" Type="http://schemas.openxmlformats.org/officeDocument/2006/relationships/tags" Target="../tags/tag1115.xml"/><Relationship Id="rId8" Type="http://schemas.openxmlformats.org/officeDocument/2006/relationships/tags" Target="../tags/tag1054.xml"/><Relationship Id="rId51" Type="http://schemas.openxmlformats.org/officeDocument/2006/relationships/tags" Target="../tags/tag1097.xml"/><Relationship Id="rId72" Type="http://schemas.openxmlformats.org/officeDocument/2006/relationships/tags" Target="../tags/tag1118.xml"/><Relationship Id="rId80" Type="http://schemas.openxmlformats.org/officeDocument/2006/relationships/tags" Target="../tags/tag1126.xml"/><Relationship Id="rId85" Type="http://schemas.openxmlformats.org/officeDocument/2006/relationships/tags" Target="../tags/tag1131.xml"/><Relationship Id="rId93" Type="http://schemas.openxmlformats.org/officeDocument/2006/relationships/tags" Target="../tags/tag1139.xml"/><Relationship Id="rId3" Type="http://schemas.openxmlformats.org/officeDocument/2006/relationships/tags" Target="../tags/tag1049.xml"/><Relationship Id="rId12" Type="http://schemas.openxmlformats.org/officeDocument/2006/relationships/tags" Target="../tags/tag1058.xml"/><Relationship Id="rId17" Type="http://schemas.openxmlformats.org/officeDocument/2006/relationships/tags" Target="../tags/tag1063.xml"/><Relationship Id="rId25" Type="http://schemas.openxmlformats.org/officeDocument/2006/relationships/tags" Target="../tags/tag1071.xml"/><Relationship Id="rId33" Type="http://schemas.openxmlformats.org/officeDocument/2006/relationships/tags" Target="../tags/tag1079.xml"/><Relationship Id="rId38" Type="http://schemas.openxmlformats.org/officeDocument/2006/relationships/tags" Target="../tags/tag1084.xml"/><Relationship Id="rId46" Type="http://schemas.openxmlformats.org/officeDocument/2006/relationships/tags" Target="../tags/tag1092.xml"/><Relationship Id="rId59" Type="http://schemas.openxmlformats.org/officeDocument/2006/relationships/tags" Target="../tags/tag1105.xml"/><Relationship Id="rId67" Type="http://schemas.openxmlformats.org/officeDocument/2006/relationships/tags" Target="../tags/tag1113.xml"/><Relationship Id="rId20" Type="http://schemas.openxmlformats.org/officeDocument/2006/relationships/tags" Target="../tags/tag1066.xml"/><Relationship Id="rId41" Type="http://schemas.openxmlformats.org/officeDocument/2006/relationships/tags" Target="../tags/tag1087.xml"/><Relationship Id="rId54" Type="http://schemas.openxmlformats.org/officeDocument/2006/relationships/tags" Target="../tags/tag1100.xml"/><Relationship Id="rId62" Type="http://schemas.openxmlformats.org/officeDocument/2006/relationships/tags" Target="../tags/tag1108.xml"/><Relationship Id="rId70" Type="http://schemas.openxmlformats.org/officeDocument/2006/relationships/tags" Target="../tags/tag1116.xml"/><Relationship Id="rId75" Type="http://schemas.openxmlformats.org/officeDocument/2006/relationships/tags" Target="../tags/tag1121.xml"/><Relationship Id="rId83" Type="http://schemas.openxmlformats.org/officeDocument/2006/relationships/tags" Target="../tags/tag1129.xml"/><Relationship Id="rId88" Type="http://schemas.openxmlformats.org/officeDocument/2006/relationships/tags" Target="../tags/tag1134.xml"/><Relationship Id="rId91" Type="http://schemas.openxmlformats.org/officeDocument/2006/relationships/tags" Target="../tags/tag1137.xml"/><Relationship Id="rId1" Type="http://schemas.openxmlformats.org/officeDocument/2006/relationships/tags" Target="../tags/tag1047.xml"/><Relationship Id="rId6" Type="http://schemas.openxmlformats.org/officeDocument/2006/relationships/tags" Target="../tags/tag1052.xml"/><Relationship Id="rId15" Type="http://schemas.openxmlformats.org/officeDocument/2006/relationships/tags" Target="../tags/tag1061.xml"/><Relationship Id="rId23" Type="http://schemas.openxmlformats.org/officeDocument/2006/relationships/tags" Target="../tags/tag1069.xml"/><Relationship Id="rId28" Type="http://schemas.openxmlformats.org/officeDocument/2006/relationships/tags" Target="../tags/tag1074.xml"/><Relationship Id="rId36" Type="http://schemas.openxmlformats.org/officeDocument/2006/relationships/tags" Target="../tags/tag1082.xml"/><Relationship Id="rId49" Type="http://schemas.openxmlformats.org/officeDocument/2006/relationships/tags" Target="../tags/tag1095.xml"/><Relationship Id="rId57" Type="http://schemas.openxmlformats.org/officeDocument/2006/relationships/tags" Target="../tags/tag1103.xml"/><Relationship Id="rId10" Type="http://schemas.openxmlformats.org/officeDocument/2006/relationships/tags" Target="../tags/tag1056.xml"/><Relationship Id="rId31" Type="http://schemas.openxmlformats.org/officeDocument/2006/relationships/tags" Target="../tags/tag1077.xml"/><Relationship Id="rId44" Type="http://schemas.openxmlformats.org/officeDocument/2006/relationships/tags" Target="../tags/tag1090.xml"/><Relationship Id="rId52" Type="http://schemas.openxmlformats.org/officeDocument/2006/relationships/tags" Target="../tags/tag1098.xml"/><Relationship Id="rId60" Type="http://schemas.openxmlformats.org/officeDocument/2006/relationships/tags" Target="../tags/tag1106.xml"/><Relationship Id="rId65" Type="http://schemas.openxmlformats.org/officeDocument/2006/relationships/tags" Target="../tags/tag1111.xml"/><Relationship Id="rId73" Type="http://schemas.openxmlformats.org/officeDocument/2006/relationships/tags" Target="../tags/tag1119.xml"/><Relationship Id="rId78" Type="http://schemas.openxmlformats.org/officeDocument/2006/relationships/tags" Target="../tags/tag1124.xml"/><Relationship Id="rId81" Type="http://schemas.openxmlformats.org/officeDocument/2006/relationships/tags" Target="../tags/tag1127.xml"/><Relationship Id="rId86" Type="http://schemas.openxmlformats.org/officeDocument/2006/relationships/tags" Target="../tags/tag1132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1050.xml"/><Relationship Id="rId9" Type="http://schemas.openxmlformats.org/officeDocument/2006/relationships/tags" Target="../tags/tag1055.xml"/><Relationship Id="rId13" Type="http://schemas.openxmlformats.org/officeDocument/2006/relationships/tags" Target="../tags/tag1059.xml"/><Relationship Id="rId18" Type="http://schemas.openxmlformats.org/officeDocument/2006/relationships/tags" Target="../tags/tag1064.xml"/><Relationship Id="rId39" Type="http://schemas.openxmlformats.org/officeDocument/2006/relationships/tags" Target="../tags/tag1085.xml"/><Relationship Id="rId34" Type="http://schemas.openxmlformats.org/officeDocument/2006/relationships/tags" Target="../tags/tag1080.xml"/><Relationship Id="rId50" Type="http://schemas.openxmlformats.org/officeDocument/2006/relationships/tags" Target="../tags/tag1096.xml"/><Relationship Id="rId55" Type="http://schemas.openxmlformats.org/officeDocument/2006/relationships/tags" Target="../tags/tag1101.xml"/><Relationship Id="rId76" Type="http://schemas.openxmlformats.org/officeDocument/2006/relationships/tags" Target="../tags/tag1122.xml"/><Relationship Id="rId7" Type="http://schemas.openxmlformats.org/officeDocument/2006/relationships/tags" Target="../tags/tag1053.xml"/><Relationship Id="rId71" Type="http://schemas.openxmlformats.org/officeDocument/2006/relationships/tags" Target="../tags/tag1117.xml"/><Relationship Id="rId92" Type="http://schemas.openxmlformats.org/officeDocument/2006/relationships/tags" Target="../tags/tag1138.xml"/><Relationship Id="rId2" Type="http://schemas.openxmlformats.org/officeDocument/2006/relationships/tags" Target="../tags/tag1048.xml"/><Relationship Id="rId29" Type="http://schemas.openxmlformats.org/officeDocument/2006/relationships/tags" Target="../tags/tag1075.xml"/><Relationship Id="rId24" Type="http://schemas.openxmlformats.org/officeDocument/2006/relationships/tags" Target="../tags/tag1070.xml"/><Relationship Id="rId40" Type="http://schemas.openxmlformats.org/officeDocument/2006/relationships/tags" Target="../tags/tag1086.xml"/><Relationship Id="rId45" Type="http://schemas.openxmlformats.org/officeDocument/2006/relationships/tags" Target="../tags/tag1091.xml"/><Relationship Id="rId66" Type="http://schemas.openxmlformats.org/officeDocument/2006/relationships/tags" Target="../tags/tag1112.xml"/><Relationship Id="rId87" Type="http://schemas.openxmlformats.org/officeDocument/2006/relationships/tags" Target="../tags/tag1133.xml"/><Relationship Id="rId61" Type="http://schemas.openxmlformats.org/officeDocument/2006/relationships/tags" Target="../tags/tag1107.xml"/><Relationship Id="rId82" Type="http://schemas.openxmlformats.org/officeDocument/2006/relationships/tags" Target="../tags/tag1128.xml"/><Relationship Id="rId19" Type="http://schemas.openxmlformats.org/officeDocument/2006/relationships/tags" Target="../tags/tag1065.xml"/><Relationship Id="rId14" Type="http://schemas.openxmlformats.org/officeDocument/2006/relationships/tags" Target="../tags/tag1060.xml"/><Relationship Id="rId30" Type="http://schemas.openxmlformats.org/officeDocument/2006/relationships/tags" Target="../tags/tag1076.xml"/><Relationship Id="rId35" Type="http://schemas.openxmlformats.org/officeDocument/2006/relationships/tags" Target="../tags/tag1081.xml"/><Relationship Id="rId56" Type="http://schemas.openxmlformats.org/officeDocument/2006/relationships/tags" Target="../tags/tag1102.xml"/><Relationship Id="rId77" Type="http://schemas.openxmlformats.org/officeDocument/2006/relationships/tags" Target="../tags/tag112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tags" Target="../tags/tag1256.xml"/><Relationship Id="rId21" Type="http://schemas.openxmlformats.org/officeDocument/2006/relationships/tags" Target="../tags/tag1160.xml"/><Relationship Id="rId42" Type="http://schemas.openxmlformats.org/officeDocument/2006/relationships/tags" Target="../tags/tag1181.xml"/><Relationship Id="rId63" Type="http://schemas.openxmlformats.org/officeDocument/2006/relationships/tags" Target="../tags/tag1202.xml"/><Relationship Id="rId84" Type="http://schemas.openxmlformats.org/officeDocument/2006/relationships/tags" Target="../tags/tag1223.xml"/><Relationship Id="rId138" Type="http://schemas.openxmlformats.org/officeDocument/2006/relationships/tags" Target="../tags/tag1277.xml"/><Relationship Id="rId159" Type="http://schemas.openxmlformats.org/officeDocument/2006/relationships/tags" Target="../tags/tag1298.xml"/><Relationship Id="rId170" Type="http://schemas.openxmlformats.org/officeDocument/2006/relationships/tags" Target="../tags/tag1309.xml"/><Relationship Id="rId191" Type="http://schemas.openxmlformats.org/officeDocument/2006/relationships/tags" Target="../tags/tag1330.xml"/><Relationship Id="rId205" Type="http://schemas.openxmlformats.org/officeDocument/2006/relationships/tags" Target="../tags/tag1344.xml"/><Relationship Id="rId107" Type="http://schemas.openxmlformats.org/officeDocument/2006/relationships/tags" Target="../tags/tag1246.xml"/><Relationship Id="rId11" Type="http://schemas.openxmlformats.org/officeDocument/2006/relationships/tags" Target="../tags/tag1150.xml"/><Relationship Id="rId32" Type="http://schemas.openxmlformats.org/officeDocument/2006/relationships/tags" Target="../tags/tag1171.xml"/><Relationship Id="rId53" Type="http://schemas.openxmlformats.org/officeDocument/2006/relationships/tags" Target="../tags/tag1192.xml"/><Relationship Id="rId74" Type="http://schemas.openxmlformats.org/officeDocument/2006/relationships/tags" Target="../tags/tag1213.xml"/><Relationship Id="rId128" Type="http://schemas.openxmlformats.org/officeDocument/2006/relationships/tags" Target="../tags/tag1267.xml"/><Relationship Id="rId149" Type="http://schemas.openxmlformats.org/officeDocument/2006/relationships/tags" Target="../tags/tag1288.xml"/><Relationship Id="rId5" Type="http://schemas.openxmlformats.org/officeDocument/2006/relationships/tags" Target="../tags/tag1144.xml"/><Relationship Id="rId95" Type="http://schemas.openxmlformats.org/officeDocument/2006/relationships/tags" Target="../tags/tag1234.xml"/><Relationship Id="rId160" Type="http://schemas.openxmlformats.org/officeDocument/2006/relationships/tags" Target="../tags/tag1299.xml"/><Relationship Id="rId181" Type="http://schemas.openxmlformats.org/officeDocument/2006/relationships/tags" Target="../tags/tag1320.xml"/><Relationship Id="rId216" Type="http://schemas.openxmlformats.org/officeDocument/2006/relationships/tags" Target="../tags/tag1355.xml"/><Relationship Id="rId22" Type="http://schemas.openxmlformats.org/officeDocument/2006/relationships/tags" Target="../tags/tag1161.xml"/><Relationship Id="rId43" Type="http://schemas.openxmlformats.org/officeDocument/2006/relationships/tags" Target="../tags/tag1182.xml"/><Relationship Id="rId64" Type="http://schemas.openxmlformats.org/officeDocument/2006/relationships/tags" Target="../tags/tag1203.xml"/><Relationship Id="rId118" Type="http://schemas.openxmlformats.org/officeDocument/2006/relationships/tags" Target="../tags/tag1257.xml"/><Relationship Id="rId139" Type="http://schemas.openxmlformats.org/officeDocument/2006/relationships/tags" Target="../tags/tag1278.xml"/><Relationship Id="rId85" Type="http://schemas.openxmlformats.org/officeDocument/2006/relationships/tags" Target="../tags/tag1224.xml"/><Relationship Id="rId150" Type="http://schemas.openxmlformats.org/officeDocument/2006/relationships/tags" Target="../tags/tag1289.xml"/><Relationship Id="rId171" Type="http://schemas.openxmlformats.org/officeDocument/2006/relationships/tags" Target="../tags/tag1310.xml"/><Relationship Id="rId192" Type="http://schemas.openxmlformats.org/officeDocument/2006/relationships/tags" Target="../tags/tag1331.xml"/><Relationship Id="rId206" Type="http://schemas.openxmlformats.org/officeDocument/2006/relationships/tags" Target="../tags/tag1345.xml"/><Relationship Id="rId12" Type="http://schemas.openxmlformats.org/officeDocument/2006/relationships/tags" Target="../tags/tag1151.xml"/><Relationship Id="rId33" Type="http://schemas.openxmlformats.org/officeDocument/2006/relationships/tags" Target="../tags/tag1172.xml"/><Relationship Id="rId108" Type="http://schemas.openxmlformats.org/officeDocument/2006/relationships/tags" Target="../tags/tag1247.xml"/><Relationship Id="rId129" Type="http://schemas.openxmlformats.org/officeDocument/2006/relationships/tags" Target="../tags/tag1268.xml"/><Relationship Id="rId54" Type="http://schemas.openxmlformats.org/officeDocument/2006/relationships/tags" Target="../tags/tag1193.xml"/><Relationship Id="rId75" Type="http://schemas.openxmlformats.org/officeDocument/2006/relationships/tags" Target="../tags/tag1214.xml"/><Relationship Id="rId96" Type="http://schemas.openxmlformats.org/officeDocument/2006/relationships/tags" Target="../tags/tag1235.xml"/><Relationship Id="rId140" Type="http://schemas.openxmlformats.org/officeDocument/2006/relationships/tags" Target="../tags/tag1279.xml"/><Relationship Id="rId161" Type="http://schemas.openxmlformats.org/officeDocument/2006/relationships/tags" Target="../tags/tag1300.xml"/><Relationship Id="rId182" Type="http://schemas.openxmlformats.org/officeDocument/2006/relationships/tags" Target="../tags/tag1321.xml"/><Relationship Id="rId217" Type="http://schemas.openxmlformats.org/officeDocument/2006/relationships/tags" Target="../tags/tag1356.xml"/><Relationship Id="rId6" Type="http://schemas.openxmlformats.org/officeDocument/2006/relationships/tags" Target="../tags/tag1145.xml"/><Relationship Id="rId23" Type="http://schemas.openxmlformats.org/officeDocument/2006/relationships/tags" Target="../tags/tag1162.xml"/><Relationship Id="rId119" Type="http://schemas.openxmlformats.org/officeDocument/2006/relationships/tags" Target="../tags/tag1258.xml"/><Relationship Id="rId44" Type="http://schemas.openxmlformats.org/officeDocument/2006/relationships/tags" Target="../tags/tag1183.xml"/><Relationship Id="rId65" Type="http://schemas.openxmlformats.org/officeDocument/2006/relationships/tags" Target="../tags/tag1204.xml"/><Relationship Id="rId86" Type="http://schemas.openxmlformats.org/officeDocument/2006/relationships/tags" Target="../tags/tag1225.xml"/><Relationship Id="rId130" Type="http://schemas.openxmlformats.org/officeDocument/2006/relationships/tags" Target="../tags/tag1269.xml"/><Relationship Id="rId151" Type="http://schemas.openxmlformats.org/officeDocument/2006/relationships/tags" Target="../tags/tag1290.xml"/><Relationship Id="rId172" Type="http://schemas.openxmlformats.org/officeDocument/2006/relationships/tags" Target="../tags/tag1311.xml"/><Relationship Id="rId193" Type="http://schemas.openxmlformats.org/officeDocument/2006/relationships/tags" Target="../tags/tag1332.xml"/><Relationship Id="rId207" Type="http://schemas.openxmlformats.org/officeDocument/2006/relationships/tags" Target="../tags/tag1346.xml"/><Relationship Id="rId13" Type="http://schemas.openxmlformats.org/officeDocument/2006/relationships/tags" Target="../tags/tag1152.xml"/><Relationship Id="rId109" Type="http://schemas.openxmlformats.org/officeDocument/2006/relationships/tags" Target="../tags/tag1248.xml"/><Relationship Id="rId34" Type="http://schemas.openxmlformats.org/officeDocument/2006/relationships/tags" Target="../tags/tag1173.xml"/><Relationship Id="rId55" Type="http://schemas.openxmlformats.org/officeDocument/2006/relationships/tags" Target="../tags/tag1194.xml"/><Relationship Id="rId76" Type="http://schemas.openxmlformats.org/officeDocument/2006/relationships/tags" Target="../tags/tag1215.xml"/><Relationship Id="rId97" Type="http://schemas.openxmlformats.org/officeDocument/2006/relationships/tags" Target="../tags/tag1236.xml"/><Relationship Id="rId120" Type="http://schemas.openxmlformats.org/officeDocument/2006/relationships/tags" Target="../tags/tag1259.xml"/><Relationship Id="rId141" Type="http://schemas.openxmlformats.org/officeDocument/2006/relationships/tags" Target="../tags/tag1280.xml"/><Relationship Id="rId7" Type="http://schemas.openxmlformats.org/officeDocument/2006/relationships/tags" Target="../tags/tag1146.xml"/><Relationship Id="rId162" Type="http://schemas.openxmlformats.org/officeDocument/2006/relationships/tags" Target="../tags/tag1301.xml"/><Relationship Id="rId183" Type="http://schemas.openxmlformats.org/officeDocument/2006/relationships/tags" Target="../tags/tag1322.xml"/><Relationship Id="rId218" Type="http://schemas.openxmlformats.org/officeDocument/2006/relationships/tags" Target="../tags/tag1357.xml"/><Relationship Id="rId24" Type="http://schemas.openxmlformats.org/officeDocument/2006/relationships/tags" Target="../tags/tag1163.xml"/><Relationship Id="rId45" Type="http://schemas.openxmlformats.org/officeDocument/2006/relationships/tags" Target="../tags/tag1184.xml"/><Relationship Id="rId66" Type="http://schemas.openxmlformats.org/officeDocument/2006/relationships/tags" Target="../tags/tag1205.xml"/><Relationship Id="rId87" Type="http://schemas.openxmlformats.org/officeDocument/2006/relationships/tags" Target="../tags/tag1226.xml"/><Relationship Id="rId110" Type="http://schemas.openxmlformats.org/officeDocument/2006/relationships/tags" Target="../tags/tag1249.xml"/><Relationship Id="rId131" Type="http://schemas.openxmlformats.org/officeDocument/2006/relationships/tags" Target="../tags/tag1270.xml"/><Relationship Id="rId152" Type="http://schemas.openxmlformats.org/officeDocument/2006/relationships/tags" Target="../tags/tag1291.xml"/><Relationship Id="rId173" Type="http://schemas.openxmlformats.org/officeDocument/2006/relationships/tags" Target="../tags/tag1312.xml"/><Relationship Id="rId194" Type="http://schemas.openxmlformats.org/officeDocument/2006/relationships/tags" Target="../tags/tag1333.xml"/><Relationship Id="rId208" Type="http://schemas.openxmlformats.org/officeDocument/2006/relationships/tags" Target="../tags/tag1347.xml"/><Relationship Id="rId14" Type="http://schemas.openxmlformats.org/officeDocument/2006/relationships/tags" Target="../tags/tag1153.xml"/><Relationship Id="rId35" Type="http://schemas.openxmlformats.org/officeDocument/2006/relationships/tags" Target="../tags/tag1174.xml"/><Relationship Id="rId56" Type="http://schemas.openxmlformats.org/officeDocument/2006/relationships/tags" Target="../tags/tag1195.xml"/><Relationship Id="rId77" Type="http://schemas.openxmlformats.org/officeDocument/2006/relationships/tags" Target="../tags/tag1216.xml"/><Relationship Id="rId100" Type="http://schemas.openxmlformats.org/officeDocument/2006/relationships/tags" Target="../tags/tag1239.xml"/><Relationship Id="rId8" Type="http://schemas.openxmlformats.org/officeDocument/2006/relationships/tags" Target="../tags/tag1147.xml"/><Relationship Id="rId51" Type="http://schemas.openxmlformats.org/officeDocument/2006/relationships/tags" Target="../tags/tag1190.xml"/><Relationship Id="rId72" Type="http://schemas.openxmlformats.org/officeDocument/2006/relationships/tags" Target="../tags/tag1211.xml"/><Relationship Id="rId93" Type="http://schemas.openxmlformats.org/officeDocument/2006/relationships/tags" Target="../tags/tag1232.xml"/><Relationship Id="rId98" Type="http://schemas.openxmlformats.org/officeDocument/2006/relationships/tags" Target="../tags/tag1237.xml"/><Relationship Id="rId121" Type="http://schemas.openxmlformats.org/officeDocument/2006/relationships/tags" Target="../tags/tag1260.xml"/><Relationship Id="rId142" Type="http://schemas.openxmlformats.org/officeDocument/2006/relationships/tags" Target="../tags/tag1281.xml"/><Relationship Id="rId163" Type="http://schemas.openxmlformats.org/officeDocument/2006/relationships/tags" Target="../tags/tag1302.xml"/><Relationship Id="rId184" Type="http://schemas.openxmlformats.org/officeDocument/2006/relationships/tags" Target="../tags/tag1323.xml"/><Relationship Id="rId189" Type="http://schemas.openxmlformats.org/officeDocument/2006/relationships/tags" Target="../tags/tag1328.xml"/><Relationship Id="rId219" Type="http://schemas.openxmlformats.org/officeDocument/2006/relationships/tags" Target="../tags/tag1358.xml"/><Relationship Id="rId3" Type="http://schemas.openxmlformats.org/officeDocument/2006/relationships/tags" Target="../tags/tag1142.xml"/><Relationship Id="rId214" Type="http://schemas.openxmlformats.org/officeDocument/2006/relationships/tags" Target="../tags/tag1353.xml"/><Relationship Id="rId25" Type="http://schemas.openxmlformats.org/officeDocument/2006/relationships/tags" Target="../tags/tag1164.xml"/><Relationship Id="rId46" Type="http://schemas.openxmlformats.org/officeDocument/2006/relationships/tags" Target="../tags/tag1185.xml"/><Relationship Id="rId67" Type="http://schemas.openxmlformats.org/officeDocument/2006/relationships/tags" Target="../tags/tag1206.xml"/><Relationship Id="rId116" Type="http://schemas.openxmlformats.org/officeDocument/2006/relationships/tags" Target="../tags/tag1255.xml"/><Relationship Id="rId137" Type="http://schemas.openxmlformats.org/officeDocument/2006/relationships/tags" Target="../tags/tag1276.xml"/><Relationship Id="rId158" Type="http://schemas.openxmlformats.org/officeDocument/2006/relationships/tags" Target="../tags/tag1297.xml"/><Relationship Id="rId20" Type="http://schemas.openxmlformats.org/officeDocument/2006/relationships/tags" Target="../tags/tag1159.xml"/><Relationship Id="rId41" Type="http://schemas.openxmlformats.org/officeDocument/2006/relationships/tags" Target="../tags/tag1180.xml"/><Relationship Id="rId62" Type="http://schemas.openxmlformats.org/officeDocument/2006/relationships/tags" Target="../tags/tag1201.xml"/><Relationship Id="rId83" Type="http://schemas.openxmlformats.org/officeDocument/2006/relationships/tags" Target="../tags/tag1222.xml"/><Relationship Id="rId88" Type="http://schemas.openxmlformats.org/officeDocument/2006/relationships/tags" Target="../tags/tag1227.xml"/><Relationship Id="rId111" Type="http://schemas.openxmlformats.org/officeDocument/2006/relationships/tags" Target="../tags/tag1250.xml"/><Relationship Id="rId132" Type="http://schemas.openxmlformats.org/officeDocument/2006/relationships/tags" Target="../tags/tag1271.xml"/><Relationship Id="rId153" Type="http://schemas.openxmlformats.org/officeDocument/2006/relationships/tags" Target="../tags/tag1292.xml"/><Relationship Id="rId174" Type="http://schemas.openxmlformats.org/officeDocument/2006/relationships/tags" Target="../tags/tag1313.xml"/><Relationship Id="rId179" Type="http://schemas.openxmlformats.org/officeDocument/2006/relationships/tags" Target="../tags/tag1318.xml"/><Relationship Id="rId195" Type="http://schemas.openxmlformats.org/officeDocument/2006/relationships/tags" Target="../tags/tag1334.xml"/><Relationship Id="rId209" Type="http://schemas.openxmlformats.org/officeDocument/2006/relationships/tags" Target="../tags/tag1348.xml"/><Relationship Id="rId190" Type="http://schemas.openxmlformats.org/officeDocument/2006/relationships/tags" Target="../tags/tag1329.xml"/><Relationship Id="rId204" Type="http://schemas.openxmlformats.org/officeDocument/2006/relationships/tags" Target="../tags/tag1343.xml"/><Relationship Id="rId220" Type="http://schemas.openxmlformats.org/officeDocument/2006/relationships/tags" Target="../tags/tag1359.xml"/><Relationship Id="rId15" Type="http://schemas.openxmlformats.org/officeDocument/2006/relationships/tags" Target="../tags/tag1154.xml"/><Relationship Id="rId36" Type="http://schemas.openxmlformats.org/officeDocument/2006/relationships/tags" Target="../tags/tag1175.xml"/><Relationship Id="rId57" Type="http://schemas.openxmlformats.org/officeDocument/2006/relationships/tags" Target="../tags/tag1196.xml"/><Relationship Id="rId106" Type="http://schemas.openxmlformats.org/officeDocument/2006/relationships/tags" Target="../tags/tag1245.xml"/><Relationship Id="rId127" Type="http://schemas.openxmlformats.org/officeDocument/2006/relationships/tags" Target="../tags/tag1266.xml"/><Relationship Id="rId10" Type="http://schemas.openxmlformats.org/officeDocument/2006/relationships/tags" Target="../tags/tag1149.xml"/><Relationship Id="rId31" Type="http://schemas.openxmlformats.org/officeDocument/2006/relationships/tags" Target="../tags/tag1170.xml"/><Relationship Id="rId52" Type="http://schemas.openxmlformats.org/officeDocument/2006/relationships/tags" Target="../tags/tag1191.xml"/><Relationship Id="rId73" Type="http://schemas.openxmlformats.org/officeDocument/2006/relationships/tags" Target="../tags/tag1212.xml"/><Relationship Id="rId78" Type="http://schemas.openxmlformats.org/officeDocument/2006/relationships/tags" Target="../tags/tag1217.xml"/><Relationship Id="rId94" Type="http://schemas.openxmlformats.org/officeDocument/2006/relationships/tags" Target="../tags/tag1233.xml"/><Relationship Id="rId99" Type="http://schemas.openxmlformats.org/officeDocument/2006/relationships/tags" Target="../tags/tag1238.xml"/><Relationship Id="rId101" Type="http://schemas.openxmlformats.org/officeDocument/2006/relationships/tags" Target="../tags/tag1240.xml"/><Relationship Id="rId122" Type="http://schemas.openxmlformats.org/officeDocument/2006/relationships/tags" Target="../tags/tag1261.xml"/><Relationship Id="rId143" Type="http://schemas.openxmlformats.org/officeDocument/2006/relationships/tags" Target="../tags/tag1282.xml"/><Relationship Id="rId148" Type="http://schemas.openxmlformats.org/officeDocument/2006/relationships/tags" Target="../tags/tag1287.xml"/><Relationship Id="rId164" Type="http://schemas.openxmlformats.org/officeDocument/2006/relationships/tags" Target="../tags/tag1303.xml"/><Relationship Id="rId169" Type="http://schemas.openxmlformats.org/officeDocument/2006/relationships/tags" Target="../tags/tag1308.xml"/><Relationship Id="rId185" Type="http://schemas.openxmlformats.org/officeDocument/2006/relationships/tags" Target="../tags/tag1324.xml"/><Relationship Id="rId4" Type="http://schemas.openxmlformats.org/officeDocument/2006/relationships/tags" Target="../tags/tag1143.xml"/><Relationship Id="rId9" Type="http://schemas.openxmlformats.org/officeDocument/2006/relationships/tags" Target="../tags/tag1148.xml"/><Relationship Id="rId180" Type="http://schemas.openxmlformats.org/officeDocument/2006/relationships/tags" Target="../tags/tag1319.xml"/><Relationship Id="rId210" Type="http://schemas.openxmlformats.org/officeDocument/2006/relationships/tags" Target="../tags/tag1349.xml"/><Relationship Id="rId215" Type="http://schemas.openxmlformats.org/officeDocument/2006/relationships/tags" Target="../tags/tag1354.xml"/><Relationship Id="rId26" Type="http://schemas.openxmlformats.org/officeDocument/2006/relationships/tags" Target="../tags/tag1165.xml"/><Relationship Id="rId47" Type="http://schemas.openxmlformats.org/officeDocument/2006/relationships/tags" Target="../tags/tag1186.xml"/><Relationship Id="rId68" Type="http://schemas.openxmlformats.org/officeDocument/2006/relationships/tags" Target="../tags/tag1207.xml"/><Relationship Id="rId89" Type="http://schemas.openxmlformats.org/officeDocument/2006/relationships/tags" Target="../tags/tag1228.xml"/><Relationship Id="rId112" Type="http://schemas.openxmlformats.org/officeDocument/2006/relationships/tags" Target="../tags/tag1251.xml"/><Relationship Id="rId133" Type="http://schemas.openxmlformats.org/officeDocument/2006/relationships/tags" Target="../tags/tag1272.xml"/><Relationship Id="rId154" Type="http://schemas.openxmlformats.org/officeDocument/2006/relationships/tags" Target="../tags/tag1293.xml"/><Relationship Id="rId175" Type="http://schemas.openxmlformats.org/officeDocument/2006/relationships/tags" Target="../tags/tag1314.xml"/><Relationship Id="rId196" Type="http://schemas.openxmlformats.org/officeDocument/2006/relationships/tags" Target="../tags/tag1335.xml"/><Relationship Id="rId200" Type="http://schemas.openxmlformats.org/officeDocument/2006/relationships/tags" Target="../tags/tag1339.xml"/><Relationship Id="rId16" Type="http://schemas.openxmlformats.org/officeDocument/2006/relationships/tags" Target="../tags/tag1155.xml"/><Relationship Id="rId221" Type="http://schemas.openxmlformats.org/officeDocument/2006/relationships/tags" Target="../tags/tag1360.xml"/><Relationship Id="rId37" Type="http://schemas.openxmlformats.org/officeDocument/2006/relationships/tags" Target="../tags/tag1176.xml"/><Relationship Id="rId58" Type="http://schemas.openxmlformats.org/officeDocument/2006/relationships/tags" Target="../tags/tag1197.xml"/><Relationship Id="rId79" Type="http://schemas.openxmlformats.org/officeDocument/2006/relationships/tags" Target="../tags/tag1218.xml"/><Relationship Id="rId102" Type="http://schemas.openxmlformats.org/officeDocument/2006/relationships/tags" Target="../tags/tag1241.xml"/><Relationship Id="rId123" Type="http://schemas.openxmlformats.org/officeDocument/2006/relationships/tags" Target="../tags/tag1262.xml"/><Relationship Id="rId144" Type="http://schemas.openxmlformats.org/officeDocument/2006/relationships/tags" Target="../tags/tag1283.xml"/><Relationship Id="rId90" Type="http://schemas.openxmlformats.org/officeDocument/2006/relationships/tags" Target="../tags/tag1229.xml"/><Relationship Id="rId165" Type="http://schemas.openxmlformats.org/officeDocument/2006/relationships/tags" Target="../tags/tag1304.xml"/><Relationship Id="rId186" Type="http://schemas.openxmlformats.org/officeDocument/2006/relationships/tags" Target="../tags/tag1325.xml"/><Relationship Id="rId211" Type="http://schemas.openxmlformats.org/officeDocument/2006/relationships/tags" Target="../tags/tag1350.xml"/><Relationship Id="rId27" Type="http://schemas.openxmlformats.org/officeDocument/2006/relationships/tags" Target="../tags/tag1166.xml"/><Relationship Id="rId48" Type="http://schemas.openxmlformats.org/officeDocument/2006/relationships/tags" Target="../tags/tag1187.xml"/><Relationship Id="rId69" Type="http://schemas.openxmlformats.org/officeDocument/2006/relationships/tags" Target="../tags/tag1208.xml"/><Relationship Id="rId113" Type="http://schemas.openxmlformats.org/officeDocument/2006/relationships/tags" Target="../tags/tag1252.xml"/><Relationship Id="rId134" Type="http://schemas.openxmlformats.org/officeDocument/2006/relationships/tags" Target="../tags/tag1273.xml"/><Relationship Id="rId80" Type="http://schemas.openxmlformats.org/officeDocument/2006/relationships/tags" Target="../tags/tag1219.xml"/><Relationship Id="rId155" Type="http://schemas.openxmlformats.org/officeDocument/2006/relationships/tags" Target="../tags/tag1294.xml"/><Relationship Id="rId176" Type="http://schemas.openxmlformats.org/officeDocument/2006/relationships/tags" Target="../tags/tag1315.xml"/><Relationship Id="rId197" Type="http://schemas.openxmlformats.org/officeDocument/2006/relationships/tags" Target="../tags/tag1336.xml"/><Relationship Id="rId201" Type="http://schemas.openxmlformats.org/officeDocument/2006/relationships/tags" Target="../tags/tag1340.xml"/><Relationship Id="rId222" Type="http://schemas.openxmlformats.org/officeDocument/2006/relationships/slideLayout" Target="../slideLayouts/slideLayout2.xml"/><Relationship Id="rId17" Type="http://schemas.openxmlformats.org/officeDocument/2006/relationships/tags" Target="../tags/tag1156.xml"/><Relationship Id="rId38" Type="http://schemas.openxmlformats.org/officeDocument/2006/relationships/tags" Target="../tags/tag1177.xml"/><Relationship Id="rId59" Type="http://schemas.openxmlformats.org/officeDocument/2006/relationships/tags" Target="../tags/tag1198.xml"/><Relationship Id="rId103" Type="http://schemas.openxmlformats.org/officeDocument/2006/relationships/tags" Target="../tags/tag1242.xml"/><Relationship Id="rId124" Type="http://schemas.openxmlformats.org/officeDocument/2006/relationships/tags" Target="../tags/tag1263.xml"/><Relationship Id="rId70" Type="http://schemas.openxmlformats.org/officeDocument/2006/relationships/tags" Target="../tags/tag1209.xml"/><Relationship Id="rId91" Type="http://schemas.openxmlformats.org/officeDocument/2006/relationships/tags" Target="../tags/tag1230.xml"/><Relationship Id="rId145" Type="http://schemas.openxmlformats.org/officeDocument/2006/relationships/tags" Target="../tags/tag1284.xml"/><Relationship Id="rId166" Type="http://schemas.openxmlformats.org/officeDocument/2006/relationships/tags" Target="../tags/tag1305.xml"/><Relationship Id="rId187" Type="http://schemas.openxmlformats.org/officeDocument/2006/relationships/tags" Target="../tags/tag1326.xml"/><Relationship Id="rId1" Type="http://schemas.openxmlformats.org/officeDocument/2006/relationships/tags" Target="../tags/tag1140.xml"/><Relationship Id="rId212" Type="http://schemas.openxmlformats.org/officeDocument/2006/relationships/tags" Target="../tags/tag1351.xml"/><Relationship Id="rId28" Type="http://schemas.openxmlformats.org/officeDocument/2006/relationships/tags" Target="../tags/tag1167.xml"/><Relationship Id="rId49" Type="http://schemas.openxmlformats.org/officeDocument/2006/relationships/tags" Target="../tags/tag1188.xml"/><Relationship Id="rId114" Type="http://schemas.openxmlformats.org/officeDocument/2006/relationships/tags" Target="../tags/tag1253.xml"/><Relationship Id="rId60" Type="http://schemas.openxmlformats.org/officeDocument/2006/relationships/tags" Target="../tags/tag1199.xml"/><Relationship Id="rId81" Type="http://schemas.openxmlformats.org/officeDocument/2006/relationships/tags" Target="../tags/tag1220.xml"/><Relationship Id="rId135" Type="http://schemas.openxmlformats.org/officeDocument/2006/relationships/tags" Target="../tags/tag1274.xml"/><Relationship Id="rId156" Type="http://schemas.openxmlformats.org/officeDocument/2006/relationships/tags" Target="../tags/tag1295.xml"/><Relationship Id="rId177" Type="http://schemas.openxmlformats.org/officeDocument/2006/relationships/tags" Target="../tags/tag1316.xml"/><Relationship Id="rId198" Type="http://schemas.openxmlformats.org/officeDocument/2006/relationships/tags" Target="../tags/tag1337.xml"/><Relationship Id="rId202" Type="http://schemas.openxmlformats.org/officeDocument/2006/relationships/tags" Target="../tags/tag1341.xml"/><Relationship Id="rId223" Type="http://schemas.openxmlformats.org/officeDocument/2006/relationships/image" Target="../media/image15.png"/><Relationship Id="rId18" Type="http://schemas.openxmlformats.org/officeDocument/2006/relationships/tags" Target="../tags/tag1157.xml"/><Relationship Id="rId39" Type="http://schemas.openxmlformats.org/officeDocument/2006/relationships/tags" Target="../tags/tag1178.xml"/><Relationship Id="rId50" Type="http://schemas.openxmlformats.org/officeDocument/2006/relationships/tags" Target="../tags/tag1189.xml"/><Relationship Id="rId104" Type="http://schemas.openxmlformats.org/officeDocument/2006/relationships/tags" Target="../tags/tag1243.xml"/><Relationship Id="rId125" Type="http://schemas.openxmlformats.org/officeDocument/2006/relationships/tags" Target="../tags/tag1264.xml"/><Relationship Id="rId146" Type="http://schemas.openxmlformats.org/officeDocument/2006/relationships/tags" Target="../tags/tag1285.xml"/><Relationship Id="rId167" Type="http://schemas.openxmlformats.org/officeDocument/2006/relationships/tags" Target="../tags/tag1306.xml"/><Relationship Id="rId188" Type="http://schemas.openxmlformats.org/officeDocument/2006/relationships/tags" Target="../tags/tag1327.xml"/><Relationship Id="rId71" Type="http://schemas.openxmlformats.org/officeDocument/2006/relationships/tags" Target="../tags/tag1210.xml"/><Relationship Id="rId92" Type="http://schemas.openxmlformats.org/officeDocument/2006/relationships/tags" Target="../tags/tag1231.xml"/><Relationship Id="rId213" Type="http://schemas.openxmlformats.org/officeDocument/2006/relationships/tags" Target="../tags/tag1352.xml"/><Relationship Id="rId2" Type="http://schemas.openxmlformats.org/officeDocument/2006/relationships/tags" Target="../tags/tag1141.xml"/><Relationship Id="rId29" Type="http://schemas.openxmlformats.org/officeDocument/2006/relationships/tags" Target="../tags/tag1168.xml"/><Relationship Id="rId40" Type="http://schemas.openxmlformats.org/officeDocument/2006/relationships/tags" Target="../tags/tag1179.xml"/><Relationship Id="rId115" Type="http://schemas.openxmlformats.org/officeDocument/2006/relationships/tags" Target="../tags/tag1254.xml"/><Relationship Id="rId136" Type="http://schemas.openxmlformats.org/officeDocument/2006/relationships/tags" Target="../tags/tag1275.xml"/><Relationship Id="rId157" Type="http://schemas.openxmlformats.org/officeDocument/2006/relationships/tags" Target="../tags/tag1296.xml"/><Relationship Id="rId178" Type="http://schemas.openxmlformats.org/officeDocument/2006/relationships/tags" Target="../tags/tag1317.xml"/><Relationship Id="rId61" Type="http://schemas.openxmlformats.org/officeDocument/2006/relationships/tags" Target="../tags/tag1200.xml"/><Relationship Id="rId82" Type="http://schemas.openxmlformats.org/officeDocument/2006/relationships/tags" Target="../tags/tag1221.xml"/><Relationship Id="rId199" Type="http://schemas.openxmlformats.org/officeDocument/2006/relationships/tags" Target="../tags/tag1338.xml"/><Relationship Id="rId203" Type="http://schemas.openxmlformats.org/officeDocument/2006/relationships/tags" Target="../tags/tag1342.xml"/><Relationship Id="rId19" Type="http://schemas.openxmlformats.org/officeDocument/2006/relationships/tags" Target="../tags/tag1158.xml"/><Relationship Id="rId30" Type="http://schemas.openxmlformats.org/officeDocument/2006/relationships/tags" Target="../tags/tag1169.xml"/><Relationship Id="rId105" Type="http://schemas.openxmlformats.org/officeDocument/2006/relationships/tags" Target="../tags/tag1244.xml"/><Relationship Id="rId126" Type="http://schemas.openxmlformats.org/officeDocument/2006/relationships/tags" Target="../tags/tag1265.xml"/><Relationship Id="rId147" Type="http://schemas.openxmlformats.org/officeDocument/2006/relationships/tags" Target="../tags/tag1286.xml"/><Relationship Id="rId168" Type="http://schemas.openxmlformats.org/officeDocument/2006/relationships/tags" Target="../tags/tag130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386.xml"/><Relationship Id="rId117" Type="http://schemas.openxmlformats.org/officeDocument/2006/relationships/tags" Target="../tags/tag1477.xml"/><Relationship Id="rId21" Type="http://schemas.openxmlformats.org/officeDocument/2006/relationships/tags" Target="../tags/tag1381.xml"/><Relationship Id="rId42" Type="http://schemas.openxmlformats.org/officeDocument/2006/relationships/tags" Target="../tags/tag1402.xml"/><Relationship Id="rId47" Type="http://schemas.openxmlformats.org/officeDocument/2006/relationships/tags" Target="../tags/tag1407.xml"/><Relationship Id="rId63" Type="http://schemas.openxmlformats.org/officeDocument/2006/relationships/tags" Target="../tags/tag1423.xml"/><Relationship Id="rId68" Type="http://schemas.openxmlformats.org/officeDocument/2006/relationships/tags" Target="../tags/tag1428.xml"/><Relationship Id="rId84" Type="http://schemas.openxmlformats.org/officeDocument/2006/relationships/tags" Target="../tags/tag1444.xml"/><Relationship Id="rId89" Type="http://schemas.openxmlformats.org/officeDocument/2006/relationships/tags" Target="../tags/tag1449.xml"/><Relationship Id="rId112" Type="http://schemas.openxmlformats.org/officeDocument/2006/relationships/tags" Target="../tags/tag1472.xml"/><Relationship Id="rId16" Type="http://schemas.openxmlformats.org/officeDocument/2006/relationships/tags" Target="../tags/tag1376.xml"/><Relationship Id="rId107" Type="http://schemas.openxmlformats.org/officeDocument/2006/relationships/tags" Target="../tags/tag1467.xml"/><Relationship Id="rId11" Type="http://schemas.openxmlformats.org/officeDocument/2006/relationships/tags" Target="../tags/tag1371.xml"/><Relationship Id="rId32" Type="http://schemas.openxmlformats.org/officeDocument/2006/relationships/tags" Target="../tags/tag1392.xml"/><Relationship Id="rId37" Type="http://schemas.openxmlformats.org/officeDocument/2006/relationships/tags" Target="../tags/tag1397.xml"/><Relationship Id="rId53" Type="http://schemas.openxmlformats.org/officeDocument/2006/relationships/tags" Target="../tags/tag1413.xml"/><Relationship Id="rId58" Type="http://schemas.openxmlformats.org/officeDocument/2006/relationships/tags" Target="../tags/tag1418.xml"/><Relationship Id="rId74" Type="http://schemas.openxmlformats.org/officeDocument/2006/relationships/tags" Target="../tags/tag1434.xml"/><Relationship Id="rId79" Type="http://schemas.openxmlformats.org/officeDocument/2006/relationships/tags" Target="../tags/tag1439.xml"/><Relationship Id="rId102" Type="http://schemas.openxmlformats.org/officeDocument/2006/relationships/tags" Target="../tags/tag1462.xml"/><Relationship Id="rId123" Type="http://schemas.openxmlformats.org/officeDocument/2006/relationships/image" Target="../media/image3.png"/><Relationship Id="rId5" Type="http://schemas.openxmlformats.org/officeDocument/2006/relationships/tags" Target="../tags/tag1365.xml"/><Relationship Id="rId90" Type="http://schemas.openxmlformats.org/officeDocument/2006/relationships/tags" Target="../tags/tag1450.xml"/><Relationship Id="rId95" Type="http://schemas.openxmlformats.org/officeDocument/2006/relationships/tags" Target="../tags/tag1455.xml"/><Relationship Id="rId22" Type="http://schemas.openxmlformats.org/officeDocument/2006/relationships/tags" Target="../tags/tag1382.xml"/><Relationship Id="rId27" Type="http://schemas.openxmlformats.org/officeDocument/2006/relationships/tags" Target="../tags/tag1387.xml"/><Relationship Id="rId43" Type="http://schemas.openxmlformats.org/officeDocument/2006/relationships/tags" Target="../tags/tag1403.xml"/><Relationship Id="rId48" Type="http://schemas.openxmlformats.org/officeDocument/2006/relationships/tags" Target="../tags/tag1408.xml"/><Relationship Id="rId64" Type="http://schemas.openxmlformats.org/officeDocument/2006/relationships/tags" Target="../tags/tag1424.xml"/><Relationship Id="rId69" Type="http://schemas.openxmlformats.org/officeDocument/2006/relationships/tags" Target="../tags/tag1429.xml"/><Relationship Id="rId113" Type="http://schemas.openxmlformats.org/officeDocument/2006/relationships/tags" Target="../tags/tag1473.xml"/><Relationship Id="rId118" Type="http://schemas.openxmlformats.org/officeDocument/2006/relationships/tags" Target="../tags/tag1478.xml"/><Relationship Id="rId80" Type="http://schemas.openxmlformats.org/officeDocument/2006/relationships/tags" Target="../tags/tag1440.xml"/><Relationship Id="rId85" Type="http://schemas.openxmlformats.org/officeDocument/2006/relationships/tags" Target="../tags/tag1445.xml"/><Relationship Id="rId12" Type="http://schemas.openxmlformats.org/officeDocument/2006/relationships/tags" Target="../tags/tag1372.xml"/><Relationship Id="rId17" Type="http://schemas.openxmlformats.org/officeDocument/2006/relationships/tags" Target="../tags/tag1377.xml"/><Relationship Id="rId33" Type="http://schemas.openxmlformats.org/officeDocument/2006/relationships/tags" Target="../tags/tag1393.xml"/><Relationship Id="rId38" Type="http://schemas.openxmlformats.org/officeDocument/2006/relationships/tags" Target="../tags/tag1398.xml"/><Relationship Id="rId59" Type="http://schemas.openxmlformats.org/officeDocument/2006/relationships/tags" Target="../tags/tag1419.xml"/><Relationship Id="rId103" Type="http://schemas.openxmlformats.org/officeDocument/2006/relationships/tags" Target="../tags/tag1463.xml"/><Relationship Id="rId108" Type="http://schemas.openxmlformats.org/officeDocument/2006/relationships/tags" Target="../tags/tag1468.xml"/><Relationship Id="rId124" Type="http://schemas.openxmlformats.org/officeDocument/2006/relationships/image" Target="../media/image12.png"/><Relationship Id="rId54" Type="http://schemas.openxmlformats.org/officeDocument/2006/relationships/tags" Target="../tags/tag1414.xml"/><Relationship Id="rId70" Type="http://schemas.openxmlformats.org/officeDocument/2006/relationships/tags" Target="../tags/tag1430.xml"/><Relationship Id="rId75" Type="http://schemas.openxmlformats.org/officeDocument/2006/relationships/tags" Target="../tags/tag1435.xml"/><Relationship Id="rId91" Type="http://schemas.openxmlformats.org/officeDocument/2006/relationships/tags" Target="../tags/tag1451.xml"/><Relationship Id="rId96" Type="http://schemas.openxmlformats.org/officeDocument/2006/relationships/tags" Target="../tags/tag1456.xml"/><Relationship Id="rId1" Type="http://schemas.openxmlformats.org/officeDocument/2006/relationships/tags" Target="../tags/tag1361.xml"/><Relationship Id="rId6" Type="http://schemas.openxmlformats.org/officeDocument/2006/relationships/tags" Target="../tags/tag1366.xml"/><Relationship Id="rId23" Type="http://schemas.openxmlformats.org/officeDocument/2006/relationships/tags" Target="../tags/tag1383.xml"/><Relationship Id="rId28" Type="http://schemas.openxmlformats.org/officeDocument/2006/relationships/tags" Target="../tags/tag1388.xml"/><Relationship Id="rId49" Type="http://schemas.openxmlformats.org/officeDocument/2006/relationships/tags" Target="../tags/tag1409.xml"/><Relationship Id="rId114" Type="http://schemas.openxmlformats.org/officeDocument/2006/relationships/tags" Target="../tags/tag1474.xml"/><Relationship Id="rId119" Type="http://schemas.openxmlformats.org/officeDocument/2006/relationships/tags" Target="../tags/tag1479.xml"/><Relationship Id="rId44" Type="http://schemas.openxmlformats.org/officeDocument/2006/relationships/tags" Target="../tags/tag1404.xml"/><Relationship Id="rId60" Type="http://schemas.openxmlformats.org/officeDocument/2006/relationships/tags" Target="../tags/tag1420.xml"/><Relationship Id="rId65" Type="http://schemas.openxmlformats.org/officeDocument/2006/relationships/tags" Target="../tags/tag1425.xml"/><Relationship Id="rId81" Type="http://schemas.openxmlformats.org/officeDocument/2006/relationships/tags" Target="../tags/tag1441.xml"/><Relationship Id="rId86" Type="http://schemas.openxmlformats.org/officeDocument/2006/relationships/tags" Target="../tags/tag1446.xml"/><Relationship Id="rId13" Type="http://schemas.openxmlformats.org/officeDocument/2006/relationships/tags" Target="../tags/tag1373.xml"/><Relationship Id="rId18" Type="http://schemas.openxmlformats.org/officeDocument/2006/relationships/tags" Target="../tags/tag1378.xml"/><Relationship Id="rId39" Type="http://schemas.openxmlformats.org/officeDocument/2006/relationships/tags" Target="../tags/tag1399.xml"/><Relationship Id="rId109" Type="http://schemas.openxmlformats.org/officeDocument/2006/relationships/tags" Target="../tags/tag1469.xml"/><Relationship Id="rId34" Type="http://schemas.openxmlformats.org/officeDocument/2006/relationships/tags" Target="../tags/tag1394.xml"/><Relationship Id="rId50" Type="http://schemas.openxmlformats.org/officeDocument/2006/relationships/tags" Target="../tags/tag1410.xml"/><Relationship Id="rId55" Type="http://schemas.openxmlformats.org/officeDocument/2006/relationships/tags" Target="../tags/tag1415.xml"/><Relationship Id="rId76" Type="http://schemas.openxmlformats.org/officeDocument/2006/relationships/tags" Target="../tags/tag1436.xml"/><Relationship Id="rId97" Type="http://schemas.openxmlformats.org/officeDocument/2006/relationships/tags" Target="../tags/tag1457.xml"/><Relationship Id="rId104" Type="http://schemas.openxmlformats.org/officeDocument/2006/relationships/tags" Target="../tags/tag1464.xml"/><Relationship Id="rId120" Type="http://schemas.openxmlformats.org/officeDocument/2006/relationships/tags" Target="../tags/tag1480.xml"/><Relationship Id="rId125" Type="http://schemas.openxmlformats.org/officeDocument/2006/relationships/image" Target="../media/image13.png"/><Relationship Id="rId7" Type="http://schemas.openxmlformats.org/officeDocument/2006/relationships/tags" Target="../tags/tag1367.xml"/><Relationship Id="rId71" Type="http://schemas.openxmlformats.org/officeDocument/2006/relationships/tags" Target="../tags/tag1431.xml"/><Relationship Id="rId92" Type="http://schemas.openxmlformats.org/officeDocument/2006/relationships/tags" Target="../tags/tag1452.xml"/><Relationship Id="rId2" Type="http://schemas.openxmlformats.org/officeDocument/2006/relationships/tags" Target="../tags/tag1362.xml"/><Relationship Id="rId29" Type="http://schemas.openxmlformats.org/officeDocument/2006/relationships/tags" Target="../tags/tag1389.xml"/><Relationship Id="rId24" Type="http://schemas.openxmlformats.org/officeDocument/2006/relationships/tags" Target="../tags/tag1384.xml"/><Relationship Id="rId40" Type="http://schemas.openxmlformats.org/officeDocument/2006/relationships/tags" Target="../tags/tag1400.xml"/><Relationship Id="rId45" Type="http://schemas.openxmlformats.org/officeDocument/2006/relationships/tags" Target="../tags/tag1405.xml"/><Relationship Id="rId66" Type="http://schemas.openxmlformats.org/officeDocument/2006/relationships/tags" Target="../tags/tag1426.xml"/><Relationship Id="rId87" Type="http://schemas.openxmlformats.org/officeDocument/2006/relationships/tags" Target="../tags/tag1447.xml"/><Relationship Id="rId110" Type="http://schemas.openxmlformats.org/officeDocument/2006/relationships/tags" Target="../tags/tag1470.xml"/><Relationship Id="rId115" Type="http://schemas.openxmlformats.org/officeDocument/2006/relationships/tags" Target="../tags/tag1475.xml"/><Relationship Id="rId61" Type="http://schemas.openxmlformats.org/officeDocument/2006/relationships/tags" Target="../tags/tag1421.xml"/><Relationship Id="rId82" Type="http://schemas.openxmlformats.org/officeDocument/2006/relationships/tags" Target="../tags/tag1442.xml"/><Relationship Id="rId19" Type="http://schemas.openxmlformats.org/officeDocument/2006/relationships/tags" Target="../tags/tag1379.xml"/><Relationship Id="rId14" Type="http://schemas.openxmlformats.org/officeDocument/2006/relationships/tags" Target="../tags/tag1374.xml"/><Relationship Id="rId30" Type="http://schemas.openxmlformats.org/officeDocument/2006/relationships/tags" Target="../tags/tag1390.xml"/><Relationship Id="rId35" Type="http://schemas.openxmlformats.org/officeDocument/2006/relationships/tags" Target="../tags/tag1395.xml"/><Relationship Id="rId56" Type="http://schemas.openxmlformats.org/officeDocument/2006/relationships/tags" Target="../tags/tag1416.xml"/><Relationship Id="rId77" Type="http://schemas.openxmlformats.org/officeDocument/2006/relationships/tags" Target="../tags/tag1437.xml"/><Relationship Id="rId100" Type="http://schemas.openxmlformats.org/officeDocument/2006/relationships/tags" Target="../tags/tag1460.xml"/><Relationship Id="rId105" Type="http://schemas.openxmlformats.org/officeDocument/2006/relationships/tags" Target="../tags/tag1465.xml"/><Relationship Id="rId126" Type="http://schemas.openxmlformats.org/officeDocument/2006/relationships/image" Target="../media/image16.png"/><Relationship Id="rId8" Type="http://schemas.openxmlformats.org/officeDocument/2006/relationships/tags" Target="../tags/tag1368.xml"/><Relationship Id="rId51" Type="http://schemas.openxmlformats.org/officeDocument/2006/relationships/tags" Target="../tags/tag1411.xml"/><Relationship Id="rId72" Type="http://schemas.openxmlformats.org/officeDocument/2006/relationships/tags" Target="../tags/tag1432.xml"/><Relationship Id="rId93" Type="http://schemas.openxmlformats.org/officeDocument/2006/relationships/tags" Target="../tags/tag1453.xml"/><Relationship Id="rId98" Type="http://schemas.openxmlformats.org/officeDocument/2006/relationships/tags" Target="../tags/tag1458.xml"/><Relationship Id="rId121" Type="http://schemas.openxmlformats.org/officeDocument/2006/relationships/tags" Target="../tags/tag1481.xml"/><Relationship Id="rId3" Type="http://schemas.openxmlformats.org/officeDocument/2006/relationships/tags" Target="../tags/tag1363.xml"/><Relationship Id="rId25" Type="http://schemas.openxmlformats.org/officeDocument/2006/relationships/tags" Target="../tags/tag1385.xml"/><Relationship Id="rId46" Type="http://schemas.openxmlformats.org/officeDocument/2006/relationships/tags" Target="../tags/tag1406.xml"/><Relationship Id="rId67" Type="http://schemas.openxmlformats.org/officeDocument/2006/relationships/tags" Target="../tags/tag1427.xml"/><Relationship Id="rId116" Type="http://schemas.openxmlformats.org/officeDocument/2006/relationships/tags" Target="../tags/tag1476.xml"/><Relationship Id="rId20" Type="http://schemas.openxmlformats.org/officeDocument/2006/relationships/tags" Target="../tags/tag1380.xml"/><Relationship Id="rId41" Type="http://schemas.openxmlformats.org/officeDocument/2006/relationships/tags" Target="../tags/tag1401.xml"/><Relationship Id="rId62" Type="http://schemas.openxmlformats.org/officeDocument/2006/relationships/tags" Target="../tags/tag1422.xml"/><Relationship Id="rId83" Type="http://schemas.openxmlformats.org/officeDocument/2006/relationships/tags" Target="../tags/tag1443.xml"/><Relationship Id="rId88" Type="http://schemas.openxmlformats.org/officeDocument/2006/relationships/tags" Target="../tags/tag1448.xml"/><Relationship Id="rId111" Type="http://schemas.openxmlformats.org/officeDocument/2006/relationships/tags" Target="../tags/tag1471.xml"/><Relationship Id="rId15" Type="http://schemas.openxmlformats.org/officeDocument/2006/relationships/tags" Target="../tags/tag1375.xml"/><Relationship Id="rId36" Type="http://schemas.openxmlformats.org/officeDocument/2006/relationships/tags" Target="../tags/tag1396.xml"/><Relationship Id="rId57" Type="http://schemas.openxmlformats.org/officeDocument/2006/relationships/tags" Target="../tags/tag1417.xml"/><Relationship Id="rId106" Type="http://schemas.openxmlformats.org/officeDocument/2006/relationships/tags" Target="../tags/tag1466.xml"/><Relationship Id="rId127" Type="http://schemas.openxmlformats.org/officeDocument/2006/relationships/image" Target="../media/image17.png"/><Relationship Id="rId10" Type="http://schemas.openxmlformats.org/officeDocument/2006/relationships/tags" Target="../tags/tag1370.xml"/><Relationship Id="rId31" Type="http://schemas.openxmlformats.org/officeDocument/2006/relationships/tags" Target="../tags/tag1391.xml"/><Relationship Id="rId52" Type="http://schemas.openxmlformats.org/officeDocument/2006/relationships/tags" Target="../tags/tag1412.xml"/><Relationship Id="rId73" Type="http://schemas.openxmlformats.org/officeDocument/2006/relationships/tags" Target="../tags/tag1433.xml"/><Relationship Id="rId78" Type="http://schemas.openxmlformats.org/officeDocument/2006/relationships/tags" Target="../tags/tag1438.xml"/><Relationship Id="rId94" Type="http://schemas.openxmlformats.org/officeDocument/2006/relationships/tags" Target="../tags/tag1454.xml"/><Relationship Id="rId99" Type="http://schemas.openxmlformats.org/officeDocument/2006/relationships/tags" Target="../tags/tag1459.xml"/><Relationship Id="rId101" Type="http://schemas.openxmlformats.org/officeDocument/2006/relationships/tags" Target="../tags/tag1461.xml"/><Relationship Id="rId122" Type="http://schemas.openxmlformats.org/officeDocument/2006/relationships/slideLayout" Target="../slideLayouts/slideLayout2.xml"/><Relationship Id="rId4" Type="http://schemas.openxmlformats.org/officeDocument/2006/relationships/tags" Target="../tags/tag1364.xml"/><Relationship Id="rId9" Type="http://schemas.openxmlformats.org/officeDocument/2006/relationships/tags" Target="../tags/tag136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4.png"/><Relationship Id="rId47" Type="http://schemas.openxmlformats.org/officeDocument/2006/relationships/image" Target="../media/image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image" Target="../media/image5.sv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image" Target="../media/image8.png"/><Relationship Id="rId20" Type="http://schemas.openxmlformats.org/officeDocument/2006/relationships/tags" Target="../tags/tag20.xml"/><Relationship Id="rId4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65.xml"/><Relationship Id="rId21" Type="http://schemas.openxmlformats.org/officeDocument/2006/relationships/tags" Target="../tags/tag60.xml"/><Relationship Id="rId42" Type="http://schemas.openxmlformats.org/officeDocument/2006/relationships/tags" Target="../tags/tag81.xml"/><Relationship Id="rId47" Type="http://schemas.openxmlformats.org/officeDocument/2006/relationships/tags" Target="../tags/tag86.xml"/><Relationship Id="rId63" Type="http://schemas.openxmlformats.org/officeDocument/2006/relationships/tags" Target="../tags/tag102.xml"/><Relationship Id="rId68" Type="http://schemas.openxmlformats.org/officeDocument/2006/relationships/tags" Target="../tags/tag107.xml"/><Relationship Id="rId84" Type="http://schemas.openxmlformats.org/officeDocument/2006/relationships/tags" Target="../tags/tag123.xml"/><Relationship Id="rId89" Type="http://schemas.openxmlformats.org/officeDocument/2006/relationships/image" Target="../media/image4.png"/><Relationship Id="rId16" Type="http://schemas.openxmlformats.org/officeDocument/2006/relationships/tags" Target="../tags/tag55.xml"/><Relationship Id="rId11" Type="http://schemas.openxmlformats.org/officeDocument/2006/relationships/tags" Target="../tags/tag50.xml"/><Relationship Id="rId32" Type="http://schemas.openxmlformats.org/officeDocument/2006/relationships/tags" Target="../tags/tag71.xml"/><Relationship Id="rId37" Type="http://schemas.openxmlformats.org/officeDocument/2006/relationships/tags" Target="../tags/tag76.xml"/><Relationship Id="rId53" Type="http://schemas.openxmlformats.org/officeDocument/2006/relationships/tags" Target="../tags/tag92.xml"/><Relationship Id="rId58" Type="http://schemas.openxmlformats.org/officeDocument/2006/relationships/tags" Target="../tags/tag97.xml"/><Relationship Id="rId74" Type="http://schemas.openxmlformats.org/officeDocument/2006/relationships/tags" Target="../tags/tag113.xml"/><Relationship Id="rId79" Type="http://schemas.openxmlformats.org/officeDocument/2006/relationships/tags" Target="../tags/tag118.xml"/><Relationship Id="rId5" Type="http://schemas.openxmlformats.org/officeDocument/2006/relationships/tags" Target="../tags/tag44.xml"/><Relationship Id="rId90" Type="http://schemas.openxmlformats.org/officeDocument/2006/relationships/image" Target="../media/image5.svg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43" Type="http://schemas.openxmlformats.org/officeDocument/2006/relationships/tags" Target="../tags/tag82.xml"/><Relationship Id="rId48" Type="http://schemas.openxmlformats.org/officeDocument/2006/relationships/tags" Target="../tags/tag87.xml"/><Relationship Id="rId56" Type="http://schemas.openxmlformats.org/officeDocument/2006/relationships/tags" Target="../tags/tag95.xml"/><Relationship Id="rId64" Type="http://schemas.openxmlformats.org/officeDocument/2006/relationships/tags" Target="../tags/tag103.xml"/><Relationship Id="rId69" Type="http://schemas.openxmlformats.org/officeDocument/2006/relationships/tags" Target="../tags/tag108.xml"/><Relationship Id="rId77" Type="http://schemas.openxmlformats.org/officeDocument/2006/relationships/tags" Target="../tags/tag116.xml"/><Relationship Id="rId8" Type="http://schemas.openxmlformats.org/officeDocument/2006/relationships/tags" Target="../tags/tag47.xml"/><Relationship Id="rId51" Type="http://schemas.openxmlformats.org/officeDocument/2006/relationships/tags" Target="../tags/tag90.xml"/><Relationship Id="rId72" Type="http://schemas.openxmlformats.org/officeDocument/2006/relationships/tags" Target="../tags/tag111.xml"/><Relationship Id="rId80" Type="http://schemas.openxmlformats.org/officeDocument/2006/relationships/tags" Target="../tags/tag119.xml"/><Relationship Id="rId85" Type="http://schemas.openxmlformats.org/officeDocument/2006/relationships/tags" Target="../tags/tag124.xml"/><Relationship Id="rId3" Type="http://schemas.openxmlformats.org/officeDocument/2006/relationships/tags" Target="../tags/tag42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tags" Target="../tags/tag77.xml"/><Relationship Id="rId46" Type="http://schemas.openxmlformats.org/officeDocument/2006/relationships/tags" Target="../tags/tag85.xml"/><Relationship Id="rId59" Type="http://schemas.openxmlformats.org/officeDocument/2006/relationships/tags" Target="../tags/tag98.xml"/><Relationship Id="rId67" Type="http://schemas.openxmlformats.org/officeDocument/2006/relationships/tags" Target="../tags/tag106.xml"/><Relationship Id="rId20" Type="http://schemas.openxmlformats.org/officeDocument/2006/relationships/tags" Target="../tags/tag59.xml"/><Relationship Id="rId41" Type="http://schemas.openxmlformats.org/officeDocument/2006/relationships/tags" Target="../tags/tag80.xml"/><Relationship Id="rId54" Type="http://schemas.openxmlformats.org/officeDocument/2006/relationships/tags" Target="../tags/tag93.xml"/><Relationship Id="rId62" Type="http://schemas.openxmlformats.org/officeDocument/2006/relationships/tags" Target="../tags/tag101.xml"/><Relationship Id="rId70" Type="http://schemas.openxmlformats.org/officeDocument/2006/relationships/tags" Target="../tags/tag109.xml"/><Relationship Id="rId75" Type="http://schemas.openxmlformats.org/officeDocument/2006/relationships/tags" Target="../tags/tag114.xml"/><Relationship Id="rId83" Type="http://schemas.openxmlformats.org/officeDocument/2006/relationships/tags" Target="../tags/tag122.xml"/><Relationship Id="rId88" Type="http://schemas.openxmlformats.org/officeDocument/2006/relationships/slideLayout" Target="../slideLayouts/slideLayout2.xml"/><Relationship Id="rId91" Type="http://schemas.openxmlformats.org/officeDocument/2006/relationships/image" Target="../media/image9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49" Type="http://schemas.openxmlformats.org/officeDocument/2006/relationships/tags" Target="../tags/tag88.xml"/><Relationship Id="rId57" Type="http://schemas.openxmlformats.org/officeDocument/2006/relationships/tags" Target="../tags/tag96.xml"/><Relationship Id="rId10" Type="http://schemas.openxmlformats.org/officeDocument/2006/relationships/tags" Target="../tags/tag49.xml"/><Relationship Id="rId31" Type="http://schemas.openxmlformats.org/officeDocument/2006/relationships/tags" Target="../tags/tag70.xml"/><Relationship Id="rId44" Type="http://schemas.openxmlformats.org/officeDocument/2006/relationships/tags" Target="../tags/tag83.xml"/><Relationship Id="rId52" Type="http://schemas.openxmlformats.org/officeDocument/2006/relationships/tags" Target="../tags/tag91.xml"/><Relationship Id="rId60" Type="http://schemas.openxmlformats.org/officeDocument/2006/relationships/tags" Target="../tags/tag99.xml"/><Relationship Id="rId65" Type="http://schemas.openxmlformats.org/officeDocument/2006/relationships/tags" Target="../tags/tag104.xml"/><Relationship Id="rId73" Type="http://schemas.openxmlformats.org/officeDocument/2006/relationships/tags" Target="../tags/tag112.xml"/><Relationship Id="rId78" Type="http://schemas.openxmlformats.org/officeDocument/2006/relationships/tags" Target="../tags/tag117.xml"/><Relationship Id="rId81" Type="http://schemas.openxmlformats.org/officeDocument/2006/relationships/tags" Target="../tags/tag120.xml"/><Relationship Id="rId86" Type="http://schemas.openxmlformats.org/officeDocument/2006/relationships/tags" Target="../tags/tag125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9" Type="http://schemas.openxmlformats.org/officeDocument/2006/relationships/tags" Target="../tags/tag78.xml"/><Relationship Id="rId34" Type="http://schemas.openxmlformats.org/officeDocument/2006/relationships/tags" Target="../tags/tag73.xml"/><Relationship Id="rId50" Type="http://schemas.openxmlformats.org/officeDocument/2006/relationships/tags" Target="../tags/tag89.xml"/><Relationship Id="rId55" Type="http://schemas.openxmlformats.org/officeDocument/2006/relationships/tags" Target="../tags/tag94.xml"/><Relationship Id="rId76" Type="http://schemas.openxmlformats.org/officeDocument/2006/relationships/tags" Target="../tags/tag115.xml"/><Relationship Id="rId7" Type="http://schemas.openxmlformats.org/officeDocument/2006/relationships/tags" Target="../tags/tag46.xml"/><Relationship Id="rId71" Type="http://schemas.openxmlformats.org/officeDocument/2006/relationships/tags" Target="../tags/tag110.xml"/><Relationship Id="rId2" Type="http://schemas.openxmlformats.org/officeDocument/2006/relationships/tags" Target="../tags/tag41.xml"/><Relationship Id="rId29" Type="http://schemas.openxmlformats.org/officeDocument/2006/relationships/tags" Target="../tags/tag68.xml"/><Relationship Id="rId24" Type="http://schemas.openxmlformats.org/officeDocument/2006/relationships/tags" Target="../tags/tag63.xml"/><Relationship Id="rId40" Type="http://schemas.openxmlformats.org/officeDocument/2006/relationships/tags" Target="../tags/tag79.xml"/><Relationship Id="rId45" Type="http://schemas.openxmlformats.org/officeDocument/2006/relationships/tags" Target="../tags/tag84.xml"/><Relationship Id="rId66" Type="http://schemas.openxmlformats.org/officeDocument/2006/relationships/tags" Target="../tags/tag105.xml"/><Relationship Id="rId87" Type="http://schemas.openxmlformats.org/officeDocument/2006/relationships/tags" Target="../tags/tag126.xml"/><Relationship Id="rId61" Type="http://schemas.openxmlformats.org/officeDocument/2006/relationships/tags" Target="../tags/tag100.xml"/><Relationship Id="rId82" Type="http://schemas.openxmlformats.org/officeDocument/2006/relationships/tags" Target="../tags/tag121.xml"/><Relationship Id="rId19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52.xml"/><Relationship Id="rId117" Type="http://schemas.openxmlformats.org/officeDocument/2006/relationships/tags" Target="../tags/tag243.xml"/><Relationship Id="rId21" Type="http://schemas.openxmlformats.org/officeDocument/2006/relationships/tags" Target="../tags/tag147.xml"/><Relationship Id="rId42" Type="http://schemas.openxmlformats.org/officeDocument/2006/relationships/tags" Target="../tags/tag168.xml"/><Relationship Id="rId47" Type="http://schemas.openxmlformats.org/officeDocument/2006/relationships/tags" Target="../tags/tag173.xml"/><Relationship Id="rId63" Type="http://schemas.openxmlformats.org/officeDocument/2006/relationships/tags" Target="../tags/tag189.xml"/><Relationship Id="rId68" Type="http://schemas.openxmlformats.org/officeDocument/2006/relationships/tags" Target="../tags/tag194.xml"/><Relationship Id="rId84" Type="http://schemas.openxmlformats.org/officeDocument/2006/relationships/tags" Target="../tags/tag210.xml"/><Relationship Id="rId89" Type="http://schemas.openxmlformats.org/officeDocument/2006/relationships/tags" Target="../tags/tag215.xml"/><Relationship Id="rId112" Type="http://schemas.openxmlformats.org/officeDocument/2006/relationships/tags" Target="../tags/tag238.xml"/><Relationship Id="rId16" Type="http://schemas.openxmlformats.org/officeDocument/2006/relationships/tags" Target="../tags/tag142.xml"/><Relationship Id="rId107" Type="http://schemas.openxmlformats.org/officeDocument/2006/relationships/tags" Target="../tags/tag233.xml"/><Relationship Id="rId11" Type="http://schemas.openxmlformats.org/officeDocument/2006/relationships/tags" Target="../tags/tag137.xml"/><Relationship Id="rId32" Type="http://schemas.openxmlformats.org/officeDocument/2006/relationships/tags" Target="../tags/tag158.xml"/><Relationship Id="rId37" Type="http://schemas.openxmlformats.org/officeDocument/2006/relationships/tags" Target="../tags/tag163.xml"/><Relationship Id="rId53" Type="http://schemas.openxmlformats.org/officeDocument/2006/relationships/tags" Target="../tags/tag179.xml"/><Relationship Id="rId58" Type="http://schemas.openxmlformats.org/officeDocument/2006/relationships/tags" Target="../tags/tag184.xml"/><Relationship Id="rId74" Type="http://schemas.openxmlformats.org/officeDocument/2006/relationships/tags" Target="../tags/tag200.xml"/><Relationship Id="rId79" Type="http://schemas.openxmlformats.org/officeDocument/2006/relationships/tags" Target="../tags/tag205.xml"/><Relationship Id="rId102" Type="http://schemas.openxmlformats.org/officeDocument/2006/relationships/tags" Target="../tags/tag228.xml"/><Relationship Id="rId123" Type="http://schemas.openxmlformats.org/officeDocument/2006/relationships/tags" Target="../tags/tag249.xml"/><Relationship Id="rId5" Type="http://schemas.openxmlformats.org/officeDocument/2006/relationships/tags" Target="../tags/tag131.xml"/><Relationship Id="rId90" Type="http://schemas.openxmlformats.org/officeDocument/2006/relationships/tags" Target="../tags/tag216.xml"/><Relationship Id="rId95" Type="http://schemas.openxmlformats.org/officeDocument/2006/relationships/tags" Target="../tags/tag221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43" Type="http://schemas.openxmlformats.org/officeDocument/2006/relationships/tags" Target="../tags/tag169.xml"/><Relationship Id="rId48" Type="http://schemas.openxmlformats.org/officeDocument/2006/relationships/tags" Target="../tags/tag174.xml"/><Relationship Id="rId64" Type="http://schemas.openxmlformats.org/officeDocument/2006/relationships/tags" Target="../tags/tag190.xml"/><Relationship Id="rId69" Type="http://schemas.openxmlformats.org/officeDocument/2006/relationships/tags" Target="../tags/tag195.xml"/><Relationship Id="rId113" Type="http://schemas.openxmlformats.org/officeDocument/2006/relationships/tags" Target="../tags/tag239.xml"/><Relationship Id="rId118" Type="http://schemas.openxmlformats.org/officeDocument/2006/relationships/tags" Target="../tags/tag244.xml"/><Relationship Id="rId80" Type="http://schemas.openxmlformats.org/officeDocument/2006/relationships/tags" Target="../tags/tag206.xml"/><Relationship Id="rId85" Type="http://schemas.openxmlformats.org/officeDocument/2006/relationships/tags" Target="../tags/tag211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33" Type="http://schemas.openxmlformats.org/officeDocument/2006/relationships/tags" Target="../tags/tag159.xml"/><Relationship Id="rId38" Type="http://schemas.openxmlformats.org/officeDocument/2006/relationships/tags" Target="../tags/tag164.xml"/><Relationship Id="rId59" Type="http://schemas.openxmlformats.org/officeDocument/2006/relationships/tags" Target="../tags/tag185.xml"/><Relationship Id="rId103" Type="http://schemas.openxmlformats.org/officeDocument/2006/relationships/tags" Target="../tags/tag229.xml"/><Relationship Id="rId108" Type="http://schemas.openxmlformats.org/officeDocument/2006/relationships/tags" Target="../tags/tag234.xml"/><Relationship Id="rId124" Type="http://schemas.openxmlformats.org/officeDocument/2006/relationships/tags" Target="../tags/tag250.xml"/><Relationship Id="rId54" Type="http://schemas.openxmlformats.org/officeDocument/2006/relationships/tags" Target="../tags/tag180.xml"/><Relationship Id="rId70" Type="http://schemas.openxmlformats.org/officeDocument/2006/relationships/tags" Target="../tags/tag196.xml"/><Relationship Id="rId75" Type="http://schemas.openxmlformats.org/officeDocument/2006/relationships/tags" Target="../tags/tag201.xml"/><Relationship Id="rId91" Type="http://schemas.openxmlformats.org/officeDocument/2006/relationships/tags" Target="../tags/tag217.xml"/><Relationship Id="rId96" Type="http://schemas.openxmlformats.org/officeDocument/2006/relationships/tags" Target="../tags/tag222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23" Type="http://schemas.openxmlformats.org/officeDocument/2006/relationships/tags" Target="../tags/tag149.xml"/><Relationship Id="rId28" Type="http://schemas.openxmlformats.org/officeDocument/2006/relationships/tags" Target="../tags/tag154.xml"/><Relationship Id="rId49" Type="http://schemas.openxmlformats.org/officeDocument/2006/relationships/tags" Target="../tags/tag175.xml"/><Relationship Id="rId114" Type="http://schemas.openxmlformats.org/officeDocument/2006/relationships/tags" Target="../tags/tag240.xml"/><Relationship Id="rId119" Type="http://schemas.openxmlformats.org/officeDocument/2006/relationships/tags" Target="../tags/tag245.xml"/><Relationship Id="rId44" Type="http://schemas.openxmlformats.org/officeDocument/2006/relationships/tags" Target="../tags/tag170.xml"/><Relationship Id="rId60" Type="http://schemas.openxmlformats.org/officeDocument/2006/relationships/tags" Target="../tags/tag186.xml"/><Relationship Id="rId65" Type="http://schemas.openxmlformats.org/officeDocument/2006/relationships/tags" Target="../tags/tag191.xml"/><Relationship Id="rId81" Type="http://schemas.openxmlformats.org/officeDocument/2006/relationships/tags" Target="../tags/tag207.xml"/><Relationship Id="rId86" Type="http://schemas.openxmlformats.org/officeDocument/2006/relationships/tags" Target="../tags/tag212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9" Type="http://schemas.openxmlformats.org/officeDocument/2006/relationships/tags" Target="../tags/tag165.xml"/><Relationship Id="rId109" Type="http://schemas.openxmlformats.org/officeDocument/2006/relationships/tags" Target="../tags/tag235.xml"/><Relationship Id="rId34" Type="http://schemas.openxmlformats.org/officeDocument/2006/relationships/tags" Target="../tags/tag160.xml"/><Relationship Id="rId50" Type="http://schemas.openxmlformats.org/officeDocument/2006/relationships/tags" Target="../tags/tag176.xml"/><Relationship Id="rId55" Type="http://schemas.openxmlformats.org/officeDocument/2006/relationships/tags" Target="../tags/tag181.xml"/><Relationship Id="rId76" Type="http://schemas.openxmlformats.org/officeDocument/2006/relationships/tags" Target="../tags/tag202.xml"/><Relationship Id="rId97" Type="http://schemas.openxmlformats.org/officeDocument/2006/relationships/tags" Target="../tags/tag223.xml"/><Relationship Id="rId104" Type="http://schemas.openxmlformats.org/officeDocument/2006/relationships/tags" Target="../tags/tag230.xml"/><Relationship Id="rId120" Type="http://schemas.openxmlformats.org/officeDocument/2006/relationships/tags" Target="../tags/tag246.xml"/><Relationship Id="rId125" Type="http://schemas.openxmlformats.org/officeDocument/2006/relationships/slideLayout" Target="../slideLayouts/slideLayout2.xml"/><Relationship Id="rId7" Type="http://schemas.openxmlformats.org/officeDocument/2006/relationships/tags" Target="../tags/tag133.xml"/><Relationship Id="rId71" Type="http://schemas.openxmlformats.org/officeDocument/2006/relationships/tags" Target="../tags/tag197.xml"/><Relationship Id="rId92" Type="http://schemas.openxmlformats.org/officeDocument/2006/relationships/tags" Target="../tags/tag218.xml"/><Relationship Id="rId2" Type="http://schemas.openxmlformats.org/officeDocument/2006/relationships/tags" Target="../tags/tag128.xml"/><Relationship Id="rId29" Type="http://schemas.openxmlformats.org/officeDocument/2006/relationships/tags" Target="../tags/tag155.xml"/><Relationship Id="rId24" Type="http://schemas.openxmlformats.org/officeDocument/2006/relationships/tags" Target="../tags/tag150.xml"/><Relationship Id="rId40" Type="http://schemas.openxmlformats.org/officeDocument/2006/relationships/tags" Target="../tags/tag166.xml"/><Relationship Id="rId45" Type="http://schemas.openxmlformats.org/officeDocument/2006/relationships/tags" Target="../tags/tag171.xml"/><Relationship Id="rId66" Type="http://schemas.openxmlformats.org/officeDocument/2006/relationships/tags" Target="../tags/tag192.xml"/><Relationship Id="rId87" Type="http://schemas.openxmlformats.org/officeDocument/2006/relationships/tags" Target="../tags/tag213.xml"/><Relationship Id="rId110" Type="http://schemas.openxmlformats.org/officeDocument/2006/relationships/tags" Target="../tags/tag236.xml"/><Relationship Id="rId115" Type="http://schemas.openxmlformats.org/officeDocument/2006/relationships/tags" Target="../tags/tag241.xml"/><Relationship Id="rId61" Type="http://schemas.openxmlformats.org/officeDocument/2006/relationships/tags" Target="../tags/tag187.xml"/><Relationship Id="rId82" Type="http://schemas.openxmlformats.org/officeDocument/2006/relationships/tags" Target="../tags/tag208.xml"/><Relationship Id="rId19" Type="http://schemas.openxmlformats.org/officeDocument/2006/relationships/tags" Target="../tags/tag145.xml"/><Relationship Id="rId14" Type="http://schemas.openxmlformats.org/officeDocument/2006/relationships/tags" Target="../tags/tag140.xml"/><Relationship Id="rId30" Type="http://schemas.openxmlformats.org/officeDocument/2006/relationships/tags" Target="../tags/tag156.xml"/><Relationship Id="rId35" Type="http://schemas.openxmlformats.org/officeDocument/2006/relationships/tags" Target="../tags/tag161.xml"/><Relationship Id="rId56" Type="http://schemas.openxmlformats.org/officeDocument/2006/relationships/tags" Target="../tags/tag182.xml"/><Relationship Id="rId77" Type="http://schemas.openxmlformats.org/officeDocument/2006/relationships/tags" Target="../tags/tag203.xml"/><Relationship Id="rId100" Type="http://schemas.openxmlformats.org/officeDocument/2006/relationships/tags" Target="../tags/tag226.xml"/><Relationship Id="rId105" Type="http://schemas.openxmlformats.org/officeDocument/2006/relationships/tags" Target="../tags/tag231.xml"/><Relationship Id="rId8" Type="http://schemas.openxmlformats.org/officeDocument/2006/relationships/tags" Target="../tags/tag134.xml"/><Relationship Id="rId51" Type="http://schemas.openxmlformats.org/officeDocument/2006/relationships/tags" Target="../tags/tag177.xml"/><Relationship Id="rId72" Type="http://schemas.openxmlformats.org/officeDocument/2006/relationships/tags" Target="../tags/tag198.xml"/><Relationship Id="rId93" Type="http://schemas.openxmlformats.org/officeDocument/2006/relationships/tags" Target="../tags/tag219.xml"/><Relationship Id="rId98" Type="http://schemas.openxmlformats.org/officeDocument/2006/relationships/tags" Target="../tags/tag224.xml"/><Relationship Id="rId121" Type="http://schemas.openxmlformats.org/officeDocument/2006/relationships/tags" Target="../tags/tag247.xml"/><Relationship Id="rId3" Type="http://schemas.openxmlformats.org/officeDocument/2006/relationships/tags" Target="../tags/tag129.xml"/><Relationship Id="rId25" Type="http://schemas.openxmlformats.org/officeDocument/2006/relationships/tags" Target="../tags/tag151.xml"/><Relationship Id="rId46" Type="http://schemas.openxmlformats.org/officeDocument/2006/relationships/tags" Target="../tags/tag172.xml"/><Relationship Id="rId67" Type="http://schemas.openxmlformats.org/officeDocument/2006/relationships/tags" Target="../tags/tag193.xml"/><Relationship Id="rId116" Type="http://schemas.openxmlformats.org/officeDocument/2006/relationships/tags" Target="../tags/tag242.xml"/><Relationship Id="rId20" Type="http://schemas.openxmlformats.org/officeDocument/2006/relationships/tags" Target="../tags/tag146.xml"/><Relationship Id="rId41" Type="http://schemas.openxmlformats.org/officeDocument/2006/relationships/tags" Target="../tags/tag167.xml"/><Relationship Id="rId62" Type="http://schemas.openxmlformats.org/officeDocument/2006/relationships/tags" Target="../tags/tag188.xml"/><Relationship Id="rId83" Type="http://schemas.openxmlformats.org/officeDocument/2006/relationships/tags" Target="../tags/tag209.xml"/><Relationship Id="rId88" Type="http://schemas.openxmlformats.org/officeDocument/2006/relationships/tags" Target="../tags/tag214.xml"/><Relationship Id="rId111" Type="http://schemas.openxmlformats.org/officeDocument/2006/relationships/tags" Target="../tags/tag237.xml"/><Relationship Id="rId15" Type="http://schemas.openxmlformats.org/officeDocument/2006/relationships/tags" Target="../tags/tag141.xml"/><Relationship Id="rId36" Type="http://schemas.openxmlformats.org/officeDocument/2006/relationships/tags" Target="../tags/tag162.xml"/><Relationship Id="rId57" Type="http://schemas.openxmlformats.org/officeDocument/2006/relationships/tags" Target="../tags/tag183.xml"/><Relationship Id="rId106" Type="http://schemas.openxmlformats.org/officeDocument/2006/relationships/tags" Target="../tags/tag232.xml"/><Relationship Id="rId10" Type="http://schemas.openxmlformats.org/officeDocument/2006/relationships/tags" Target="../tags/tag136.xml"/><Relationship Id="rId31" Type="http://schemas.openxmlformats.org/officeDocument/2006/relationships/tags" Target="../tags/tag157.xml"/><Relationship Id="rId52" Type="http://schemas.openxmlformats.org/officeDocument/2006/relationships/tags" Target="../tags/tag178.xml"/><Relationship Id="rId73" Type="http://schemas.openxmlformats.org/officeDocument/2006/relationships/tags" Target="../tags/tag199.xml"/><Relationship Id="rId78" Type="http://schemas.openxmlformats.org/officeDocument/2006/relationships/tags" Target="../tags/tag204.xml"/><Relationship Id="rId94" Type="http://schemas.openxmlformats.org/officeDocument/2006/relationships/tags" Target="../tags/tag220.xml"/><Relationship Id="rId99" Type="http://schemas.openxmlformats.org/officeDocument/2006/relationships/tags" Target="../tags/tag225.xml"/><Relationship Id="rId101" Type="http://schemas.openxmlformats.org/officeDocument/2006/relationships/tags" Target="../tags/tag227.xml"/><Relationship Id="rId122" Type="http://schemas.openxmlformats.org/officeDocument/2006/relationships/tags" Target="../tags/tag248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tags" Target="../tags/tag367.xml"/><Relationship Id="rId21" Type="http://schemas.openxmlformats.org/officeDocument/2006/relationships/tags" Target="../tags/tag271.xml"/><Relationship Id="rId42" Type="http://schemas.openxmlformats.org/officeDocument/2006/relationships/tags" Target="../tags/tag292.xml"/><Relationship Id="rId63" Type="http://schemas.openxmlformats.org/officeDocument/2006/relationships/tags" Target="../tags/tag313.xml"/><Relationship Id="rId84" Type="http://schemas.openxmlformats.org/officeDocument/2006/relationships/tags" Target="../tags/tag334.xml"/><Relationship Id="rId138" Type="http://schemas.openxmlformats.org/officeDocument/2006/relationships/tags" Target="../tags/tag388.xml"/><Relationship Id="rId159" Type="http://schemas.openxmlformats.org/officeDocument/2006/relationships/tags" Target="../tags/tag409.xml"/><Relationship Id="rId170" Type="http://schemas.openxmlformats.org/officeDocument/2006/relationships/tags" Target="../tags/tag420.xml"/><Relationship Id="rId191" Type="http://schemas.openxmlformats.org/officeDocument/2006/relationships/tags" Target="../tags/tag441.xml"/><Relationship Id="rId205" Type="http://schemas.openxmlformats.org/officeDocument/2006/relationships/tags" Target="../tags/tag455.xml"/><Relationship Id="rId107" Type="http://schemas.openxmlformats.org/officeDocument/2006/relationships/tags" Target="../tags/tag357.xml"/><Relationship Id="rId11" Type="http://schemas.openxmlformats.org/officeDocument/2006/relationships/tags" Target="../tags/tag261.xml"/><Relationship Id="rId32" Type="http://schemas.openxmlformats.org/officeDocument/2006/relationships/tags" Target="../tags/tag282.xml"/><Relationship Id="rId53" Type="http://schemas.openxmlformats.org/officeDocument/2006/relationships/tags" Target="../tags/tag303.xml"/><Relationship Id="rId74" Type="http://schemas.openxmlformats.org/officeDocument/2006/relationships/tags" Target="../tags/tag324.xml"/><Relationship Id="rId128" Type="http://schemas.openxmlformats.org/officeDocument/2006/relationships/tags" Target="../tags/tag378.xml"/><Relationship Id="rId149" Type="http://schemas.openxmlformats.org/officeDocument/2006/relationships/tags" Target="../tags/tag399.xml"/><Relationship Id="rId5" Type="http://schemas.openxmlformats.org/officeDocument/2006/relationships/tags" Target="../tags/tag255.xml"/><Relationship Id="rId95" Type="http://schemas.openxmlformats.org/officeDocument/2006/relationships/tags" Target="../tags/tag345.xml"/><Relationship Id="rId160" Type="http://schemas.openxmlformats.org/officeDocument/2006/relationships/tags" Target="../tags/tag410.xml"/><Relationship Id="rId181" Type="http://schemas.openxmlformats.org/officeDocument/2006/relationships/tags" Target="../tags/tag431.xml"/><Relationship Id="rId22" Type="http://schemas.openxmlformats.org/officeDocument/2006/relationships/tags" Target="../tags/tag272.xml"/><Relationship Id="rId43" Type="http://schemas.openxmlformats.org/officeDocument/2006/relationships/tags" Target="../tags/tag293.xml"/><Relationship Id="rId64" Type="http://schemas.openxmlformats.org/officeDocument/2006/relationships/tags" Target="../tags/tag314.xml"/><Relationship Id="rId118" Type="http://schemas.openxmlformats.org/officeDocument/2006/relationships/tags" Target="../tags/tag368.xml"/><Relationship Id="rId139" Type="http://schemas.openxmlformats.org/officeDocument/2006/relationships/tags" Target="../tags/tag389.xml"/><Relationship Id="rId85" Type="http://schemas.openxmlformats.org/officeDocument/2006/relationships/tags" Target="../tags/tag335.xml"/><Relationship Id="rId150" Type="http://schemas.openxmlformats.org/officeDocument/2006/relationships/tags" Target="../tags/tag400.xml"/><Relationship Id="rId171" Type="http://schemas.openxmlformats.org/officeDocument/2006/relationships/tags" Target="../tags/tag421.xml"/><Relationship Id="rId192" Type="http://schemas.openxmlformats.org/officeDocument/2006/relationships/tags" Target="../tags/tag442.xml"/><Relationship Id="rId206" Type="http://schemas.openxmlformats.org/officeDocument/2006/relationships/tags" Target="../tags/tag456.xml"/><Relationship Id="rId12" Type="http://schemas.openxmlformats.org/officeDocument/2006/relationships/tags" Target="../tags/tag262.xml"/><Relationship Id="rId33" Type="http://schemas.openxmlformats.org/officeDocument/2006/relationships/tags" Target="../tags/tag283.xml"/><Relationship Id="rId108" Type="http://schemas.openxmlformats.org/officeDocument/2006/relationships/tags" Target="../tags/tag358.xml"/><Relationship Id="rId129" Type="http://schemas.openxmlformats.org/officeDocument/2006/relationships/tags" Target="../tags/tag379.xml"/><Relationship Id="rId54" Type="http://schemas.openxmlformats.org/officeDocument/2006/relationships/tags" Target="../tags/tag304.xml"/><Relationship Id="rId75" Type="http://schemas.openxmlformats.org/officeDocument/2006/relationships/tags" Target="../tags/tag325.xml"/><Relationship Id="rId96" Type="http://schemas.openxmlformats.org/officeDocument/2006/relationships/tags" Target="../tags/tag346.xml"/><Relationship Id="rId140" Type="http://schemas.openxmlformats.org/officeDocument/2006/relationships/tags" Target="../tags/tag390.xml"/><Relationship Id="rId161" Type="http://schemas.openxmlformats.org/officeDocument/2006/relationships/tags" Target="../tags/tag411.xml"/><Relationship Id="rId182" Type="http://schemas.openxmlformats.org/officeDocument/2006/relationships/tags" Target="../tags/tag432.xml"/><Relationship Id="rId6" Type="http://schemas.openxmlformats.org/officeDocument/2006/relationships/tags" Target="../tags/tag256.xml"/><Relationship Id="rId23" Type="http://schemas.openxmlformats.org/officeDocument/2006/relationships/tags" Target="../tags/tag273.xml"/><Relationship Id="rId119" Type="http://schemas.openxmlformats.org/officeDocument/2006/relationships/tags" Target="../tags/tag369.xml"/><Relationship Id="rId44" Type="http://schemas.openxmlformats.org/officeDocument/2006/relationships/tags" Target="../tags/tag294.xml"/><Relationship Id="rId65" Type="http://schemas.openxmlformats.org/officeDocument/2006/relationships/tags" Target="../tags/tag315.xml"/><Relationship Id="rId86" Type="http://schemas.openxmlformats.org/officeDocument/2006/relationships/tags" Target="../tags/tag336.xml"/><Relationship Id="rId130" Type="http://schemas.openxmlformats.org/officeDocument/2006/relationships/tags" Target="../tags/tag380.xml"/><Relationship Id="rId151" Type="http://schemas.openxmlformats.org/officeDocument/2006/relationships/tags" Target="../tags/tag401.xml"/><Relationship Id="rId172" Type="http://schemas.openxmlformats.org/officeDocument/2006/relationships/tags" Target="../tags/tag422.xml"/><Relationship Id="rId193" Type="http://schemas.openxmlformats.org/officeDocument/2006/relationships/tags" Target="../tags/tag443.xml"/><Relationship Id="rId207" Type="http://schemas.openxmlformats.org/officeDocument/2006/relationships/tags" Target="../tags/tag457.xml"/><Relationship Id="rId13" Type="http://schemas.openxmlformats.org/officeDocument/2006/relationships/tags" Target="../tags/tag263.xml"/><Relationship Id="rId109" Type="http://schemas.openxmlformats.org/officeDocument/2006/relationships/tags" Target="../tags/tag359.xml"/><Relationship Id="rId34" Type="http://schemas.openxmlformats.org/officeDocument/2006/relationships/tags" Target="../tags/tag284.xml"/><Relationship Id="rId55" Type="http://schemas.openxmlformats.org/officeDocument/2006/relationships/tags" Target="../tags/tag305.xml"/><Relationship Id="rId76" Type="http://schemas.openxmlformats.org/officeDocument/2006/relationships/tags" Target="../tags/tag326.xml"/><Relationship Id="rId97" Type="http://schemas.openxmlformats.org/officeDocument/2006/relationships/tags" Target="../tags/tag347.xml"/><Relationship Id="rId120" Type="http://schemas.openxmlformats.org/officeDocument/2006/relationships/tags" Target="../tags/tag370.xml"/><Relationship Id="rId141" Type="http://schemas.openxmlformats.org/officeDocument/2006/relationships/tags" Target="../tags/tag391.xml"/><Relationship Id="rId7" Type="http://schemas.openxmlformats.org/officeDocument/2006/relationships/tags" Target="../tags/tag257.xml"/><Relationship Id="rId162" Type="http://schemas.openxmlformats.org/officeDocument/2006/relationships/tags" Target="../tags/tag412.xml"/><Relationship Id="rId183" Type="http://schemas.openxmlformats.org/officeDocument/2006/relationships/tags" Target="../tags/tag433.xml"/><Relationship Id="rId24" Type="http://schemas.openxmlformats.org/officeDocument/2006/relationships/tags" Target="../tags/tag274.xml"/><Relationship Id="rId40" Type="http://schemas.openxmlformats.org/officeDocument/2006/relationships/tags" Target="../tags/tag290.xml"/><Relationship Id="rId45" Type="http://schemas.openxmlformats.org/officeDocument/2006/relationships/tags" Target="../tags/tag295.xml"/><Relationship Id="rId66" Type="http://schemas.openxmlformats.org/officeDocument/2006/relationships/tags" Target="../tags/tag316.xml"/><Relationship Id="rId87" Type="http://schemas.openxmlformats.org/officeDocument/2006/relationships/tags" Target="../tags/tag337.xml"/><Relationship Id="rId110" Type="http://schemas.openxmlformats.org/officeDocument/2006/relationships/tags" Target="../tags/tag360.xml"/><Relationship Id="rId115" Type="http://schemas.openxmlformats.org/officeDocument/2006/relationships/tags" Target="../tags/tag365.xml"/><Relationship Id="rId131" Type="http://schemas.openxmlformats.org/officeDocument/2006/relationships/tags" Target="../tags/tag381.xml"/><Relationship Id="rId136" Type="http://schemas.openxmlformats.org/officeDocument/2006/relationships/tags" Target="../tags/tag386.xml"/><Relationship Id="rId157" Type="http://schemas.openxmlformats.org/officeDocument/2006/relationships/tags" Target="../tags/tag407.xml"/><Relationship Id="rId178" Type="http://schemas.openxmlformats.org/officeDocument/2006/relationships/tags" Target="../tags/tag428.xml"/><Relationship Id="rId61" Type="http://schemas.openxmlformats.org/officeDocument/2006/relationships/tags" Target="../tags/tag311.xml"/><Relationship Id="rId82" Type="http://schemas.openxmlformats.org/officeDocument/2006/relationships/tags" Target="../tags/tag332.xml"/><Relationship Id="rId152" Type="http://schemas.openxmlformats.org/officeDocument/2006/relationships/tags" Target="../tags/tag402.xml"/><Relationship Id="rId173" Type="http://schemas.openxmlformats.org/officeDocument/2006/relationships/tags" Target="../tags/tag423.xml"/><Relationship Id="rId194" Type="http://schemas.openxmlformats.org/officeDocument/2006/relationships/tags" Target="../tags/tag444.xml"/><Relationship Id="rId199" Type="http://schemas.openxmlformats.org/officeDocument/2006/relationships/tags" Target="../tags/tag449.xml"/><Relationship Id="rId203" Type="http://schemas.openxmlformats.org/officeDocument/2006/relationships/tags" Target="../tags/tag453.xml"/><Relationship Id="rId208" Type="http://schemas.openxmlformats.org/officeDocument/2006/relationships/slideLayout" Target="../slideLayouts/slideLayout2.xml"/><Relationship Id="rId19" Type="http://schemas.openxmlformats.org/officeDocument/2006/relationships/tags" Target="../tags/tag269.xml"/><Relationship Id="rId14" Type="http://schemas.openxmlformats.org/officeDocument/2006/relationships/tags" Target="../tags/tag264.xml"/><Relationship Id="rId30" Type="http://schemas.openxmlformats.org/officeDocument/2006/relationships/tags" Target="../tags/tag280.xml"/><Relationship Id="rId35" Type="http://schemas.openxmlformats.org/officeDocument/2006/relationships/tags" Target="../tags/tag285.xml"/><Relationship Id="rId56" Type="http://schemas.openxmlformats.org/officeDocument/2006/relationships/tags" Target="../tags/tag306.xml"/><Relationship Id="rId77" Type="http://schemas.openxmlformats.org/officeDocument/2006/relationships/tags" Target="../tags/tag327.xml"/><Relationship Id="rId100" Type="http://schemas.openxmlformats.org/officeDocument/2006/relationships/tags" Target="../tags/tag350.xml"/><Relationship Id="rId105" Type="http://schemas.openxmlformats.org/officeDocument/2006/relationships/tags" Target="../tags/tag355.xml"/><Relationship Id="rId126" Type="http://schemas.openxmlformats.org/officeDocument/2006/relationships/tags" Target="../tags/tag376.xml"/><Relationship Id="rId147" Type="http://schemas.openxmlformats.org/officeDocument/2006/relationships/tags" Target="../tags/tag397.xml"/><Relationship Id="rId168" Type="http://schemas.openxmlformats.org/officeDocument/2006/relationships/tags" Target="../tags/tag418.xml"/><Relationship Id="rId8" Type="http://schemas.openxmlformats.org/officeDocument/2006/relationships/tags" Target="../tags/tag258.xml"/><Relationship Id="rId51" Type="http://schemas.openxmlformats.org/officeDocument/2006/relationships/tags" Target="../tags/tag301.xml"/><Relationship Id="rId72" Type="http://schemas.openxmlformats.org/officeDocument/2006/relationships/tags" Target="../tags/tag322.xml"/><Relationship Id="rId93" Type="http://schemas.openxmlformats.org/officeDocument/2006/relationships/tags" Target="../tags/tag343.xml"/><Relationship Id="rId98" Type="http://schemas.openxmlformats.org/officeDocument/2006/relationships/tags" Target="../tags/tag348.xml"/><Relationship Id="rId121" Type="http://schemas.openxmlformats.org/officeDocument/2006/relationships/tags" Target="../tags/tag371.xml"/><Relationship Id="rId142" Type="http://schemas.openxmlformats.org/officeDocument/2006/relationships/tags" Target="../tags/tag392.xml"/><Relationship Id="rId163" Type="http://schemas.openxmlformats.org/officeDocument/2006/relationships/tags" Target="../tags/tag413.xml"/><Relationship Id="rId184" Type="http://schemas.openxmlformats.org/officeDocument/2006/relationships/tags" Target="../tags/tag434.xml"/><Relationship Id="rId189" Type="http://schemas.openxmlformats.org/officeDocument/2006/relationships/tags" Target="../tags/tag439.xml"/><Relationship Id="rId3" Type="http://schemas.openxmlformats.org/officeDocument/2006/relationships/tags" Target="../tags/tag253.xml"/><Relationship Id="rId25" Type="http://schemas.openxmlformats.org/officeDocument/2006/relationships/tags" Target="../tags/tag275.xml"/><Relationship Id="rId46" Type="http://schemas.openxmlformats.org/officeDocument/2006/relationships/tags" Target="../tags/tag296.xml"/><Relationship Id="rId67" Type="http://schemas.openxmlformats.org/officeDocument/2006/relationships/tags" Target="../tags/tag317.xml"/><Relationship Id="rId116" Type="http://schemas.openxmlformats.org/officeDocument/2006/relationships/tags" Target="../tags/tag366.xml"/><Relationship Id="rId137" Type="http://schemas.openxmlformats.org/officeDocument/2006/relationships/tags" Target="../tags/tag387.xml"/><Relationship Id="rId158" Type="http://schemas.openxmlformats.org/officeDocument/2006/relationships/tags" Target="../tags/tag408.xml"/><Relationship Id="rId20" Type="http://schemas.openxmlformats.org/officeDocument/2006/relationships/tags" Target="../tags/tag270.xml"/><Relationship Id="rId41" Type="http://schemas.openxmlformats.org/officeDocument/2006/relationships/tags" Target="../tags/tag291.xml"/><Relationship Id="rId62" Type="http://schemas.openxmlformats.org/officeDocument/2006/relationships/tags" Target="../tags/tag312.xml"/><Relationship Id="rId83" Type="http://schemas.openxmlformats.org/officeDocument/2006/relationships/tags" Target="../tags/tag333.xml"/><Relationship Id="rId88" Type="http://schemas.openxmlformats.org/officeDocument/2006/relationships/tags" Target="../tags/tag338.xml"/><Relationship Id="rId111" Type="http://schemas.openxmlformats.org/officeDocument/2006/relationships/tags" Target="../tags/tag361.xml"/><Relationship Id="rId132" Type="http://schemas.openxmlformats.org/officeDocument/2006/relationships/tags" Target="../tags/tag382.xml"/><Relationship Id="rId153" Type="http://schemas.openxmlformats.org/officeDocument/2006/relationships/tags" Target="../tags/tag403.xml"/><Relationship Id="rId174" Type="http://schemas.openxmlformats.org/officeDocument/2006/relationships/tags" Target="../tags/tag424.xml"/><Relationship Id="rId179" Type="http://schemas.openxmlformats.org/officeDocument/2006/relationships/tags" Target="../tags/tag429.xml"/><Relationship Id="rId195" Type="http://schemas.openxmlformats.org/officeDocument/2006/relationships/tags" Target="../tags/tag445.xml"/><Relationship Id="rId190" Type="http://schemas.openxmlformats.org/officeDocument/2006/relationships/tags" Target="../tags/tag440.xml"/><Relationship Id="rId204" Type="http://schemas.openxmlformats.org/officeDocument/2006/relationships/tags" Target="../tags/tag454.xml"/><Relationship Id="rId15" Type="http://schemas.openxmlformats.org/officeDocument/2006/relationships/tags" Target="../tags/tag265.xml"/><Relationship Id="rId36" Type="http://schemas.openxmlformats.org/officeDocument/2006/relationships/tags" Target="../tags/tag286.xml"/><Relationship Id="rId57" Type="http://schemas.openxmlformats.org/officeDocument/2006/relationships/tags" Target="../tags/tag307.xml"/><Relationship Id="rId106" Type="http://schemas.openxmlformats.org/officeDocument/2006/relationships/tags" Target="../tags/tag356.xml"/><Relationship Id="rId127" Type="http://schemas.openxmlformats.org/officeDocument/2006/relationships/tags" Target="../tags/tag377.xml"/><Relationship Id="rId10" Type="http://schemas.openxmlformats.org/officeDocument/2006/relationships/tags" Target="../tags/tag260.xml"/><Relationship Id="rId31" Type="http://schemas.openxmlformats.org/officeDocument/2006/relationships/tags" Target="../tags/tag281.xml"/><Relationship Id="rId52" Type="http://schemas.openxmlformats.org/officeDocument/2006/relationships/tags" Target="../tags/tag302.xml"/><Relationship Id="rId73" Type="http://schemas.openxmlformats.org/officeDocument/2006/relationships/tags" Target="../tags/tag323.xml"/><Relationship Id="rId78" Type="http://schemas.openxmlformats.org/officeDocument/2006/relationships/tags" Target="../tags/tag328.xml"/><Relationship Id="rId94" Type="http://schemas.openxmlformats.org/officeDocument/2006/relationships/tags" Target="../tags/tag344.xml"/><Relationship Id="rId99" Type="http://schemas.openxmlformats.org/officeDocument/2006/relationships/tags" Target="../tags/tag349.xml"/><Relationship Id="rId101" Type="http://schemas.openxmlformats.org/officeDocument/2006/relationships/tags" Target="../tags/tag351.xml"/><Relationship Id="rId122" Type="http://schemas.openxmlformats.org/officeDocument/2006/relationships/tags" Target="../tags/tag372.xml"/><Relationship Id="rId143" Type="http://schemas.openxmlformats.org/officeDocument/2006/relationships/tags" Target="../tags/tag393.xml"/><Relationship Id="rId148" Type="http://schemas.openxmlformats.org/officeDocument/2006/relationships/tags" Target="../tags/tag398.xml"/><Relationship Id="rId164" Type="http://schemas.openxmlformats.org/officeDocument/2006/relationships/tags" Target="../tags/tag414.xml"/><Relationship Id="rId169" Type="http://schemas.openxmlformats.org/officeDocument/2006/relationships/tags" Target="../tags/tag419.xml"/><Relationship Id="rId185" Type="http://schemas.openxmlformats.org/officeDocument/2006/relationships/tags" Target="../tags/tag435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80" Type="http://schemas.openxmlformats.org/officeDocument/2006/relationships/tags" Target="../tags/tag430.xml"/><Relationship Id="rId26" Type="http://schemas.openxmlformats.org/officeDocument/2006/relationships/tags" Target="../tags/tag276.xml"/><Relationship Id="rId47" Type="http://schemas.openxmlformats.org/officeDocument/2006/relationships/tags" Target="../tags/tag297.xml"/><Relationship Id="rId68" Type="http://schemas.openxmlformats.org/officeDocument/2006/relationships/tags" Target="../tags/tag318.xml"/><Relationship Id="rId89" Type="http://schemas.openxmlformats.org/officeDocument/2006/relationships/tags" Target="../tags/tag339.xml"/><Relationship Id="rId112" Type="http://schemas.openxmlformats.org/officeDocument/2006/relationships/tags" Target="../tags/tag362.xml"/><Relationship Id="rId133" Type="http://schemas.openxmlformats.org/officeDocument/2006/relationships/tags" Target="../tags/tag383.xml"/><Relationship Id="rId154" Type="http://schemas.openxmlformats.org/officeDocument/2006/relationships/tags" Target="../tags/tag404.xml"/><Relationship Id="rId175" Type="http://schemas.openxmlformats.org/officeDocument/2006/relationships/tags" Target="../tags/tag425.xml"/><Relationship Id="rId196" Type="http://schemas.openxmlformats.org/officeDocument/2006/relationships/tags" Target="../tags/tag446.xml"/><Relationship Id="rId200" Type="http://schemas.openxmlformats.org/officeDocument/2006/relationships/tags" Target="../tags/tag450.xml"/><Relationship Id="rId16" Type="http://schemas.openxmlformats.org/officeDocument/2006/relationships/tags" Target="../tags/tag266.xml"/><Relationship Id="rId37" Type="http://schemas.openxmlformats.org/officeDocument/2006/relationships/tags" Target="../tags/tag287.xml"/><Relationship Id="rId58" Type="http://schemas.openxmlformats.org/officeDocument/2006/relationships/tags" Target="../tags/tag308.xml"/><Relationship Id="rId79" Type="http://schemas.openxmlformats.org/officeDocument/2006/relationships/tags" Target="../tags/tag329.xml"/><Relationship Id="rId102" Type="http://schemas.openxmlformats.org/officeDocument/2006/relationships/tags" Target="../tags/tag352.xml"/><Relationship Id="rId123" Type="http://schemas.openxmlformats.org/officeDocument/2006/relationships/tags" Target="../tags/tag373.xml"/><Relationship Id="rId144" Type="http://schemas.openxmlformats.org/officeDocument/2006/relationships/tags" Target="../tags/tag394.xml"/><Relationship Id="rId90" Type="http://schemas.openxmlformats.org/officeDocument/2006/relationships/tags" Target="../tags/tag340.xml"/><Relationship Id="rId165" Type="http://schemas.openxmlformats.org/officeDocument/2006/relationships/tags" Target="../tags/tag415.xml"/><Relationship Id="rId186" Type="http://schemas.openxmlformats.org/officeDocument/2006/relationships/tags" Target="../tags/tag436.xml"/><Relationship Id="rId27" Type="http://schemas.openxmlformats.org/officeDocument/2006/relationships/tags" Target="../tags/tag277.xml"/><Relationship Id="rId48" Type="http://schemas.openxmlformats.org/officeDocument/2006/relationships/tags" Target="../tags/tag298.xml"/><Relationship Id="rId69" Type="http://schemas.openxmlformats.org/officeDocument/2006/relationships/tags" Target="../tags/tag319.xml"/><Relationship Id="rId113" Type="http://schemas.openxmlformats.org/officeDocument/2006/relationships/tags" Target="../tags/tag363.xml"/><Relationship Id="rId134" Type="http://schemas.openxmlformats.org/officeDocument/2006/relationships/tags" Target="../tags/tag384.xml"/><Relationship Id="rId80" Type="http://schemas.openxmlformats.org/officeDocument/2006/relationships/tags" Target="../tags/tag330.xml"/><Relationship Id="rId155" Type="http://schemas.openxmlformats.org/officeDocument/2006/relationships/tags" Target="../tags/tag405.xml"/><Relationship Id="rId176" Type="http://schemas.openxmlformats.org/officeDocument/2006/relationships/tags" Target="../tags/tag426.xml"/><Relationship Id="rId197" Type="http://schemas.openxmlformats.org/officeDocument/2006/relationships/tags" Target="../tags/tag447.xml"/><Relationship Id="rId201" Type="http://schemas.openxmlformats.org/officeDocument/2006/relationships/tags" Target="../tags/tag451.xml"/><Relationship Id="rId17" Type="http://schemas.openxmlformats.org/officeDocument/2006/relationships/tags" Target="../tags/tag267.xml"/><Relationship Id="rId38" Type="http://schemas.openxmlformats.org/officeDocument/2006/relationships/tags" Target="../tags/tag288.xml"/><Relationship Id="rId59" Type="http://schemas.openxmlformats.org/officeDocument/2006/relationships/tags" Target="../tags/tag309.xml"/><Relationship Id="rId103" Type="http://schemas.openxmlformats.org/officeDocument/2006/relationships/tags" Target="../tags/tag353.xml"/><Relationship Id="rId124" Type="http://schemas.openxmlformats.org/officeDocument/2006/relationships/tags" Target="../tags/tag374.xml"/><Relationship Id="rId70" Type="http://schemas.openxmlformats.org/officeDocument/2006/relationships/tags" Target="../tags/tag320.xml"/><Relationship Id="rId91" Type="http://schemas.openxmlformats.org/officeDocument/2006/relationships/tags" Target="../tags/tag341.xml"/><Relationship Id="rId145" Type="http://schemas.openxmlformats.org/officeDocument/2006/relationships/tags" Target="../tags/tag395.xml"/><Relationship Id="rId166" Type="http://schemas.openxmlformats.org/officeDocument/2006/relationships/tags" Target="../tags/tag416.xml"/><Relationship Id="rId187" Type="http://schemas.openxmlformats.org/officeDocument/2006/relationships/tags" Target="../tags/tag437.xml"/><Relationship Id="rId1" Type="http://schemas.openxmlformats.org/officeDocument/2006/relationships/tags" Target="../tags/tag251.xml"/><Relationship Id="rId28" Type="http://schemas.openxmlformats.org/officeDocument/2006/relationships/tags" Target="../tags/tag278.xml"/><Relationship Id="rId49" Type="http://schemas.openxmlformats.org/officeDocument/2006/relationships/tags" Target="../tags/tag299.xml"/><Relationship Id="rId114" Type="http://schemas.openxmlformats.org/officeDocument/2006/relationships/tags" Target="../tags/tag364.xml"/><Relationship Id="rId60" Type="http://schemas.openxmlformats.org/officeDocument/2006/relationships/tags" Target="../tags/tag310.xml"/><Relationship Id="rId81" Type="http://schemas.openxmlformats.org/officeDocument/2006/relationships/tags" Target="../tags/tag331.xml"/><Relationship Id="rId135" Type="http://schemas.openxmlformats.org/officeDocument/2006/relationships/tags" Target="../tags/tag385.xml"/><Relationship Id="rId156" Type="http://schemas.openxmlformats.org/officeDocument/2006/relationships/tags" Target="../tags/tag406.xml"/><Relationship Id="rId177" Type="http://schemas.openxmlformats.org/officeDocument/2006/relationships/tags" Target="../tags/tag427.xml"/><Relationship Id="rId198" Type="http://schemas.openxmlformats.org/officeDocument/2006/relationships/tags" Target="../tags/tag448.xml"/><Relationship Id="rId202" Type="http://schemas.openxmlformats.org/officeDocument/2006/relationships/tags" Target="../tags/tag452.xml"/><Relationship Id="rId18" Type="http://schemas.openxmlformats.org/officeDocument/2006/relationships/tags" Target="../tags/tag268.xml"/><Relationship Id="rId39" Type="http://schemas.openxmlformats.org/officeDocument/2006/relationships/tags" Target="../tags/tag289.xml"/><Relationship Id="rId50" Type="http://schemas.openxmlformats.org/officeDocument/2006/relationships/tags" Target="../tags/tag300.xml"/><Relationship Id="rId104" Type="http://schemas.openxmlformats.org/officeDocument/2006/relationships/tags" Target="../tags/tag354.xml"/><Relationship Id="rId125" Type="http://schemas.openxmlformats.org/officeDocument/2006/relationships/tags" Target="../tags/tag375.xml"/><Relationship Id="rId146" Type="http://schemas.openxmlformats.org/officeDocument/2006/relationships/tags" Target="../tags/tag396.xml"/><Relationship Id="rId167" Type="http://schemas.openxmlformats.org/officeDocument/2006/relationships/tags" Target="../tags/tag417.xml"/><Relationship Id="rId188" Type="http://schemas.openxmlformats.org/officeDocument/2006/relationships/tags" Target="../tags/tag438.xml"/><Relationship Id="rId71" Type="http://schemas.openxmlformats.org/officeDocument/2006/relationships/tags" Target="../tags/tag321.xml"/><Relationship Id="rId92" Type="http://schemas.openxmlformats.org/officeDocument/2006/relationships/tags" Target="../tags/tag342.xml"/><Relationship Id="rId2" Type="http://schemas.openxmlformats.org/officeDocument/2006/relationships/tags" Target="../tags/tag252.xml"/><Relationship Id="rId29" Type="http://schemas.openxmlformats.org/officeDocument/2006/relationships/tags" Target="../tags/tag27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483.xml"/><Relationship Id="rId21" Type="http://schemas.openxmlformats.org/officeDocument/2006/relationships/tags" Target="../tags/tag478.xml"/><Relationship Id="rId42" Type="http://schemas.openxmlformats.org/officeDocument/2006/relationships/tags" Target="../tags/tag499.xml"/><Relationship Id="rId47" Type="http://schemas.openxmlformats.org/officeDocument/2006/relationships/tags" Target="../tags/tag504.xml"/><Relationship Id="rId63" Type="http://schemas.openxmlformats.org/officeDocument/2006/relationships/tags" Target="../tags/tag520.xml"/><Relationship Id="rId68" Type="http://schemas.openxmlformats.org/officeDocument/2006/relationships/tags" Target="../tags/tag525.xml"/><Relationship Id="rId84" Type="http://schemas.openxmlformats.org/officeDocument/2006/relationships/tags" Target="../tags/tag541.xml"/><Relationship Id="rId89" Type="http://schemas.openxmlformats.org/officeDocument/2006/relationships/tags" Target="../tags/tag546.xml"/><Relationship Id="rId16" Type="http://schemas.openxmlformats.org/officeDocument/2006/relationships/tags" Target="../tags/tag473.xml"/><Relationship Id="rId11" Type="http://schemas.openxmlformats.org/officeDocument/2006/relationships/tags" Target="../tags/tag468.xml"/><Relationship Id="rId32" Type="http://schemas.openxmlformats.org/officeDocument/2006/relationships/tags" Target="../tags/tag489.xml"/><Relationship Id="rId37" Type="http://schemas.openxmlformats.org/officeDocument/2006/relationships/tags" Target="../tags/tag494.xml"/><Relationship Id="rId53" Type="http://schemas.openxmlformats.org/officeDocument/2006/relationships/tags" Target="../tags/tag510.xml"/><Relationship Id="rId58" Type="http://schemas.openxmlformats.org/officeDocument/2006/relationships/tags" Target="../tags/tag515.xml"/><Relationship Id="rId74" Type="http://schemas.openxmlformats.org/officeDocument/2006/relationships/tags" Target="../tags/tag531.xml"/><Relationship Id="rId79" Type="http://schemas.openxmlformats.org/officeDocument/2006/relationships/tags" Target="../tags/tag536.xml"/><Relationship Id="rId5" Type="http://schemas.openxmlformats.org/officeDocument/2006/relationships/tags" Target="../tags/tag462.xml"/><Relationship Id="rId90" Type="http://schemas.openxmlformats.org/officeDocument/2006/relationships/tags" Target="../tags/tag547.xml"/><Relationship Id="rId14" Type="http://schemas.openxmlformats.org/officeDocument/2006/relationships/tags" Target="../tags/tag471.xml"/><Relationship Id="rId22" Type="http://schemas.openxmlformats.org/officeDocument/2006/relationships/tags" Target="../tags/tag479.xml"/><Relationship Id="rId27" Type="http://schemas.openxmlformats.org/officeDocument/2006/relationships/tags" Target="../tags/tag484.xml"/><Relationship Id="rId30" Type="http://schemas.openxmlformats.org/officeDocument/2006/relationships/tags" Target="../tags/tag487.xml"/><Relationship Id="rId35" Type="http://schemas.openxmlformats.org/officeDocument/2006/relationships/tags" Target="../tags/tag492.xml"/><Relationship Id="rId43" Type="http://schemas.openxmlformats.org/officeDocument/2006/relationships/tags" Target="../tags/tag500.xml"/><Relationship Id="rId48" Type="http://schemas.openxmlformats.org/officeDocument/2006/relationships/tags" Target="../tags/tag505.xml"/><Relationship Id="rId56" Type="http://schemas.openxmlformats.org/officeDocument/2006/relationships/tags" Target="../tags/tag513.xml"/><Relationship Id="rId64" Type="http://schemas.openxmlformats.org/officeDocument/2006/relationships/tags" Target="../tags/tag521.xml"/><Relationship Id="rId69" Type="http://schemas.openxmlformats.org/officeDocument/2006/relationships/tags" Target="../tags/tag526.xml"/><Relationship Id="rId77" Type="http://schemas.openxmlformats.org/officeDocument/2006/relationships/tags" Target="../tags/tag534.xml"/><Relationship Id="rId8" Type="http://schemas.openxmlformats.org/officeDocument/2006/relationships/tags" Target="../tags/tag465.xml"/><Relationship Id="rId51" Type="http://schemas.openxmlformats.org/officeDocument/2006/relationships/tags" Target="../tags/tag508.xml"/><Relationship Id="rId72" Type="http://schemas.openxmlformats.org/officeDocument/2006/relationships/tags" Target="../tags/tag529.xml"/><Relationship Id="rId80" Type="http://schemas.openxmlformats.org/officeDocument/2006/relationships/tags" Target="../tags/tag537.xml"/><Relationship Id="rId85" Type="http://schemas.openxmlformats.org/officeDocument/2006/relationships/tags" Target="../tags/tag542.xml"/><Relationship Id="rId3" Type="http://schemas.openxmlformats.org/officeDocument/2006/relationships/tags" Target="../tags/tag460.xml"/><Relationship Id="rId12" Type="http://schemas.openxmlformats.org/officeDocument/2006/relationships/tags" Target="../tags/tag469.xml"/><Relationship Id="rId17" Type="http://schemas.openxmlformats.org/officeDocument/2006/relationships/tags" Target="../tags/tag474.xml"/><Relationship Id="rId25" Type="http://schemas.openxmlformats.org/officeDocument/2006/relationships/tags" Target="../tags/tag482.xml"/><Relationship Id="rId33" Type="http://schemas.openxmlformats.org/officeDocument/2006/relationships/tags" Target="../tags/tag490.xml"/><Relationship Id="rId38" Type="http://schemas.openxmlformats.org/officeDocument/2006/relationships/tags" Target="../tags/tag495.xml"/><Relationship Id="rId46" Type="http://schemas.openxmlformats.org/officeDocument/2006/relationships/tags" Target="../tags/tag503.xml"/><Relationship Id="rId59" Type="http://schemas.openxmlformats.org/officeDocument/2006/relationships/tags" Target="../tags/tag516.xml"/><Relationship Id="rId67" Type="http://schemas.openxmlformats.org/officeDocument/2006/relationships/tags" Target="../tags/tag524.xml"/><Relationship Id="rId20" Type="http://schemas.openxmlformats.org/officeDocument/2006/relationships/tags" Target="../tags/tag477.xml"/><Relationship Id="rId41" Type="http://schemas.openxmlformats.org/officeDocument/2006/relationships/tags" Target="../tags/tag498.xml"/><Relationship Id="rId54" Type="http://schemas.openxmlformats.org/officeDocument/2006/relationships/tags" Target="../tags/tag511.xml"/><Relationship Id="rId62" Type="http://schemas.openxmlformats.org/officeDocument/2006/relationships/tags" Target="../tags/tag519.xml"/><Relationship Id="rId70" Type="http://schemas.openxmlformats.org/officeDocument/2006/relationships/tags" Target="../tags/tag527.xml"/><Relationship Id="rId75" Type="http://schemas.openxmlformats.org/officeDocument/2006/relationships/tags" Target="../tags/tag532.xml"/><Relationship Id="rId83" Type="http://schemas.openxmlformats.org/officeDocument/2006/relationships/tags" Target="../tags/tag540.xml"/><Relationship Id="rId88" Type="http://schemas.openxmlformats.org/officeDocument/2006/relationships/tags" Target="../tags/tag545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5" Type="http://schemas.openxmlformats.org/officeDocument/2006/relationships/tags" Target="../tags/tag472.xml"/><Relationship Id="rId23" Type="http://schemas.openxmlformats.org/officeDocument/2006/relationships/tags" Target="../tags/tag480.xml"/><Relationship Id="rId28" Type="http://schemas.openxmlformats.org/officeDocument/2006/relationships/tags" Target="../tags/tag485.xml"/><Relationship Id="rId36" Type="http://schemas.openxmlformats.org/officeDocument/2006/relationships/tags" Target="../tags/tag493.xml"/><Relationship Id="rId49" Type="http://schemas.openxmlformats.org/officeDocument/2006/relationships/tags" Target="../tags/tag506.xml"/><Relationship Id="rId57" Type="http://schemas.openxmlformats.org/officeDocument/2006/relationships/tags" Target="../tags/tag514.xml"/><Relationship Id="rId10" Type="http://schemas.openxmlformats.org/officeDocument/2006/relationships/tags" Target="../tags/tag467.xml"/><Relationship Id="rId31" Type="http://schemas.openxmlformats.org/officeDocument/2006/relationships/tags" Target="../tags/tag488.xml"/><Relationship Id="rId44" Type="http://schemas.openxmlformats.org/officeDocument/2006/relationships/tags" Target="../tags/tag501.xml"/><Relationship Id="rId52" Type="http://schemas.openxmlformats.org/officeDocument/2006/relationships/tags" Target="../tags/tag509.xml"/><Relationship Id="rId60" Type="http://schemas.openxmlformats.org/officeDocument/2006/relationships/tags" Target="../tags/tag517.xml"/><Relationship Id="rId65" Type="http://schemas.openxmlformats.org/officeDocument/2006/relationships/tags" Target="../tags/tag522.xml"/><Relationship Id="rId73" Type="http://schemas.openxmlformats.org/officeDocument/2006/relationships/tags" Target="../tags/tag530.xml"/><Relationship Id="rId78" Type="http://schemas.openxmlformats.org/officeDocument/2006/relationships/tags" Target="../tags/tag535.xml"/><Relationship Id="rId81" Type="http://schemas.openxmlformats.org/officeDocument/2006/relationships/tags" Target="../tags/tag538.xml"/><Relationship Id="rId86" Type="http://schemas.openxmlformats.org/officeDocument/2006/relationships/tags" Target="../tags/tag543.xml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3" Type="http://schemas.openxmlformats.org/officeDocument/2006/relationships/tags" Target="../tags/tag470.xml"/><Relationship Id="rId18" Type="http://schemas.openxmlformats.org/officeDocument/2006/relationships/tags" Target="../tags/tag475.xml"/><Relationship Id="rId39" Type="http://schemas.openxmlformats.org/officeDocument/2006/relationships/tags" Target="../tags/tag496.xml"/><Relationship Id="rId34" Type="http://schemas.openxmlformats.org/officeDocument/2006/relationships/tags" Target="../tags/tag491.xml"/><Relationship Id="rId50" Type="http://schemas.openxmlformats.org/officeDocument/2006/relationships/tags" Target="../tags/tag507.xml"/><Relationship Id="rId55" Type="http://schemas.openxmlformats.org/officeDocument/2006/relationships/tags" Target="../tags/tag512.xml"/><Relationship Id="rId76" Type="http://schemas.openxmlformats.org/officeDocument/2006/relationships/tags" Target="../tags/tag533.xml"/><Relationship Id="rId7" Type="http://schemas.openxmlformats.org/officeDocument/2006/relationships/tags" Target="../tags/tag464.xml"/><Relationship Id="rId71" Type="http://schemas.openxmlformats.org/officeDocument/2006/relationships/tags" Target="../tags/tag528.xml"/><Relationship Id="rId2" Type="http://schemas.openxmlformats.org/officeDocument/2006/relationships/tags" Target="../tags/tag459.xml"/><Relationship Id="rId29" Type="http://schemas.openxmlformats.org/officeDocument/2006/relationships/tags" Target="../tags/tag486.xml"/><Relationship Id="rId24" Type="http://schemas.openxmlformats.org/officeDocument/2006/relationships/tags" Target="../tags/tag481.xml"/><Relationship Id="rId40" Type="http://schemas.openxmlformats.org/officeDocument/2006/relationships/tags" Target="../tags/tag497.xml"/><Relationship Id="rId45" Type="http://schemas.openxmlformats.org/officeDocument/2006/relationships/tags" Target="../tags/tag502.xml"/><Relationship Id="rId66" Type="http://schemas.openxmlformats.org/officeDocument/2006/relationships/tags" Target="../tags/tag523.xml"/><Relationship Id="rId87" Type="http://schemas.openxmlformats.org/officeDocument/2006/relationships/tags" Target="../tags/tag544.xml"/><Relationship Id="rId61" Type="http://schemas.openxmlformats.org/officeDocument/2006/relationships/tags" Target="../tags/tag518.xml"/><Relationship Id="rId82" Type="http://schemas.openxmlformats.org/officeDocument/2006/relationships/tags" Target="../tags/tag539.xml"/><Relationship Id="rId19" Type="http://schemas.openxmlformats.org/officeDocument/2006/relationships/tags" Target="../tags/tag4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FF6C-3756-4962-AEC6-95CED4D6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068" y="2080132"/>
            <a:ext cx="10301863" cy="13565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Approach to Efficient Non-Malleable Zero-Knowledge</a:t>
            </a:r>
            <a:endParaRPr lang="en-US" sz="44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7EB9C-2576-4F60-89DB-A2066B67C652}"/>
              </a:ext>
            </a:extLst>
          </p:cNvPr>
          <p:cNvSpPr txBox="1"/>
          <p:nvPr/>
        </p:nvSpPr>
        <p:spPr>
          <a:xfrm>
            <a:off x="4952355" y="4117200"/>
            <a:ext cx="178122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u="sng" dirty="0"/>
              <a:t>Xiao Liang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F5C2A-552C-4E04-B1EC-41C9AF4C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61" y="4879336"/>
            <a:ext cx="1633188" cy="634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F8C63-2B11-4CAA-95FD-D2EDF4F11838}"/>
              </a:ext>
            </a:extLst>
          </p:cNvPr>
          <p:cNvSpPr txBox="1"/>
          <p:nvPr/>
        </p:nvSpPr>
        <p:spPr>
          <a:xfrm>
            <a:off x="7867861" y="4109100"/>
            <a:ext cx="271797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/>
              <a:t>Omkant</a:t>
            </a:r>
            <a:r>
              <a:rPr lang="en-US" sz="2800" dirty="0"/>
              <a:t> Pandey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8AE15-AC7B-46EA-B46F-896FE3CD1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22" y="4879336"/>
            <a:ext cx="1862053" cy="672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094CD-0545-4A9D-92F0-794CF1019E16}"/>
              </a:ext>
            </a:extLst>
          </p:cNvPr>
          <p:cNvSpPr txBox="1"/>
          <p:nvPr/>
        </p:nvSpPr>
        <p:spPr>
          <a:xfrm>
            <a:off x="1711350" y="4109101"/>
            <a:ext cx="202593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Allen Kim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933508-D28A-4C38-BC2F-CE30C6099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90" y="4780952"/>
            <a:ext cx="1862053" cy="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89">
            <a:extLst>
              <a:ext uri="{FF2B5EF4-FFF2-40B4-BE49-F238E27FC236}">
                <a16:creationId xmlns:a16="http://schemas.microsoft.com/office/drawing/2014/main" id="{A327B852-5C91-43B2-8E80-B2B47FE3FD53}"/>
              </a:ext>
            </a:extLst>
          </p:cNvPr>
          <p:cNvSpPr txBox="1"/>
          <p:nvPr/>
        </p:nvSpPr>
        <p:spPr>
          <a:xfrm>
            <a:off x="268439" y="3205092"/>
            <a:ext cx="555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 Composition </a:t>
            </a: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CraDamSch94</a:t>
            </a:r>
            <a:r>
              <a:rPr lang="en-US" dirty="0"/>
              <a:t>]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Simulate the x’ part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real execution on x part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9A368-B474-44DC-AB2D-F42D7CA4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the </a:t>
            </a:r>
            <a:r>
              <a:rPr lang="en-US" dirty="0" err="1"/>
              <a:t>sWIAoK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C173D-BA9D-4E36-B79C-5AF89D171E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52245" y="2365659"/>
            <a:ext cx="1069975" cy="266700"/>
            <a:chOff x="8448675" y="2474913"/>
            <a:chExt cx="1069975" cy="266700"/>
          </a:xfrm>
        </p:grpSpPr>
        <p:sp>
          <p:nvSpPr>
            <p:cNvPr id="5" name="Freeform 162">
              <a:extLst>
                <a:ext uri="{FF2B5EF4-FFF2-40B4-BE49-F238E27FC236}">
                  <a16:creationId xmlns:a16="http://schemas.microsoft.com/office/drawing/2014/main" id="{26B45C57-39CA-4BDC-8583-3674751A0BBB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8448675" y="2490788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2D7FF84E-281D-4696-A82A-5A246665E337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8567738" y="2555876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id="{3B9B48FE-A44D-479E-BBEC-9751941C76AA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8680450" y="2522538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64A977A8-F639-4C47-987A-1B11C64DA5A5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8775700" y="2486026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3276EE91-8334-4451-8C60-891CABE7D093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8918575" y="2551113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610A0F3A-5CD3-4A2F-A4B2-BF085AEF097F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9048750" y="25527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0434A5BF-122A-4410-8DC6-D03520010361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9239250" y="2474913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49503F97-41B3-4854-9F0C-97CBBF5EB2F3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9317038" y="2559051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9FA69FCE-7D6E-4F4C-8E24-FCA87032DB90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9464675" y="2474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B410-5B87-488C-A26F-74546D2D406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324381" y="3412067"/>
            <a:ext cx="1165225" cy="269876"/>
            <a:chOff x="8448675" y="3414713"/>
            <a:chExt cx="1165225" cy="269876"/>
          </a:xfrm>
        </p:grpSpPr>
        <p:sp>
          <p:nvSpPr>
            <p:cNvPr id="24" name="Freeform 146">
              <a:extLst>
                <a:ext uri="{FF2B5EF4-FFF2-40B4-BE49-F238E27FC236}">
                  <a16:creationId xmlns:a16="http://schemas.microsoft.com/office/drawing/2014/main" id="{12D963A1-7095-4E17-AC02-DEAB22983B0E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8448675" y="3432176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7">
              <a:extLst>
                <a:ext uri="{FF2B5EF4-FFF2-40B4-BE49-F238E27FC236}">
                  <a16:creationId xmlns:a16="http://schemas.microsoft.com/office/drawing/2014/main" id="{539DD405-4624-4B14-A118-B3919EEE1690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8588375" y="3430588"/>
              <a:ext cx="119063" cy="18573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3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5"/>
                    <a:pt x="70" y="98"/>
                    <a:pt x="73" y="103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8">
              <a:extLst>
                <a:ext uri="{FF2B5EF4-FFF2-40B4-BE49-F238E27FC236}">
                  <a16:creationId xmlns:a16="http://schemas.microsoft.com/office/drawing/2014/main" id="{4598D032-6E94-4033-8A3A-8DF2124D6A99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8753475" y="3430588"/>
              <a:ext cx="157163" cy="18573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5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2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0"/>
                    <a:pt x="272" y="108"/>
                    <a:pt x="275" y="98"/>
                  </a:cubicBezTo>
                  <a:cubicBezTo>
                    <a:pt x="280" y="83"/>
                    <a:pt x="294" y="47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9">
              <a:extLst>
                <a:ext uri="{FF2B5EF4-FFF2-40B4-BE49-F238E27FC236}">
                  <a16:creationId xmlns:a16="http://schemas.microsoft.com/office/drawing/2014/main" id="{EA2DC7C2-8E29-42F8-9178-D3720903C344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8948738" y="3427413"/>
              <a:ext cx="122238" cy="19208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0">
              <a:extLst>
                <a:ext uri="{FF2B5EF4-FFF2-40B4-BE49-F238E27FC236}">
                  <a16:creationId xmlns:a16="http://schemas.microsoft.com/office/drawing/2014/main" id="{907CCDD0-C3AB-40C0-B4B0-BB9426DAFBA7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091613" y="3530601"/>
              <a:ext cx="34925" cy="127000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1 h 236"/>
                <a:gd name="T8" fmla="*/ 54 w 76"/>
                <a:gd name="T9" fmla="*/ 20 h 236"/>
                <a:gd name="T10" fmla="*/ 1 w 76"/>
                <a:gd name="T11" fmla="*/ 86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2 w 76"/>
                <a:gd name="T29" fmla="*/ 208 h 236"/>
                <a:gd name="T30" fmla="*/ 52 w 76"/>
                <a:gd name="T31" fmla="*/ 82 h 236"/>
                <a:gd name="T32" fmla="*/ 1 w 76"/>
                <a:gd name="T33" fmla="*/ 8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33"/>
                    <a:pt x="24" y="41"/>
                    <a:pt x="34" y="41"/>
                  </a:cubicBezTo>
                  <a:cubicBezTo>
                    <a:pt x="45" y="41"/>
                    <a:pt x="54" y="32"/>
                    <a:pt x="54" y="20"/>
                  </a:cubicBezTo>
                  <a:close/>
                  <a:moveTo>
                    <a:pt x="1" y="86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1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2" y="223"/>
                    <a:pt x="52" y="208"/>
                  </a:cubicBezTo>
                  <a:lnTo>
                    <a:pt x="52" y="82"/>
                  </a:lnTo>
                  <a:lnTo>
                    <a:pt x="1" y="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1">
              <a:extLst>
                <a:ext uri="{FF2B5EF4-FFF2-40B4-BE49-F238E27FC236}">
                  <a16:creationId xmlns:a16="http://schemas.microsoft.com/office/drawing/2014/main" id="{E208A76B-9A63-491B-B3AE-FE2DF51B04B9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9142413" y="3527426"/>
              <a:ext cx="87313" cy="131763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7 h 246"/>
                <a:gd name="T4" fmla="*/ 135 w 187"/>
                <a:gd name="T5" fmla="*/ 36 h 246"/>
                <a:gd name="T6" fmla="*/ 135 w 187"/>
                <a:gd name="T7" fmla="*/ 109 h 246"/>
                <a:gd name="T8" fmla="*/ 86 w 187"/>
                <a:gd name="T9" fmla="*/ 89 h 246"/>
                <a:gd name="T10" fmla="*/ 0 w 187"/>
                <a:gd name="T11" fmla="*/ 168 h 246"/>
                <a:gd name="T12" fmla="*/ 82 w 187"/>
                <a:gd name="T13" fmla="*/ 246 h 246"/>
                <a:gd name="T14" fmla="*/ 133 w 187"/>
                <a:gd name="T15" fmla="*/ 225 h 246"/>
                <a:gd name="T16" fmla="*/ 133 w 187"/>
                <a:gd name="T17" fmla="*/ 246 h 246"/>
                <a:gd name="T18" fmla="*/ 187 w 187"/>
                <a:gd name="T19" fmla="*/ 243 h 246"/>
                <a:gd name="T20" fmla="*/ 187 w 187"/>
                <a:gd name="T21" fmla="*/ 230 h 246"/>
                <a:gd name="T22" fmla="*/ 161 w 187"/>
                <a:gd name="T23" fmla="*/ 211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6 h 246"/>
                <a:gd name="T30" fmla="*/ 84 w 187"/>
                <a:gd name="T31" fmla="*/ 236 h 246"/>
                <a:gd name="T32" fmla="*/ 43 w 187"/>
                <a:gd name="T33" fmla="*/ 215 h 246"/>
                <a:gd name="T34" fmla="*/ 32 w 187"/>
                <a:gd name="T35" fmla="*/ 168 h 246"/>
                <a:gd name="T36" fmla="*/ 46 w 187"/>
                <a:gd name="T37" fmla="*/ 117 h 246"/>
                <a:gd name="T38" fmla="*/ 87 w 187"/>
                <a:gd name="T39" fmla="*/ 99 h 246"/>
                <a:gd name="T40" fmla="*/ 129 w 187"/>
                <a:gd name="T41" fmla="*/ 119 h 246"/>
                <a:gd name="T42" fmla="*/ 133 w 187"/>
                <a:gd name="T43" fmla="*/ 131 h 246"/>
                <a:gd name="T44" fmla="*/ 133 w 187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7"/>
                  </a:lnTo>
                  <a:cubicBezTo>
                    <a:pt x="132" y="17"/>
                    <a:pt x="135" y="19"/>
                    <a:pt x="135" y="36"/>
                  </a:cubicBezTo>
                  <a:lnTo>
                    <a:pt x="135" y="109"/>
                  </a:lnTo>
                  <a:cubicBezTo>
                    <a:pt x="122" y="96"/>
                    <a:pt x="105" y="89"/>
                    <a:pt x="86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1"/>
                    <a:pt x="133" y="225"/>
                  </a:cubicBezTo>
                  <a:lnTo>
                    <a:pt x="133" y="246"/>
                  </a:lnTo>
                  <a:lnTo>
                    <a:pt x="187" y="243"/>
                  </a:lnTo>
                  <a:lnTo>
                    <a:pt x="187" y="230"/>
                  </a:lnTo>
                  <a:cubicBezTo>
                    <a:pt x="163" y="230"/>
                    <a:pt x="161" y="228"/>
                    <a:pt x="161" y="211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2" y="190"/>
                    <a:pt x="32" y="168"/>
                  </a:cubicBezTo>
                  <a:cubicBezTo>
                    <a:pt x="32" y="160"/>
                    <a:pt x="32" y="134"/>
                    <a:pt x="46" y="117"/>
                  </a:cubicBezTo>
                  <a:cubicBezTo>
                    <a:pt x="60" y="102"/>
                    <a:pt x="77" y="99"/>
                    <a:pt x="87" y="99"/>
                  </a:cubicBezTo>
                  <a:cubicBezTo>
                    <a:pt x="104" y="99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2">
              <a:extLst>
                <a:ext uri="{FF2B5EF4-FFF2-40B4-BE49-F238E27FC236}">
                  <a16:creationId xmlns:a16="http://schemas.microsoft.com/office/drawing/2014/main" id="{3CF33C10-90B4-40D1-8E3F-9CC39EDA02D9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9272588" y="3416301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3">
              <a:extLst>
                <a:ext uri="{FF2B5EF4-FFF2-40B4-BE49-F238E27FC236}">
                  <a16:creationId xmlns:a16="http://schemas.microsoft.com/office/drawing/2014/main" id="{53DEEC61-BC6C-49CA-92E5-288ED482692F}"/>
                </a:ext>
              </a:extLst>
            </p:cNvPr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9348788" y="3502026"/>
              <a:ext cx="123825" cy="117475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4">
              <a:extLst>
                <a:ext uri="{FF2B5EF4-FFF2-40B4-BE49-F238E27FC236}">
                  <a16:creationId xmlns:a16="http://schemas.microsoft.com/office/drawing/2014/main" id="{8B7FD34E-C661-4C57-A968-8FF023D32E2E}"/>
                </a:ext>
              </a:extLst>
            </p:cNvPr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9488488" y="341471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5">
              <a:extLst>
                <a:ext uri="{FF2B5EF4-FFF2-40B4-BE49-F238E27FC236}">
                  <a16:creationId xmlns:a16="http://schemas.microsoft.com/office/drawing/2014/main" id="{957F3B39-6C5C-44C3-8DF3-1B7FE78A5EF8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9559925" y="3416301"/>
              <a:ext cx="53975" cy="268288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3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52D2B2-D6E3-4B7F-8288-86B60B612F9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420928" y="4192870"/>
            <a:ext cx="914400" cy="266700"/>
            <a:chOff x="2543175" y="2540000"/>
            <a:chExt cx="914400" cy="266700"/>
          </a:xfrm>
        </p:grpSpPr>
        <p:sp>
          <p:nvSpPr>
            <p:cNvPr id="41" name="Freeform 189">
              <a:extLst>
                <a:ext uri="{FF2B5EF4-FFF2-40B4-BE49-F238E27FC236}">
                  <a16:creationId xmlns:a16="http://schemas.microsoft.com/office/drawing/2014/main" id="{3567ED8A-FF30-455B-A838-55E7567BE456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2543175" y="2554288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0">
              <a:extLst>
                <a:ext uri="{FF2B5EF4-FFF2-40B4-BE49-F238E27FC236}">
                  <a16:creationId xmlns:a16="http://schemas.microsoft.com/office/drawing/2014/main" id="{71499A9C-316B-4487-B350-4ED648C2C11B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2662238" y="2616200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1">
              <a:extLst>
                <a:ext uri="{FF2B5EF4-FFF2-40B4-BE49-F238E27FC236}">
                  <a16:creationId xmlns:a16="http://schemas.microsoft.com/office/drawing/2014/main" id="{1FFD6E1C-7A3D-4532-A39C-5B3CFCC6B800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65425" y="2616200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2">
              <a:extLst>
                <a:ext uri="{FF2B5EF4-FFF2-40B4-BE49-F238E27FC236}">
                  <a16:creationId xmlns:a16="http://schemas.microsoft.com/office/drawing/2014/main" id="{01E53943-B6DE-4841-8FFC-8F23F8442D42}"/>
                </a:ext>
              </a:extLst>
            </p:cNvPr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2867025" y="2616200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3">
              <a:extLst>
                <a:ext uri="{FF2B5EF4-FFF2-40B4-BE49-F238E27FC236}">
                  <a16:creationId xmlns:a16="http://schemas.microsoft.com/office/drawing/2014/main" id="{76F8C2BA-5003-4F04-9859-802603D17A0B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2994025" y="2617788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4">
              <a:extLst>
                <a:ext uri="{FF2B5EF4-FFF2-40B4-BE49-F238E27FC236}">
                  <a16:creationId xmlns:a16="http://schemas.microsoft.com/office/drawing/2014/main" id="{94C09E12-E4BC-44C9-8445-0199E318150A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182938" y="2540000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5">
              <a:extLst>
                <a:ext uri="{FF2B5EF4-FFF2-40B4-BE49-F238E27FC236}">
                  <a16:creationId xmlns:a16="http://schemas.microsoft.com/office/drawing/2014/main" id="{40BE9F7A-F2D1-426E-AF4B-B6466B39A335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3259138" y="2624138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6">
              <a:extLst>
                <a:ext uri="{FF2B5EF4-FFF2-40B4-BE49-F238E27FC236}">
                  <a16:creationId xmlns:a16="http://schemas.microsoft.com/office/drawing/2014/main" id="{EDAA8B58-1C5A-4C44-AB83-A7E42ECF464C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340360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A10409-5AE7-47C5-82AD-80044B8EE51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098481" y="5096633"/>
            <a:ext cx="546480" cy="138789"/>
            <a:chOff x="2541586" y="2538412"/>
            <a:chExt cx="800101" cy="203201"/>
          </a:xfrm>
        </p:grpSpPr>
        <p:sp>
          <p:nvSpPr>
            <p:cNvPr id="50" name="Freeform 203">
              <a:extLst>
                <a:ext uri="{FF2B5EF4-FFF2-40B4-BE49-F238E27FC236}">
                  <a16:creationId xmlns:a16="http://schemas.microsoft.com/office/drawing/2014/main" id="{CB0A82BD-461C-4D1E-BB46-25873FE5AC39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4">
              <a:extLst>
                <a:ext uri="{FF2B5EF4-FFF2-40B4-BE49-F238E27FC236}">
                  <a16:creationId xmlns:a16="http://schemas.microsoft.com/office/drawing/2014/main" id="{ABFE806A-5184-4E5D-9FE0-7777D22C767A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05">
              <a:extLst>
                <a:ext uri="{FF2B5EF4-FFF2-40B4-BE49-F238E27FC236}">
                  <a16:creationId xmlns:a16="http://schemas.microsoft.com/office/drawing/2014/main" id="{BA791888-0AAB-4FBD-82CD-47A80292B2BC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6">
              <a:extLst>
                <a:ext uri="{FF2B5EF4-FFF2-40B4-BE49-F238E27FC236}">
                  <a16:creationId xmlns:a16="http://schemas.microsoft.com/office/drawing/2014/main" id="{178596F7-06D6-40F5-9B99-9BFCFAAEED45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7">
              <a:extLst>
                <a:ext uri="{FF2B5EF4-FFF2-40B4-BE49-F238E27FC236}">
                  <a16:creationId xmlns:a16="http://schemas.microsoft.com/office/drawing/2014/main" id="{86218FCF-8A24-40C8-BFFA-12B14409A9D3}"/>
                </a:ext>
              </a:extLst>
            </p:cNvPr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8">
              <a:extLst>
                <a:ext uri="{FF2B5EF4-FFF2-40B4-BE49-F238E27FC236}">
                  <a16:creationId xmlns:a16="http://schemas.microsoft.com/office/drawing/2014/main" id="{3C40C808-2ECB-43B7-959A-6D3199CC90F5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37EA47-4E03-446B-BFC5-D2084E62B43A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129525" y="5396056"/>
            <a:ext cx="1767378" cy="484674"/>
            <a:chOff x="2541587" y="2540000"/>
            <a:chExt cx="2587625" cy="709613"/>
          </a:xfrm>
        </p:grpSpPr>
        <p:sp>
          <p:nvSpPr>
            <p:cNvPr id="57" name="Freeform 255">
              <a:extLst>
                <a:ext uri="{FF2B5EF4-FFF2-40B4-BE49-F238E27FC236}">
                  <a16:creationId xmlns:a16="http://schemas.microsoft.com/office/drawing/2014/main" id="{34BA07FA-DE91-46D9-BA58-BE2014038D4C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551112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56">
              <a:extLst>
                <a:ext uri="{FF2B5EF4-FFF2-40B4-BE49-F238E27FC236}">
                  <a16:creationId xmlns:a16="http://schemas.microsoft.com/office/drawing/2014/main" id="{A5EB85E3-2AA7-4B4D-B046-C54DF478AD0F}"/>
                </a:ext>
              </a:extLst>
            </p:cNvPr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6622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7">
              <a:extLst>
                <a:ext uri="{FF2B5EF4-FFF2-40B4-BE49-F238E27FC236}">
                  <a16:creationId xmlns:a16="http://schemas.microsoft.com/office/drawing/2014/main" id="{1779453C-FC66-4A1D-881B-D19679EAB610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832100" y="2552700"/>
              <a:ext cx="101600" cy="168275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8">
              <a:extLst>
                <a:ext uri="{FF2B5EF4-FFF2-40B4-BE49-F238E27FC236}">
                  <a16:creationId xmlns:a16="http://schemas.microsoft.com/office/drawing/2014/main" id="{2859DD50-7AB1-430B-ACE7-904CF7A1A891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2952750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9">
              <a:extLst>
                <a:ext uri="{FF2B5EF4-FFF2-40B4-BE49-F238E27FC236}">
                  <a16:creationId xmlns:a16="http://schemas.microsoft.com/office/drawing/2014/main" id="{322BCA9C-4B59-4C02-9B2B-A5CE3C168902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197225" y="2611438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260">
              <a:extLst>
                <a:ext uri="{FF2B5EF4-FFF2-40B4-BE49-F238E27FC236}">
                  <a16:creationId xmlns:a16="http://schemas.microsoft.com/office/drawing/2014/main" id="{3245C30F-11C3-406E-B76E-ECA3CB6131F0}"/>
                </a:ext>
              </a:extLst>
            </p:cNvPr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298825" y="2695575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1">
              <a:extLst>
                <a:ext uri="{FF2B5EF4-FFF2-40B4-BE49-F238E27FC236}">
                  <a16:creationId xmlns:a16="http://schemas.microsoft.com/office/drawing/2014/main" id="{B75ABBE5-26A2-4EDE-9816-734F6782234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346450" y="2571750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262">
              <a:extLst>
                <a:ext uri="{FF2B5EF4-FFF2-40B4-BE49-F238E27FC236}">
                  <a16:creationId xmlns:a16="http://schemas.microsoft.com/office/drawing/2014/main" id="{FB8A1963-6DC8-4C27-A371-E0E17F7DF264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496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3">
              <a:extLst>
                <a:ext uri="{FF2B5EF4-FFF2-40B4-BE49-F238E27FC236}">
                  <a16:creationId xmlns:a16="http://schemas.microsoft.com/office/drawing/2014/main" id="{DCF4F4FE-EEBF-4193-B67C-3E790B71DEA9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603625" y="2555875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4">
              <a:extLst>
                <a:ext uri="{FF2B5EF4-FFF2-40B4-BE49-F238E27FC236}">
                  <a16:creationId xmlns:a16="http://schemas.microsoft.com/office/drawing/2014/main" id="{E0842951-648A-41EC-B1F4-2F80BF036599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790950" y="2540000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5">
              <a:extLst>
                <a:ext uri="{FF2B5EF4-FFF2-40B4-BE49-F238E27FC236}">
                  <a16:creationId xmlns:a16="http://schemas.microsoft.com/office/drawing/2014/main" id="{390AC354-8723-442A-BCC2-1F1CCBA3C238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863975" y="2613025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6">
              <a:extLst>
                <a:ext uri="{FF2B5EF4-FFF2-40B4-BE49-F238E27FC236}">
                  <a16:creationId xmlns:a16="http://schemas.microsoft.com/office/drawing/2014/main" id="{72300784-21F6-44B0-A655-BA802939C9D0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4006850" y="2695575"/>
              <a:ext cx="25400" cy="714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7">
              <a:extLst>
                <a:ext uri="{FF2B5EF4-FFF2-40B4-BE49-F238E27FC236}">
                  <a16:creationId xmlns:a16="http://schemas.microsoft.com/office/drawing/2014/main" id="{AAACCB7C-04DB-4919-98D7-6CD5E8822709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094162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8">
              <a:extLst>
                <a:ext uri="{FF2B5EF4-FFF2-40B4-BE49-F238E27FC236}">
                  <a16:creationId xmlns:a16="http://schemas.microsoft.com/office/drawing/2014/main" id="{829304BC-1277-434E-9A44-01C9DAAA4EE3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4268787" y="2540000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9">
              <a:extLst>
                <a:ext uri="{FF2B5EF4-FFF2-40B4-BE49-F238E27FC236}">
                  <a16:creationId xmlns:a16="http://schemas.microsoft.com/office/drawing/2014/main" id="{530FBD0C-9298-4522-B6DA-836B9D29B104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4419600" y="2632075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0">
              <a:extLst>
                <a:ext uri="{FF2B5EF4-FFF2-40B4-BE49-F238E27FC236}">
                  <a16:creationId xmlns:a16="http://schemas.microsoft.com/office/drawing/2014/main" id="{1BCCC370-4270-424A-966E-040B3CD85462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4667250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:a16="http://schemas.microsoft.com/office/drawing/2014/main" id="{76B7FD6B-D839-435A-9CD9-E19429BD7D44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779962" y="2695575"/>
              <a:ext cx="26988" cy="714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:a16="http://schemas.microsoft.com/office/drawing/2014/main" id="{812B9700-23AD-438F-9301-F78F802F5261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4905375" y="2611438"/>
              <a:ext cx="115888" cy="111125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3">
              <a:extLst>
                <a:ext uri="{FF2B5EF4-FFF2-40B4-BE49-F238E27FC236}">
                  <a16:creationId xmlns:a16="http://schemas.microsoft.com/office/drawing/2014/main" id="{1EEB27A6-5D6B-45BA-9BC2-E62D1976776D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037137" y="2611438"/>
              <a:ext cx="92075" cy="109538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4">
              <a:extLst>
                <a:ext uri="{FF2B5EF4-FFF2-40B4-BE49-F238E27FC236}">
                  <a16:creationId xmlns:a16="http://schemas.microsoft.com/office/drawing/2014/main" id="{D1E00B3C-37D4-4AA8-8DCA-7AD008165755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2541587" y="3041650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75">
              <a:extLst>
                <a:ext uri="{FF2B5EF4-FFF2-40B4-BE49-F238E27FC236}">
                  <a16:creationId xmlns:a16="http://schemas.microsoft.com/office/drawing/2014/main" id="{B6CEB769-A7A5-4983-B8F7-97124EF697E1}"/>
                </a:ext>
              </a:extLst>
            </p:cNvPr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662237" y="31765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6">
              <a:extLst>
                <a:ext uri="{FF2B5EF4-FFF2-40B4-BE49-F238E27FC236}">
                  <a16:creationId xmlns:a16="http://schemas.microsoft.com/office/drawing/2014/main" id="{F920DBEE-917B-4A27-ADB1-F47F87FF2732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2828925" y="3098800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7">
              <a:extLst>
                <a:ext uri="{FF2B5EF4-FFF2-40B4-BE49-F238E27FC236}">
                  <a16:creationId xmlns:a16="http://schemas.microsoft.com/office/drawing/2014/main" id="{FF58FE0B-9722-4E5B-BF6D-F8ABD870C1F1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2965450" y="30210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8">
              <a:extLst>
                <a:ext uri="{FF2B5EF4-FFF2-40B4-BE49-F238E27FC236}">
                  <a16:creationId xmlns:a16="http://schemas.microsoft.com/office/drawing/2014/main" id="{D5F8FD6B-604B-4EB6-A43D-610D015322BC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3105150" y="3040063"/>
              <a:ext cx="47625" cy="161925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9">
              <a:extLst>
                <a:ext uri="{FF2B5EF4-FFF2-40B4-BE49-F238E27FC236}">
                  <a16:creationId xmlns:a16="http://schemas.microsoft.com/office/drawing/2014/main" id="{88525F63-DCE9-469A-8A41-90FDFB16601D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3167062" y="3095625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0">
              <a:extLst>
                <a:ext uri="{FF2B5EF4-FFF2-40B4-BE49-F238E27FC236}">
                  <a16:creationId xmlns:a16="http://schemas.microsoft.com/office/drawing/2014/main" id="{3E09337D-F7DE-4770-8392-7A689AEE2526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3382962" y="3035300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1">
              <a:extLst>
                <a:ext uri="{FF2B5EF4-FFF2-40B4-BE49-F238E27FC236}">
                  <a16:creationId xmlns:a16="http://schemas.microsoft.com/office/drawing/2014/main" id="{4D64A89C-6B4E-48CD-A03F-89AD74D2BFC8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3519487" y="3035300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2">
              <a:extLst>
                <a:ext uri="{FF2B5EF4-FFF2-40B4-BE49-F238E27FC236}">
                  <a16:creationId xmlns:a16="http://schemas.microsoft.com/office/drawing/2014/main" id="{5B330386-20E1-4E97-A577-C8412617F71C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3681412" y="3035300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3">
              <a:extLst>
                <a:ext uri="{FF2B5EF4-FFF2-40B4-BE49-F238E27FC236}">
                  <a16:creationId xmlns:a16="http://schemas.microsoft.com/office/drawing/2014/main" id="{FDC64296-85B9-4BD5-9BA6-4B7793674496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3871912" y="3032125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4">
              <a:extLst>
                <a:ext uri="{FF2B5EF4-FFF2-40B4-BE49-F238E27FC236}">
                  <a16:creationId xmlns:a16="http://schemas.microsoft.com/office/drawing/2014/main" id="{1FD595CE-3037-479C-9326-2C0494978C4D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4083050" y="30940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5">
              <a:extLst>
                <a:ext uri="{FF2B5EF4-FFF2-40B4-BE49-F238E27FC236}">
                  <a16:creationId xmlns:a16="http://schemas.microsoft.com/office/drawing/2014/main" id="{E8809DAD-0E5A-465C-8987-1C57BB4D1B97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4186237" y="3095625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6">
              <a:extLst>
                <a:ext uri="{FF2B5EF4-FFF2-40B4-BE49-F238E27FC236}">
                  <a16:creationId xmlns:a16="http://schemas.microsoft.com/office/drawing/2014/main" id="{B4C0EB2E-CF7F-4DB7-A97C-CC750689CC25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4303712" y="3095625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7">
              <a:extLst>
                <a:ext uri="{FF2B5EF4-FFF2-40B4-BE49-F238E27FC236}">
                  <a16:creationId xmlns:a16="http://schemas.microsoft.com/office/drawing/2014/main" id="{26807C5F-F4CD-4083-BA7A-43BBABC19668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4432300" y="30940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8">
              <a:extLst>
                <a:ext uri="{FF2B5EF4-FFF2-40B4-BE49-F238E27FC236}">
                  <a16:creationId xmlns:a16="http://schemas.microsoft.com/office/drawing/2014/main" id="{70C7C648-DBBE-411B-992D-835BCF28AC97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4545012" y="3035300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9">
              <a:extLst>
                <a:ext uri="{FF2B5EF4-FFF2-40B4-BE49-F238E27FC236}">
                  <a16:creationId xmlns:a16="http://schemas.microsoft.com/office/drawing/2014/main" id="{B3A004A7-57B1-4BBF-9DD4-038E81102A0A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4606925" y="30940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0">
              <a:extLst>
                <a:ext uri="{FF2B5EF4-FFF2-40B4-BE49-F238E27FC236}">
                  <a16:creationId xmlns:a16="http://schemas.microsoft.com/office/drawing/2014/main" id="{A652BC3F-88BA-4FE9-833F-571AEE80CF3B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4773612" y="3098800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0BF7613-C43E-4BB7-991E-A06AA6302ED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326558" y="1577627"/>
            <a:ext cx="707014" cy="210600"/>
            <a:chOff x="2540000" y="2540000"/>
            <a:chExt cx="895350" cy="266700"/>
          </a:xfrm>
        </p:grpSpPr>
        <p:sp>
          <p:nvSpPr>
            <p:cNvPr id="94" name="Freeform 297 1">
              <a:extLst>
                <a:ext uri="{FF2B5EF4-FFF2-40B4-BE49-F238E27FC236}">
                  <a16:creationId xmlns:a16="http://schemas.microsoft.com/office/drawing/2014/main" id="{16E1CCFF-0D3D-42D3-A0A4-B78A39AB1C99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98 1">
              <a:extLst>
                <a:ext uri="{FF2B5EF4-FFF2-40B4-BE49-F238E27FC236}">
                  <a16:creationId xmlns:a16="http://schemas.microsoft.com/office/drawing/2014/main" id="{733DAE79-6CF0-46BC-B7C4-6233DC9B27D6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9 1">
              <a:extLst>
                <a:ext uri="{FF2B5EF4-FFF2-40B4-BE49-F238E27FC236}">
                  <a16:creationId xmlns:a16="http://schemas.microsoft.com/office/drawing/2014/main" id="{EE40C3E3-DC81-4114-B0B3-91986A56EBBF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00 1">
              <a:extLst>
                <a:ext uri="{FF2B5EF4-FFF2-40B4-BE49-F238E27FC236}">
                  <a16:creationId xmlns:a16="http://schemas.microsoft.com/office/drawing/2014/main" id="{6DD95C44-5632-4114-A550-ACA0E5AB6C92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1 1">
              <a:extLst>
                <a:ext uri="{FF2B5EF4-FFF2-40B4-BE49-F238E27FC236}">
                  <a16:creationId xmlns:a16="http://schemas.microsoft.com/office/drawing/2014/main" id="{B8670683-94D6-4213-90C8-3E5B63AB3D7D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02 1">
              <a:extLst>
                <a:ext uri="{FF2B5EF4-FFF2-40B4-BE49-F238E27FC236}">
                  <a16:creationId xmlns:a16="http://schemas.microsoft.com/office/drawing/2014/main" id="{34C36B64-ECC7-4147-8E88-39FB0EB834AC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3 1">
              <a:extLst>
                <a:ext uri="{FF2B5EF4-FFF2-40B4-BE49-F238E27FC236}">
                  <a16:creationId xmlns:a16="http://schemas.microsoft.com/office/drawing/2014/main" id="{995973CE-70F8-439C-8B69-B75636A030B8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4 1">
              <a:extLst>
                <a:ext uri="{FF2B5EF4-FFF2-40B4-BE49-F238E27FC236}">
                  <a16:creationId xmlns:a16="http://schemas.microsoft.com/office/drawing/2014/main" id="{0CA43D20-3183-452A-824D-C64200CCC992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98B7EB-84D9-443C-AC01-E80F939016EA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1649183" y="1610217"/>
            <a:ext cx="472597" cy="209347"/>
            <a:chOff x="10242559" y="1644650"/>
            <a:chExt cx="598488" cy="265113"/>
          </a:xfrm>
        </p:grpSpPr>
        <p:sp>
          <p:nvSpPr>
            <p:cNvPr id="103" name="Freeform 311">
              <a:extLst>
                <a:ext uri="{FF2B5EF4-FFF2-40B4-BE49-F238E27FC236}">
                  <a16:creationId xmlns:a16="http://schemas.microsoft.com/office/drawing/2014/main" id="{B3401880-B253-4C3F-93B7-D718E54AD805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10242559" y="1662113"/>
              <a:ext cx="169863" cy="187325"/>
            </a:xfrm>
            <a:custGeom>
              <a:avLst/>
              <a:gdLst>
                <a:gd name="T0" fmla="*/ 285 w 355"/>
                <a:gd name="T1" fmla="*/ 56 h 351"/>
                <a:gd name="T2" fmla="*/ 349 w 355"/>
                <a:gd name="T3" fmla="*/ 15 h 351"/>
                <a:gd name="T4" fmla="*/ 355 w 355"/>
                <a:gd name="T5" fmla="*/ 6 h 351"/>
                <a:gd name="T6" fmla="*/ 349 w 355"/>
                <a:gd name="T7" fmla="*/ 0 h 351"/>
                <a:gd name="T8" fmla="*/ 308 w 355"/>
                <a:gd name="T9" fmla="*/ 1 h 351"/>
                <a:gd name="T10" fmla="*/ 259 w 355"/>
                <a:gd name="T11" fmla="*/ 0 h 351"/>
                <a:gd name="T12" fmla="*/ 249 w 355"/>
                <a:gd name="T13" fmla="*/ 9 h 351"/>
                <a:gd name="T14" fmla="*/ 257 w 355"/>
                <a:gd name="T15" fmla="*/ 15 h 351"/>
                <a:gd name="T16" fmla="*/ 280 w 355"/>
                <a:gd name="T17" fmla="*/ 31 h 351"/>
                <a:gd name="T18" fmla="*/ 273 w 355"/>
                <a:gd name="T19" fmla="*/ 50 h 351"/>
                <a:gd name="T20" fmla="*/ 119 w 355"/>
                <a:gd name="T21" fmla="*/ 294 h 351"/>
                <a:gd name="T22" fmla="*/ 85 w 355"/>
                <a:gd name="T23" fmla="*/ 30 h 351"/>
                <a:gd name="T24" fmla="*/ 120 w 355"/>
                <a:gd name="T25" fmla="*/ 15 h 351"/>
                <a:gd name="T26" fmla="*/ 132 w 355"/>
                <a:gd name="T27" fmla="*/ 5 h 351"/>
                <a:gd name="T28" fmla="*/ 125 w 355"/>
                <a:gd name="T29" fmla="*/ 0 h 351"/>
                <a:gd name="T30" fmla="*/ 64 w 355"/>
                <a:gd name="T31" fmla="*/ 1 h 351"/>
                <a:gd name="T32" fmla="*/ 36 w 355"/>
                <a:gd name="T33" fmla="*/ 1 h 351"/>
                <a:gd name="T34" fmla="*/ 9 w 355"/>
                <a:gd name="T35" fmla="*/ 0 h 351"/>
                <a:gd name="T36" fmla="*/ 0 w 355"/>
                <a:gd name="T37" fmla="*/ 9 h 351"/>
                <a:gd name="T38" fmla="*/ 12 w 355"/>
                <a:gd name="T39" fmla="*/ 15 h 351"/>
                <a:gd name="T40" fmla="*/ 42 w 355"/>
                <a:gd name="T41" fmla="*/ 32 h 351"/>
                <a:gd name="T42" fmla="*/ 81 w 355"/>
                <a:gd name="T43" fmla="*/ 340 h 351"/>
                <a:gd name="T44" fmla="*/ 91 w 355"/>
                <a:gd name="T45" fmla="*/ 351 h 351"/>
                <a:gd name="T46" fmla="*/ 105 w 355"/>
                <a:gd name="T47" fmla="*/ 342 h 351"/>
                <a:gd name="T48" fmla="*/ 285 w 355"/>
                <a:gd name="T4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1">
                  <a:moveTo>
                    <a:pt x="285" y="56"/>
                  </a:moveTo>
                  <a:cubicBezTo>
                    <a:pt x="309" y="17"/>
                    <a:pt x="330" y="16"/>
                    <a:pt x="349" y="15"/>
                  </a:cubicBezTo>
                  <a:cubicBezTo>
                    <a:pt x="355" y="14"/>
                    <a:pt x="355" y="6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1"/>
                    <a:pt x="308" y="1"/>
                  </a:cubicBezTo>
                  <a:cubicBezTo>
                    <a:pt x="291" y="1"/>
                    <a:pt x="274" y="0"/>
                    <a:pt x="259" y="0"/>
                  </a:cubicBezTo>
                  <a:cubicBezTo>
                    <a:pt x="256" y="0"/>
                    <a:pt x="249" y="0"/>
                    <a:pt x="249" y="9"/>
                  </a:cubicBezTo>
                  <a:cubicBezTo>
                    <a:pt x="249" y="14"/>
                    <a:pt x="254" y="15"/>
                    <a:pt x="257" y="15"/>
                  </a:cubicBezTo>
                  <a:cubicBezTo>
                    <a:pt x="271" y="16"/>
                    <a:pt x="280" y="21"/>
                    <a:pt x="280" y="31"/>
                  </a:cubicBezTo>
                  <a:cubicBezTo>
                    <a:pt x="280" y="39"/>
                    <a:pt x="273" y="50"/>
                    <a:pt x="273" y="50"/>
                  </a:cubicBezTo>
                  <a:lnTo>
                    <a:pt x="119" y="294"/>
                  </a:lnTo>
                  <a:lnTo>
                    <a:pt x="85" y="30"/>
                  </a:lnTo>
                  <a:cubicBezTo>
                    <a:pt x="85" y="21"/>
                    <a:pt x="97" y="15"/>
                    <a:pt x="120" y="15"/>
                  </a:cubicBezTo>
                  <a:cubicBezTo>
                    <a:pt x="127" y="15"/>
                    <a:pt x="132" y="15"/>
                    <a:pt x="132" y="5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1"/>
                    <a:pt x="64" y="1"/>
                  </a:cubicBezTo>
                  <a:cubicBezTo>
                    <a:pt x="55" y="1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9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40" y="15"/>
                    <a:pt x="41" y="19"/>
                    <a:pt x="42" y="32"/>
                  </a:cubicBezTo>
                  <a:lnTo>
                    <a:pt x="81" y="340"/>
                  </a:lnTo>
                  <a:cubicBezTo>
                    <a:pt x="83" y="350"/>
                    <a:pt x="85" y="351"/>
                    <a:pt x="91" y="351"/>
                  </a:cubicBezTo>
                  <a:cubicBezTo>
                    <a:pt x="99" y="351"/>
                    <a:pt x="101" y="349"/>
                    <a:pt x="105" y="342"/>
                  </a:cubicBezTo>
                  <a:lnTo>
                    <a:pt x="285" y="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2">
              <a:extLst>
                <a:ext uri="{FF2B5EF4-FFF2-40B4-BE49-F238E27FC236}">
                  <a16:creationId xmlns:a16="http://schemas.microsoft.com/office/drawing/2014/main" id="{A56AF538-C0C7-4198-B77B-EAF515DC4809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10377497" y="1757363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6" y="99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3"/>
                    <a:pt x="39" y="233"/>
                  </a:cubicBezTo>
                  <a:cubicBezTo>
                    <a:pt x="51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3">
              <a:extLst>
                <a:ext uri="{FF2B5EF4-FFF2-40B4-BE49-F238E27FC236}">
                  <a16:creationId xmlns:a16="http://schemas.microsoft.com/office/drawing/2014/main" id="{C6DB6CFD-8714-41ED-86F6-32345218E3F5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10429884" y="1754188"/>
              <a:ext cx="90488" cy="130175"/>
            </a:xfrm>
            <a:custGeom>
              <a:avLst/>
              <a:gdLst>
                <a:gd name="T0" fmla="*/ 108 w 187"/>
                <a:gd name="T1" fmla="*/ 4 h 245"/>
                <a:gd name="T2" fmla="*/ 108 w 187"/>
                <a:gd name="T3" fmla="*/ 16 h 245"/>
                <a:gd name="T4" fmla="*/ 134 w 187"/>
                <a:gd name="T5" fmla="*/ 36 h 245"/>
                <a:gd name="T6" fmla="*/ 134 w 187"/>
                <a:gd name="T7" fmla="*/ 108 h 245"/>
                <a:gd name="T8" fmla="*/ 86 w 187"/>
                <a:gd name="T9" fmla="*/ 88 h 245"/>
                <a:gd name="T10" fmla="*/ 0 w 187"/>
                <a:gd name="T11" fmla="*/ 167 h 245"/>
                <a:gd name="T12" fmla="*/ 81 w 187"/>
                <a:gd name="T13" fmla="*/ 245 h 245"/>
                <a:gd name="T14" fmla="*/ 133 w 187"/>
                <a:gd name="T15" fmla="*/ 224 h 245"/>
                <a:gd name="T16" fmla="*/ 133 w 187"/>
                <a:gd name="T17" fmla="*/ 245 h 245"/>
                <a:gd name="T18" fmla="*/ 187 w 187"/>
                <a:gd name="T19" fmla="*/ 242 h 245"/>
                <a:gd name="T20" fmla="*/ 187 w 187"/>
                <a:gd name="T21" fmla="*/ 229 h 245"/>
                <a:gd name="T22" fmla="*/ 161 w 187"/>
                <a:gd name="T23" fmla="*/ 210 h 245"/>
                <a:gd name="T24" fmla="*/ 161 w 187"/>
                <a:gd name="T25" fmla="*/ 0 h 245"/>
                <a:gd name="T26" fmla="*/ 108 w 187"/>
                <a:gd name="T27" fmla="*/ 4 h 245"/>
                <a:gd name="T28" fmla="*/ 133 w 187"/>
                <a:gd name="T29" fmla="*/ 205 h 245"/>
                <a:gd name="T30" fmla="*/ 84 w 187"/>
                <a:gd name="T31" fmla="*/ 235 h 245"/>
                <a:gd name="T32" fmla="*/ 43 w 187"/>
                <a:gd name="T33" fmla="*/ 214 h 245"/>
                <a:gd name="T34" fmla="*/ 32 w 187"/>
                <a:gd name="T35" fmla="*/ 167 h 245"/>
                <a:gd name="T36" fmla="*/ 46 w 187"/>
                <a:gd name="T37" fmla="*/ 117 h 245"/>
                <a:gd name="T38" fmla="*/ 87 w 187"/>
                <a:gd name="T39" fmla="*/ 98 h 245"/>
                <a:gd name="T40" fmla="*/ 129 w 187"/>
                <a:gd name="T41" fmla="*/ 118 h 245"/>
                <a:gd name="T42" fmla="*/ 133 w 187"/>
                <a:gd name="T43" fmla="*/ 131 h 245"/>
                <a:gd name="T44" fmla="*/ 133 w 187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5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4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2" y="189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4">
              <a:extLst>
                <a:ext uri="{FF2B5EF4-FFF2-40B4-BE49-F238E27FC236}">
                  <a16:creationId xmlns:a16="http://schemas.microsoft.com/office/drawing/2014/main" id="{C89FC900-F15C-46D8-8D67-5CE7E8C0677E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10564822" y="1644650"/>
              <a:ext cx="5556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5">
              <a:extLst>
                <a:ext uri="{FF2B5EF4-FFF2-40B4-BE49-F238E27FC236}">
                  <a16:creationId xmlns:a16="http://schemas.microsoft.com/office/drawing/2014/main" id="{5DCA7283-DA5D-4C80-A413-B3AEB56AC262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10641022" y="1725613"/>
              <a:ext cx="120650" cy="120650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6">
              <a:extLst>
                <a:ext uri="{FF2B5EF4-FFF2-40B4-BE49-F238E27FC236}">
                  <a16:creationId xmlns:a16="http://schemas.microsoft.com/office/drawing/2014/main" id="{3C52DADD-1D46-428B-9B7D-7F924B106B67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10785484" y="1644650"/>
              <a:ext cx="55563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0177F5-909B-4FA8-8D0F-1C1415CF4614}"/>
              </a:ext>
            </a:extLst>
          </p:cNvPr>
          <p:cNvCxnSpPr>
            <a:cxnSpLocks/>
          </p:cNvCxnSpPr>
          <p:nvPr/>
        </p:nvCxnSpPr>
        <p:spPr>
          <a:xfrm>
            <a:off x="10283903" y="4581378"/>
            <a:ext cx="1348076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7FAB59E7-C053-4CB3-8391-F1B20C35026F}"/>
              </a:ext>
            </a:extLst>
          </p:cNvPr>
          <p:cNvSpPr/>
          <p:nvPr/>
        </p:nvSpPr>
        <p:spPr>
          <a:xfrm>
            <a:off x="10149627" y="3058344"/>
            <a:ext cx="1658026" cy="96620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8C2E0283-C637-4DF4-8B73-9DB704C61E82}"/>
              </a:ext>
            </a:extLst>
          </p:cNvPr>
          <p:cNvSpPr/>
          <p:nvPr/>
        </p:nvSpPr>
        <p:spPr>
          <a:xfrm rot="10800000">
            <a:off x="10067489" y="2096936"/>
            <a:ext cx="1667381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5FD523-C4AF-4103-808D-02A6662CE254}"/>
              </a:ext>
            </a:extLst>
          </p:cNvPr>
          <p:cNvSpPr/>
          <p:nvPr/>
        </p:nvSpPr>
        <p:spPr>
          <a:xfrm>
            <a:off x="10061360" y="4911008"/>
            <a:ext cx="2011754" cy="1193041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4461F9-7F92-459F-A49C-7006DB198263}"/>
              </a:ext>
            </a:extLst>
          </p:cNvPr>
          <p:cNvSpPr txBox="1"/>
          <p:nvPr/>
        </p:nvSpPr>
        <p:spPr>
          <a:xfrm>
            <a:off x="289141" y="5587765"/>
            <a:ext cx="566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Ligero</a:t>
            </a:r>
            <a:r>
              <a:rPr lang="en-US" dirty="0"/>
              <a:t> [</a:t>
            </a:r>
            <a:r>
              <a:rPr lang="en-US" dirty="0">
                <a:solidFill>
                  <a:schemeClr val="accent1"/>
                </a:solidFill>
              </a:rPr>
              <a:t>AHIV17</a:t>
            </a:r>
            <a:r>
              <a:rPr lang="en-US" dirty="0"/>
              <a:t>] as the base Sigma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honest execution for R(</a:t>
            </a:r>
            <a:r>
              <a:rPr lang="en-US" dirty="0" err="1"/>
              <a:t>x,w</a:t>
            </a:r>
            <a:r>
              <a:rPr lang="en-US" dirty="0"/>
              <a:t>) = 1,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the proof for σ’ = σ (the only overhead, negligible)</a:t>
            </a:r>
          </a:p>
        </p:txBody>
      </p:sp>
      <p:sp>
        <p:nvSpPr>
          <p:cNvPr id="187" name="Donut 33">
            <a:extLst>
              <a:ext uri="{FF2B5EF4-FFF2-40B4-BE49-F238E27FC236}">
                <a16:creationId xmlns:a16="http://schemas.microsoft.com/office/drawing/2014/main" id="{2A1B5BC9-5E7E-4F76-BFF9-D68D991B646E}"/>
              </a:ext>
            </a:extLst>
          </p:cNvPr>
          <p:cNvSpPr/>
          <p:nvPr/>
        </p:nvSpPr>
        <p:spPr>
          <a:xfrm>
            <a:off x="9716288" y="4853918"/>
            <a:ext cx="2405492" cy="1467695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0E62B75-F81F-4D74-9D7C-688B9BEAB689}"/>
              </a:ext>
            </a:extLst>
          </p:cNvPr>
          <p:cNvSpPr txBox="1"/>
          <p:nvPr/>
        </p:nvSpPr>
        <p:spPr>
          <a:xfrm>
            <a:off x="265805" y="1226582"/>
            <a:ext cx="3748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P</a:t>
            </a:r>
            <a:r>
              <a:rPr lang="en-US" altLang="zh-CN" dirty="0"/>
              <a:t>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3-round public-coin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Honest Verifier Zero-Knowledge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Witness-Indistinguishable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8C1260-4B9A-495F-8E4E-7E6F1992AF2A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4781129" y="1347496"/>
            <a:ext cx="747713" cy="265113"/>
            <a:chOff x="2540000" y="2540000"/>
            <a:chExt cx="747713" cy="265113"/>
          </a:xfrm>
        </p:grpSpPr>
        <p:sp>
          <p:nvSpPr>
            <p:cNvPr id="20" name="Freeform 7 1">
              <a:extLst>
                <a:ext uri="{FF2B5EF4-FFF2-40B4-BE49-F238E27FC236}">
                  <a16:creationId xmlns:a16="http://schemas.microsoft.com/office/drawing/2014/main" id="{68261E2B-D38C-4CC1-BBB8-C6987F8A0E81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2540000" y="2557463"/>
              <a:ext cx="168275" cy="182563"/>
            </a:xfrm>
            <a:custGeom>
              <a:avLst/>
              <a:gdLst>
                <a:gd name="T0" fmla="*/ 131 w 356"/>
                <a:gd name="T1" fmla="*/ 183 h 341"/>
                <a:gd name="T2" fmla="*/ 216 w 356"/>
                <a:gd name="T3" fmla="*/ 183 h 341"/>
                <a:gd name="T4" fmla="*/ 356 w 356"/>
                <a:gd name="T5" fmla="*/ 75 h 341"/>
                <a:gd name="T6" fmla="*/ 258 w 356"/>
                <a:gd name="T7" fmla="*/ 0 h 341"/>
                <a:gd name="T8" fmla="*/ 96 w 356"/>
                <a:gd name="T9" fmla="*/ 0 h 341"/>
                <a:gd name="T10" fmla="*/ 81 w 356"/>
                <a:gd name="T11" fmla="*/ 10 h 341"/>
                <a:gd name="T12" fmla="*/ 96 w 356"/>
                <a:gd name="T13" fmla="*/ 16 h 341"/>
                <a:gd name="T14" fmla="*/ 117 w 356"/>
                <a:gd name="T15" fmla="*/ 17 h 341"/>
                <a:gd name="T16" fmla="*/ 128 w 356"/>
                <a:gd name="T17" fmla="*/ 25 h 341"/>
                <a:gd name="T18" fmla="*/ 126 w 356"/>
                <a:gd name="T19" fmla="*/ 34 h 341"/>
                <a:gd name="T20" fmla="*/ 59 w 356"/>
                <a:gd name="T21" fmla="*/ 302 h 341"/>
                <a:gd name="T22" fmla="*/ 14 w 356"/>
                <a:gd name="T23" fmla="*/ 325 h 341"/>
                <a:gd name="T24" fmla="*/ 0 w 356"/>
                <a:gd name="T25" fmla="*/ 335 h 341"/>
                <a:gd name="T26" fmla="*/ 7 w 356"/>
                <a:gd name="T27" fmla="*/ 341 h 341"/>
                <a:gd name="T28" fmla="*/ 71 w 356"/>
                <a:gd name="T29" fmla="*/ 339 h 341"/>
                <a:gd name="T30" fmla="*/ 103 w 356"/>
                <a:gd name="T31" fmla="*/ 340 h 341"/>
                <a:gd name="T32" fmla="*/ 135 w 356"/>
                <a:gd name="T33" fmla="*/ 341 h 341"/>
                <a:gd name="T34" fmla="*/ 145 w 356"/>
                <a:gd name="T35" fmla="*/ 331 h 341"/>
                <a:gd name="T36" fmla="*/ 131 w 356"/>
                <a:gd name="T37" fmla="*/ 325 h 341"/>
                <a:gd name="T38" fmla="*/ 99 w 356"/>
                <a:gd name="T39" fmla="*/ 316 h 341"/>
                <a:gd name="T40" fmla="*/ 100 w 356"/>
                <a:gd name="T41" fmla="*/ 308 h 341"/>
                <a:gd name="T42" fmla="*/ 131 w 356"/>
                <a:gd name="T43" fmla="*/ 183 h 341"/>
                <a:gd name="T44" fmla="*/ 167 w 356"/>
                <a:gd name="T45" fmla="*/ 35 h 341"/>
                <a:gd name="T46" fmla="*/ 194 w 356"/>
                <a:gd name="T47" fmla="*/ 16 h 341"/>
                <a:gd name="T48" fmla="*/ 242 w 356"/>
                <a:gd name="T49" fmla="*/ 16 h 341"/>
                <a:gd name="T50" fmla="*/ 310 w 356"/>
                <a:gd name="T51" fmla="*/ 63 h 341"/>
                <a:gd name="T52" fmla="*/ 280 w 356"/>
                <a:gd name="T53" fmla="*/ 144 h 341"/>
                <a:gd name="T54" fmla="*/ 203 w 356"/>
                <a:gd name="T55" fmla="*/ 170 h 341"/>
                <a:gd name="T56" fmla="*/ 133 w 356"/>
                <a:gd name="T57" fmla="*/ 170 h 341"/>
                <a:gd name="T58" fmla="*/ 167 w 356"/>
                <a:gd name="T59" fmla="*/ 3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1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7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10"/>
                  </a:cubicBezTo>
                  <a:cubicBezTo>
                    <a:pt x="81" y="16"/>
                    <a:pt x="86" y="16"/>
                    <a:pt x="96" y="16"/>
                  </a:cubicBezTo>
                  <a:cubicBezTo>
                    <a:pt x="102" y="16"/>
                    <a:pt x="111" y="16"/>
                    <a:pt x="117" y="17"/>
                  </a:cubicBezTo>
                  <a:cubicBezTo>
                    <a:pt x="125" y="18"/>
                    <a:pt x="128" y="19"/>
                    <a:pt x="128" y="25"/>
                  </a:cubicBezTo>
                  <a:cubicBezTo>
                    <a:pt x="128" y="27"/>
                    <a:pt x="128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7" y="339"/>
                    <a:pt x="71" y="339"/>
                  </a:cubicBezTo>
                  <a:cubicBezTo>
                    <a:pt x="81" y="339"/>
                    <a:pt x="92" y="340"/>
                    <a:pt x="103" y="340"/>
                  </a:cubicBezTo>
                  <a:cubicBezTo>
                    <a:pt x="114" y="340"/>
                    <a:pt x="125" y="341"/>
                    <a:pt x="135" y="341"/>
                  </a:cubicBezTo>
                  <a:cubicBezTo>
                    <a:pt x="139" y="341"/>
                    <a:pt x="145" y="341"/>
                    <a:pt x="145" y="331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1"/>
                    <a:pt x="100" y="308"/>
                  </a:cubicBezTo>
                  <a:lnTo>
                    <a:pt x="131" y="183"/>
                  </a:lnTo>
                  <a:close/>
                  <a:moveTo>
                    <a:pt x="167" y="35"/>
                  </a:moveTo>
                  <a:cubicBezTo>
                    <a:pt x="172" y="17"/>
                    <a:pt x="173" y="16"/>
                    <a:pt x="194" y="16"/>
                  </a:cubicBezTo>
                  <a:lnTo>
                    <a:pt x="242" y="16"/>
                  </a:lnTo>
                  <a:cubicBezTo>
                    <a:pt x="283" y="16"/>
                    <a:pt x="310" y="29"/>
                    <a:pt x="310" y="63"/>
                  </a:cubicBezTo>
                  <a:cubicBezTo>
                    <a:pt x="310" y="83"/>
                    <a:pt x="300" y="126"/>
                    <a:pt x="280" y="144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 1">
              <a:extLst>
                <a:ext uri="{FF2B5EF4-FFF2-40B4-BE49-F238E27FC236}">
                  <a16:creationId xmlns:a16="http://schemas.microsoft.com/office/drawing/2014/main" id="{8AF09E41-C29F-49EE-9F6F-997087558931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738438" y="2540000"/>
              <a:ext cx="53975" cy="2651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4" y="420"/>
                    <a:pt x="29" y="325"/>
                    <a:pt x="29" y="249"/>
                  </a:cubicBezTo>
                  <a:cubicBezTo>
                    <a:pt x="29" y="162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 1">
              <a:extLst>
                <a:ext uri="{FF2B5EF4-FFF2-40B4-BE49-F238E27FC236}">
                  <a16:creationId xmlns:a16="http://schemas.microsoft.com/office/drawing/2014/main" id="{E5B5221C-084C-4112-8349-0F92A22DD95D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813050" y="2620963"/>
              <a:ext cx="117475" cy="120650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3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8 w 249"/>
                <a:gd name="T49" fmla="*/ 144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5" y="11"/>
                    <a:pt x="217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9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20" y="0"/>
                    <a:pt x="203" y="0"/>
                  </a:cubicBezTo>
                  <a:cubicBezTo>
                    <a:pt x="174" y="0"/>
                    <a:pt x="156" y="27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8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5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 1">
              <a:extLst>
                <a:ext uri="{FF2B5EF4-FFF2-40B4-BE49-F238E27FC236}">
                  <a16:creationId xmlns:a16="http://schemas.microsoft.com/office/drawing/2014/main" id="{AA0FCDBE-9A51-4769-8671-4433E91EA77C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960688" y="2711450"/>
              <a:ext cx="26988" cy="793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 1">
              <a:extLst>
                <a:ext uri="{FF2B5EF4-FFF2-40B4-BE49-F238E27FC236}">
                  <a16:creationId xmlns:a16="http://schemas.microsoft.com/office/drawing/2014/main" id="{14A08244-CCB9-4B2D-9110-BFFE88BCB372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052763" y="2620963"/>
              <a:ext cx="155575" cy="120650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8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 1">
              <a:extLst>
                <a:ext uri="{FF2B5EF4-FFF2-40B4-BE49-F238E27FC236}">
                  <a16:creationId xmlns:a16="http://schemas.microsoft.com/office/drawing/2014/main" id="{E88451E5-D8E0-4F5D-BE60-F6B5057F762F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233738" y="2540000"/>
              <a:ext cx="53975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110BAD-2877-4055-B8A8-6C0D6E15C64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6233813" y="1339680"/>
            <a:ext cx="488951" cy="265113"/>
            <a:chOff x="2541585" y="2540000"/>
            <a:chExt cx="488951" cy="265113"/>
          </a:xfrm>
        </p:grpSpPr>
        <p:sp>
          <p:nvSpPr>
            <p:cNvPr id="119" name="Freeform 19 1">
              <a:extLst>
                <a:ext uri="{FF2B5EF4-FFF2-40B4-BE49-F238E27FC236}">
                  <a16:creationId xmlns:a16="http://schemas.microsoft.com/office/drawing/2014/main" id="{17ACCA63-FA3C-444B-9489-E18601478C41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2541585" y="2557463"/>
              <a:ext cx="174625" cy="187325"/>
            </a:xfrm>
            <a:custGeom>
              <a:avLst/>
              <a:gdLst>
                <a:gd name="T0" fmla="*/ 285 w 356"/>
                <a:gd name="T1" fmla="*/ 57 h 352"/>
                <a:gd name="T2" fmla="*/ 349 w 356"/>
                <a:gd name="T3" fmla="*/ 16 h 352"/>
                <a:gd name="T4" fmla="*/ 356 w 356"/>
                <a:gd name="T5" fmla="*/ 6 h 352"/>
                <a:gd name="T6" fmla="*/ 349 w 356"/>
                <a:gd name="T7" fmla="*/ 0 h 352"/>
                <a:gd name="T8" fmla="*/ 308 w 356"/>
                <a:gd name="T9" fmla="*/ 2 h 352"/>
                <a:gd name="T10" fmla="*/ 259 w 356"/>
                <a:gd name="T11" fmla="*/ 0 h 352"/>
                <a:gd name="T12" fmla="*/ 249 w 356"/>
                <a:gd name="T13" fmla="*/ 10 h 352"/>
                <a:gd name="T14" fmla="*/ 257 w 356"/>
                <a:gd name="T15" fmla="*/ 16 h 352"/>
                <a:gd name="T16" fmla="*/ 280 w 356"/>
                <a:gd name="T17" fmla="*/ 32 h 352"/>
                <a:gd name="T18" fmla="*/ 273 w 356"/>
                <a:gd name="T19" fmla="*/ 51 h 352"/>
                <a:gd name="T20" fmla="*/ 119 w 356"/>
                <a:gd name="T21" fmla="*/ 294 h 352"/>
                <a:gd name="T22" fmla="*/ 86 w 356"/>
                <a:gd name="T23" fmla="*/ 31 h 352"/>
                <a:gd name="T24" fmla="*/ 120 w 356"/>
                <a:gd name="T25" fmla="*/ 16 h 352"/>
                <a:gd name="T26" fmla="*/ 132 w 356"/>
                <a:gd name="T27" fmla="*/ 6 h 352"/>
                <a:gd name="T28" fmla="*/ 125 w 356"/>
                <a:gd name="T29" fmla="*/ 0 h 352"/>
                <a:gd name="T30" fmla="*/ 64 w 356"/>
                <a:gd name="T31" fmla="*/ 2 h 352"/>
                <a:gd name="T32" fmla="*/ 36 w 356"/>
                <a:gd name="T33" fmla="*/ 1 h 352"/>
                <a:gd name="T34" fmla="*/ 9 w 356"/>
                <a:gd name="T35" fmla="*/ 0 h 352"/>
                <a:gd name="T36" fmla="*/ 0 w 356"/>
                <a:gd name="T37" fmla="*/ 10 h 352"/>
                <a:gd name="T38" fmla="*/ 12 w 356"/>
                <a:gd name="T39" fmla="*/ 16 h 352"/>
                <a:gd name="T40" fmla="*/ 42 w 356"/>
                <a:gd name="T41" fmla="*/ 33 h 352"/>
                <a:gd name="T42" fmla="*/ 82 w 356"/>
                <a:gd name="T43" fmla="*/ 340 h 352"/>
                <a:gd name="T44" fmla="*/ 91 w 356"/>
                <a:gd name="T45" fmla="*/ 352 h 352"/>
                <a:gd name="T46" fmla="*/ 105 w 356"/>
                <a:gd name="T47" fmla="*/ 343 h 352"/>
                <a:gd name="T48" fmla="*/ 285 w 356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6" h="352">
                  <a:moveTo>
                    <a:pt x="285" y="57"/>
                  </a:moveTo>
                  <a:cubicBezTo>
                    <a:pt x="310" y="18"/>
                    <a:pt x="331" y="17"/>
                    <a:pt x="349" y="16"/>
                  </a:cubicBezTo>
                  <a:cubicBezTo>
                    <a:pt x="355" y="15"/>
                    <a:pt x="356" y="7"/>
                    <a:pt x="356" y="6"/>
                  </a:cubicBezTo>
                  <a:cubicBezTo>
                    <a:pt x="356" y="2"/>
                    <a:pt x="353" y="0"/>
                    <a:pt x="349" y="0"/>
                  </a:cubicBezTo>
                  <a:cubicBezTo>
                    <a:pt x="336" y="0"/>
                    <a:pt x="322" y="2"/>
                    <a:pt x="308" y="2"/>
                  </a:cubicBezTo>
                  <a:cubicBezTo>
                    <a:pt x="292" y="2"/>
                    <a:pt x="275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4"/>
                  </a:lnTo>
                  <a:lnTo>
                    <a:pt x="86" y="31"/>
                  </a:lnTo>
                  <a:cubicBezTo>
                    <a:pt x="86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2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 1">
              <a:extLst>
                <a:ext uri="{FF2B5EF4-FFF2-40B4-BE49-F238E27FC236}">
                  <a16:creationId xmlns:a16="http://schemas.microsoft.com/office/drawing/2014/main" id="{D87C4E81-5C75-40BC-83EF-09E903A16719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749548" y="2540000"/>
              <a:ext cx="57150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 1">
              <a:extLst>
                <a:ext uri="{FF2B5EF4-FFF2-40B4-BE49-F238E27FC236}">
                  <a16:creationId xmlns:a16="http://schemas.microsoft.com/office/drawing/2014/main" id="{525B1C59-4182-4AD0-BB15-AD4859D0C977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2827335" y="2620963"/>
              <a:ext cx="12223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 1">
              <a:extLst>
                <a:ext uri="{FF2B5EF4-FFF2-40B4-BE49-F238E27FC236}">
                  <a16:creationId xmlns:a16="http://schemas.microsoft.com/office/drawing/2014/main" id="{0D2F0241-440B-425B-B3D1-2B18DBF1DAB5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2974973" y="2540000"/>
              <a:ext cx="55563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FD60ED-9F43-4F5B-9AED-43F78701DA8F}"/>
              </a:ext>
            </a:extLst>
          </p:cNvPr>
          <p:cNvSpPr txBox="1"/>
          <p:nvPr/>
        </p:nvSpPr>
        <p:spPr>
          <a:xfrm>
            <a:off x="5624102" y="1558634"/>
            <a:ext cx="28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7370BB8-0463-43AB-A34C-85B1632C6D47}"/>
              </a:ext>
            </a:extLst>
          </p:cNvPr>
          <p:cNvSpPr/>
          <p:nvPr/>
        </p:nvSpPr>
        <p:spPr>
          <a:xfrm>
            <a:off x="5630393" y="196337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B832E6-A422-4957-A35E-1C6CCFBB8967}"/>
              </a:ext>
            </a:extLst>
          </p:cNvPr>
          <p:cNvSpPr/>
          <p:nvPr/>
        </p:nvSpPr>
        <p:spPr>
          <a:xfrm>
            <a:off x="5651233" y="240224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2A6928-6EBC-4DC6-A755-AFE1D7B0624F}"/>
              </a:ext>
            </a:extLst>
          </p:cNvPr>
          <p:cNvCxnSpPr>
            <a:cxnSpLocks/>
          </p:cNvCxnSpPr>
          <p:nvPr/>
        </p:nvCxnSpPr>
        <p:spPr>
          <a:xfrm>
            <a:off x="5410914" y="2293647"/>
            <a:ext cx="747056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2C25F80-06D5-4AB7-946E-CFDC784B96DF}"/>
              </a:ext>
            </a:extLst>
          </p:cNvPr>
          <p:cNvCxnSpPr>
            <a:cxnSpLocks/>
          </p:cNvCxnSpPr>
          <p:nvPr/>
        </p:nvCxnSpPr>
        <p:spPr>
          <a:xfrm flipH="1">
            <a:off x="5449455" y="1901387"/>
            <a:ext cx="75231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D05A5C3-B4F5-4829-930E-67D4170109A7}"/>
              </a:ext>
            </a:extLst>
          </p:cNvPr>
          <p:cNvCxnSpPr>
            <a:cxnSpLocks/>
          </p:cNvCxnSpPr>
          <p:nvPr/>
        </p:nvCxnSpPr>
        <p:spPr>
          <a:xfrm flipH="1">
            <a:off x="5414593" y="2760369"/>
            <a:ext cx="75231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8FDBD12-C7F0-4D70-B3DA-F9086E2D0323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4670341" y="3374054"/>
            <a:ext cx="1200150" cy="268287"/>
            <a:chOff x="4705350" y="3373438"/>
            <a:chExt cx="1200150" cy="268287"/>
          </a:xfrm>
        </p:grpSpPr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46DCC81E-6E6A-4605-B8C3-68260D88FFE1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705350" y="3392488"/>
              <a:ext cx="166688" cy="182562"/>
            </a:xfrm>
            <a:custGeom>
              <a:avLst/>
              <a:gdLst>
                <a:gd name="T0" fmla="*/ 131 w 356"/>
                <a:gd name="T1" fmla="*/ 183 h 341"/>
                <a:gd name="T2" fmla="*/ 216 w 356"/>
                <a:gd name="T3" fmla="*/ 183 h 341"/>
                <a:gd name="T4" fmla="*/ 356 w 356"/>
                <a:gd name="T5" fmla="*/ 75 h 341"/>
                <a:gd name="T6" fmla="*/ 258 w 356"/>
                <a:gd name="T7" fmla="*/ 0 h 341"/>
                <a:gd name="T8" fmla="*/ 96 w 356"/>
                <a:gd name="T9" fmla="*/ 0 h 341"/>
                <a:gd name="T10" fmla="*/ 81 w 356"/>
                <a:gd name="T11" fmla="*/ 9 h 341"/>
                <a:gd name="T12" fmla="*/ 96 w 356"/>
                <a:gd name="T13" fmla="*/ 15 h 341"/>
                <a:gd name="T14" fmla="*/ 117 w 356"/>
                <a:gd name="T15" fmla="*/ 16 h 341"/>
                <a:gd name="T16" fmla="*/ 128 w 356"/>
                <a:gd name="T17" fmla="*/ 24 h 341"/>
                <a:gd name="T18" fmla="*/ 126 w 356"/>
                <a:gd name="T19" fmla="*/ 34 h 341"/>
                <a:gd name="T20" fmla="*/ 59 w 356"/>
                <a:gd name="T21" fmla="*/ 302 h 341"/>
                <a:gd name="T22" fmla="*/ 14 w 356"/>
                <a:gd name="T23" fmla="*/ 325 h 341"/>
                <a:gd name="T24" fmla="*/ 0 w 356"/>
                <a:gd name="T25" fmla="*/ 335 h 341"/>
                <a:gd name="T26" fmla="*/ 7 w 356"/>
                <a:gd name="T27" fmla="*/ 341 h 341"/>
                <a:gd name="T28" fmla="*/ 71 w 356"/>
                <a:gd name="T29" fmla="*/ 339 h 341"/>
                <a:gd name="T30" fmla="*/ 103 w 356"/>
                <a:gd name="T31" fmla="*/ 340 h 341"/>
                <a:gd name="T32" fmla="*/ 135 w 356"/>
                <a:gd name="T33" fmla="*/ 341 h 341"/>
                <a:gd name="T34" fmla="*/ 145 w 356"/>
                <a:gd name="T35" fmla="*/ 331 h 341"/>
                <a:gd name="T36" fmla="*/ 131 w 356"/>
                <a:gd name="T37" fmla="*/ 325 h 341"/>
                <a:gd name="T38" fmla="*/ 99 w 356"/>
                <a:gd name="T39" fmla="*/ 316 h 341"/>
                <a:gd name="T40" fmla="*/ 100 w 356"/>
                <a:gd name="T41" fmla="*/ 308 h 341"/>
                <a:gd name="T42" fmla="*/ 131 w 356"/>
                <a:gd name="T43" fmla="*/ 183 h 341"/>
                <a:gd name="T44" fmla="*/ 167 w 356"/>
                <a:gd name="T45" fmla="*/ 34 h 341"/>
                <a:gd name="T46" fmla="*/ 194 w 356"/>
                <a:gd name="T47" fmla="*/ 15 h 341"/>
                <a:gd name="T48" fmla="*/ 242 w 356"/>
                <a:gd name="T49" fmla="*/ 15 h 341"/>
                <a:gd name="T50" fmla="*/ 310 w 356"/>
                <a:gd name="T51" fmla="*/ 63 h 341"/>
                <a:gd name="T52" fmla="*/ 280 w 356"/>
                <a:gd name="T53" fmla="*/ 143 h 341"/>
                <a:gd name="T54" fmla="*/ 203 w 356"/>
                <a:gd name="T55" fmla="*/ 170 h 341"/>
                <a:gd name="T56" fmla="*/ 133 w 356"/>
                <a:gd name="T57" fmla="*/ 170 h 341"/>
                <a:gd name="T58" fmla="*/ 167 w 356"/>
                <a:gd name="T59" fmla="*/ 3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1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7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6"/>
                    <a:pt x="117" y="16"/>
                  </a:cubicBezTo>
                  <a:cubicBezTo>
                    <a:pt x="125" y="17"/>
                    <a:pt x="128" y="19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7" y="339"/>
                    <a:pt x="71" y="339"/>
                  </a:cubicBezTo>
                  <a:cubicBezTo>
                    <a:pt x="81" y="339"/>
                    <a:pt x="92" y="340"/>
                    <a:pt x="103" y="340"/>
                  </a:cubicBezTo>
                  <a:cubicBezTo>
                    <a:pt x="114" y="340"/>
                    <a:pt x="125" y="341"/>
                    <a:pt x="135" y="341"/>
                  </a:cubicBezTo>
                  <a:cubicBezTo>
                    <a:pt x="139" y="341"/>
                    <a:pt x="145" y="341"/>
                    <a:pt x="145" y="331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1"/>
                    <a:pt x="100" y="308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7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9"/>
                    <a:pt x="310" y="63"/>
                  </a:cubicBezTo>
                  <a:cubicBezTo>
                    <a:pt x="310" y="83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36EF87A0-B0B1-4743-AFD9-0A42602D8B29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902200" y="3373438"/>
              <a:ext cx="53975" cy="268287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8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8AE726A2-0943-4D7F-A48D-9DDFBAAF0736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976813" y="3455988"/>
              <a:ext cx="115888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70CB7546-CDA1-408D-BD1C-8C8F55B128FA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167313" y="3414713"/>
              <a:ext cx="130175" cy="165100"/>
            </a:xfrm>
            <a:custGeom>
              <a:avLst/>
              <a:gdLst>
                <a:gd name="T0" fmla="*/ 273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5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3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5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3">
              <a:extLst>
                <a:ext uri="{FF2B5EF4-FFF2-40B4-BE49-F238E27FC236}">
                  <a16:creationId xmlns:a16="http://schemas.microsoft.com/office/drawing/2014/main" id="{F300D2F8-766D-4359-B5E2-C660BA636006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5368925" y="3455988"/>
              <a:ext cx="11588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109A7B4F-2146-4411-B639-87D8A58C6F73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503863" y="3373438"/>
              <a:ext cx="39688" cy="96837"/>
            </a:xfrm>
            <a:custGeom>
              <a:avLst/>
              <a:gdLst>
                <a:gd name="T0" fmla="*/ 84 w 87"/>
                <a:gd name="T1" fmla="*/ 30 h 180"/>
                <a:gd name="T2" fmla="*/ 87 w 87"/>
                <a:gd name="T3" fmla="*/ 19 h 180"/>
                <a:gd name="T4" fmla="*/ 67 w 87"/>
                <a:gd name="T5" fmla="*/ 0 h 180"/>
                <a:gd name="T6" fmla="*/ 47 w 87"/>
                <a:gd name="T7" fmla="*/ 16 h 180"/>
                <a:gd name="T8" fmla="*/ 1 w 87"/>
                <a:gd name="T9" fmla="*/ 167 h 180"/>
                <a:gd name="T10" fmla="*/ 0 w 87"/>
                <a:gd name="T11" fmla="*/ 173 h 180"/>
                <a:gd name="T12" fmla="*/ 13 w 87"/>
                <a:gd name="T13" fmla="*/ 180 h 180"/>
                <a:gd name="T14" fmla="*/ 18 w 87"/>
                <a:gd name="T15" fmla="*/ 174 h 180"/>
                <a:gd name="T16" fmla="*/ 84 w 87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0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7" y="0"/>
                    <a:pt x="67" y="0"/>
                  </a:cubicBezTo>
                  <a:cubicBezTo>
                    <a:pt x="53" y="0"/>
                    <a:pt x="49" y="10"/>
                    <a:pt x="47" y="16"/>
                  </a:cubicBezTo>
                  <a:lnTo>
                    <a:pt x="1" y="167"/>
                  </a:lnTo>
                  <a:cubicBezTo>
                    <a:pt x="1" y="168"/>
                    <a:pt x="0" y="172"/>
                    <a:pt x="0" y="173"/>
                  </a:cubicBezTo>
                  <a:cubicBezTo>
                    <a:pt x="0" y="177"/>
                    <a:pt x="10" y="180"/>
                    <a:pt x="13" y="180"/>
                  </a:cubicBezTo>
                  <a:cubicBezTo>
                    <a:pt x="16" y="180"/>
                    <a:pt x="16" y="180"/>
                    <a:pt x="18" y="174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A63BBEBB-D1DD-4C24-8CAA-4ADC18BA3B32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581650" y="3546475"/>
              <a:ext cx="26988" cy="793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7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7" y="141"/>
                    <a:pt x="7" y="142"/>
                    <a:pt x="7" y="143"/>
                  </a:cubicBezTo>
                  <a:cubicBezTo>
                    <a:pt x="7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5A5A8204-6AF5-4289-80FC-CB4EBAB590A5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672138" y="3455988"/>
              <a:ext cx="153988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6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6 w 330"/>
                <a:gd name="T33" fmla="*/ 27 h 226"/>
                <a:gd name="T34" fmla="*/ 68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70"/>
                    <a:pt x="157" y="171"/>
                    <a:pt x="158" y="173"/>
                  </a:cubicBezTo>
                  <a:cubicBezTo>
                    <a:pt x="146" y="200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6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9" y="11"/>
                    <a:pt x="76" y="11"/>
                    <a:pt x="76" y="27"/>
                  </a:cubicBezTo>
                  <a:cubicBezTo>
                    <a:pt x="76" y="40"/>
                    <a:pt x="71" y="54"/>
                    <a:pt x="68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9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80"/>
                  </a:cubicBezTo>
                  <a:cubicBezTo>
                    <a:pt x="308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E63DD35E-0890-4DC7-9B30-8C86DA92360F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5851525" y="3373438"/>
              <a:ext cx="53975" cy="268287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4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4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1"/>
                    <a:pt x="82" y="94"/>
                  </a:cubicBezTo>
                  <a:cubicBezTo>
                    <a:pt x="52" y="33"/>
                    <a:pt x="9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6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4" y="499"/>
                  </a:cubicBezTo>
                  <a:cubicBezTo>
                    <a:pt x="9" y="499"/>
                    <a:pt x="54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0D6C6EA-99CD-449F-BB19-3F7E20FEE802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7875690" y="3365420"/>
            <a:ext cx="488951" cy="265113"/>
            <a:chOff x="2541585" y="2540000"/>
            <a:chExt cx="488951" cy="265113"/>
          </a:xfrm>
        </p:grpSpPr>
        <p:sp>
          <p:nvSpPr>
            <p:cNvPr id="148" name="Freeform 19 2">
              <a:extLst>
                <a:ext uri="{FF2B5EF4-FFF2-40B4-BE49-F238E27FC236}">
                  <a16:creationId xmlns:a16="http://schemas.microsoft.com/office/drawing/2014/main" id="{06D0C624-2325-4233-8237-E67C757C6CBC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2541585" y="2557463"/>
              <a:ext cx="174625" cy="187325"/>
            </a:xfrm>
            <a:custGeom>
              <a:avLst/>
              <a:gdLst>
                <a:gd name="T0" fmla="*/ 285 w 356"/>
                <a:gd name="T1" fmla="*/ 57 h 352"/>
                <a:gd name="T2" fmla="*/ 349 w 356"/>
                <a:gd name="T3" fmla="*/ 16 h 352"/>
                <a:gd name="T4" fmla="*/ 356 w 356"/>
                <a:gd name="T5" fmla="*/ 6 h 352"/>
                <a:gd name="T6" fmla="*/ 349 w 356"/>
                <a:gd name="T7" fmla="*/ 0 h 352"/>
                <a:gd name="T8" fmla="*/ 308 w 356"/>
                <a:gd name="T9" fmla="*/ 2 h 352"/>
                <a:gd name="T10" fmla="*/ 259 w 356"/>
                <a:gd name="T11" fmla="*/ 0 h 352"/>
                <a:gd name="T12" fmla="*/ 249 w 356"/>
                <a:gd name="T13" fmla="*/ 10 h 352"/>
                <a:gd name="T14" fmla="*/ 257 w 356"/>
                <a:gd name="T15" fmla="*/ 16 h 352"/>
                <a:gd name="T16" fmla="*/ 280 w 356"/>
                <a:gd name="T17" fmla="*/ 32 h 352"/>
                <a:gd name="T18" fmla="*/ 273 w 356"/>
                <a:gd name="T19" fmla="*/ 51 h 352"/>
                <a:gd name="T20" fmla="*/ 119 w 356"/>
                <a:gd name="T21" fmla="*/ 294 h 352"/>
                <a:gd name="T22" fmla="*/ 86 w 356"/>
                <a:gd name="T23" fmla="*/ 31 h 352"/>
                <a:gd name="T24" fmla="*/ 120 w 356"/>
                <a:gd name="T25" fmla="*/ 16 h 352"/>
                <a:gd name="T26" fmla="*/ 132 w 356"/>
                <a:gd name="T27" fmla="*/ 6 h 352"/>
                <a:gd name="T28" fmla="*/ 125 w 356"/>
                <a:gd name="T29" fmla="*/ 0 h 352"/>
                <a:gd name="T30" fmla="*/ 64 w 356"/>
                <a:gd name="T31" fmla="*/ 2 h 352"/>
                <a:gd name="T32" fmla="*/ 36 w 356"/>
                <a:gd name="T33" fmla="*/ 1 h 352"/>
                <a:gd name="T34" fmla="*/ 9 w 356"/>
                <a:gd name="T35" fmla="*/ 0 h 352"/>
                <a:gd name="T36" fmla="*/ 0 w 356"/>
                <a:gd name="T37" fmla="*/ 10 h 352"/>
                <a:gd name="T38" fmla="*/ 12 w 356"/>
                <a:gd name="T39" fmla="*/ 16 h 352"/>
                <a:gd name="T40" fmla="*/ 42 w 356"/>
                <a:gd name="T41" fmla="*/ 33 h 352"/>
                <a:gd name="T42" fmla="*/ 82 w 356"/>
                <a:gd name="T43" fmla="*/ 340 h 352"/>
                <a:gd name="T44" fmla="*/ 91 w 356"/>
                <a:gd name="T45" fmla="*/ 352 h 352"/>
                <a:gd name="T46" fmla="*/ 105 w 356"/>
                <a:gd name="T47" fmla="*/ 343 h 352"/>
                <a:gd name="T48" fmla="*/ 285 w 356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6" h="352">
                  <a:moveTo>
                    <a:pt x="285" y="57"/>
                  </a:moveTo>
                  <a:cubicBezTo>
                    <a:pt x="310" y="18"/>
                    <a:pt x="331" y="17"/>
                    <a:pt x="349" y="16"/>
                  </a:cubicBezTo>
                  <a:cubicBezTo>
                    <a:pt x="355" y="15"/>
                    <a:pt x="356" y="7"/>
                    <a:pt x="356" y="6"/>
                  </a:cubicBezTo>
                  <a:cubicBezTo>
                    <a:pt x="356" y="2"/>
                    <a:pt x="353" y="0"/>
                    <a:pt x="349" y="0"/>
                  </a:cubicBezTo>
                  <a:cubicBezTo>
                    <a:pt x="336" y="0"/>
                    <a:pt x="322" y="2"/>
                    <a:pt x="308" y="2"/>
                  </a:cubicBezTo>
                  <a:cubicBezTo>
                    <a:pt x="292" y="2"/>
                    <a:pt x="275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4"/>
                  </a:lnTo>
                  <a:lnTo>
                    <a:pt x="86" y="31"/>
                  </a:lnTo>
                  <a:cubicBezTo>
                    <a:pt x="86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2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 2">
              <a:extLst>
                <a:ext uri="{FF2B5EF4-FFF2-40B4-BE49-F238E27FC236}">
                  <a16:creationId xmlns:a16="http://schemas.microsoft.com/office/drawing/2014/main" id="{570A09C6-8286-469E-AE46-58A8F8DCF416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749548" y="2540000"/>
              <a:ext cx="57150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 2">
              <a:extLst>
                <a:ext uri="{FF2B5EF4-FFF2-40B4-BE49-F238E27FC236}">
                  <a16:creationId xmlns:a16="http://schemas.microsoft.com/office/drawing/2014/main" id="{0B04B340-C72F-480C-8581-0277516F082F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2827335" y="2620963"/>
              <a:ext cx="12223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 2">
              <a:extLst>
                <a:ext uri="{FF2B5EF4-FFF2-40B4-BE49-F238E27FC236}">
                  <a16:creationId xmlns:a16="http://schemas.microsoft.com/office/drawing/2014/main" id="{9C2754AC-A41B-4D68-AC11-05614B781450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974973" y="2540000"/>
              <a:ext cx="55563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F51C242-0C4C-4938-8D7F-CDD7C740DC9B}"/>
              </a:ext>
            </a:extLst>
          </p:cNvPr>
          <p:cNvSpPr txBox="1"/>
          <p:nvPr/>
        </p:nvSpPr>
        <p:spPr>
          <a:xfrm>
            <a:off x="6388523" y="3639791"/>
            <a:ext cx="28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431009C-E761-45D0-8C72-B2857677979A}"/>
                  </a:ext>
                </a:extLst>
              </p:cNvPr>
              <p:cNvSpPr/>
              <p:nvPr/>
            </p:nvSpPr>
            <p:spPr>
              <a:xfrm>
                <a:off x="6889816" y="4037589"/>
                <a:ext cx="440427" cy="380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431009C-E761-45D0-8C72-B28576779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16" y="4037589"/>
                <a:ext cx="440427" cy="380873"/>
              </a:xfrm>
              <a:prstGeom prst="rect">
                <a:avLst/>
              </a:prstGeom>
              <a:blipFill>
                <a:blip r:embed="rId146"/>
                <a:stretch>
                  <a:fillRect t="-1587" r="-1388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153">
            <a:extLst>
              <a:ext uri="{FF2B5EF4-FFF2-40B4-BE49-F238E27FC236}">
                <a16:creationId xmlns:a16="http://schemas.microsoft.com/office/drawing/2014/main" id="{4F85B307-5528-4562-B269-B7FB12787561}"/>
              </a:ext>
            </a:extLst>
          </p:cNvPr>
          <p:cNvSpPr/>
          <p:nvPr/>
        </p:nvSpPr>
        <p:spPr>
          <a:xfrm>
            <a:off x="6406418" y="449264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FF3CF3A-50E3-4AEE-BD5D-2FB41E28B97F}"/>
              </a:ext>
            </a:extLst>
          </p:cNvPr>
          <p:cNvCxnSpPr>
            <a:cxnSpLocks/>
          </p:cNvCxnSpPr>
          <p:nvPr/>
        </p:nvCxnSpPr>
        <p:spPr>
          <a:xfrm>
            <a:off x="6166099" y="4384039"/>
            <a:ext cx="1652789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40426AB-1B9B-45C9-9C2D-2864A39CBDB5}"/>
              </a:ext>
            </a:extLst>
          </p:cNvPr>
          <p:cNvCxnSpPr>
            <a:cxnSpLocks/>
          </p:cNvCxnSpPr>
          <p:nvPr/>
        </p:nvCxnSpPr>
        <p:spPr>
          <a:xfrm flipH="1">
            <a:off x="6204640" y="3991779"/>
            <a:ext cx="75231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0330110-3020-488A-8208-EFED523ED416}"/>
              </a:ext>
            </a:extLst>
          </p:cNvPr>
          <p:cNvCxnSpPr>
            <a:cxnSpLocks/>
          </p:cNvCxnSpPr>
          <p:nvPr/>
        </p:nvCxnSpPr>
        <p:spPr>
          <a:xfrm flipH="1">
            <a:off x="6169778" y="4850761"/>
            <a:ext cx="75231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492486-ACA3-4227-A72D-2703FF7A34DC}"/>
              </a:ext>
            </a:extLst>
          </p:cNvPr>
          <p:cNvSpPr/>
          <p:nvPr/>
        </p:nvSpPr>
        <p:spPr>
          <a:xfrm>
            <a:off x="7286951" y="4492641"/>
            <a:ext cx="53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γ</a:t>
            </a:r>
            <a:r>
              <a:rPr lang="en-US" dirty="0"/>
              <a:t>'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097C3BB-4FCB-4DEB-819E-95B904172F96}"/>
              </a:ext>
            </a:extLst>
          </p:cNvPr>
          <p:cNvCxnSpPr>
            <a:cxnSpLocks/>
          </p:cNvCxnSpPr>
          <p:nvPr/>
        </p:nvCxnSpPr>
        <p:spPr>
          <a:xfrm flipH="1">
            <a:off x="7085174" y="3991779"/>
            <a:ext cx="75231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959B2AA-57F1-42A6-A1D4-963C9E14C653}"/>
              </a:ext>
            </a:extLst>
          </p:cNvPr>
          <p:cNvCxnSpPr>
            <a:cxnSpLocks/>
          </p:cNvCxnSpPr>
          <p:nvPr/>
        </p:nvCxnSpPr>
        <p:spPr>
          <a:xfrm flipH="1">
            <a:off x="7050312" y="4850761"/>
            <a:ext cx="75231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A63081C-7DFE-4132-8F69-B1B52C862113}"/>
              </a:ext>
            </a:extLst>
          </p:cNvPr>
          <p:cNvSpPr txBox="1"/>
          <p:nvPr/>
        </p:nvSpPr>
        <p:spPr>
          <a:xfrm>
            <a:off x="7279832" y="3625940"/>
            <a:ext cx="4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'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AE1E220-6C1E-4E13-9E8B-17DDE8E5BBD3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4585569" y="3934537"/>
            <a:ext cx="1406293" cy="188174"/>
            <a:chOff x="2541588" y="2540000"/>
            <a:chExt cx="2005013" cy="268288"/>
          </a:xfrm>
        </p:grpSpPr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0F400BF-85DF-4AD1-AB34-E29728B0B39D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541588" y="2549525"/>
              <a:ext cx="104775" cy="198438"/>
            </a:xfrm>
            <a:custGeom>
              <a:avLst/>
              <a:gdLst>
                <a:gd name="T0" fmla="*/ 210 w 227"/>
                <a:gd name="T1" fmla="*/ 25 h 369"/>
                <a:gd name="T2" fmla="*/ 119 w 227"/>
                <a:gd name="T3" fmla="*/ 0 h 369"/>
                <a:gd name="T4" fmla="*/ 6 w 227"/>
                <a:gd name="T5" fmla="*/ 99 h 369"/>
                <a:gd name="T6" fmla="*/ 33 w 227"/>
                <a:gd name="T7" fmla="*/ 162 h 369"/>
                <a:gd name="T8" fmla="*/ 105 w 227"/>
                <a:gd name="T9" fmla="*/ 197 h 369"/>
                <a:gd name="T10" fmla="*/ 166 w 227"/>
                <a:gd name="T11" fmla="*/ 222 h 369"/>
                <a:gd name="T12" fmla="*/ 187 w 227"/>
                <a:gd name="T13" fmla="*/ 268 h 369"/>
                <a:gd name="T14" fmla="*/ 115 w 227"/>
                <a:gd name="T15" fmla="*/ 334 h 369"/>
                <a:gd name="T16" fmla="*/ 7 w 227"/>
                <a:gd name="T17" fmla="*/ 294 h 369"/>
                <a:gd name="T18" fmla="*/ 0 w 227"/>
                <a:gd name="T19" fmla="*/ 334 h 369"/>
                <a:gd name="T20" fmla="*/ 115 w 227"/>
                <a:gd name="T21" fmla="*/ 369 h 369"/>
                <a:gd name="T22" fmla="*/ 227 w 227"/>
                <a:gd name="T23" fmla="*/ 263 h 369"/>
                <a:gd name="T24" fmla="*/ 200 w 227"/>
                <a:gd name="T25" fmla="*/ 195 h 369"/>
                <a:gd name="T26" fmla="*/ 115 w 227"/>
                <a:gd name="T27" fmla="*/ 154 h 369"/>
                <a:gd name="T28" fmla="*/ 63 w 227"/>
                <a:gd name="T29" fmla="*/ 132 h 369"/>
                <a:gd name="T30" fmla="*/ 45 w 227"/>
                <a:gd name="T31" fmla="*/ 93 h 369"/>
                <a:gd name="T32" fmla="*/ 118 w 227"/>
                <a:gd name="T33" fmla="*/ 33 h 369"/>
                <a:gd name="T34" fmla="*/ 202 w 227"/>
                <a:gd name="T35" fmla="*/ 65 h 369"/>
                <a:gd name="T36" fmla="*/ 210 w 227"/>
                <a:gd name="T37" fmla="*/ 2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369">
                  <a:moveTo>
                    <a:pt x="210" y="25"/>
                  </a:moveTo>
                  <a:cubicBezTo>
                    <a:pt x="182" y="9"/>
                    <a:pt x="155" y="0"/>
                    <a:pt x="119" y="0"/>
                  </a:cubicBezTo>
                  <a:cubicBezTo>
                    <a:pt x="49" y="0"/>
                    <a:pt x="6" y="49"/>
                    <a:pt x="6" y="99"/>
                  </a:cubicBezTo>
                  <a:cubicBezTo>
                    <a:pt x="6" y="120"/>
                    <a:pt x="13" y="141"/>
                    <a:pt x="33" y="162"/>
                  </a:cubicBezTo>
                  <a:cubicBezTo>
                    <a:pt x="54" y="184"/>
                    <a:pt x="76" y="190"/>
                    <a:pt x="105" y="197"/>
                  </a:cubicBezTo>
                  <a:cubicBezTo>
                    <a:pt x="147" y="208"/>
                    <a:pt x="152" y="209"/>
                    <a:pt x="166" y="222"/>
                  </a:cubicBezTo>
                  <a:cubicBezTo>
                    <a:pt x="176" y="230"/>
                    <a:pt x="187" y="247"/>
                    <a:pt x="187" y="268"/>
                  </a:cubicBezTo>
                  <a:cubicBezTo>
                    <a:pt x="187" y="301"/>
                    <a:pt x="160" y="334"/>
                    <a:pt x="115" y="334"/>
                  </a:cubicBezTo>
                  <a:cubicBezTo>
                    <a:pt x="94" y="334"/>
                    <a:pt x="49" y="329"/>
                    <a:pt x="7" y="294"/>
                  </a:cubicBezTo>
                  <a:lnTo>
                    <a:pt x="0" y="334"/>
                  </a:lnTo>
                  <a:cubicBezTo>
                    <a:pt x="44" y="362"/>
                    <a:pt x="84" y="369"/>
                    <a:pt x="115" y="369"/>
                  </a:cubicBezTo>
                  <a:cubicBezTo>
                    <a:pt x="181" y="369"/>
                    <a:pt x="227" y="318"/>
                    <a:pt x="227" y="263"/>
                  </a:cubicBezTo>
                  <a:cubicBezTo>
                    <a:pt x="227" y="231"/>
                    <a:pt x="211" y="207"/>
                    <a:pt x="200" y="195"/>
                  </a:cubicBezTo>
                  <a:cubicBezTo>
                    <a:pt x="177" y="170"/>
                    <a:pt x="160" y="165"/>
                    <a:pt x="115" y="154"/>
                  </a:cubicBezTo>
                  <a:cubicBezTo>
                    <a:pt x="86" y="147"/>
                    <a:pt x="78" y="145"/>
                    <a:pt x="63" y="132"/>
                  </a:cubicBezTo>
                  <a:cubicBezTo>
                    <a:pt x="59" y="129"/>
                    <a:pt x="45" y="115"/>
                    <a:pt x="45" y="93"/>
                  </a:cubicBezTo>
                  <a:cubicBezTo>
                    <a:pt x="45" y="63"/>
                    <a:pt x="72" y="33"/>
                    <a:pt x="118" y="33"/>
                  </a:cubicBezTo>
                  <a:cubicBezTo>
                    <a:pt x="160" y="33"/>
                    <a:pt x="184" y="50"/>
                    <a:pt x="202" y="65"/>
                  </a:cubicBezTo>
                  <a:lnTo>
                    <a:pt x="210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5">
              <a:extLst>
                <a:ext uri="{FF2B5EF4-FFF2-40B4-BE49-F238E27FC236}">
                  <a16:creationId xmlns:a16="http://schemas.microsoft.com/office/drawing/2014/main" id="{85A613EB-B375-4252-8417-DC2F79E4EE4A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674938" y="2559050"/>
              <a:ext cx="20638" cy="182563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5 h 340"/>
                <a:gd name="T6" fmla="*/ 44 w 44"/>
                <a:gd name="T7" fmla="*/ 45 h 340"/>
                <a:gd name="T8" fmla="*/ 44 w 44"/>
                <a:gd name="T9" fmla="*/ 0 h 340"/>
                <a:gd name="T10" fmla="*/ 41 w 44"/>
                <a:gd name="T11" fmla="*/ 118 h 340"/>
                <a:gd name="T12" fmla="*/ 3 w 44"/>
                <a:gd name="T13" fmla="*/ 118 h 340"/>
                <a:gd name="T14" fmla="*/ 3 w 44"/>
                <a:gd name="T15" fmla="*/ 340 h 340"/>
                <a:gd name="T16" fmla="*/ 41 w 44"/>
                <a:gd name="T17" fmla="*/ 340 h 340"/>
                <a:gd name="T18" fmla="*/ 41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40"/>
                  </a:lnTo>
                  <a:lnTo>
                    <a:pt x="41" y="340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8C246064-4FBD-4DE2-8CE3-82A79AD308F8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732088" y="2619375"/>
              <a:ext cx="144463" cy="122238"/>
            </a:xfrm>
            <a:custGeom>
              <a:avLst/>
              <a:gdLst>
                <a:gd name="T0" fmla="*/ 315 w 315"/>
                <a:gd name="T1" fmla="*/ 79 h 228"/>
                <a:gd name="T2" fmla="*/ 247 w 315"/>
                <a:gd name="T3" fmla="*/ 0 h 228"/>
                <a:gd name="T4" fmla="*/ 173 w 315"/>
                <a:gd name="T5" fmla="*/ 41 h 228"/>
                <a:gd name="T6" fmla="*/ 109 w 315"/>
                <a:gd name="T7" fmla="*/ 0 h 228"/>
                <a:gd name="T8" fmla="*/ 36 w 315"/>
                <a:gd name="T9" fmla="*/ 39 h 228"/>
                <a:gd name="T10" fmla="*/ 36 w 315"/>
                <a:gd name="T11" fmla="*/ 3 h 228"/>
                <a:gd name="T12" fmla="*/ 0 w 315"/>
                <a:gd name="T13" fmla="*/ 3 h 228"/>
                <a:gd name="T14" fmla="*/ 0 w 315"/>
                <a:gd name="T15" fmla="*/ 228 h 228"/>
                <a:gd name="T16" fmla="*/ 39 w 315"/>
                <a:gd name="T17" fmla="*/ 228 h 228"/>
                <a:gd name="T18" fmla="*/ 39 w 315"/>
                <a:gd name="T19" fmla="*/ 105 h 228"/>
                <a:gd name="T20" fmla="*/ 89 w 315"/>
                <a:gd name="T21" fmla="*/ 31 h 228"/>
                <a:gd name="T22" fmla="*/ 138 w 315"/>
                <a:gd name="T23" fmla="*/ 82 h 228"/>
                <a:gd name="T24" fmla="*/ 138 w 315"/>
                <a:gd name="T25" fmla="*/ 228 h 228"/>
                <a:gd name="T26" fmla="*/ 177 w 315"/>
                <a:gd name="T27" fmla="*/ 228 h 228"/>
                <a:gd name="T28" fmla="*/ 177 w 315"/>
                <a:gd name="T29" fmla="*/ 105 h 228"/>
                <a:gd name="T30" fmla="*/ 227 w 315"/>
                <a:gd name="T31" fmla="*/ 31 h 228"/>
                <a:gd name="T32" fmla="*/ 276 w 315"/>
                <a:gd name="T33" fmla="*/ 82 h 228"/>
                <a:gd name="T34" fmla="*/ 276 w 315"/>
                <a:gd name="T35" fmla="*/ 228 h 228"/>
                <a:gd name="T36" fmla="*/ 315 w 315"/>
                <a:gd name="T37" fmla="*/ 228 h 228"/>
                <a:gd name="T38" fmla="*/ 315 w 315"/>
                <a:gd name="T39" fmla="*/ 7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8">
                  <a:moveTo>
                    <a:pt x="315" y="79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4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8"/>
                  </a:lnTo>
                  <a:lnTo>
                    <a:pt x="177" y="228"/>
                  </a:lnTo>
                  <a:lnTo>
                    <a:pt x="177" y="105"/>
                  </a:lnTo>
                  <a:cubicBezTo>
                    <a:pt x="177" y="71"/>
                    <a:pt x="191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8"/>
                  </a:lnTo>
                  <a:lnTo>
                    <a:pt x="315" y="228"/>
                  </a:lnTo>
                  <a:lnTo>
                    <a:pt x="315" y="7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599B2AE9-CE96-4DD4-B958-A626998C3B51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917826" y="2540000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6151DFD3-F78F-48D0-BD42-22A087E077F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990851" y="2624138"/>
              <a:ext cx="114300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3BDFFD20-0D71-408F-822D-43CA6A6AE38C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122613" y="2540000"/>
              <a:ext cx="41275" cy="96838"/>
            </a:xfrm>
            <a:custGeom>
              <a:avLst/>
              <a:gdLst>
                <a:gd name="T0" fmla="*/ 84 w 87"/>
                <a:gd name="T1" fmla="*/ 30 h 180"/>
                <a:gd name="T2" fmla="*/ 87 w 87"/>
                <a:gd name="T3" fmla="*/ 19 h 180"/>
                <a:gd name="T4" fmla="*/ 67 w 87"/>
                <a:gd name="T5" fmla="*/ 0 h 180"/>
                <a:gd name="T6" fmla="*/ 47 w 87"/>
                <a:gd name="T7" fmla="*/ 16 h 180"/>
                <a:gd name="T8" fmla="*/ 1 w 87"/>
                <a:gd name="T9" fmla="*/ 167 h 180"/>
                <a:gd name="T10" fmla="*/ 0 w 87"/>
                <a:gd name="T11" fmla="*/ 173 h 180"/>
                <a:gd name="T12" fmla="*/ 13 w 87"/>
                <a:gd name="T13" fmla="*/ 180 h 180"/>
                <a:gd name="T14" fmla="*/ 18 w 87"/>
                <a:gd name="T15" fmla="*/ 174 h 180"/>
                <a:gd name="T16" fmla="*/ 84 w 87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0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7" y="0"/>
                    <a:pt x="67" y="0"/>
                  </a:cubicBezTo>
                  <a:cubicBezTo>
                    <a:pt x="53" y="0"/>
                    <a:pt x="49" y="10"/>
                    <a:pt x="47" y="16"/>
                  </a:cubicBezTo>
                  <a:lnTo>
                    <a:pt x="1" y="167"/>
                  </a:lnTo>
                  <a:cubicBezTo>
                    <a:pt x="1" y="168"/>
                    <a:pt x="0" y="172"/>
                    <a:pt x="0" y="173"/>
                  </a:cubicBezTo>
                  <a:cubicBezTo>
                    <a:pt x="0" y="177"/>
                    <a:pt x="10" y="180"/>
                    <a:pt x="13" y="180"/>
                  </a:cubicBezTo>
                  <a:cubicBezTo>
                    <a:pt x="16" y="180"/>
                    <a:pt x="16" y="180"/>
                    <a:pt x="18" y="174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EFD0359E-4AD0-46A3-962D-13C09BF6C5A7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192463" y="2540000"/>
              <a:ext cx="53975" cy="26828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EEF1F62B-2E06-46A5-8F87-DC6C92370A7B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344863" y="2643188"/>
              <a:ext cx="152400" cy="635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78925A21-95DE-4FCF-9BAD-7B1531A5DD2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597276" y="2540000"/>
              <a:ext cx="52388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8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9B34A300-E56F-490B-8D2D-24A77F56CF9D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673476" y="2624138"/>
              <a:ext cx="128588" cy="120650"/>
            </a:xfrm>
            <a:custGeom>
              <a:avLst/>
              <a:gdLst>
                <a:gd name="T0" fmla="*/ 217 w 280"/>
                <a:gd name="T1" fmla="*/ 103 h 226"/>
                <a:gd name="T2" fmla="*/ 134 w 280"/>
                <a:gd name="T3" fmla="*/ 0 h 226"/>
                <a:gd name="T4" fmla="*/ 0 w 280"/>
                <a:gd name="T5" fmla="*/ 142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1 h 226"/>
                <a:gd name="T14" fmla="*/ 267 w 280"/>
                <a:gd name="T15" fmla="*/ 186 h 226"/>
                <a:gd name="T16" fmla="*/ 261 w 280"/>
                <a:gd name="T17" fmla="*/ 191 h 226"/>
                <a:gd name="T18" fmla="*/ 233 w 280"/>
                <a:gd name="T19" fmla="*/ 215 h 226"/>
                <a:gd name="T20" fmla="*/ 217 w 280"/>
                <a:gd name="T21" fmla="*/ 164 h 226"/>
                <a:gd name="T22" fmla="*/ 222 w 280"/>
                <a:gd name="T23" fmla="*/ 147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7 w 280"/>
                <a:gd name="T31" fmla="*/ 134 h 226"/>
                <a:gd name="T32" fmla="*/ 217 w 280"/>
                <a:gd name="T33" fmla="*/ 103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1 h 226"/>
                <a:gd name="T40" fmla="*/ 66 w 280"/>
                <a:gd name="T41" fmla="*/ 57 h 226"/>
                <a:gd name="T42" fmla="*/ 133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7" y="103"/>
                  </a:moveTo>
                  <a:cubicBezTo>
                    <a:pt x="217" y="24"/>
                    <a:pt x="171" y="0"/>
                    <a:pt x="134" y="0"/>
                  </a:cubicBezTo>
                  <a:cubicBezTo>
                    <a:pt x="66" y="0"/>
                    <a:pt x="0" y="71"/>
                    <a:pt x="0" y="142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5"/>
                    <a:pt x="186" y="184"/>
                  </a:cubicBezTo>
                  <a:cubicBezTo>
                    <a:pt x="192" y="211"/>
                    <a:pt x="209" y="226"/>
                    <a:pt x="231" y="226"/>
                  </a:cubicBezTo>
                  <a:cubicBezTo>
                    <a:pt x="258" y="226"/>
                    <a:pt x="273" y="199"/>
                    <a:pt x="273" y="191"/>
                  </a:cubicBezTo>
                  <a:cubicBezTo>
                    <a:pt x="273" y="187"/>
                    <a:pt x="270" y="186"/>
                    <a:pt x="267" y="186"/>
                  </a:cubicBezTo>
                  <a:cubicBezTo>
                    <a:pt x="264" y="186"/>
                    <a:pt x="262" y="187"/>
                    <a:pt x="261" y="191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4"/>
                    <a:pt x="217" y="153"/>
                    <a:pt x="222" y="147"/>
                  </a:cubicBezTo>
                  <a:cubicBezTo>
                    <a:pt x="269" y="88"/>
                    <a:pt x="280" y="30"/>
                    <a:pt x="280" y="29"/>
                  </a:cubicBezTo>
                  <a:cubicBezTo>
                    <a:pt x="280" y="28"/>
                    <a:pt x="279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7" y="134"/>
                  </a:cubicBezTo>
                  <a:lnTo>
                    <a:pt x="217" y="103"/>
                  </a:lnTo>
                  <a:close/>
                  <a:moveTo>
                    <a:pt x="184" y="171"/>
                  </a:moveTo>
                  <a:cubicBezTo>
                    <a:pt x="140" y="210"/>
                    <a:pt x="102" y="215"/>
                    <a:pt x="82" y="215"/>
                  </a:cubicBezTo>
                  <a:cubicBezTo>
                    <a:pt x="52" y="215"/>
                    <a:pt x="37" y="193"/>
                    <a:pt x="37" y="161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0"/>
                    <a:pt x="116" y="11"/>
                    <a:pt x="133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2B4E0D7F-0C8A-41E0-A4D7-1E51BA803C6B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817938" y="2540000"/>
              <a:ext cx="41275" cy="96838"/>
            </a:xfrm>
            <a:custGeom>
              <a:avLst/>
              <a:gdLst>
                <a:gd name="T0" fmla="*/ 84 w 87"/>
                <a:gd name="T1" fmla="*/ 30 h 180"/>
                <a:gd name="T2" fmla="*/ 87 w 87"/>
                <a:gd name="T3" fmla="*/ 19 h 180"/>
                <a:gd name="T4" fmla="*/ 67 w 87"/>
                <a:gd name="T5" fmla="*/ 0 h 180"/>
                <a:gd name="T6" fmla="*/ 47 w 87"/>
                <a:gd name="T7" fmla="*/ 16 h 180"/>
                <a:gd name="T8" fmla="*/ 1 w 87"/>
                <a:gd name="T9" fmla="*/ 167 h 180"/>
                <a:gd name="T10" fmla="*/ 0 w 87"/>
                <a:gd name="T11" fmla="*/ 173 h 180"/>
                <a:gd name="T12" fmla="*/ 13 w 87"/>
                <a:gd name="T13" fmla="*/ 180 h 180"/>
                <a:gd name="T14" fmla="*/ 18 w 87"/>
                <a:gd name="T15" fmla="*/ 174 h 180"/>
                <a:gd name="T16" fmla="*/ 84 w 87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0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7" y="0"/>
                    <a:pt x="67" y="0"/>
                  </a:cubicBezTo>
                  <a:cubicBezTo>
                    <a:pt x="53" y="0"/>
                    <a:pt x="49" y="10"/>
                    <a:pt x="47" y="16"/>
                  </a:cubicBezTo>
                  <a:lnTo>
                    <a:pt x="1" y="167"/>
                  </a:lnTo>
                  <a:cubicBezTo>
                    <a:pt x="1" y="168"/>
                    <a:pt x="0" y="172"/>
                    <a:pt x="0" y="173"/>
                  </a:cubicBezTo>
                  <a:cubicBezTo>
                    <a:pt x="0" y="177"/>
                    <a:pt x="10" y="180"/>
                    <a:pt x="13" y="180"/>
                  </a:cubicBezTo>
                  <a:cubicBezTo>
                    <a:pt x="16" y="180"/>
                    <a:pt x="16" y="180"/>
                    <a:pt x="18" y="174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354B838C-FD1F-4E19-B25C-8A2240EBDBDD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894138" y="2713038"/>
              <a:ext cx="26988" cy="8096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5D2AEF6E-FDFA-44B6-AAC9-B55E68A3A061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983038" y="2552700"/>
              <a:ext cx="125413" cy="241300"/>
            </a:xfrm>
            <a:custGeom>
              <a:avLst/>
              <a:gdLst>
                <a:gd name="T0" fmla="*/ 272 w 272"/>
                <a:gd name="T1" fmla="*/ 69 h 449"/>
                <a:gd name="T2" fmla="*/ 204 w 272"/>
                <a:gd name="T3" fmla="*/ 0 h 449"/>
                <a:gd name="T4" fmla="*/ 144 w 272"/>
                <a:gd name="T5" fmla="*/ 21 h 449"/>
                <a:gd name="T6" fmla="*/ 80 w 272"/>
                <a:gd name="T7" fmla="*/ 128 h 449"/>
                <a:gd name="T8" fmla="*/ 0 w 272"/>
                <a:gd name="T9" fmla="*/ 444 h 449"/>
                <a:gd name="T10" fmla="*/ 6 w 272"/>
                <a:gd name="T11" fmla="*/ 449 h 449"/>
                <a:gd name="T12" fmla="*/ 12 w 272"/>
                <a:gd name="T13" fmla="*/ 447 h 449"/>
                <a:gd name="T14" fmla="*/ 47 w 272"/>
                <a:gd name="T15" fmla="*/ 309 h 449"/>
                <a:gd name="T16" fmla="*/ 115 w 272"/>
                <a:gd name="T17" fmla="*/ 358 h 449"/>
                <a:gd name="T18" fmla="*/ 211 w 272"/>
                <a:gd name="T19" fmla="*/ 318 h 449"/>
                <a:gd name="T20" fmla="*/ 251 w 272"/>
                <a:gd name="T21" fmla="*/ 226 h 449"/>
                <a:gd name="T22" fmla="*/ 215 w 272"/>
                <a:gd name="T23" fmla="*/ 152 h 449"/>
                <a:gd name="T24" fmla="*/ 272 w 272"/>
                <a:gd name="T25" fmla="*/ 69 h 449"/>
                <a:gd name="T26" fmla="*/ 182 w 272"/>
                <a:gd name="T27" fmla="*/ 151 h 449"/>
                <a:gd name="T28" fmla="*/ 158 w 272"/>
                <a:gd name="T29" fmla="*/ 155 h 449"/>
                <a:gd name="T30" fmla="*/ 136 w 272"/>
                <a:gd name="T31" fmla="*/ 153 h 449"/>
                <a:gd name="T32" fmla="*/ 161 w 272"/>
                <a:gd name="T33" fmla="*/ 149 h 449"/>
                <a:gd name="T34" fmla="*/ 182 w 272"/>
                <a:gd name="T35" fmla="*/ 151 h 449"/>
                <a:gd name="T36" fmla="*/ 244 w 272"/>
                <a:gd name="T37" fmla="*/ 57 h 449"/>
                <a:gd name="T38" fmla="*/ 199 w 272"/>
                <a:gd name="T39" fmla="*/ 143 h 449"/>
                <a:gd name="T40" fmla="*/ 161 w 272"/>
                <a:gd name="T41" fmla="*/ 137 h 449"/>
                <a:gd name="T42" fmla="*/ 122 w 272"/>
                <a:gd name="T43" fmla="*/ 153 h 449"/>
                <a:gd name="T44" fmla="*/ 157 w 272"/>
                <a:gd name="T45" fmla="*/ 166 h 449"/>
                <a:gd name="T46" fmla="*/ 198 w 272"/>
                <a:gd name="T47" fmla="*/ 159 h 449"/>
                <a:gd name="T48" fmla="*/ 220 w 272"/>
                <a:gd name="T49" fmla="*/ 216 h 449"/>
                <a:gd name="T50" fmla="*/ 195 w 272"/>
                <a:gd name="T51" fmla="*/ 302 h 449"/>
                <a:gd name="T52" fmla="*/ 113 w 272"/>
                <a:gd name="T53" fmla="*/ 347 h 449"/>
                <a:gd name="T54" fmla="*/ 57 w 272"/>
                <a:gd name="T55" fmla="*/ 282 h 449"/>
                <a:gd name="T56" fmla="*/ 59 w 272"/>
                <a:gd name="T57" fmla="*/ 260 h 449"/>
                <a:gd name="T58" fmla="*/ 91 w 272"/>
                <a:gd name="T59" fmla="*/ 134 h 449"/>
                <a:gd name="T60" fmla="*/ 198 w 272"/>
                <a:gd name="T61" fmla="*/ 12 h 449"/>
                <a:gd name="T62" fmla="*/ 244 w 272"/>
                <a:gd name="T6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2" h="449">
                  <a:moveTo>
                    <a:pt x="272" y="69"/>
                  </a:moveTo>
                  <a:cubicBezTo>
                    <a:pt x="272" y="31"/>
                    <a:pt x="245" y="0"/>
                    <a:pt x="204" y="0"/>
                  </a:cubicBezTo>
                  <a:cubicBezTo>
                    <a:pt x="175" y="0"/>
                    <a:pt x="161" y="8"/>
                    <a:pt x="144" y="21"/>
                  </a:cubicBezTo>
                  <a:cubicBezTo>
                    <a:pt x="116" y="41"/>
                    <a:pt x="89" y="90"/>
                    <a:pt x="80" y="128"/>
                  </a:cubicBezTo>
                  <a:lnTo>
                    <a:pt x="0" y="444"/>
                  </a:lnTo>
                  <a:cubicBezTo>
                    <a:pt x="0" y="446"/>
                    <a:pt x="2" y="449"/>
                    <a:pt x="6" y="449"/>
                  </a:cubicBezTo>
                  <a:cubicBezTo>
                    <a:pt x="10" y="449"/>
                    <a:pt x="12" y="448"/>
                    <a:pt x="12" y="447"/>
                  </a:cubicBezTo>
                  <a:lnTo>
                    <a:pt x="47" y="309"/>
                  </a:lnTo>
                  <a:cubicBezTo>
                    <a:pt x="57" y="339"/>
                    <a:pt x="79" y="358"/>
                    <a:pt x="115" y="358"/>
                  </a:cubicBezTo>
                  <a:cubicBezTo>
                    <a:pt x="151" y="358"/>
                    <a:pt x="189" y="340"/>
                    <a:pt x="211" y="318"/>
                  </a:cubicBezTo>
                  <a:cubicBezTo>
                    <a:pt x="235" y="295"/>
                    <a:pt x="251" y="263"/>
                    <a:pt x="251" y="226"/>
                  </a:cubicBezTo>
                  <a:cubicBezTo>
                    <a:pt x="251" y="190"/>
                    <a:pt x="233" y="164"/>
                    <a:pt x="215" y="152"/>
                  </a:cubicBezTo>
                  <a:cubicBezTo>
                    <a:pt x="244" y="135"/>
                    <a:pt x="272" y="105"/>
                    <a:pt x="272" y="69"/>
                  </a:cubicBezTo>
                  <a:close/>
                  <a:moveTo>
                    <a:pt x="182" y="151"/>
                  </a:moveTo>
                  <a:cubicBezTo>
                    <a:pt x="176" y="154"/>
                    <a:pt x="170" y="155"/>
                    <a:pt x="158" y="155"/>
                  </a:cubicBezTo>
                  <a:cubicBezTo>
                    <a:pt x="151" y="155"/>
                    <a:pt x="141" y="155"/>
                    <a:pt x="136" y="153"/>
                  </a:cubicBezTo>
                  <a:cubicBezTo>
                    <a:pt x="137" y="148"/>
                    <a:pt x="155" y="149"/>
                    <a:pt x="161" y="149"/>
                  </a:cubicBezTo>
                  <a:cubicBezTo>
                    <a:pt x="171" y="149"/>
                    <a:pt x="176" y="149"/>
                    <a:pt x="182" y="151"/>
                  </a:cubicBezTo>
                  <a:close/>
                  <a:moveTo>
                    <a:pt x="244" y="57"/>
                  </a:moveTo>
                  <a:cubicBezTo>
                    <a:pt x="244" y="92"/>
                    <a:pt x="225" y="128"/>
                    <a:pt x="199" y="143"/>
                  </a:cubicBezTo>
                  <a:cubicBezTo>
                    <a:pt x="186" y="138"/>
                    <a:pt x="176" y="137"/>
                    <a:pt x="161" y="137"/>
                  </a:cubicBezTo>
                  <a:cubicBezTo>
                    <a:pt x="150" y="137"/>
                    <a:pt x="122" y="137"/>
                    <a:pt x="122" y="153"/>
                  </a:cubicBezTo>
                  <a:cubicBezTo>
                    <a:pt x="122" y="167"/>
                    <a:pt x="148" y="166"/>
                    <a:pt x="157" y="166"/>
                  </a:cubicBezTo>
                  <a:cubicBezTo>
                    <a:pt x="175" y="166"/>
                    <a:pt x="183" y="165"/>
                    <a:pt x="198" y="159"/>
                  </a:cubicBezTo>
                  <a:cubicBezTo>
                    <a:pt x="217" y="177"/>
                    <a:pt x="219" y="193"/>
                    <a:pt x="220" y="216"/>
                  </a:cubicBezTo>
                  <a:cubicBezTo>
                    <a:pt x="221" y="245"/>
                    <a:pt x="209" y="282"/>
                    <a:pt x="195" y="302"/>
                  </a:cubicBezTo>
                  <a:cubicBezTo>
                    <a:pt x="175" y="329"/>
                    <a:pt x="142" y="347"/>
                    <a:pt x="113" y="347"/>
                  </a:cubicBezTo>
                  <a:cubicBezTo>
                    <a:pt x="76" y="347"/>
                    <a:pt x="57" y="318"/>
                    <a:pt x="57" y="282"/>
                  </a:cubicBezTo>
                  <a:cubicBezTo>
                    <a:pt x="57" y="277"/>
                    <a:pt x="57" y="270"/>
                    <a:pt x="59" y="260"/>
                  </a:cubicBezTo>
                  <a:lnTo>
                    <a:pt x="91" y="134"/>
                  </a:lnTo>
                  <a:cubicBezTo>
                    <a:pt x="102" y="91"/>
                    <a:pt x="138" y="12"/>
                    <a:pt x="198" y="12"/>
                  </a:cubicBezTo>
                  <a:cubicBezTo>
                    <a:pt x="227" y="12"/>
                    <a:pt x="244" y="27"/>
                    <a:pt x="244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CE03BEA7-CC07-437F-9B86-5EA74B1C4FF2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125913" y="2540000"/>
              <a:ext cx="39688" cy="96838"/>
            </a:xfrm>
            <a:custGeom>
              <a:avLst/>
              <a:gdLst>
                <a:gd name="T0" fmla="*/ 84 w 87"/>
                <a:gd name="T1" fmla="*/ 30 h 180"/>
                <a:gd name="T2" fmla="*/ 87 w 87"/>
                <a:gd name="T3" fmla="*/ 19 h 180"/>
                <a:gd name="T4" fmla="*/ 67 w 87"/>
                <a:gd name="T5" fmla="*/ 0 h 180"/>
                <a:gd name="T6" fmla="*/ 48 w 87"/>
                <a:gd name="T7" fmla="*/ 16 h 180"/>
                <a:gd name="T8" fmla="*/ 2 w 87"/>
                <a:gd name="T9" fmla="*/ 167 h 180"/>
                <a:gd name="T10" fmla="*/ 0 w 87"/>
                <a:gd name="T11" fmla="*/ 173 h 180"/>
                <a:gd name="T12" fmla="*/ 14 w 87"/>
                <a:gd name="T13" fmla="*/ 180 h 180"/>
                <a:gd name="T14" fmla="*/ 19 w 87"/>
                <a:gd name="T15" fmla="*/ 174 h 180"/>
                <a:gd name="T16" fmla="*/ 84 w 87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0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8" y="0"/>
                    <a:pt x="67" y="0"/>
                  </a:cubicBezTo>
                  <a:cubicBezTo>
                    <a:pt x="54" y="0"/>
                    <a:pt x="49" y="10"/>
                    <a:pt x="48" y="16"/>
                  </a:cubicBezTo>
                  <a:lnTo>
                    <a:pt x="2" y="167"/>
                  </a:lnTo>
                  <a:cubicBezTo>
                    <a:pt x="1" y="168"/>
                    <a:pt x="0" y="172"/>
                    <a:pt x="0" y="173"/>
                  </a:cubicBezTo>
                  <a:cubicBezTo>
                    <a:pt x="0" y="177"/>
                    <a:pt x="11" y="180"/>
                    <a:pt x="14" y="180"/>
                  </a:cubicBezTo>
                  <a:cubicBezTo>
                    <a:pt x="16" y="180"/>
                    <a:pt x="16" y="180"/>
                    <a:pt x="19" y="174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B1243C85-A841-4C2D-B98E-E0805876B56E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202113" y="2713038"/>
              <a:ext cx="26988" cy="8096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9">
              <a:extLst>
                <a:ext uri="{FF2B5EF4-FFF2-40B4-BE49-F238E27FC236}">
                  <a16:creationId xmlns:a16="http://schemas.microsoft.com/office/drawing/2014/main" id="{711E6C77-5EA5-41B6-8F3F-0995271C8455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289426" y="2624138"/>
              <a:ext cx="119063" cy="176213"/>
            </a:xfrm>
            <a:custGeom>
              <a:avLst/>
              <a:gdLst>
                <a:gd name="T0" fmla="*/ 11 w 261"/>
                <a:gd name="T1" fmla="*/ 94 h 328"/>
                <a:gd name="T2" fmla="*/ 90 w 261"/>
                <a:gd name="T3" fmla="*/ 36 h 328"/>
                <a:gd name="T4" fmla="*/ 171 w 261"/>
                <a:gd name="T5" fmla="*/ 163 h 328"/>
                <a:gd name="T6" fmla="*/ 165 w 261"/>
                <a:gd name="T7" fmla="*/ 212 h 328"/>
                <a:gd name="T8" fmla="*/ 139 w 261"/>
                <a:gd name="T9" fmla="*/ 319 h 328"/>
                <a:gd name="T10" fmla="*/ 146 w 261"/>
                <a:gd name="T11" fmla="*/ 328 h 328"/>
                <a:gd name="T12" fmla="*/ 162 w 261"/>
                <a:gd name="T13" fmla="*/ 298 h 328"/>
                <a:gd name="T14" fmla="*/ 180 w 261"/>
                <a:gd name="T15" fmla="*/ 212 h 328"/>
                <a:gd name="T16" fmla="*/ 184 w 261"/>
                <a:gd name="T17" fmla="*/ 193 h 328"/>
                <a:gd name="T18" fmla="*/ 252 w 261"/>
                <a:gd name="T19" fmla="*/ 29 h 328"/>
                <a:gd name="T20" fmla="*/ 261 w 261"/>
                <a:gd name="T21" fmla="*/ 10 h 328"/>
                <a:gd name="T22" fmla="*/ 255 w 261"/>
                <a:gd name="T23" fmla="*/ 5 h 328"/>
                <a:gd name="T24" fmla="*/ 249 w 261"/>
                <a:gd name="T25" fmla="*/ 9 h 328"/>
                <a:gd name="T26" fmla="*/ 184 w 261"/>
                <a:gd name="T27" fmla="*/ 157 h 328"/>
                <a:gd name="T28" fmla="*/ 163 w 261"/>
                <a:gd name="T29" fmla="*/ 55 h 328"/>
                <a:gd name="T30" fmla="*/ 97 w 261"/>
                <a:gd name="T31" fmla="*/ 0 h 328"/>
                <a:gd name="T32" fmla="*/ 0 w 261"/>
                <a:gd name="T33" fmla="*/ 91 h 328"/>
                <a:gd name="T34" fmla="*/ 9 w 261"/>
                <a:gd name="T35" fmla="*/ 96 h 328"/>
                <a:gd name="T36" fmla="*/ 11 w 261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328">
                  <a:moveTo>
                    <a:pt x="11" y="94"/>
                  </a:moveTo>
                  <a:cubicBezTo>
                    <a:pt x="30" y="36"/>
                    <a:pt x="85" y="36"/>
                    <a:pt x="90" y="36"/>
                  </a:cubicBezTo>
                  <a:cubicBezTo>
                    <a:pt x="166" y="36"/>
                    <a:pt x="171" y="123"/>
                    <a:pt x="171" y="163"/>
                  </a:cubicBezTo>
                  <a:cubicBezTo>
                    <a:pt x="171" y="193"/>
                    <a:pt x="169" y="202"/>
                    <a:pt x="165" y="212"/>
                  </a:cubicBezTo>
                  <a:cubicBezTo>
                    <a:pt x="154" y="248"/>
                    <a:pt x="139" y="306"/>
                    <a:pt x="139" y="319"/>
                  </a:cubicBezTo>
                  <a:cubicBezTo>
                    <a:pt x="139" y="324"/>
                    <a:pt x="142" y="328"/>
                    <a:pt x="146" y="328"/>
                  </a:cubicBezTo>
                  <a:cubicBezTo>
                    <a:pt x="152" y="328"/>
                    <a:pt x="156" y="317"/>
                    <a:pt x="162" y="298"/>
                  </a:cubicBezTo>
                  <a:cubicBezTo>
                    <a:pt x="173" y="256"/>
                    <a:pt x="178" y="228"/>
                    <a:pt x="180" y="212"/>
                  </a:cubicBezTo>
                  <a:cubicBezTo>
                    <a:pt x="181" y="206"/>
                    <a:pt x="182" y="199"/>
                    <a:pt x="184" y="193"/>
                  </a:cubicBezTo>
                  <a:cubicBezTo>
                    <a:pt x="200" y="143"/>
                    <a:pt x="232" y="69"/>
                    <a:pt x="252" y="29"/>
                  </a:cubicBezTo>
                  <a:cubicBezTo>
                    <a:pt x="255" y="23"/>
                    <a:pt x="261" y="12"/>
                    <a:pt x="261" y="10"/>
                  </a:cubicBezTo>
                  <a:cubicBezTo>
                    <a:pt x="261" y="5"/>
                    <a:pt x="256" y="5"/>
                    <a:pt x="255" y="5"/>
                  </a:cubicBezTo>
                  <a:cubicBezTo>
                    <a:pt x="254" y="5"/>
                    <a:pt x="251" y="5"/>
                    <a:pt x="249" y="9"/>
                  </a:cubicBezTo>
                  <a:cubicBezTo>
                    <a:pt x="223" y="56"/>
                    <a:pt x="204" y="106"/>
                    <a:pt x="184" y="157"/>
                  </a:cubicBezTo>
                  <a:cubicBezTo>
                    <a:pt x="183" y="141"/>
                    <a:pt x="183" y="103"/>
                    <a:pt x="163" y="55"/>
                  </a:cubicBezTo>
                  <a:cubicBezTo>
                    <a:pt x="151" y="24"/>
                    <a:pt x="131" y="0"/>
                    <a:pt x="97" y="0"/>
                  </a:cubicBezTo>
                  <a:cubicBezTo>
                    <a:pt x="34" y="0"/>
                    <a:pt x="0" y="76"/>
                    <a:pt x="0" y="91"/>
                  </a:cubicBezTo>
                  <a:cubicBezTo>
                    <a:pt x="0" y="96"/>
                    <a:pt x="4" y="96"/>
                    <a:pt x="9" y="96"/>
                  </a:cubicBezTo>
                  <a:lnTo>
                    <a:pt x="11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60">
              <a:extLst>
                <a:ext uri="{FF2B5EF4-FFF2-40B4-BE49-F238E27FC236}">
                  <a16:creationId xmlns:a16="http://schemas.microsoft.com/office/drawing/2014/main" id="{3A5B4EE0-3240-48DB-9E28-F15C432E70E0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424363" y="2540000"/>
              <a:ext cx="39688" cy="96838"/>
            </a:xfrm>
            <a:custGeom>
              <a:avLst/>
              <a:gdLst>
                <a:gd name="T0" fmla="*/ 84 w 87"/>
                <a:gd name="T1" fmla="*/ 30 h 180"/>
                <a:gd name="T2" fmla="*/ 87 w 87"/>
                <a:gd name="T3" fmla="*/ 19 h 180"/>
                <a:gd name="T4" fmla="*/ 67 w 87"/>
                <a:gd name="T5" fmla="*/ 0 h 180"/>
                <a:gd name="T6" fmla="*/ 48 w 87"/>
                <a:gd name="T7" fmla="*/ 16 h 180"/>
                <a:gd name="T8" fmla="*/ 2 w 87"/>
                <a:gd name="T9" fmla="*/ 167 h 180"/>
                <a:gd name="T10" fmla="*/ 0 w 87"/>
                <a:gd name="T11" fmla="*/ 173 h 180"/>
                <a:gd name="T12" fmla="*/ 13 w 87"/>
                <a:gd name="T13" fmla="*/ 180 h 180"/>
                <a:gd name="T14" fmla="*/ 19 w 87"/>
                <a:gd name="T15" fmla="*/ 174 h 180"/>
                <a:gd name="T16" fmla="*/ 84 w 87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0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8" y="0"/>
                    <a:pt x="67" y="0"/>
                  </a:cubicBezTo>
                  <a:cubicBezTo>
                    <a:pt x="54" y="0"/>
                    <a:pt x="49" y="10"/>
                    <a:pt x="48" y="16"/>
                  </a:cubicBezTo>
                  <a:lnTo>
                    <a:pt x="2" y="167"/>
                  </a:lnTo>
                  <a:cubicBezTo>
                    <a:pt x="1" y="168"/>
                    <a:pt x="0" y="172"/>
                    <a:pt x="0" y="173"/>
                  </a:cubicBezTo>
                  <a:cubicBezTo>
                    <a:pt x="0" y="177"/>
                    <a:pt x="11" y="180"/>
                    <a:pt x="13" y="180"/>
                  </a:cubicBezTo>
                  <a:cubicBezTo>
                    <a:pt x="16" y="180"/>
                    <a:pt x="16" y="180"/>
                    <a:pt x="19" y="174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1">
              <a:extLst>
                <a:ext uri="{FF2B5EF4-FFF2-40B4-BE49-F238E27FC236}">
                  <a16:creationId xmlns:a16="http://schemas.microsoft.com/office/drawing/2014/main" id="{F8776281-9959-4227-9A0C-04351AF76B5E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492626" y="2540000"/>
              <a:ext cx="53975" cy="26828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A5AF738-1EC7-4E71-85DE-EEF869A4E18E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4824094" y="4431294"/>
            <a:ext cx="887567" cy="263228"/>
            <a:chOff x="2541589" y="2540000"/>
            <a:chExt cx="1065213" cy="315913"/>
          </a:xfrm>
        </p:grpSpPr>
        <p:sp>
          <p:nvSpPr>
            <p:cNvPr id="223" name="Freeform 68">
              <a:extLst>
                <a:ext uri="{FF2B5EF4-FFF2-40B4-BE49-F238E27FC236}">
                  <a16:creationId xmlns:a16="http://schemas.microsoft.com/office/drawing/2014/main" id="{3B7279AF-7A2A-457A-8185-937DF838C13F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593977" y="2540000"/>
              <a:ext cx="61913" cy="41275"/>
            </a:xfrm>
            <a:custGeom>
              <a:avLst/>
              <a:gdLst>
                <a:gd name="T0" fmla="*/ 67 w 133"/>
                <a:gd name="T1" fmla="*/ 0 h 76"/>
                <a:gd name="T2" fmla="*/ 0 w 133"/>
                <a:gd name="T3" fmla="*/ 67 h 76"/>
                <a:gd name="T4" fmla="*/ 9 w 133"/>
                <a:gd name="T5" fmla="*/ 76 h 76"/>
                <a:gd name="T6" fmla="*/ 67 w 133"/>
                <a:gd name="T7" fmla="*/ 26 h 76"/>
                <a:gd name="T8" fmla="*/ 124 w 133"/>
                <a:gd name="T9" fmla="*/ 76 h 76"/>
                <a:gd name="T10" fmla="*/ 133 w 133"/>
                <a:gd name="T11" fmla="*/ 67 h 76"/>
                <a:gd name="T12" fmla="*/ 67 w 13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6">
                  <a:moveTo>
                    <a:pt x="67" y="0"/>
                  </a:moveTo>
                  <a:lnTo>
                    <a:pt x="0" y="67"/>
                  </a:lnTo>
                  <a:lnTo>
                    <a:pt x="9" y="76"/>
                  </a:lnTo>
                  <a:lnTo>
                    <a:pt x="67" y="26"/>
                  </a:lnTo>
                  <a:lnTo>
                    <a:pt x="124" y="76"/>
                  </a:lnTo>
                  <a:lnTo>
                    <a:pt x="133" y="67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9">
              <a:extLst>
                <a:ext uri="{FF2B5EF4-FFF2-40B4-BE49-F238E27FC236}">
                  <a16:creationId xmlns:a16="http://schemas.microsoft.com/office/drawing/2014/main" id="{2C282E70-8488-4A85-970E-69BF84789AF6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541589" y="2608263"/>
              <a:ext cx="127000" cy="247650"/>
            </a:xfrm>
            <a:custGeom>
              <a:avLst/>
              <a:gdLst>
                <a:gd name="T0" fmla="*/ 272 w 272"/>
                <a:gd name="T1" fmla="*/ 69 h 449"/>
                <a:gd name="T2" fmla="*/ 204 w 272"/>
                <a:gd name="T3" fmla="*/ 0 h 449"/>
                <a:gd name="T4" fmla="*/ 144 w 272"/>
                <a:gd name="T5" fmla="*/ 21 h 449"/>
                <a:gd name="T6" fmla="*/ 79 w 272"/>
                <a:gd name="T7" fmla="*/ 127 h 449"/>
                <a:gd name="T8" fmla="*/ 0 w 272"/>
                <a:gd name="T9" fmla="*/ 444 h 449"/>
                <a:gd name="T10" fmla="*/ 6 w 272"/>
                <a:gd name="T11" fmla="*/ 449 h 449"/>
                <a:gd name="T12" fmla="*/ 12 w 272"/>
                <a:gd name="T13" fmla="*/ 447 h 449"/>
                <a:gd name="T14" fmla="*/ 47 w 272"/>
                <a:gd name="T15" fmla="*/ 309 h 449"/>
                <a:gd name="T16" fmla="*/ 115 w 272"/>
                <a:gd name="T17" fmla="*/ 357 h 449"/>
                <a:gd name="T18" fmla="*/ 211 w 272"/>
                <a:gd name="T19" fmla="*/ 318 h 449"/>
                <a:gd name="T20" fmla="*/ 251 w 272"/>
                <a:gd name="T21" fmla="*/ 226 h 449"/>
                <a:gd name="T22" fmla="*/ 215 w 272"/>
                <a:gd name="T23" fmla="*/ 152 h 449"/>
                <a:gd name="T24" fmla="*/ 272 w 272"/>
                <a:gd name="T25" fmla="*/ 69 h 449"/>
                <a:gd name="T26" fmla="*/ 182 w 272"/>
                <a:gd name="T27" fmla="*/ 151 h 449"/>
                <a:gd name="T28" fmla="*/ 158 w 272"/>
                <a:gd name="T29" fmla="*/ 155 h 449"/>
                <a:gd name="T30" fmla="*/ 136 w 272"/>
                <a:gd name="T31" fmla="*/ 153 h 449"/>
                <a:gd name="T32" fmla="*/ 161 w 272"/>
                <a:gd name="T33" fmla="*/ 149 h 449"/>
                <a:gd name="T34" fmla="*/ 182 w 272"/>
                <a:gd name="T35" fmla="*/ 151 h 449"/>
                <a:gd name="T36" fmla="*/ 244 w 272"/>
                <a:gd name="T37" fmla="*/ 57 h 449"/>
                <a:gd name="T38" fmla="*/ 199 w 272"/>
                <a:gd name="T39" fmla="*/ 143 h 449"/>
                <a:gd name="T40" fmla="*/ 161 w 272"/>
                <a:gd name="T41" fmla="*/ 137 h 449"/>
                <a:gd name="T42" fmla="*/ 122 w 272"/>
                <a:gd name="T43" fmla="*/ 153 h 449"/>
                <a:gd name="T44" fmla="*/ 157 w 272"/>
                <a:gd name="T45" fmla="*/ 166 h 449"/>
                <a:gd name="T46" fmla="*/ 198 w 272"/>
                <a:gd name="T47" fmla="*/ 159 h 449"/>
                <a:gd name="T48" fmla="*/ 220 w 272"/>
                <a:gd name="T49" fmla="*/ 216 h 449"/>
                <a:gd name="T50" fmla="*/ 195 w 272"/>
                <a:gd name="T51" fmla="*/ 302 h 449"/>
                <a:gd name="T52" fmla="*/ 113 w 272"/>
                <a:gd name="T53" fmla="*/ 347 h 449"/>
                <a:gd name="T54" fmla="*/ 56 w 272"/>
                <a:gd name="T55" fmla="*/ 282 h 449"/>
                <a:gd name="T56" fmla="*/ 59 w 272"/>
                <a:gd name="T57" fmla="*/ 260 h 449"/>
                <a:gd name="T58" fmla="*/ 91 w 272"/>
                <a:gd name="T59" fmla="*/ 134 h 449"/>
                <a:gd name="T60" fmla="*/ 198 w 272"/>
                <a:gd name="T61" fmla="*/ 12 h 449"/>
                <a:gd name="T62" fmla="*/ 244 w 272"/>
                <a:gd name="T6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2" h="449">
                  <a:moveTo>
                    <a:pt x="272" y="69"/>
                  </a:moveTo>
                  <a:cubicBezTo>
                    <a:pt x="272" y="31"/>
                    <a:pt x="244" y="0"/>
                    <a:pt x="204" y="0"/>
                  </a:cubicBezTo>
                  <a:cubicBezTo>
                    <a:pt x="175" y="0"/>
                    <a:pt x="161" y="8"/>
                    <a:pt x="144" y="21"/>
                  </a:cubicBezTo>
                  <a:cubicBezTo>
                    <a:pt x="116" y="41"/>
                    <a:pt x="89" y="90"/>
                    <a:pt x="79" y="127"/>
                  </a:cubicBezTo>
                  <a:lnTo>
                    <a:pt x="0" y="444"/>
                  </a:lnTo>
                  <a:cubicBezTo>
                    <a:pt x="0" y="446"/>
                    <a:pt x="2" y="449"/>
                    <a:pt x="6" y="449"/>
                  </a:cubicBezTo>
                  <a:cubicBezTo>
                    <a:pt x="10" y="449"/>
                    <a:pt x="12" y="448"/>
                    <a:pt x="12" y="447"/>
                  </a:cubicBezTo>
                  <a:lnTo>
                    <a:pt x="47" y="309"/>
                  </a:lnTo>
                  <a:cubicBezTo>
                    <a:pt x="56" y="339"/>
                    <a:pt x="78" y="357"/>
                    <a:pt x="115" y="357"/>
                  </a:cubicBezTo>
                  <a:cubicBezTo>
                    <a:pt x="151" y="357"/>
                    <a:pt x="189" y="340"/>
                    <a:pt x="211" y="318"/>
                  </a:cubicBezTo>
                  <a:cubicBezTo>
                    <a:pt x="235" y="295"/>
                    <a:pt x="251" y="263"/>
                    <a:pt x="251" y="226"/>
                  </a:cubicBezTo>
                  <a:cubicBezTo>
                    <a:pt x="251" y="190"/>
                    <a:pt x="232" y="164"/>
                    <a:pt x="215" y="152"/>
                  </a:cubicBezTo>
                  <a:cubicBezTo>
                    <a:pt x="243" y="135"/>
                    <a:pt x="272" y="105"/>
                    <a:pt x="272" y="69"/>
                  </a:cubicBezTo>
                  <a:close/>
                  <a:moveTo>
                    <a:pt x="182" y="151"/>
                  </a:moveTo>
                  <a:cubicBezTo>
                    <a:pt x="176" y="154"/>
                    <a:pt x="170" y="155"/>
                    <a:pt x="158" y="155"/>
                  </a:cubicBezTo>
                  <a:cubicBezTo>
                    <a:pt x="151" y="155"/>
                    <a:pt x="141" y="155"/>
                    <a:pt x="136" y="153"/>
                  </a:cubicBezTo>
                  <a:cubicBezTo>
                    <a:pt x="137" y="148"/>
                    <a:pt x="155" y="149"/>
                    <a:pt x="161" y="149"/>
                  </a:cubicBezTo>
                  <a:cubicBezTo>
                    <a:pt x="171" y="149"/>
                    <a:pt x="176" y="149"/>
                    <a:pt x="182" y="151"/>
                  </a:cubicBezTo>
                  <a:close/>
                  <a:moveTo>
                    <a:pt x="244" y="57"/>
                  </a:moveTo>
                  <a:cubicBezTo>
                    <a:pt x="244" y="92"/>
                    <a:pt x="225" y="128"/>
                    <a:pt x="199" y="143"/>
                  </a:cubicBezTo>
                  <a:cubicBezTo>
                    <a:pt x="186" y="138"/>
                    <a:pt x="176" y="137"/>
                    <a:pt x="161" y="137"/>
                  </a:cubicBezTo>
                  <a:cubicBezTo>
                    <a:pt x="150" y="137"/>
                    <a:pt x="122" y="137"/>
                    <a:pt x="122" y="153"/>
                  </a:cubicBezTo>
                  <a:cubicBezTo>
                    <a:pt x="122" y="167"/>
                    <a:pt x="148" y="166"/>
                    <a:pt x="157" y="166"/>
                  </a:cubicBezTo>
                  <a:cubicBezTo>
                    <a:pt x="175" y="166"/>
                    <a:pt x="183" y="165"/>
                    <a:pt x="198" y="159"/>
                  </a:cubicBezTo>
                  <a:cubicBezTo>
                    <a:pt x="217" y="177"/>
                    <a:pt x="219" y="193"/>
                    <a:pt x="220" y="216"/>
                  </a:cubicBezTo>
                  <a:cubicBezTo>
                    <a:pt x="221" y="245"/>
                    <a:pt x="209" y="282"/>
                    <a:pt x="195" y="302"/>
                  </a:cubicBezTo>
                  <a:cubicBezTo>
                    <a:pt x="175" y="329"/>
                    <a:pt x="142" y="347"/>
                    <a:pt x="113" y="347"/>
                  </a:cubicBezTo>
                  <a:cubicBezTo>
                    <a:pt x="75" y="347"/>
                    <a:pt x="56" y="318"/>
                    <a:pt x="56" y="282"/>
                  </a:cubicBezTo>
                  <a:cubicBezTo>
                    <a:pt x="56" y="277"/>
                    <a:pt x="56" y="270"/>
                    <a:pt x="59" y="260"/>
                  </a:cubicBezTo>
                  <a:lnTo>
                    <a:pt x="91" y="134"/>
                  </a:lnTo>
                  <a:cubicBezTo>
                    <a:pt x="102" y="91"/>
                    <a:pt x="138" y="12"/>
                    <a:pt x="198" y="12"/>
                  </a:cubicBezTo>
                  <a:cubicBezTo>
                    <a:pt x="227" y="12"/>
                    <a:pt x="244" y="27"/>
                    <a:pt x="244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0">
              <a:extLst>
                <a:ext uri="{FF2B5EF4-FFF2-40B4-BE49-F238E27FC236}">
                  <a16:creationId xmlns:a16="http://schemas.microsoft.com/office/drawing/2014/main" id="{9B0F42C8-C283-4B43-A83E-6D9F038DBB39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755902" y="2701925"/>
              <a:ext cx="153988" cy="635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1">
              <a:extLst>
                <a:ext uri="{FF2B5EF4-FFF2-40B4-BE49-F238E27FC236}">
                  <a16:creationId xmlns:a16="http://schemas.microsoft.com/office/drawing/2014/main" id="{4664392C-D717-4E13-A36A-E317510909EC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994027" y="2608263"/>
              <a:ext cx="127000" cy="247650"/>
            </a:xfrm>
            <a:custGeom>
              <a:avLst/>
              <a:gdLst>
                <a:gd name="T0" fmla="*/ 272 w 272"/>
                <a:gd name="T1" fmla="*/ 69 h 449"/>
                <a:gd name="T2" fmla="*/ 205 w 272"/>
                <a:gd name="T3" fmla="*/ 0 h 449"/>
                <a:gd name="T4" fmla="*/ 144 w 272"/>
                <a:gd name="T5" fmla="*/ 21 h 449"/>
                <a:gd name="T6" fmla="*/ 80 w 272"/>
                <a:gd name="T7" fmla="*/ 127 h 449"/>
                <a:gd name="T8" fmla="*/ 1 w 272"/>
                <a:gd name="T9" fmla="*/ 444 h 449"/>
                <a:gd name="T10" fmla="*/ 7 w 272"/>
                <a:gd name="T11" fmla="*/ 449 h 449"/>
                <a:gd name="T12" fmla="*/ 13 w 272"/>
                <a:gd name="T13" fmla="*/ 447 h 449"/>
                <a:gd name="T14" fmla="*/ 47 w 272"/>
                <a:gd name="T15" fmla="*/ 309 h 449"/>
                <a:gd name="T16" fmla="*/ 115 w 272"/>
                <a:gd name="T17" fmla="*/ 357 h 449"/>
                <a:gd name="T18" fmla="*/ 212 w 272"/>
                <a:gd name="T19" fmla="*/ 318 h 449"/>
                <a:gd name="T20" fmla="*/ 251 w 272"/>
                <a:gd name="T21" fmla="*/ 226 h 449"/>
                <a:gd name="T22" fmla="*/ 215 w 272"/>
                <a:gd name="T23" fmla="*/ 152 h 449"/>
                <a:gd name="T24" fmla="*/ 272 w 272"/>
                <a:gd name="T25" fmla="*/ 69 h 449"/>
                <a:gd name="T26" fmla="*/ 183 w 272"/>
                <a:gd name="T27" fmla="*/ 151 h 449"/>
                <a:gd name="T28" fmla="*/ 159 w 272"/>
                <a:gd name="T29" fmla="*/ 155 h 449"/>
                <a:gd name="T30" fmla="*/ 137 w 272"/>
                <a:gd name="T31" fmla="*/ 153 h 449"/>
                <a:gd name="T32" fmla="*/ 161 w 272"/>
                <a:gd name="T33" fmla="*/ 149 h 449"/>
                <a:gd name="T34" fmla="*/ 183 w 272"/>
                <a:gd name="T35" fmla="*/ 151 h 449"/>
                <a:gd name="T36" fmla="*/ 244 w 272"/>
                <a:gd name="T37" fmla="*/ 57 h 449"/>
                <a:gd name="T38" fmla="*/ 200 w 272"/>
                <a:gd name="T39" fmla="*/ 143 h 449"/>
                <a:gd name="T40" fmla="*/ 161 w 272"/>
                <a:gd name="T41" fmla="*/ 137 h 449"/>
                <a:gd name="T42" fmla="*/ 123 w 272"/>
                <a:gd name="T43" fmla="*/ 153 h 449"/>
                <a:gd name="T44" fmla="*/ 157 w 272"/>
                <a:gd name="T45" fmla="*/ 166 h 449"/>
                <a:gd name="T46" fmla="*/ 198 w 272"/>
                <a:gd name="T47" fmla="*/ 159 h 449"/>
                <a:gd name="T48" fmla="*/ 220 w 272"/>
                <a:gd name="T49" fmla="*/ 216 h 449"/>
                <a:gd name="T50" fmla="*/ 195 w 272"/>
                <a:gd name="T51" fmla="*/ 302 h 449"/>
                <a:gd name="T52" fmla="*/ 114 w 272"/>
                <a:gd name="T53" fmla="*/ 347 h 449"/>
                <a:gd name="T54" fmla="*/ 57 w 272"/>
                <a:gd name="T55" fmla="*/ 282 h 449"/>
                <a:gd name="T56" fmla="*/ 59 w 272"/>
                <a:gd name="T57" fmla="*/ 260 h 449"/>
                <a:gd name="T58" fmla="*/ 91 w 272"/>
                <a:gd name="T59" fmla="*/ 134 h 449"/>
                <a:gd name="T60" fmla="*/ 198 w 272"/>
                <a:gd name="T61" fmla="*/ 12 h 449"/>
                <a:gd name="T62" fmla="*/ 244 w 272"/>
                <a:gd name="T6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2" h="449">
                  <a:moveTo>
                    <a:pt x="272" y="69"/>
                  </a:moveTo>
                  <a:cubicBezTo>
                    <a:pt x="272" y="31"/>
                    <a:pt x="245" y="0"/>
                    <a:pt x="205" y="0"/>
                  </a:cubicBezTo>
                  <a:cubicBezTo>
                    <a:pt x="176" y="0"/>
                    <a:pt x="162" y="8"/>
                    <a:pt x="144" y="21"/>
                  </a:cubicBezTo>
                  <a:cubicBezTo>
                    <a:pt x="117" y="41"/>
                    <a:pt x="89" y="90"/>
                    <a:pt x="80" y="127"/>
                  </a:cubicBezTo>
                  <a:lnTo>
                    <a:pt x="1" y="444"/>
                  </a:lnTo>
                  <a:cubicBezTo>
                    <a:pt x="0" y="446"/>
                    <a:pt x="3" y="449"/>
                    <a:pt x="7" y="449"/>
                  </a:cubicBezTo>
                  <a:cubicBezTo>
                    <a:pt x="11" y="449"/>
                    <a:pt x="12" y="448"/>
                    <a:pt x="13" y="447"/>
                  </a:cubicBezTo>
                  <a:lnTo>
                    <a:pt x="47" y="309"/>
                  </a:lnTo>
                  <a:cubicBezTo>
                    <a:pt x="57" y="339"/>
                    <a:pt x="79" y="357"/>
                    <a:pt x="115" y="357"/>
                  </a:cubicBezTo>
                  <a:cubicBezTo>
                    <a:pt x="152" y="357"/>
                    <a:pt x="189" y="340"/>
                    <a:pt x="212" y="318"/>
                  </a:cubicBezTo>
                  <a:cubicBezTo>
                    <a:pt x="235" y="295"/>
                    <a:pt x="251" y="263"/>
                    <a:pt x="251" y="226"/>
                  </a:cubicBezTo>
                  <a:cubicBezTo>
                    <a:pt x="251" y="190"/>
                    <a:pt x="233" y="164"/>
                    <a:pt x="215" y="152"/>
                  </a:cubicBezTo>
                  <a:cubicBezTo>
                    <a:pt x="244" y="135"/>
                    <a:pt x="272" y="105"/>
                    <a:pt x="272" y="69"/>
                  </a:cubicBezTo>
                  <a:close/>
                  <a:moveTo>
                    <a:pt x="183" y="151"/>
                  </a:moveTo>
                  <a:cubicBezTo>
                    <a:pt x="176" y="154"/>
                    <a:pt x="171" y="155"/>
                    <a:pt x="159" y="155"/>
                  </a:cubicBezTo>
                  <a:cubicBezTo>
                    <a:pt x="152" y="155"/>
                    <a:pt x="142" y="155"/>
                    <a:pt x="137" y="153"/>
                  </a:cubicBezTo>
                  <a:cubicBezTo>
                    <a:pt x="138" y="148"/>
                    <a:pt x="156" y="149"/>
                    <a:pt x="161" y="149"/>
                  </a:cubicBezTo>
                  <a:cubicBezTo>
                    <a:pt x="172" y="149"/>
                    <a:pt x="176" y="149"/>
                    <a:pt x="183" y="151"/>
                  </a:cubicBezTo>
                  <a:close/>
                  <a:moveTo>
                    <a:pt x="244" y="57"/>
                  </a:moveTo>
                  <a:cubicBezTo>
                    <a:pt x="244" y="92"/>
                    <a:pt x="226" y="128"/>
                    <a:pt x="200" y="143"/>
                  </a:cubicBezTo>
                  <a:cubicBezTo>
                    <a:pt x="186" y="138"/>
                    <a:pt x="176" y="137"/>
                    <a:pt x="161" y="137"/>
                  </a:cubicBezTo>
                  <a:cubicBezTo>
                    <a:pt x="151" y="137"/>
                    <a:pt x="123" y="137"/>
                    <a:pt x="123" y="153"/>
                  </a:cubicBezTo>
                  <a:cubicBezTo>
                    <a:pt x="122" y="167"/>
                    <a:pt x="148" y="166"/>
                    <a:pt x="157" y="166"/>
                  </a:cubicBezTo>
                  <a:cubicBezTo>
                    <a:pt x="176" y="166"/>
                    <a:pt x="183" y="165"/>
                    <a:pt x="198" y="159"/>
                  </a:cubicBezTo>
                  <a:cubicBezTo>
                    <a:pt x="217" y="177"/>
                    <a:pt x="220" y="193"/>
                    <a:pt x="220" y="216"/>
                  </a:cubicBezTo>
                  <a:cubicBezTo>
                    <a:pt x="221" y="245"/>
                    <a:pt x="209" y="282"/>
                    <a:pt x="195" y="302"/>
                  </a:cubicBezTo>
                  <a:cubicBezTo>
                    <a:pt x="176" y="329"/>
                    <a:pt x="142" y="347"/>
                    <a:pt x="114" y="347"/>
                  </a:cubicBezTo>
                  <a:cubicBezTo>
                    <a:pt x="76" y="347"/>
                    <a:pt x="57" y="318"/>
                    <a:pt x="57" y="282"/>
                  </a:cubicBezTo>
                  <a:cubicBezTo>
                    <a:pt x="57" y="277"/>
                    <a:pt x="57" y="270"/>
                    <a:pt x="59" y="260"/>
                  </a:cubicBezTo>
                  <a:lnTo>
                    <a:pt x="91" y="134"/>
                  </a:lnTo>
                  <a:cubicBezTo>
                    <a:pt x="102" y="91"/>
                    <a:pt x="138" y="12"/>
                    <a:pt x="198" y="12"/>
                  </a:cubicBezTo>
                  <a:cubicBezTo>
                    <a:pt x="227" y="12"/>
                    <a:pt x="244" y="27"/>
                    <a:pt x="244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2">
              <a:extLst>
                <a:ext uri="{FF2B5EF4-FFF2-40B4-BE49-F238E27FC236}">
                  <a16:creationId xmlns:a16="http://schemas.microsoft.com/office/drawing/2014/main" id="{22B9B783-7A2F-411E-B905-4430FF8C0E6E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195639" y="2643188"/>
              <a:ext cx="153988" cy="182563"/>
            </a:xfrm>
            <a:custGeom>
              <a:avLst/>
              <a:gdLst>
                <a:gd name="T0" fmla="*/ 332 w 332"/>
                <a:gd name="T1" fmla="*/ 166 h 332"/>
                <a:gd name="T2" fmla="*/ 166 w 332"/>
                <a:gd name="T3" fmla="*/ 0 h 332"/>
                <a:gd name="T4" fmla="*/ 0 w 332"/>
                <a:gd name="T5" fmla="*/ 166 h 332"/>
                <a:gd name="T6" fmla="*/ 166 w 332"/>
                <a:gd name="T7" fmla="*/ 332 h 332"/>
                <a:gd name="T8" fmla="*/ 332 w 332"/>
                <a:gd name="T9" fmla="*/ 166 h 332"/>
                <a:gd name="T10" fmla="*/ 12 w 332"/>
                <a:gd name="T11" fmla="*/ 159 h 332"/>
                <a:gd name="T12" fmla="*/ 160 w 332"/>
                <a:gd name="T13" fmla="*/ 12 h 332"/>
                <a:gd name="T14" fmla="*/ 160 w 332"/>
                <a:gd name="T15" fmla="*/ 159 h 332"/>
                <a:gd name="T16" fmla="*/ 12 w 332"/>
                <a:gd name="T17" fmla="*/ 159 h 332"/>
                <a:gd name="T18" fmla="*/ 172 w 332"/>
                <a:gd name="T19" fmla="*/ 12 h 332"/>
                <a:gd name="T20" fmla="*/ 320 w 332"/>
                <a:gd name="T21" fmla="*/ 159 h 332"/>
                <a:gd name="T22" fmla="*/ 172 w 332"/>
                <a:gd name="T23" fmla="*/ 159 h 332"/>
                <a:gd name="T24" fmla="*/ 172 w 332"/>
                <a:gd name="T25" fmla="*/ 12 h 332"/>
                <a:gd name="T26" fmla="*/ 160 w 332"/>
                <a:gd name="T27" fmla="*/ 319 h 332"/>
                <a:gd name="T28" fmla="*/ 12 w 332"/>
                <a:gd name="T29" fmla="*/ 172 h 332"/>
                <a:gd name="T30" fmla="*/ 160 w 332"/>
                <a:gd name="T31" fmla="*/ 172 h 332"/>
                <a:gd name="T32" fmla="*/ 160 w 332"/>
                <a:gd name="T33" fmla="*/ 319 h 332"/>
                <a:gd name="T34" fmla="*/ 320 w 332"/>
                <a:gd name="T35" fmla="*/ 172 h 332"/>
                <a:gd name="T36" fmla="*/ 172 w 332"/>
                <a:gd name="T37" fmla="*/ 319 h 332"/>
                <a:gd name="T38" fmla="*/ 172 w 332"/>
                <a:gd name="T39" fmla="*/ 172 h 332"/>
                <a:gd name="T40" fmla="*/ 320 w 332"/>
                <a:gd name="T41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32">
                  <a:moveTo>
                    <a:pt x="332" y="166"/>
                  </a:moveTo>
                  <a:cubicBezTo>
                    <a:pt x="332" y="74"/>
                    <a:pt x="258" y="0"/>
                    <a:pt x="166" y="0"/>
                  </a:cubicBezTo>
                  <a:cubicBezTo>
                    <a:pt x="74" y="0"/>
                    <a:pt x="0" y="75"/>
                    <a:pt x="0" y="166"/>
                  </a:cubicBezTo>
                  <a:cubicBezTo>
                    <a:pt x="0" y="258"/>
                    <a:pt x="75" y="332"/>
                    <a:pt x="166" y="332"/>
                  </a:cubicBezTo>
                  <a:cubicBezTo>
                    <a:pt x="259" y="332"/>
                    <a:pt x="332" y="257"/>
                    <a:pt x="332" y="166"/>
                  </a:cubicBezTo>
                  <a:close/>
                  <a:moveTo>
                    <a:pt x="12" y="159"/>
                  </a:moveTo>
                  <a:cubicBezTo>
                    <a:pt x="17" y="75"/>
                    <a:pt x="82" y="16"/>
                    <a:pt x="160" y="12"/>
                  </a:cubicBezTo>
                  <a:lnTo>
                    <a:pt x="160" y="159"/>
                  </a:lnTo>
                  <a:lnTo>
                    <a:pt x="12" y="159"/>
                  </a:lnTo>
                  <a:close/>
                  <a:moveTo>
                    <a:pt x="172" y="12"/>
                  </a:moveTo>
                  <a:cubicBezTo>
                    <a:pt x="251" y="16"/>
                    <a:pt x="315" y="76"/>
                    <a:pt x="320" y="159"/>
                  </a:cubicBezTo>
                  <a:lnTo>
                    <a:pt x="172" y="159"/>
                  </a:lnTo>
                  <a:lnTo>
                    <a:pt x="172" y="12"/>
                  </a:lnTo>
                  <a:close/>
                  <a:moveTo>
                    <a:pt x="160" y="319"/>
                  </a:moveTo>
                  <a:cubicBezTo>
                    <a:pt x="83" y="315"/>
                    <a:pt x="17" y="257"/>
                    <a:pt x="12" y="172"/>
                  </a:cubicBezTo>
                  <a:lnTo>
                    <a:pt x="160" y="172"/>
                  </a:lnTo>
                  <a:lnTo>
                    <a:pt x="160" y="319"/>
                  </a:lnTo>
                  <a:close/>
                  <a:moveTo>
                    <a:pt x="320" y="172"/>
                  </a:moveTo>
                  <a:cubicBezTo>
                    <a:pt x="315" y="257"/>
                    <a:pt x="249" y="315"/>
                    <a:pt x="172" y="319"/>
                  </a:cubicBezTo>
                  <a:lnTo>
                    <a:pt x="172" y="172"/>
                  </a:lnTo>
                  <a:lnTo>
                    <a:pt x="320" y="17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3">
              <a:extLst>
                <a:ext uri="{FF2B5EF4-FFF2-40B4-BE49-F238E27FC236}">
                  <a16:creationId xmlns:a16="http://schemas.microsoft.com/office/drawing/2014/main" id="{ACD28F97-A626-4E84-805C-3EACC38991BF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421064" y="2608263"/>
              <a:ext cx="127000" cy="247650"/>
            </a:xfrm>
            <a:custGeom>
              <a:avLst/>
              <a:gdLst>
                <a:gd name="T0" fmla="*/ 272 w 272"/>
                <a:gd name="T1" fmla="*/ 69 h 449"/>
                <a:gd name="T2" fmla="*/ 204 w 272"/>
                <a:gd name="T3" fmla="*/ 0 h 449"/>
                <a:gd name="T4" fmla="*/ 144 w 272"/>
                <a:gd name="T5" fmla="*/ 21 h 449"/>
                <a:gd name="T6" fmla="*/ 80 w 272"/>
                <a:gd name="T7" fmla="*/ 127 h 449"/>
                <a:gd name="T8" fmla="*/ 1 w 272"/>
                <a:gd name="T9" fmla="*/ 444 h 449"/>
                <a:gd name="T10" fmla="*/ 6 w 272"/>
                <a:gd name="T11" fmla="*/ 449 h 449"/>
                <a:gd name="T12" fmla="*/ 12 w 272"/>
                <a:gd name="T13" fmla="*/ 447 h 449"/>
                <a:gd name="T14" fmla="*/ 47 w 272"/>
                <a:gd name="T15" fmla="*/ 309 h 449"/>
                <a:gd name="T16" fmla="*/ 115 w 272"/>
                <a:gd name="T17" fmla="*/ 357 h 449"/>
                <a:gd name="T18" fmla="*/ 211 w 272"/>
                <a:gd name="T19" fmla="*/ 318 h 449"/>
                <a:gd name="T20" fmla="*/ 251 w 272"/>
                <a:gd name="T21" fmla="*/ 226 h 449"/>
                <a:gd name="T22" fmla="*/ 215 w 272"/>
                <a:gd name="T23" fmla="*/ 152 h 449"/>
                <a:gd name="T24" fmla="*/ 272 w 272"/>
                <a:gd name="T25" fmla="*/ 69 h 449"/>
                <a:gd name="T26" fmla="*/ 183 w 272"/>
                <a:gd name="T27" fmla="*/ 151 h 449"/>
                <a:gd name="T28" fmla="*/ 159 w 272"/>
                <a:gd name="T29" fmla="*/ 155 h 449"/>
                <a:gd name="T30" fmla="*/ 137 w 272"/>
                <a:gd name="T31" fmla="*/ 153 h 449"/>
                <a:gd name="T32" fmla="*/ 161 w 272"/>
                <a:gd name="T33" fmla="*/ 149 h 449"/>
                <a:gd name="T34" fmla="*/ 183 w 272"/>
                <a:gd name="T35" fmla="*/ 151 h 449"/>
                <a:gd name="T36" fmla="*/ 244 w 272"/>
                <a:gd name="T37" fmla="*/ 57 h 449"/>
                <a:gd name="T38" fmla="*/ 200 w 272"/>
                <a:gd name="T39" fmla="*/ 143 h 449"/>
                <a:gd name="T40" fmla="*/ 161 w 272"/>
                <a:gd name="T41" fmla="*/ 137 h 449"/>
                <a:gd name="T42" fmla="*/ 123 w 272"/>
                <a:gd name="T43" fmla="*/ 153 h 449"/>
                <a:gd name="T44" fmla="*/ 157 w 272"/>
                <a:gd name="T45" fmla="*/ 166 h 449"/>
                <a:gd name="T46" fmla="*/ 198 w 272"/>
                <a:gd name="T47" fmla="*/ 159 h 449"/>
                <a:gd name="T48" fmla="*/ 220 w 272"/>
                <a:gd name="T49" fmla="*/ 216 h 449"/>
                <a:gd name="T50" fmla="*/ 195 w 272"/>
                <a:gd name="T51" fmla="*/ 302 h 449"/>
                <a:gd name="T52" fmla="*/ 114 w 272"/>
                <a:gd name="T53" fmla="*/ 347 h 449"/>
                <a:gd name="T54" fmla="*/ 57 w 272"/>
                <a:gd name="T55" fmla="*/ 282 h 449"/>
                <a:gd name="T56" fmla="*/ 59 w 272"/>
                <a:gd name="T57" fmla="*/ 260 h 449"/>
                <a:gd name="T58" fmla="*/ 91 w 272"/>
                <a:gd name="T59" fmla="*/ 134 h 449"/>
                <a:gd name="T60" fmla="*/ 198 w 272"/>
                <a:gd name="T61" fmla="*/ 12 h 449"/>
                <a:gd name="T62" fmla="*/ 244 w 272"/>
                <a:gd name="T6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2" h="449">
                  <a:moveTo>
                    <a:pt x="272" y="69"/>
                  </a:moveTo>
                  <a:cubicBezTo>
                    <a:pt x="272" y="31"/>
                    <a:pt x="245" y="0"/>
                    <a:pt x="204" y="0"/>
                  </a:cubicBezTo>
                  <a:cubicBezTo>
                    <a:pt x="176" y="0"/>
                    <a:pt x="162" y="8"/>
                    <a:pt x="144" y="21"/>
                  </a:cubicBezTo>
                  <a:cubicBezTo>
                    <a:pt x="117" y="41"/>
                    <a:pt x="89" y="90"/>
                    <a:pt x="80" y="127"/>
                  </a:cubicBezTo>
                  <a:lnTo>
                    <a:pt x="1" y="444"/>
                  </a:lnTo>
                  <a:cubicBezTo>
                    <a:pt x="0" y="446"/>
                    <a:pt x="3" y="449"/>
                    <a:pt x="6" y="449"/>
                  </a:cubicBezTo>
                  <a:cubicBezTo>
                    <a:pt x="11" y="449"/>
                    <a:pt x="12" y="448"/>
                    <a:pt x="12" y="447"/>
                  </a:cubicBezTo>
                  <a:lnTo>
                    <a:pt x="47" y="309"/>
                  </a:lnTo>
                  <a:cubicBezTo>
                    <a:pt x="57" y="339"/>
                    <a:pt x="79" y="357"/>
                    <a:pt x="115" y="357"/>
                  </a:cubicBezTo>
                  <a:cubicBezTo>
                    <a:pt x="152" y="357"/>
                    <a:pt x="189" y="340"/>
                    <a:pt x="211" y="318"/>
                  </a:cubicBezTo>
                  <a:cubicBezTo>
                    <a:pt x="235" y="295"/>
                    <a:pt x="251" y="263"/>
                    <a:pt x="251" y="226"/>
                  </a:cubicBezTo>
                  <a:cubicBezTo>
                    <a:pt x="251" y="190"/>
                    <a:pt x="233" y="164"/>
                    <a:pt x="215" y="152"/>
                  </a:cubicBezTo>
                  <a:cubicBezTo>
                    <a:pt x="244" y="135"/>
                    <a:pt x="272" y="105"/>
                    <a:pt x="272" y="69"/>
                  </a:cubicBezTo>
                  <a:close/>
                  <a:moveTo>
                    <a:pt x="183" y="151"/>
                  </a:moveTo>
                  <a:cubicBezTo>
                    <a:pt x="176" y="154"/>
                    <a:pt x="171" y="155"/>
                    <a:pt x="159" y="155"/>
                  </a:cubicBezTo>
                  <a:cubicBezTo>
                    <a:pt x="152" y="155"/>
                    <a:pt x="142" y="155"/>
                    <a:pt x="137" y="153"/>
                  </a:cubicBezTo>
                  <a:cubicBezTo>
                    <a:pt x="138" y="148"/>
                    <a:pt x="156" y="149"/>
                    <a:pt x="161" y="149"/>
                  </a:cubicBezTo>
                  <a:cubicBezTo>
                    <a:pt x="172" y="149"/>
                    <a:pt x="176" y="149"/>
                    <a:pt x="183" y="151"/>
                  </a:cubicBezTo>
                  <a:close/>
                  <a:moveTo>
                    <a:pt x="244" y="57"/>
                  </a:moveTo>
                  <a:cubicBezTo>
                    <a:pt x="244" y="92"/>
                    <a:pt x="225" y="128"/>
                    <a:pt x="200" y="143"/>
                  </a:cubicBezTo>
                  <a:cubicBezTo>
                    <a:pt x="186" y="138"/>
                    <a:pt x="176" y="137"/>
                    <a:pt x="161" y="137"/>
                  </a:cubicBezTo>
                  <a:cubicBezTo>
                    <a:pt x="151" y="137"/>
                    <a:pt x="123" y="137"/>
                    <a:pt x="123" y="153"/>
                  </a:cubicBezTo>
                  <a:cubicBezTo>
                    <a:pt x="122" y="167"/>
                    <a:pt x="148" y="166"/>
                    <a:pt x="157" y="166"/>
                  </a:cubicBezTo>
                  <a:cubicBezTo>
                    <a:pt x="176" y="166"/>
                    <a:pt x="183" y="165"/>
                    <a:pt x="198" y="159"/>
                  </a:cubicBezTo>
                  <a:cubicBezTo>
                    <a:pt x="217" y="177"/>
                    <a:pt x="219" y="193"/>
                    <a:pt x="220" y="216"/>
                  </a:cubicBezTo>
                  <a:cubicBezTo>
                    <a:pt x="221" y="245"/>
                    <a:pt x="209" y="282"/>
                    <a:pt x="195" y="302"/>
                  </a:cubicBezTo>
                  <a:cubicBezTo>
                    <a:pt x="176" y="329"/>
                    <a:pt x="142" y="347"/>
                    <a:pt x="114" y="347"/>
                  </a:cubicBezTo>
                  <a:cubicBezTo>
                    <a:pt x="76" y="347"/>
                    <a:pt x="57" y="318"/>
                    <a:pt x="57" y="282"/>
                  </a:cubicBezTo>
                  <a:cubicBezTo>
                    <a:pt x="57" y="277"/>
                    <a:pt x="57" y="270"/>
                    <a:pt x="59" y="260"/>
                  </a:cubicBezTo>
                  <a:lnTo>
                    <a:pt x="91" y="134"/>
                  </a:lnTo>
                  <a:cubicBezTo>
                    <a:pt x="102" y="91"/>
                    <a:pt x="138" y="12"/>
                    <a:pt x="198" y="12"/>
                  </a:cubicBezTo>
                  <a:cubicBezTo>
                    <a:pt x="227" y="12"/>
                    <a:pt x="244" y="27"/>
                    <a:pt x="244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4">
              <a:extLst>
                <a:ext uri="{FF2B5EF4-FFF2-40B4-BE49-F238E27FC236}">
                  <a16:creationId xmlns:a16="http://schemas.microsoft.com/office/drawing/2014/main" id="{FCBBC38A-892D-4F1E-8096-A7B460313950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565527" y="2595563"/>
              <a:ext cx="41275" cy="98425"/>
            </a:xfrm>
            <a:custGeom>
              <a:avLst/>
              <a:gdLst>
                <a:gd name="T0" fmla="*/ 85 w 88"/>
                <a:gd name="T1" fmla="*/ 30 h 180"/>
                <a:gd name="T2" fmla="*/ 88 w 88"/>
                <a:gd name="T3" fmla="*/ 19 h 180"/>
                <a:gd name="T4" fmla="*/ 67 w 88"/>
                <a:gd name="T5" fmla="*/ 0 h 180"/>
                <a:gd name="T6" fmla="*/ 48 w 88"/>
                <a:gd name="T7" fmla="*/ 16 h 180"/>
                <a:gd name="T8" fmla="*/ 2 w 88"/>
                <a:gd name="T9" fmla="*/ 167 h 180"/>
                <a:gd name="T10" fmla="*/ 0 w 88"/>
                <a:gd name="T11" fmla="*/ 173 h 180"/>
                <a:gd name="T12" fmla="*/ 14 w 88"/>
                <a:gd name="T13" fmla="*/ 180 h 180"/>
                <a:gd name="T14" fmla="*/ 19 w 88"/>
                <a:gd name="T15" fmla="*/ 174 h 180"/>
                <a:gd name="T16" fmla="*/ 85 w 88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0">
                  <a:moveTo>
                    <a:pt x="85" y="30"/>
                  </a:moveTo>
                  <a:cubicBezTo>
                    <a:pt x="88" y="24"/>
                    <a:pt x="88" y="21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0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2"/>
                    <a:pt x="0" y="173"/>
                  </a:cubicBezTo>
                  <a:cubicBezTo>
                    <a:pt x="0" y="177"/>
                    <a:pt x="11" y="180"/>
                    <a:pt x="14" y="180"/>
                  </a:cubicBezTo>
                  <a:cubicBezTo>
                    <a:pt x="17" y="180"/>
                    <a:pt x="17" y="180"/>
                    <a:pt x="19" y="174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56213E6-2ED6-48F4-90B2-121EFAC97AFC}"/>
              </a:ext>
            </a:extLst>
          </p:cNvPr>
          <p:cNvSpPr/>
          <p:nvPr/>
        </p:nvSpPr>
        <p:spPr>
          <a:xfrm>
            <a:off x="4457553" y="1219199"/>
            <a:ext cx="2676533" cy="1735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64A3FD3-258A-4B4A-A23F-D779DA80D7A9}"/>
              </a:ext>
            </a:extLst>
          </p:cNvPr>
          <p:cNvSpPr/>
          <p:nvPr/>
        </p:nvSpPr>
        <p:spPr>
          <a:xfrm>
            <a:off x="4464012" y="3207772"/>
            <a:ext cx="4290618" cy="182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A789F-C7EB-444E-B24D-5D36F7E60526}"/>
              </a:ext>
            </a:extLst>
          </p:cNvPr>
          <p:cNvCxnSpPr>
            <a:cxnSpLocks/>
            <a:endCxn id="176" idx="1"/>
          </p:cNvCxnSpPr>
          <p:nvPr/>
        </p:nvCxnSpPr>
        <p:spPr>
          <a:xfrm flipV="1">
            <a:off x="5148977" y="5880246"/>
            <a:ext cx="327337" cy="17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F0EF7C-AA24-4936-93FD-989FD942E1B2}"/>
              </a:ext>
            </a:extLst>
          </p:cNvPr>
          <p:cNvSpPr txBox="1"/>
          <p:nvPr/>
        </p:nvSpPr>
        <p:spPr>
          <a:xfrm>
            <a:off x="5512965" y="5396056"/>
            <a:ext cx="429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Caveat: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Ligero</a:t>
            </a:r>
            <a:r>
              <a:rPr lang="en-US" sz="2000" dirty="0"/>
              <a:t> is NOT a Sigma protocol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See our paper for details</a:t>
            </a:r>
          </a:p>
          <a:p>
            <a:pPr algn="l"/>
            <a:endParaRPr lang="en-US" sz="2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BEB1B60-5191-437D-B5D1-64C3F670AC8D}"/>
              </a:ext>
            </a:extLst>
          </p:cNvPr>
          <p:cNvSpPr/>
          <p:nvPr/>
        </p:nvSpPr>
        <p:spPr>
          <a:xfrm>
            <a:off x="5476314" y="5392900"/>
            <a:ext cx="3925101" cy="9746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04" grpId="0"/>
      <p:bldP spid="189" grpId="0"/>
      <p:bldP spid="125" grpId="0"/>
      <p:bldP spid="127" grpId="0"/>
      <p:bldP spid="128" grpId="0"/>
      <p:bldP spid="152" grpId="0"/>
      <p:bldP spid="153" grpId="0"/>
      <p:bldP spid="154" grpId="0"/>
      <p:bldP spid="184" grpId="0"/>
      <p:bldP spid="191" grpId="0"/>
      <p:bldP spid="233" grpId="0" animBg="1"/>
      <p:bldP spid="234" grpId="0" animBg="1"/>
      <p:bldP spid="15" grpId="0"/>
      <p:bldP spid="1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A368-B474-44DC-AB2D-F42D7CA4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Bottlenecks (2/2): ENMC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C173D-BA9D-4E36-B79C-5AF89D171E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52245" y="2365659"/>
            <a:ext cx="1069975" cy="266700"/>
            <a:chOff x="8448675" y="2474913"/>
            <a:chExt cx="1069975" cy="266700"/>
          </a:xfrm>
        </p:grpSpPr>
        <p:sp>
          <p:nvSpPr>
            <p:cNvPr id="5" name="Freeform 162 1">
              <a:extLst>
                <a:ext uri="{FF2B5EF4-FFF2-40B4-BE49-F238E27FC236}">
                  <a16:creationId xmlns:a16="http://schemas.microsoft.com/office/drawing/2014/main" id="{26B45C57-39CA-4BDC-8583-3674751A0BBB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8448675" y="2490788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3 1">
              <a:extLst>
                <a:ext uri="{FF2B5EF4-FFF2-40B4-BE49-F238E27FC236}">
                  <a16:creationId xmlns:a16="http://schemas.microsoft.com/office/drawing/2014/main" id="{2D7FF84E-281D-4696-A82A-5A246665E337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8567738" y="2555876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4 1">
              <a:extLst>
                <a:ext uri="{FF2B5EF4-FFF2-40B4-BE49-F238E27FC236}">
                  <a16:creationId xmlns:a16="http://schemas.microsoft.com/office/drawing/2014/main" id="{3B9B48FE-A44D-479E-BBEC-9751941C76AA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8680450" y="2522538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5 1">
              <a:extLst>
                <a:ext uri="{FF2B5EF4-FFF2-40B4-BE49-F238E27FC236}">
                  <a16:creationId xmlns:a16="http://schemas.microsoft.com/office/drawing/2014/main" id="{64A977A8-F639-4C47-987A-1B11C64DA5A5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8775700" y="2486026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6 1">
              <a:extLst>
                <a:ext uri="{FF2B5EF4-FFF2-40B4-BE49-F238E27FC236}">
                  <a16:creationId xmlns:a16="http://schemas.microsoft.com/office/drawing/2014/main" id="{3276EE91-8334-4451-8C60-891CABE7D09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8918575" y="2551113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610A0F3A-5CD3-4A2F-A4B2-BF085AEF097F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9048750" y="25527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0434A5BF-122A-4410-8DC6-D03520010361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9239250" y="2474913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49503F97-41B3-4854-9F0C-97CBBF5EB2F3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317038" y="2559051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9FA69FCE-7D6E-4F4C-8E24-FCA87032DB90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9464675" y="2474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B410-5B87-488C-A26F-74546D2D406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324381" y="3412067"/>
            <a:ext cx="1165225" cy="269876"/>
            <a:chOff x="8448675" y="3414713"/>
            <a:chExt cx="1165225" cy="269876"/>
          </a:xfrm>
        </p:grpSpPr>
        <p:sp>
          <p:nvSpPr>
            <p:cNvPr id="24" name="Freeform 146">
              <a:extLst>
                <a:ext uri="{FF2B5EF4-FFF2-40B4-BE49-F238E27FC236}">
                  <a16:creationId xmlns:a16="http://schemas.microsoft.com/office/drawing/2014/main" id="{12D963A1-7095-4E17-AC02-DEAB22983B0E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448675" y="3432176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7">
              <a:extLst>
                <a:ext uri="{FF2B5EF4-FFF2-40B4-BE49-F238E27FC236}">
                  <a16:creationId xmlns:a16="http://schemas.microsoft.com/office/drawing/2014/main" id="{539DD405-4624-4B14-A118-B3919EEE1690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588375" y="3430588"/>
              <a:ext cx="119063" cy="18573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3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5"/>
                    <a:pt x="70" y="98"/>
                    <a:pt x="73" y="103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8">
              <a:extLst>
                <a:ext uri="{FF2B5EF4-FFF2-40B4-BE49-F238E27FC236}">
                  <a16:creationId xmlns:a16="http://schemas.microsoft.com/office/drawing/2014/main" id="{4598D032-6E94-4033-8A3A-8DF2124D6A99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53475" y="3430588"/>
              <a:ext cx="157163" cy="18573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5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2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0"/>
                    <a:pt x="272" y="108"/>
                    <a:pt x="275" y="98"/>
                  </a:cubicBezTo>
                  <a:cubicBezTo>
                    <a:pt x="280" y="83"/>
                    <a:pt x="294" y="47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9">
              <a:extLst>
                <a:ext uri="{FF2B5EF4-FFF2-40B4-BE49-F238E27FC236}">
                  <a16:creationId xmlns:a16="http://schemas.microsoft.com/office/drawing/2014/main" id="{EA2DC7C2-8E29-42F8-9178-D3720903C344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8948738" y="3427413"/>
              <a:ext cx="122238" cy="19208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0">
              <a:extLst>
                <a:ext uri="{FF2B5EF4-FFF2-40B4-BE49-F238E27FC236}">
                  <a16:creationId xmlns:a16="http://schemas.microsoft.com/office/drawing/2014/main" id="{907CCDD0-C3AB-40C0-B4B0-BB9426DAFBA7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9091613" y="3530601"/>
              <a:ext cx="34925" cy="127000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1 h 236"/>
                <a:gd name="T8" fmla="*/ 54 w 76"/>
                <a:gd name="T9" fmla="*/ 20 h 236"/>
                <a:gd name="T10" fmla="*/ 1 w 76"/>
                <a:gd name="T11" fmla="*/ 86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2 w 76"/>
                <a:gd name="T29" fmla="*/ 208 h 236"/>
                <a:gd name="T30" fmla="*/ 52 w 76"/>
                <a:gd name="T31" fmla="*/ 82 h 236"/>
                <a:gd name="T32" fmla="*/ 1 w 76"/>
                <a:gd name="T33" fmla="*/ 8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33"/>
                    <a:pt x="24" y="41"/>
                    <a:pt x="34" y="41"/>
                  </a:cubicBezTo>
                  <a:cubicBezTo>
                    <a:pt x="45" y="41"/>
                    <a:pt x="54" y="32"/>
                    <a:pt x="54" y="20"/>
                  </a:cubicBezTo>
                  <a:close/>
                  <a:moveTo>
                    <a:pt x="1" y="86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1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2" y="223"/>
                    <a:pt x="52" y="208"/>
                  </a:cubicBezTo>
                  <a:lnTo>
                    <a:pt x="52" y="82"/>
                  </a:lnTo>
                  <a:lnTo>
                    <a:pt x="1" y="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1">
              <a:extLst>
                <a:ext uri="{FF2B5EF4-FFF2-40B4-BE49-F238E27FC236}">
                  <a16:creationId xmlns:a16="http://schemas.microsoft.com/office/drawing/2014/main" id="{E208A76B-9A63-491B-B3AE-FE2DF51B04B9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9142413" y="3527426"/>
              <a:ext cx="87313" cy="131763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7 h 246"/>
                <a:gd name="T4" fmla="*/ 135 w 187"/>
                <a:gd name="T5" fmla="*/ 36 h 246"/>
                <a:gd name="T6" fmla="*/ 135 w 187"/>
                <a:gd name="T7" fmla="*/ 109 h 246"/>
                <a:gd name="T8" fmla="*/ 86 w 187"/>
                <a:gd name="T9" fmla="*/ 89 h 246"/>
                <a:gd name="T10" fmla="*/ 0 w 187"/>
                <a:gd name="T11" fmla="*/ 168 h 246"/>
                <a:gd name="T12" fmla="*/ 82 w 187"/>
                <a:gd name="T13" fmla="*/ 246 h 246"/>
                <a:gd name="T14" fmla="*/ 133 w 187"/>
                <a:gd name="T15" fmla="*/ 225 h 246"/>
                <a:gd name="T16" fmla="*/ 133 w 187"/>
                <a:gd name="T17" fmla="*/ 246 h 246"/>
                <a:gd name="T18" fmla="*/ 187 w 187"/>
                <a:gd name="T19" fmla="*/ 243 h 246"/>
                <a:gd name="T20" fmla="*/ 187 w 187"/>
                <a:gd name="T21" fmla="*/ 230 h 246"/>
                <a:gd name="T22" fmla="*/ 161 w 187"/>
                <a:gd name="T23" fmla="*/ 211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6 h 246"/>
                <a:gd name="T30" fmla="*/ 84 w 187"/>
                <a:gd name="T31" fmla="*/ 236 h 246"/>
                <a:gd name="T32" fmla="*/ 43 w 187"/>
                <a:gd name="T33" fmla="*/ 215 h 246"/>
                <a:gd name="T34" fmla="*/ 32 w 187"/>
                <a:gd name="T35" fmla="*/ 168 h 246"/>
                <a:gd name="T36" fmla="*/ 46 w 187"/>
                <a:gd name="T37" fmla="*/ 117 h 246"/>
                <a:gd name="T38" fmla="*/ 87 w 187"/>
                <a:gd name="T39" fmla="*/ 99 h 246"/>
                <a:gd name="T40" fmla="*/ 129 w 187"/>
                <a:gd name="T41" fmla="*/ 119 h 246"/>
                <a:gd name="T42" fmla="*/ 133 w 187"/>
                <a:gd name="T43" fmla="*/ 131 h 246"/>
                <a:gd name="T44" fmla="*/ 133 w 187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7"/>
                  </a:lnTo>
                  <a:cubicBezTo>
                    <a:pt x="132" y="17"/>
                    <a:pt x="135" y="19"/>
                    <a:pt x="135" y="36"/>
                  </a:cubicBezTo>
                  <a:lnTo>
                    <a:pt x="135" y="109"/>
                  </a:lnTo>
                  <a:cubicBezTo>
                    <a:pt x="122" y="96"/>
                    <a:pt x="105" y="89"/>
                    <a:pt x="86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1"/>
                    <a:pt x="133" y="225"/>
                  </a:cubicBezTo>
                  <a:lnTo>
                    <a:pt x="133" y="246"/>
                  </a:lnTo>
                  <a:lnTo>
                    <a:pt x="187" y="243"/>
                  </a:lnTo>
                  <a:lnTo>
                    <a:pt x="187" y="230"/>
                  </a:lnTo>
                  <a:cubicBezTo>
                    <a:pt x="163" y="230"/>
                    <a:pt x="161" y="228"/>
                    <a:pt x="161" y="211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2" y="190"/>
                    <a:pt x="32" y="168"/>
                  </a:cubicBezTo>
                  <a:cubicBezTo>
                    <a:pt x="32" y="160"/>
                    <a:pt x="32" y="134"/>
                    <a:pt x="46" y="117"/>
                  </a:cubicBezTo>
                  <a:cubicBezTo>
                    <a:pt x="60" y="102"/>
                    <a:pt x="77" y="99"/>
                    <a:pt x="87" y="99"/>
                  </a:cubicBezTo>
                  <a:cubicBezTo>
                    <a:pt x="104" y="99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2">
              <a:extLst>
                <a:ext uri="{FF2B5EF4-FFF2-40B4-BE49-F238E27FC236}">
                  <a16:creationId xmlns:a16="http://schemas.microsoft.com/office/drawing/2014/main" id="{3CF33C10-90B4-40D1-8E3F-9CC39EDA02D9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9272588" y="3416301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3">
              <a:extLst>
                <a:ext uri="{FF2B5EF4-FFF2-40B4-BE49-F238E27FC236}">
                  <a16:creationId xmlns:a16="http://schemas.microsoft.com/office/drawing/2014/main" id="{53DEEC61-BC6C-49CA-92E5-288ED482692F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348788" y="3502026"/>
              <a:ext cx="123825" cy="117475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4">
              <a:extLst>
                <a:ext uri="{FF2B5EF4-FFF2-40B4-BE49-F238E27FC236}">
                  <a16:creationId xmlns:a16="http://schemas.microsoft.com/office/drawing/2014/main" id="{8B7FD34E-C661-4C57-A968-8FF023D32E2E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9488488" y="341471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5">
              <a:extLst>
                <a:ext uri="{FF2B5EF4-FFF2-40B4-BE49-F238E27FC236}">
                  <a16:creationId xmlns:a16="http://schemas.microsoft.com/office/drawing/2014/main" id="{957F3B39-6C5C-44C3-8DF3-1B7FE78A5EF8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9559925" y="3416301"/>
              <a:ext cx="53975" cy="268288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3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52D2B2-D6E3-4B7F-8288-86B60B612F9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420928" y="4192870"/>
            <a:ext cx="914400" cy="266700"/>
            <a:chOff x="2543175" y="2540000"/>
            <a:chExt cx="914400" cy="266700"/>
          </a:xfrm>
        </p:grpSpPr>
        <p:sp>
          <p:nvSpPr>
            <p:cNvPr id="41" name="Freeform 189 1">
              <a:extLst>
                <a:ext uri="{FF2B5EF4-FFF2-40B4-BE49-F238E27FC236}">
                  <a16:creationId xmlns:a16="http://schemas.microsoft.com/office/drawing/2014/main" id="{3567ED8A-FF30-455B-A838-55E7567BE456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2543175" y="2554288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0 1">
              <a:extLst>
                <a:ext uri="{FF2B5EF4-FFF2-40B4-BE49-F238E27FC236}">
                  <a16:creationId xmlns:a16="http://schemas.microsoft.com/office/drawing/2014/main" id="{71499A9C-316B-4487-B350-4ED648C2C11B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2662238" y="2616200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1">
              <a:extLst>
                <a:ext uri="{FF2B5EF4-FFF2-40B4-BE49-F238E27FC236}">
                  <a16:creationId xmlns:a16="http://schemas.microsoft.com/office/drawing/2014/main" id="{1FFD6E1C-7A3D-4532-A39C-5B3CFCC6B800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765425" y="2616200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2">
              <a:extLst>
                <a:ext uri="{FF2B5EF4-FFF2-40B4-BE49-F238E27FC236}">
                  <a16:creationId xmlns:a16="http://schemas.microsoft.com/office/drawing/2014/main" id="{01E53943-B6DE-4841-8FFC-8F23F8442D42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2867025" y="2616200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3">
              <a:extLst>
                <a:ext uri="{FF2B5EF4-FFF2-40B4-BE49-F238E27FC236}">
                  <a16:creationId xmlns:a16="http://schemas.microsoft.com/office/drawing/2014/main" id="{76F8C2BA-5003-4F04-9859-802603D17A0B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2994025" y="2617788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4">
              <a:extLst>
                <a:ext uri="{FF2B5EF4-FFF2-40B4-BE49-F238E27FC236}">
                  <a16:creationId xmlns:a16="http://schemas.microsoft.com/office/drawing/2014/main" id="{94C09E12-E4BC-44C9-8445-0199E318150A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182938" y="2540000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5">
              <a:extLst>
                <a:ext uri="{FF2B5EF4-FFF2-40B4-BE49-F238E27FC236}">
                  <a16:creationId xmlns:a16="http://schemas.microsoft.com/office/drawing/2014/main" id="{40BE9F7A-F2D1-426E-AF4B-B6466B39A335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3259138" y="2624138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6">
              <a:extLst>
                <a:ext uri="{FF2B5EF4-FFF2-40B4-BE49-F238E27FC236}">
                  <a16:creationId xmlns:a16="http://schemas.microsoft.com/office/drawing/2014/main" id="{EDAA8B58-1C5A-4C44-AB83-A7E42ECF464C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340360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0BF7613-C43E-4BB7-991E-A06AA6302ED6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326558" y="1577627"/>
            <a:ext cx="707014" cy="210600"/>
            <a:chOff x="2540000" y="2540000"/>
            <a:chExt cx="895350" cy="266700"/>
          </a:xfrm>
        </p:grpSpPr>
        <p:sp>
          <p:nvSpPr>
            <p:cNvPr id="94" name="Freeform 297 1">
              <a:extLst>
                <a:ext uri="{FF2B5EF4-FFF2-40B4-BE49-F238E27FC236}">
                  <a16:creationId xmlns:a16="http://schemas.microsoft.com/office/drawing/2014/main" id="{16E1CCFF-0D3D-42D3-A0A4-B78A39AB1C99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98 1">
              <a:extLst>
                <a:ext uri="{FF2B5EF4-FFF2-40B4-BE49-F238E27FC236}">
                  <a16:creationId xmlns:a16="http://schemas.microsoft.com/office/drawing/2014/main" id="{733DAE79-6CF0-46BC-B7C4-6233DC9B27D6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9 1">
              <a:extLst>
                <a:ext uri="{FF2B5EF4-FFF2-40B4-BE49-F238E27FC236}">
                  <a16:creationId xmlns:a16="http://schemas.microsoft.com/office/drawing/2014/main" id="{EE40C3E3-DC81-4114-B0B3-91986A56EBBF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00 1">
              <a:extLst>
                <a:ext uri="{FF2B5EF4-FFF2-40B4-BE49-F238E27FC236}">
                  <a16:creationId xmlns:a16="http://schemas.microsoft.com/office/drawing/2014/main" id="{6DD95C44-5632-4114-A550-ACA0E5AB6C92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1 1">
              <a:extLst>
                <a:ext uri="{FF2B5EF4-FFF2-40B4-BE49-F238E27FC236}">
                  <a16:creationId xmlns:a16="http://schemas.microsoft.com/office/drawing/2014/main" id="{B8670683-94D6-4213-90C8-3E5B63AB3D7D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02 1">
              <a:extLst>
                <a:ext uri="{FF2B5EF4-FFF2-40B4-BE49-F238E27FC236}">
                  <a16:creationId xmlns:a16="http://schemas.microsoft.com/office/drawing/2014/main" id="{34C36B64-ECC7-4147-8E88-39FB0EB834AC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3 1">
              <a:extLst>
                <a:ext uri="{FF2B5EF4-FFF2-40B4-BE49-F238E27FC236}">
                  <a16:creationId xmlns:a16="http://schemas.microsoft.com/office/drawing/2014/main" id="{995973CE-70F8-439C-8B69-B75636A030B8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4 1">
              <a:extLst>
                <a:ext uri="{FF2B5EF4-FFF2-40B4-BE49-F238E27FC236}">
                  <a16:creationId xmlns:a16="http://schemas.microsoft.com/office/drawing/2014/main" id="{0CA43D20-3183-452A-824D-C64200CCC992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98B7EB-84D9-443C-AC01-E80F939016EA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1649183" y="1610217"/>
            <a:ext cx="472597" cy="209347"/>
            <a:chOff x="10242559" y="1644650"/>
            <a:chExt cx="598488" cy="265113"/>
          </a:xfrm>
        </p:grpSpPr>
        <p:sp>
          <p:nvSpPr>
            <p:cNvPr id="103" name="Freeform 311">
              <a:extLst>
                <a:ext uri="{FF2B5EF4-FFF2-40B4-BE49-F238E27FC236}">
                  <a16:creationId xmlns:a16="http://schemas.microsoft.com/office/drawing/2014/main" id="{B3401880-B253-4C3F-93B7-D718E54AD805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10242559" y="1662113"/>
              <a:ext cx="169863" cy="187325"/>
            </a:xfrm>
            <a:custGeom>
              <a:avLst/>
              <a:gdLst>
                <a:gd name="T0" fmla="*/ 285 w 355"/>
                <a:gd name="T1" fmla="*/ 56 h 351"/>
                <a:gd name="T2" fmla="*/ 349 w 355"/>
                <a:gd name="T3" fmla="*/ 15 h 351"/>
                <a:gd name="T4" fmla="*/ 355 w 355"/>
                <a:gd name="T5" fmla="*/ 6 h 351"/>
                <a:gd name="T6" fmla="*/ 349 w 355"/>
                <a:gd name="T7" fmla="*/ 0 h 351"/>
                <a:gd name="T8" fmla="*/ 308 w 355"/>
                <a:gd name="T9" fmla="*/ 1 h 351"/>
                <a:gd name="T10" fmla="*/ 259 w 355"/>
                <a:gd name="T11" fmla="*/ 0 h 351"/>
                <a:gd name="T12" fmla="*/ 249 w 355"/>
                <a:gd name="T13" fmla="*/ 9 h 351"/>
                <a:gd name="T14" fmla="*/ 257 w 355"/>
                <a:gd name="T15" fmla="*/ 15 h 351"/>
                <a:gd name="T16" fmla="*/ 280 w 355"/>
                <a:gd name="T17" fmla="*/ 31 h 351"/>
                <a:gd name="T18" fmla="*/ 273 w 355"/>
                <a:gd name="T19" fmla="*/ 50 h 351"/>
                <a:gd name="T20" fmla="*/ 119 w 355"/>
                <a:gd name="T21" fmla="*/ 294 h 351"/>
                <a:gd name="T22" fmla="*/ 85 w 355"/>
                <a:gd name="T23" fmla="*/ 30 h 351"/>
                <a:gd name="T24" fmla="*/ 120 w 355"/>
                <a:gd name="T25" fmla="*/ 15 h 351"/>
                <a:gd name="T26" fmla="*/ 132 w 355"/>
                <a:gd name="T27" fmla="*/ 5 h 351"/>
                <a:gd name="T28" fmla="*/ 125 w 355"/>
                <a:gd name="T29" fmla="*/ 0 h 351"/>
                <a:gd name="T30" fmla="*/ 64 w 355"/>
                <a:gd name="T31" fmla="*/ 1 h 351"/>
                <a:gd name="T32" fmla="*/ 36 w 355"/>
                <a:gd name="T33" fmla="*/ 1 h 351"/>
                <a:gd name="T34" fmla="*/ 9 w 355"/>
                <a:gd name="T35" fmla="*/ 0 h 351"/>
                <a:gd name="T36" fmla="*/ 0 w 355"/>
                <a:gd name="T37" fmla="*/ 9 h 351"/>
                <a:gd name="T38" fmla="*/ 12 w 355"/>
                <a:gd name="T39" fmla="*/ 15 h 351"/>
                <a:gd name="T40" fmla="*/ 42 w 355"/>
                <a:gd name="T41" fmla="*/ 32 h 351"/>
                <a:gd name="T42" fmla="*/ 81 w 355"/>
                <a:gd name="T43" fmla="*/ 340 h 351"/>
                <a:gd name="T44" fmla="*/ 91 w 355"/>
                <a:gd name="T45" fmla="*/ 351 h 351"/>
                <a:gd name="T46" fmla="*/ 105 w 355"/>
                <a:gd name="T47" fmla="*/ 342 h 351"/>
                <a:gd name="T48" fmla="*/ 285 w 355"/>
                <a:gd name="T4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1">
                  <a:moveTo>
                    <a:pt x="285" y="56"/>
                  </a:moveTo>
                  <a:cubicBezTo>
                    <a:pt x="309" y="17"/>
                    <a:pt x="330" y="16"/>
                    <a:pt x="349" y="15"/>
                  </a:cubicBezTo>
                  <a:cubicBezTo>
                    <a:pt x="355" y="14"/>
                    <a:pt x="355" y="6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1"/>
                    <a:pt x="308" y="1"/>
                  </a:cubicBezTo>
                  <a:cubicBezTo>
                    <a:pt x="291" y="1"/>
                    <a:pt x="274" y="0"/>
                    <a:pt x="259" y="0"/>
                  </a:cubicBezTo>
                  <a:cubicBezTo>
                    <a:pt x="256" y="0"/>
                    <a:pt x="249" y="0"/>
                    <a:pt x="249" y="9"/>
                  </a:cubicBezTo>
                  <a:cubicBezTo>
                    <a:pt x="249" y="14"/>
                    <a:pt x="254" y="15"/>
                    <a:pt x="257" y="15"/>
                  </a:cubicBezTo>
                  <a:cubicBezTo>
                    <a:pt x="271" y="16"/>
                    <a:pt x="280" y="21"/>
                    <a:pt x="280" y="31"/>
                  </a:cubicBezTo>
                  <a:cubicBezTo>
                    <a:pt x="280" y="39"/>
                    <a:pt x="273" y="50"/>
                    <a:pt x="273" y="50"/>
                  </a:cubicBezTo>
                  <a:lnTo>
                    <a:pt x="119" y="294"/>
                  </a:lnTo>
                  <a:lnTo>
                    <a:pt x="85" y="30"/>
                  </a:lnTo>
                  <a:cubicBezTo>
                    <a:pt x="85" y="21"/>
                    <a:pt x="97" y="15"/>
                    <a:pt x="120" y="15"/>
                  </a:cubicBezTo>
                  <a:cubicBezTo>
                    <a:pt x="127" y="15"/>
                    <a:pt x="132" y="15"/>
                    <a:pt x="132" y="5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1"/>
                    <a:pt x="64" y="1"/>
                  </a:cubicBezTo>
                  <a:cubicBezTo>
                    <a:pt x="55" y="1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9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40" y="15"/>
                    <a:pt x="41" y="19"/>
                    <a:pt x="42" y="32"/>
                  </a:cubicBezTo>
                  <a:lnTo>
                    <a:pt x="81" y="340"/>
                  </a:lnTo>
                  <a:cubicBezTo>
                    <a:pt x="83" y="350"/>
                    <a:pt x="85" y="351"/>
                    <a:pt x="91" y="351"/>
                  </a:cubicBezTo>
                  <a:cubicBezTo>
                    <a:pt x="99" y="351"/>
                    <a:pt x="101" y="349"/>
                    <a:pt x="105" y="342"/>
                  </a:cubicBezTo>
                  <a:lnTo>
                    <a:pt x="285" y="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2">
              <a:extLst>
                <a:ext uri="{FF2B5EF4-FFF2-40B4-BE49-F238E27FC236}">
                  <a16:creationId xmlns:a16="http://schemas.microsoft.com/office/drawing/2014/main" id="{A56AF538-C0C7-4198-B77B-EAF515DC4809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10377497" y="1757363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6" y="99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3"/>
                    <a:pt x="39" y="233"/>
                  </a:cubicBezTo>
                  <a:cubicBezTo>
                    <a:pt x="51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3">
              <a:extLst>
                <a:ext uri="{FF2B5EF4-FFF2-40B4-BE49-F238E27FC236}">
                  <a16:creationId xmlns:a16="http://schemas.microsoft.com/office/drawing/2014/main" id="{C6DB6CFD-8714-41ED-86F6-32345218E3F5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10429884" y="1754188"/>
              <a:ext cx="90488" cy="130175"/>
            </a:xfrm>
            <a:custGeom>
              <a:avLst/>
              <a:gdLst>
                <a:gd name="T0" fmla="*/ 108 w 187"/>
                <a:gd name="T1" fmla="*/ 4 h 245"/>
                <a:gd name="T2" fmla="*/ 108 w 187"/>
                <a:gd name="T3" fmla="*/ 16 h 245"/>
                <a:gd name="T4" fmla="*/ 134 w 187"/>
                <a:gd name="T5" fmla="*/ 36 h 245"/>
                <a:gd name="T6" fmla="*/ 134 w 187"/>
                <a:gd name="T7" fmla="*/ 108 h 245"/>
                <a:gd name="T8" fmla="*/ 86 w 187"/>
                <a:gd name="T9" fmla="*/ 88 h 245"/>
                <a:gd name="T10" fmla="*/ 0 w 187"/>
                <a:gd name="T11" fmla="*/ 167 h 245"/>
                <a:gd name="T12" fmla="*/ 81 w 187"/>
                <a:gd name="T13" fmla="*/ 245 h 245"/>
                <a:gd name="T14" fmla="*/ 133 w 187"/>
                <a:gd name="T15" fmla="*/ 224 h 245"/>
                <a:gd name="T16" fmla="*/ 133 w 187"/>
                <a:gd name="T17" fmla="*/ 245 h 245"/>
                <a:gd name="T18" fmla="*/ 187 w 187"/>
                <a:gd name="T19" fmla="*/ 242 h 245"/>
                <a:gd name="T20" fmla="*/ 187 w 187"/>
                <a:gd name="T21" fmla="*/ 229 h 245"/>
                <a:gd name="T22" fmla="*/ 161 w 187"/>
                <a:gd name="T23" fmla="*/ 210 h 245"/>
                <a:gd name="T24" fmla="*/ 161 w 187"/>
                <a:gd name="T25" fmla="*/ 0 h 245"/>
                <a:gd name="T26" fmla="*/ 108 w 187"/>
                <a:gd name="T27" fmla="*/ 4 h 245"/>
                <a:gd name="T28" fmla="*/ 133 w 187"/>
                <a:gd name="T29" fmla="*/ 205 h 245"/>
                <a:gd name="T30" fmla="*/ 84 w 187"/>
                <a:gd name="T31" fmla="*/ 235 h 245"/>
                <a:gd name="T32" fmla="*/ 43 w 187"/>
                <a:gd name="T33" fmla="*/ 214 h 245"/>
                <a:gd name="T34" fmla="*/ 32 w 187"/>
                <a:gd name="T35" fmla="*/ 167 h 245"/>
                <a:gd name="T36" fmla="*/ 46 w 187"/>
                <a:gd name="T37" fmla="*/ 117 h 245"/>
                <a:gd name="T38" fmla="*/ 87 w 187"/>
                <a:gd name="T39" fmla="*/ 98 h 245"/>
                <a:gd name="T40" fmla="*/ 129 w 187"/>
                <a:gd name="T41" fmla="*/ 118 h 245"/>
                <a:gd name="T42" fmla="*/ 133 w 187"/>
                <a:gd name="T43" fmla="*/ 131 h 245"/>
                <a:gd name="T44" fmla="*/ 133 w 187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5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4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2" y="189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4">
              <a:extLst>
                <a:ext uri="{FF2B5EF4-FFF2-40B4-BE49-F238E27FC236}">
                  <a16:creationId xmlns:a16="http://schemas.microsoft.com/office/drawing/2014/main" id="{C89FC900-F15C-46D8-8D67-5CE7E8C0677E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10564822" y="1644650"/>
              <a:ext cx="5556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5">
              <a:extLst>
                <a:ext uri="{FF2B5EF4-FFF2-40B4-BE49-F238E27FC236}">
                  <a16:creationId xmlns:a16="http://schemas.microsoft.com/office/drawing/2014/main" id="{5DCA7283-DA5D-4C80-A413-B3AEB56AC262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10641022" y="1725613"/>
              <a:ext cx="120650" cy="120650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6">
              <a:extLst>
                <a:ext uri="{FF2B5EF4-FFF2-40B4-BE49-F238E27FC236}">
                  <a16:creationId xmlns:a16="http://schemas.microsoft.com/office/drawing/2014/main" id="{3C52DADD-1D46-428B-9B7D-7F924B106B67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10785484" y="1644650"/>
              <a:ext cx="55563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0177F5-909B-4FA8-8D0F-1C1415CF4614}"/>
              </a:ext>
            </a:extLst>
          </p:cNvPr>
          <p:cNvCxnSpPr>
            <a:cxnSpLocks/>
          </p:cNvCxnSpPr>
          <p:nvPr/>
        </p:nvCxnSpPr>
        <p:spPr>
          <a:xfrm>
            <a:off x="10283903" y="4581378"/>
            <a:ext cx="1348076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7FAB59E7-C053-4CB3-8391-F1B20C35026F}"/>
              </a:ext>
            </a:extLst>
          </p:cNvPr>
          <p:cNvSpPr/>
          <p:nvPr/>
        </p:nvSpPr>
        <p:spPr>
          <a:xfrm>
            <a:off x="10149627" y="3058344"/>
            <a:ext cx="1658026" cy="96620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8C2E0283-C637-4DF4-8B73-9DB704C61E82}"/>
              </a:ext>
            </a:extLst>
          </p:cNvPr>
          <p:cNvSpPr/>
          <p:nvPr/>
        </p:nvSpPr>
        <p:spPr>
          <a:xfrm rot="10800000">
            <a:off x="10067489" y="2096936"/>
            <a:ext cx="1667381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5FD523-C4AF-4103-808D-02A6662CE254}"/>
              </a:ext>
            </a:extLst>
          </p:cNvPr>
          <p:cNvSpPr/>
          <p:nvPr/>
        </p:nvSpPr>
        <p:spPr>
          <a:xfrm>
            <a:off x="10061360" y="4911008"/>
            <a:ext cx="2011754" cy="1193041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F80BD5-D24D-4B37-BD4A-6C499205B577}"/>
              </a:ext>
            </a:extLst>
          </p:cNvPr>
          <p:cNvCxnSpPr>
            <a:cxnSpLocks/>
          </p:cNvCxnSpPr>
          <p:nvPr/>
        </p:nvCxnSpPr>
        <p:spPr>
          <a:xfrm flipH="1">
            <a:off x="8707877" y="3499380"/>
            <a:ext cx="1273965" cy="286447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106E83-0CA6-47EF-B03F-E51978259D23}"/>
              </a:ext>
            </a:extLst>
          </p:cNvPr>
          <p:cNvCxnSpPr>
            <a:cxnSpLocks/>
          </p:cNvCxnSpPr>
          <p:nvPr/>
        </p:nvCxnSpPr>
        <p:spPr>
          <a:xfrm flipH="1" flipV="1">
            <a:off x="8718449" y="2001432"/>
            <a:ext cx="1268080" cy="147879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onut 33">
            <a:extLst>
              <a:ext uri="{FF2B5EF4-FFF2-40B4-BE49-F238E27FC236}">
                <a16:creationId xmlns:a16="http://schemas.microsoft.com/office/drawing/2014/main" id="{3B40F81F-F01B-4D38-84E2-38D005B84207}"/>
              </a:ext>
            </a:extLst>
          </p:cNvPr>
          <p:cNvSpPr/>
          <p:nvPr/>
        </p:nvSpPr>
        <p:spPr>
          <a:xfrm>
            <a:off x="9993380" y="3017561"/>
            <a:ext cx="1777791" cy="1014437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7F02D75-8EA4-446A-AB15-F545FA5B655C}"/>
              </a:ext>
            </a:extLst>
          </p:cNvPr>
          <p:cNvCxnSpPr>
            <a:cxnSpLocks/>
          </p:cNvCxnSpPr>
          <p:nvPr/>
        </p:nvCxnSpPr>
        <p:spPr>
          <a:xfrm>
            <a:off x="6561635" y="3689441"/>
            <a:ext cx="158916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495BB4-BFB0-4E9C-8D48-6B5652A5E0E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561635" y="2810065"/>
            <a:ext cx="1598397" cy="200400"/>
            <a:chOff x="2543175" y="2540000"/>
            <a:chExt cx="2114550" cy="265113"/>
          </a:xfrm>
        </p:grpSpPr>
        <p:sp>
          <p:nvSpPr>
            <p:cNvPr id="130" name="Freeform 7 1">
              <a:extLst>
                <a:ext uri="{FF2B5EF4-FFF2-40B4-BE49-F238E27FC236}">
                  <a16:creationId xmlns:a16="http://schemas.microsoft.com/office/drawing/2014/main" id="{49118F47-3729-4BF6-954E-46D48A2DF673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543175" y="2551113"/>
              <a:ext cx="119063" cy="190500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7 w 260"/>
                <a:gd name="T9" fmla="*/ 58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89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7" y="58"/>
                  </a:cubicBezTo>
                  <a:lnTo>
                    <a:pt x="254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0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 1">
              <a:extLst>
                <a:ext uri="{FF2B5EF4-FFF2-40B4-BE49-F238E27FC236}">
                  <a16:creationId xmlns:a16="http://schemas.microsoft.com/office/drawing/2014/main" id="{536A4D07-2FB0-4A44-8DE1-FF790039A473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681288" y="2616200"/>
              <a:ext cx="100013" cy="125413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 1">
              <a:extLst>
                <a:ext uri="{FF2B5EF4-FFF2-40B4-BE49-F238E27FC236}">
                  <a16:creationId xmlns:a16="http://schemas.microsoft.com/office/drawing/2014/main" id="{0D1DD83F-CB6C-4B40-863F-5F3520FA11C1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806700" y="2617788"/>
              <a:ext cx="146050" cy="122238"/>
            </a:xfrm>
            <a:custGeom>
              <a:avLst/>
              <a:gdLst>
                <a:gd name="T0" fmla="*/ 316 w 316"/>
                <a:gd name="T1" fmla="*/ 78 h 227"/>
                <a:gd name="T2" fmla="*/ 247 w 316"/>
                <a:gd name="T3" fmla="*/ 0 h 227"/>
                <a:gd name="T4" fmla="*/ 173 w 316"/>
                <a:gd name="T5" fmla="*/ 41 h 227"/>
                <a:gd name="T6" fmla="*/ 109 w 316"/>
                <a:gd name="T7" fmla="*/ 0 h 227"/>
                <a:gd name="T8" fmla="*/ 36 w 316"/>
                <a:gd name="T9" fmla="*/ 38 h 227"/>
                <a:gd name="T10" fmla="*/ 36 w 316"/>
                <a:gd name="T11" fmla="*/ 2 h 227"/>
                <a:gd name="T12" fmla="*/ 0 w 316"/>
                <a:gd name="T13" fmla="*/ 2 h 227"/>
                <a:gd name="T14" fmla="*/ 0 w 316"/>
                <a:gd name="T15" fmla="*/ 227 h 227"/>
                <a:gd name="T16" fmla="*/ 39 w 316"/>
                <a:gd name="T17" fmla="*/ 227 h 227"/>
                <a:gd name="T18" fmla="*/ 39 w 316"/>
                <a:gd name="T19" fmla="*/ 105 h 227"/>
                <a:gd name="T20" fmla="*/ 90 w 316"/>
                <a:gd name="T21" fmla="*/ 30 h 227"/>
                <a:gd name="T22" fmla="*/ 139 w 316"/>
                <a:gd name="T23" fmla="*/ 82 h 227"/>
                <a:gd name="T24" fmla="*/ 139 w 316"/>
                <a:gd name="T25" fmla="*/ 227 h 227"/>
                <a:gd name="T26" fmla="*/ 177 w 316"/>
                <a:gd name="T27" fmla="*/ 227 h 227"/>
                <a:gd name="T28" fmla="*/ 177 w 316"/>
                <a:gd name="T29" fmla="*/ 105 h 227"/>
                <a:gd name="T30" fmla="*/ 228 w 316"/>
                <a:gd name="T31" fmla="*/ 30 h 227"/>
                <a:gd name="T32" fmla="*/ 277 w 316"/>
                <a:gd name="T33" fmla="*/ 82 h 227"/>
                <a:gd name="T34" fmla="*/ 277 w 316"/>
                <a:gd name="T35" fmla="*/ 227 h 227"/>
                <a:gd name="T36" fmla="*/ 316 w 316"/>
                <a:gd name="T37" fmla="*/ 227 h 227"/>
                <a:gd name="T38" fmla="*/ 316 w 316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27">
                  <a:moveTo>
                    <a:pt x="316" y="78"/>
                  </a:moveTo>
                  <a:cubicBezTo>
                    <a:pt x="316" y="45"/>
                    <a:pt x="308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50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3" y="30"/>
                    <a:pt x="90" y="30"/>
                  </a:cubicBezTo>
                  <a:cubicBezTo>
                    <a:pt x="136" y="30"/>
                    <a:pt x="139" y="63"/>
                    <a:pt x="139" y="82"/>
                  </a:cubicBezTo>
                  <a:lnTo>
                    <a:pt x="139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1" y="30"/>
                    <a:pt x="228" y="30"/>
                  </a:cubicBezTo>
                  <a:cubicBezTo>
                    <a:pt x="274" y="30"/>
                    <a:pt x="277" y="63"/>
                    <a:pt x="277" y="82"/>
                  </a:cubicBezTo>
                  <a:lnTo>
                    <a:pt x="277" y="227"/>
                  </a:lnTo>
                  <a:lnTo>
                    <a:pt x="316" y="227"/>
                  </a:lnTo>
                  <a:lnTo>
                    <a:pt x="316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 1">
              <a:extLst>
                <a:ext uri="{FF2B5EF4-FFF2-40B4-BE49-F238E27FC236}">
                  <a16:creationId xmlns:a16="http://schemas.microsoft.com/office/drawing/2014/main" id="{00666100-3E50-49BB-82CD-9E74BC400568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992438" y="2540000"/>
              <a:ext cx="53975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 1">
              <a:extLst>
                <a:ext uri="{FF2B5EF4-FFF2-40B4-BE49-F238E27FC236}">
                  <a16:creationId xmlns:a16="http://schemas.microsoft.com/office/drawing/2014/main" id="{71CB12B6-6C8A-4D46-A358-1F4DEE943236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068638" y="2620963"/>
              <a:ext cx="98425" cy="120650"/>
            </a:xfrm>
            <a:custGeom>
              <a:avLst/>
              <a:gdLst>
                <a:gd name="T0" fmla="*/ 45 w 212"/>
                <a:gd name="T1" fmla="*/ 179 h 226"/>
                <a:gd name="T2" fmla="*/ 104 w 212"/>
                <a:gd name="T3" fmla="*/ 123 h 226"/>
                <a:gd name="T4" fmla="*/ 153 w 212"/>
                <a:gd name="T5" fmla="*/ 78 h 226"/>
                <a:gd name="T6" fmla="*/ 212 w 212"/>
                <a:gd name="T7" fmla="*/ 5 h 226"/>
                <a:gd name="T8" fmla="*/ 206 w 212"/>
                <a:gd name="T9" fmla="*/ 0 h 226"/>
                <a:gd name="T10" fmla="*/ 199 w 212"/>
                <a:gd name="T11" fmla="*/ 6 h 226"/>
                <a:gd name="T12" fmla="*/ 161 w 212"/>
                <a:gd name="T13" fmla="*/ 38 h 226"/>
                <a:gd name="T14" fmla="*/ 136 w 212"/>
                <a:gd name="T15" fmla="*/ 22 h 226"/>
                <a:gd name="T16" fmla="*/ 101 w 212"/>
                <a:gd name="T17" fmla="*/ 0 h 226"/>
                <a:gd name="T18" fmla="*/ 41 w 212"/>
                <a:gd name="T19" fmla="*/ 57 h 226"/>
                <a:gd name="T20" fmla="*/ 47 w 212"/>
                <a:gd name="T21" fmla="*/ 63 h 226"/>
                <a:gd name="T22" fmla="*/ 54 w 212"/>
                <a:gd name="T23" fmla="*/ 57 h 226"/>
                <a:gd name="T24" fmla="*/ 96 w 212"/>
                <a:gd name="T25" fmla="*/ 34 h 226"/>
                <a:gd name="T26" fmla="*/ 127 w 212"/>
                <a:gd name="T27" fmla="*/ 41 h 226"/>
                <a:gd name="T28" fmla="*/ 166 w 212"/>
                <a:gd name="T29" fmla="*/ 49 h 226"/>
                <a:gd name="T30" fmla="*/ 96 w 212"/>
                <a:gd name="T31" fmla="*/ 114 h 226"/>
                <a:gd name="T32" fmla="*/ 52 w 212"/>
                <a:gd name="T33" fmla="*/ 156 h 226"/>
                <a:gd name="T34" fmla="*/ 0 w 212"/>
                <a:gd name="T35" fmla="*/ 221 h 226"/>
                <a:gd name="T36" fmla="*/ 6 w 212"/>
                <a:gd name="T37" fmla="*/ 226 h 226"/>
                <a:gd name="T38" fmla="*/ 14 w 212"/>
                <a:gd name="T39" fmla="*/ 220 h 226"/>
                <a:gd name="T40" fmla="*/ 56 w 212"/>
                <a:gd name="T41" fmla="*/ 189 h 226"/>
                <a:gd name="T42" fmla="*/ 85 w 212"/>
                <a:gd name="T43" fmla="*/ 208 h 226"/>
                <a:gd name="T44" fmla="*/ 117 w 212"/>
                <a:gd name="T45" fmla="*/ 226 h 226"/>
                <a:gd name="T46" fmla="*/ 196 w 212"/>
                <a:gd name="T47" fmla="*/ 149 h 226"/>
                <a:gd name="T48" fmla="*/ 190 w 212"/>
                <a:gd name="T49" fmla="*/ 144 h 226"/>
                <a:gd name="T50" fmla="*/ 183 w 212"/>
                <a:gd name="T51" fmla="*/ 151 h 226"/>
                <a:gd name="T52" fmla="*/ 123 w 212"/>
                <a:gd name="T53" fmla="*/ 193 h 226"/>
                <a:gd name="T54" fmla="*/ 93 w 212"/>
                <a:gd name="T55" fmla="*/ 186 h 226"/>
                <a:gd name="T56" fmla="*/ 58 w 212"/>
                <a:gd name="T57" fmla="*/ 178 h 226"/>
                <a:gd name="T58" fmla="*/ 45 w 212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6">
                  <a:moveTo>
                    <a:pt x="45" y="179"/>
                  </a:moveTo>
                  <a:cubicBezTo>
                    <a:pt x="72" y="150"/>
                    <a:pt x="86" y="138"/>
                    <a:pt x="104" y="123"/>
                  </a:cubicBezTo>
                  <a:cubicBezTo>
                    <a:pt x="104" y="122"/>
                    <a:pt x="135" y="96"/>
                    <a:pt x="153" y="78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6"/>
                  </a:cubicBezTo>
                  <a:cubicBezTo>
                    <a:pt x="184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6" y="22"/>
                  </a:cubicBezTo>
                  <a:cubicBezTo>
                    <a:pt x="126" y="10"/>
                    <a:pt x="118" y="0"/>
                    <a:pt x="101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3" y="63"/>
                    <a:pt x="47" y="63"/>
                  </a:cubicBezTo>
                  <a:cubicBezTo>
                    <a:pt x="52" y="63"/>
                    <a:pt x="53" y="60"/>
                    <a:pt x="54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6" y="34"/>
                    <a:pt x="116" y="37"/>
                    <a:pt x="127" y="41"/>
                  </a:cubicBezTo>
                  <a:cubicBezTo>
                    <a:pt x="147" y="49"/>
                    <a:pt x="153" y="49"/>
                    <a:pt x="166" y="49"/>
                  </a:cubicBezTo>
                  <a:cubicBezTo>
                    <a:pt x="148" y="70"/>
                    <a:pt x="106" y="106"/>
                    <a:pt x="96" y="114"/>
                  </a:cubicBezTo>
                  <a:lnTo>
                    <a:pt x="52" y="156"/>
                  </a:lnTo>
                  <a:cubicBezTo>
                    <a:pt x="18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6" y="202"/>
                    <a:pt x="41" y="189"/>
                    <a:pt x="56" y="189"/>
                  </a:cubicBezTo>
                  <a:cubicBezTo>
                    <a:pt x="68" y="189"/>
                    <a:pt x="73" y="193"/>
                    <a:pt x="85" y="208"/>
                  </a:cubicBezTo>
                  <a:cubicBezTo>
                    <a:pt x="94" y="218"/>
                    <a:pt x="103" y="226"/>
                    <a:pt x="117" y="226"/>
                  </a:cubicBezTo>
                  <a:cubicBezTo>
                    <a:pt x="167" y="226"/>
                    <a:pt x="196" y="163"/>
                    <a:pt x="196" y="149"/>
                  </a:cubicBezTo>
                  <a:cubicBezTo>
                    <a:pt x="196" y="147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1"/>
                  </a:cubicBezTo>
                  <a:cubicBezTo>
                    <a:pt x="171" y="183"/>
                    <a:pt x="139" y="193"/>
                    <a:pt x="123" y="193"/>
                  </a:cubicBezTo>
                  <a:cubicBezTo>
                    <a:pt x="113" y="193"/>
                    <a:pt x="104" y="190"/>
                    <a:pt x="93" y="186"/>
                  </a:cubicBezTo>
                  <a:cubicBezTo>
                    <a:pt x="76" y="180"/>
                    <a:pt x="69" y="178"/>
                    <a:pt x="58" y="178"/>
                  </a:cubicBezTo>
                  <a:cubicBezTo>
                    <a:pt x="57" y="178"/>
                    <a:pt x="50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 1">
              <a:extLst>
                <a:ext uri="{FF2B5EF4-FFF2-40B4-BE49-F238E27FC236}">
                  <a16:creationId xmlns:a16="http://schemas.microsoft.com/office/drawing/2014/main" id="{DA0B97CB-78BE-4DE4-BFC6-9F864538C74C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182938" y="2655888"/>
              <a:ext cx="58738" cy="12382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 1">
              <a:extLst>
                <a:ext uri="{FF2B5EF4-FFF2-40B4-BE49-F238E27FC236}">
                  <a16:creationId xmlns:a16="http://schemas.microsoft.com/office/drawing/2014/main" id="{07A2AE25-DACD-4B5E-AC39-263997C19F7B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281363" y="2540000"/>
              <a:ext cx="53975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 1">
              <a:extLst>
                <a:ext uri="{FF2B5EF4-FFF2-40B4-BE49-F238E27FC236}">
                  <a16:creationId xmlns:a16="http://schemas.microsoft.com/office/drawing/2014/main" id="{727BE871-C247-4B1E-8512-B3127DA80847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3376613" y="2711450"/>
              <a:ext cx="26988" cy="793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 1">
              <a:extLst>
                <a:ext uri="{FF2B5EF4-FFF2-40B4-BE49-F238E27FC236}">
                  <a16:creationId xmlns:a16="http://schemas.microsoft.com/office/drawing/2014/main" id="{4076BD77-3EDF-461F-A03F-07AD3F303B3B}"/>
                </a:ext>
              </a:extLst>
            </p:cNvPr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478213" y="2711450"/>
              <a:ext cx="25400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6 1">
              <a:extLst>
                <a:ext uri="{FF2B5EF4-FFF2-40B4-BE49-F238E27FC236}">
                  <a16:creationId xmlns:a16="http://schemas.microsoft.com/office/drawing/2014/main" id="{CD3DB4C0-F578-4143-9702-5F2EADF742F6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579813" y="2711450"/>
              <a:ext cx="25400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7 1">
              <a:extLst>
                <a:ext uri="{FF2B5EF4-FFF2-40B4-BE49-F238E27FC236}">
                  <a16:creationId xmlns:a16="http://schemas.microsoft.com/office/drawing/2014/main" id="{DC734E0E-E752-4EC4-9E0C-CC04BBFB9643}"/>
                </a:ext>
              </a:extLst>
            </p:cNvPr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683000" y="2711450"/>
              <a:ext cx="23813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 1">
              <a:extLst>
                <a:ext uri="{FF2B5EF4-FFF2-40B4-BE49-F238E27FC236}">
                  <a16:creationId xmlns:a16="http://schemas.microsoft.com/office/drawing/2014/main" id="{5F5F3B14-034C-4460-8BD8-982721A78E54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783013" y="2711450"/>
              <a:ext cx="28575" cy="793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 1">
              <a:extLst>
                <a:ext uri="{FF2B5EF4-FFF2-40B4-BE49-F238E27FC236}">
                  <a16:creationId xmlns:a16="http://schemas.microsoft.com/office/drawing/2014/main" id="{9A855C99-9BD0-4A70-905E-7BF8EDB9C174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881438" y="2551113"/>
              <a:ext cx="119063" cy="190500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4 w 260"/>
                <a:gd name="T5" fmla="*/ 178 h 357"/>
                <a:gd name="T6" fmla="*/ 162 w 260"/>
                <a:gd name="T7" fmla="*/ 32 h 357"/>
                <a:gd name="T8" fmla="*/ 247 w 260"/>
                <a:gd name="T9" fmla="*/ 58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7" y="314"/>
                    <a:pt x="210" y="325"/>
                    <a:pt x="161" y="325"/>
                  </a:cubicBezTo>
                  <a:cubicBezTo>
                    <a:pt x="89" y="325"/>
                    <a:pt x="44" y="250"/>
                    <a:pt x="44" y="178"/>
                  </a:cubicBezTo>
                  <a:cubicBezTo>
                    <a:pt x="44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7" y="58"/>
                  </a:cubicBezTo>
                  <a:lnTo>
                    <a:pt x="254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0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8" y="357"/>
                    <a:pt x="227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 1">
              <a:extLst>
                <a:ext uri="{FF2B5EF4-FFF2-40B4-BE49-F238E27FC236}">
                  <a16:creationId xmlns:a16="http://schemas.microsoft.com/office/drawing/2014/main" id="{F62B1D36-8EA3-43DB-A1C1-9C0AA1539D2F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4019550" y="2616200"/>
              <a:ext cx="100013" cy="125413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 1">
              <a:extLst>
                <a:ext uri="{FF2B5EF4-FFF2-40B4-BE49-F238E27FC236}">
                  <a16:creationId xmlns:a16="http://schemas.microsoft.com/office/drawing/2014/main" id="{24A5661F-0542-4D3B-9A4F-A5891653117D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144963" y="2617788"/>
              <a:ext cx="144463" cy="122238"/>
            </a:xfrm>
            <a:custGeom>
              <a:avLst/>
              <a:gdLst>
                <a:gd name="T0" fmla="*/ 316 w 316"/>
                <a:gd name="T1" fmla="*/ 78 h 227"/>
                <a:gd name="T2" fmla="*/ 247 w 316"/>
                <a:gd name="T3" fmla="*/ 0 h 227"/>
                <a:gd name="T4" fmla="*/ 173 w 316"/>
                <a:gd name="T5" fmla="*/ 41 h 227"/>
                <a:gd name="T6" fmla="*/ 109 w 316"/>
                <a:gd name="T7" fmla="*/ 0 h 227"/>
                <a:gd name="T8" fmla="*/ 36 w 316"/>
                <a:gd name="T9" fmla="*/ 38 h 227"/>
                <a:gd name="T10" fmla="*/ 36 w 316"/>
                <a:gd name="T11" fmla="*/ 2 h 227"/>
                <a:gd name="T12" fmla="*/ 0 w 316"/>
                <a:gd name="T13" fmla="*/ 2 h 227"/>
                <a:gd name="T14" fmla="*/ 0 w 316"/>
                <a:gd name="T15" fmla="*/ 227 h 227"/>
                <a:gd name="T16" fmla="*/ 39 w 316"/>
                <a:gd name="T17" fmla="*/ 227 h 227"/>
                <a:gd name="T18" fmla="*/ 39 w 316"/>
                <a:gd name="T19" fmla="*/ 105 h 227"/>
                <a:gd name="T20" fmla="*/ 90 w 316"/>
                <a:gd name="T21" fmla="*/ 30 h 227"/>
                <a:gd name="T22" fmla="*/ 139 w 316"/>
                <a:gd name="T23" fmla="*/ 82 h 227"/>
                <a:gd name="T24" fmla="*/ 139 w 316"/>
                <a:gd name="T25" fmla="*/ 227 h 227"/>
                <a:gd name="T26" fmla="*/ 177 w 316"/>
                <a:gd name="T27" fmla="*/ 227 h 227"/>
                <a:gd name="T28" fmla="*/ 177 w 316"/>
                <a:gd name="T29" fmla="*/ 105 h 227"/>
                <a:gd name="T30" fmla="*/ 228 w 316"/>
                <a:gd name="T31" fmla="*/ 30 h 227"/>
                <a:gd name="T32" fmla="*/ 277 w 316"/>
                <a:gd name="T33" fmla="*/ 82 h 227"/>
                <a:gd name="T34" fmla="*/ 277 w 316"/>
                <a:gd name="T35" fmla="*/ 227 h 227"/>
                <a:gd name="T36" fmla="*/ 316 w 316"/>
                <a:gd name="T37" fmla="*/ 227 h 227"/>
                <a:gd name="T38" fmla="*/ 316 w 316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27">
                  <a:moveTo>
                    <a:pt x="316" y="78"/>
                  </a:moveTo>
                  <a:cubicBezTo>
                    <a:pt x="316" y="45"/>
                    <a:pt x="308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50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3" y="30"/>
                    <a:pt x="90" y="30"/>
                  </a:cubicBezTo>
                  <a:cubicBezTo>
                    <a:pt x="136" y="30"/>
                    <a:pt x="139" y="63"/>
                    <a:pt x="139" y="82"/>
                  </a:cubicBezTo>
                  <a:lnTo>
                    <a:pt x="139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1" y="30"/>
                    <a:pt x="228" y="30"/>
                  </a:cubicBezTo>
                  <a:cubicBezTo>
                    <a:pt x="274" y="30"/>
                    <a:pt x="277" y="63"/>
                    <a:pt x="277" y="82"/>
                  </a:cubicBezTo>
                  <a:lnTo>
                    <a:pt x="277" y="227"/>
                  </a:lnTo>
                  <a:lnTo>
                    <a:pt x="316" y="227"/>
                  </a:lnTo>
                  <a:lnTo>
                    <a:pt x="316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 1">
              <a:extLst>
                <a:ext uri="{FF2B5EF4-FFF2-40B4-BE49-F238E27FC236}">
                  <a16:creationId xmlns:a16="http://schemas.microsoft.com/office/drawing/2014/main" id="{233D35C2-02CC-4A7B-B2D9-09595628EAE6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4330700" y="2540000"/>
              <a:ext cx="53975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 1">
              <a:extLst>
                <a:ext uri="{FF2B5EF4-FFF2-40B4-BE49-F238E27FC236}">
                  <a16:creationId xmlns:a16="http://schemas.microsoft.com/office/drawing/2014/main" id="{7B2BBB77-1F57-4588-96B2-4A72E0233DEA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4406900" y="2620963"/>
              <a:ext cx="96838" cy="120650"/>
            </a:xfrm>
            <a:custGeom>
              <a:avLst/>
              <a:gdLst>
                <a:gd name="T0" fmla="*/ 45 w 211"/>
                <a:gd name="T1" fmla="*/ 179 h 226"/>
                <a:gd name="T2" fmla="*/ 104 w 211"/>
                <a:gd name="T3" fmla="*/ 123 h 226"/>
                <a:gd name="T4" fmla="*/ 153 w 211"/>
                <a:gd name="T5" fmla="*/ 78 h 226"/>
                <a:gd name="T6" fmla="*/ 211 w 211"/>
                <a:gd name="T7" fmla="*/ 5 h 226"/>
                <a:gd name="T8" fmla="*/ 206 w 211"/>
                <a:gd name="T9" fmla="*/ 0 h 226"/>
                <a:gd name="T10" fmla="*/ 198 w 211"/>
                <a:gd name="T11" fmla="*/ 6 h 226"/>
                <a:gd name="T12" fmla="*/ 161 w 211"/>
                <a:gd name="T13" fmla="*/ 38 h 226"/>
                <a:gd name="T14" fmla="*/ 136 w 211"/>
                <a:gd name="T15" fmla="*/ 22 h 226"/>
                <a:gd name="T16" fmla="*/ 101 w 211"/>
                <a:gd name="T17" fmla="*/ 0 h 226"/>
                <a:gd name="T18" fmla="*/ 41 w 211"/>
                <a:gd name="T19" fmla="*/ 57 h 226"/>
                <a:gd name="T20" fmla="*/ 47 w 211"/>
                <a:gd name="T21" fmla="*/ 63 h 226"/>
                <a:gd name="T22" fmla="*/ 53 w 211"/>
                <a:gd name="T23" fmla="*/ 57 h 226"/>
                <a:gd name="T24" fmla="*/ 96 w 211"/>
                <a:gd name="T25" fmla="*/ 34 h 226"/>
                <a:gd name="T26" fmla="*/ 127 w 211"/>
                <a:gd name="T27" fmla="*/ 41 h 226"/>
                <a:gd name="T28" fmla="*/ 165 w 211"/>
                <a:gd name="T29" fmla="*/ 49 h 226"/>
                <a:gd name="T30" fmla="*/ 96 w 211"/>
                <a:gd name="T31" fmla="*/ 114 h 226"/>
                <a:gd name="T32" fmla="*/ 51 w 211"/>
                <a:gd name="T33" fmla="*/ 156 h 226"/>
                <a:gd name="T34" fmla="*/ 0 w 211"/>
                <a:gd name="T35" fmla="*/ 221 h 226"/>
                <a:gd name="T36" fmla="*/ 6 w 211"/>
                <a:gd name="T37" fmla="*/ 226 h 226"/>
                <a:gd name="T38" fmla="*/ 14 w 211"/>
                <a:gd name="T39" fmla="*/ 220 h 226"/>
                <a:gd name="T40" fmla="*/ 56 w 211"/>
                <a:gd name="T41" fmla="*/ 189 h 226"/>
                <a:gd name="T42" fmla="*/ 85 w 211"/>
                <a:gd name="T43" fmla="*/ 208 h 226"/>
                <a:gd name="T44" fmla="*/ 117 w 211"/>
                <a:gd name="T45" fmla="*/ 226 h 226"/>
                <a:gd name="T46" fmla="*/ 195 w 211"/>
                <a:gd name="T47" fmla="*/ 149 h 226"/>
                <a:gd name="T48" fmla="*/ 189 w 211"/>
                <a:gd name="T49" fmla="*/ 144 h 226"/>
                <a:gd name="T50" fmla="*/ 182 w 211"/>
                <a:gd name="T51" fmla="*/ 151 h 226"/>
                <a:gd name="T52" fmla="*/ 123 w 211"/>
                <a:gd name="T53" fmla="*/ 193 h 226"/>
                <a:gd name="T54" fmla="*/ 93 w 211"/>
                <a:gd name="T55" fmla="*/ 186 h 226"/>
                <a:gd name="T56" fmla="*/ 58 w 211"/>
                <a:gd name="T57" fmla="*/ 178 h 226"/>
                <a:gd name="T58" fmla="*/ 45 w 211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26">
                  <a:moveTo>
                    <a:pt x="45" y="179"/>
                  </a:moveTo>
                  <a:cubicBezTo>
                    <a:pt x="72" y="150"/>
                    <a:pt x="86" y="138"/>
                    <a:pt x="104" y="123"/>
                  </a:cubicBezTo>
                  <a:cubicBezTo>
                    <a:pt x="104" y="122"/>
                    <a:pt x="135" y="96"/>
                    <a:pt x="153" y="78"/>
                  </a:cubicBezTo>
                  <a:cubicBezTo>
                    <a:pt x="200" y="31"/>
                    <a:pt x="211" y="7"/>
                    <a:pt x="211" y="5"/>
                  </a:cubicBezTo>
                  <a:cubicBezTo>
                    <a:pt x="211" y="0"/>
                    <a:pt x="207" y="0"/>
                    <a:pt x="206" y="0"/>
                  </a:cubicBezTo>
                  <a:cubicBezTo>
                    <a:pt x="202" y="0"/>
                    <a:pt x="201" y="1"/>
                    <a:pt x="198" y="6"/>
                  </a:cubicBezTo>
                  <a:cubicBezTo>
                    <a:pt x="183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6" y="22"/>
                  </a:cubicBezTo>
                  <a:cubicBezTo>
                    <a:pt x="126" y="10"/>
                    <a:pt x="118" y="0"/>
                    <a:pt x="101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2" y="63"/>
                    <a:pt x="47" y="63"/>
                  </a:cubicBezTo>
                  <a:cubicBezTo>
                    <a:pt x="51" y="63"/>
                    <a:pt x="52" y="60"/>
                    <a:pt x="53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6" y="34"/>
                    <a:pt x="116" y="37"/>
                    <a:pt x="127" y="41"/>
                  </a:cubicBezTo>
                  <a:cubicBezTo>
                    <a:pt x="147" y="49"/>
                    <a:pt x="152" y="49"/>
                    <a:pt x="165" y="49"/>
                  </a:cubicBezTo>
                  <a:cubicBezTo>
                    <a:pt x="147" y="70"/>
                    <a:pt x="106" y="106"/>
                    <a:pt x="96" y="114"/>
                  </a:cubicBezTo>
                  <a:lnTo>
                    <a:pt x="51" y="156"/>
                  </a:lnTo>
                  <a:cubicBezTo>
                    <a:pt x="17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5" y="202"/>
                    <a:pt x="40" y="189"/>
                    <a:pt x="56" y="189"/>
                  </a:cubicBezTo>
                  <a:cubicBezTo>
                    <a:pt x="68" y="189"/>
                    <a:pt x="73" y="193"/>
                    <a:pt x="85" y="208"/>
                  </a:cubicBezTo>
                  <a:cubicBezTo>
                    <a:pt x="94" y="218"/>
                    <a:pt x="103" y="226"/>
                    <a:pt x="117" y="226"/>
                  </a:cubicBezTo>
                  <a:cubicBezTo>
                    <a:pt x="166" y="226"/>
                    <a:pt x="195" y="163"/>
                    <a:pt x="195" y="149"/>
                  </a:cubicBezTo>
                  <a:cubicBezTo>
                    <a:pt x="195" y="147"/>
                    <a:pt x="193" y="144"/>
                    <a:pt x="189" y="144"/>
                  </a:cubicBezTo>
                  <a:cubicBezTo>
                    <a:pt x="185" y="144"/>
                    <a:pt x="184" y="147"/>
                    <a:pt x="182" y="151"/>
                  </a:cubicBezTo>
                  <a:cubicBezTo>
                    <a:pt x="171" y="183"/>
                    <a:pt x="139" y="193"/>
                    <a:pt x="123" y="193"/>
                  </a:cubicBezTo>
                  <a:cubicBezTo>
                    <a:pt x="113" y="193"/>
                    <a:pt x="104" y="190"/>
                    <a:pt x="93" y="186"/>
                  </a:cubicBezTo>
                  <a:cubicBezTo>
                    <a:pt x="76" y="180"/>
                    <a:pt x="69" y="178"/>
                    <a:pt x="58" y="178"/>
                  </a:cubicBezTo>
                  <a:cubicBezTo>
                    <a:pt x="57" y="178"/>
                    <a:pt x="49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4 1">
              <a:extLst>
                <a:ext uri="{FF2B5EF4-FFF2-40B4-BE49-F238E27FC236}">
                  <a16:creationId xmlns:a16="http://schemas.microsoft.com/office/drawing/2014/main" id="{80DEE7A9-3752-48D0-8825-5F27B614B490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4506913" y="2647950"/>
              <a:ext cx="66675" cy="133350"/>
            </a:xfrm>
            <a:custGeom>
              <a:avLst/>
              <a:gdLst>
                <a:gd name="T0" fmla="*/ 34 w 145"/>
                <a:gd name="T1" fmla="*/ 198 h 250"/>
                <a:gd name="T2" fmla="*/ 78 w 145"/>
                <a:gd name="T3" fmla="*/ 250 h 250"/>
                <a:gd name="T4" fmla="*/ 114 w 145"/>
                <a:gd name="T5" fmla="*/ 237 h 250"/>
                <a:gd name="T6" fmla="*/ 139 w 145"/>
                <a:gd name="T7" fmla="*/ 217 h 250"/>
                <a:gd name="T8" fmla="*/ 133 w 145"/>
                <a:gd name="T9" fmla="*/ 210 h 250"/>
                <a:gd name="T10" fmla="*/ 125 w 145"/>
                <a:gd name="T11" fmla="*/ 215 h 250"/>
                <a:gd name="T12" fmla="*/ 79 w 145"/>
                <a:gd name="T13" fmla="*/ 240 h 250"/>
                <a:gd name="T14" fmla="*/ 55 w 145"/>
                <a:gd name="T15" fmla="*/ 193 h 250"/>
                <a:gd name="T16" fmla="*/ 56 w 145"/>
                <a:gd name="T17" fmla="*/ 181 h 250"/>
                <a:gd name="T18" fmla="*/ 60 w 145"/>
                <a:gd name="T19" fmla="*/ 173 h 250"/>
                <a:gd name="T20" fmla="*/ 145 w 145"/>
                <a:gd name="T21" fmla="*/ 30 h 250"/>
                <a:gd name="T22" fmla="*/ 122 w 145"/>
                <a:gd name="T23" fmla="*/ 0 h 250"/>
                <a:gd name="T24" fmla="*/ 64 w 145"/>
                <a:gd name="T25" fmla="*/ 56 h 250"/>
                <a:gd name="T26" fmla="*/ 37 w 145"/>
                <a:gd name="T27" fmla="*/ 131 h 250"/>
                <a:gd name="T28" fmla="*/ 32 w 145"/>
                <a:gd name="T29" fmla="*/ 184 h 250"/>
                <a:gd name="T30" fmla="*/ 6 w 145"/>
                <a:gd name="T31" fmla="*/ 207 h 250"/>
                <a:gd name="T32" fmla="*/ 0 w 145"/>
                <a:gd name="T33" fmla="*/ 214 h 250"/>
                <a:gd name="T34" fmla="*/ 6 w 145"/>
                <a:gd name="T35" fmla="*/ 220 h 250"/>
                <a:gd name="T36" fmla="*/ 20 w 145"/>
                <a:gd name="T37" fmla="*/ 209 h 250"/>
                <a:gd name="T38" fmla="*/ 34 w 145"/>
                <a:gd name="T39" fmla="*/ 198 h 250"/>
                <a:gd name="T40" fmla="*/ 59 w 145"/>
                <a:gd name="T41" fmla="*/ 158 h 250"/>
                <a:gd name="T42" fmla="*/ 122 w 145"/>
                <a:gd name="T43" fmla="*/ 10 h 250"/>
                <a:gd name="T44" fmla="*/ 134 w 145"/>
                <a:gd name="T45" fmla="*/ 28 h 250"/>
                <a:gd name="T46" fmla="*/ 104 w 145"/>
                <a:gd name="T47" fmla="*/ 106 h 250"/>
                <a:gd name="T48" fmla="*/ 59 w 145"/>
                <a:gd name="T49" fmla="*/ 15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50">
                  <a:moveTo>
                    <a:pt x="34" y="198"/>
                  </a:moveTo>
                  <a:cubicBezTo>
                    <a:pt x="37" y="220"/>
                    <a:pt x="49" y="250"/>
                    <a:pt x="78" y="250"/>
                  </a:cubicBezTo>
                  <a:cubicBezTo>
                    <a:pt x="89" y="250"/>
                    <a:pt x="102" y="245"/>
                    <a:pt x="114" y="237"/>
                  </a:cubicBezTo>
                  <a:cubicBezTo>
                    <a:pt x="120" y="234"/>
                    <a:pt x="139" y="221"/>
                    <a:pt x="139" y="217"/>
                  </a:cubicBezTo>
                  <a:cubicBezTo>
                    <a:pt x="139" y="215"/>
                    <a:pt x="136" y="210"/>
                    <a:pt x="133" y="210"/>
                  </a:cubicBezTo>
                  <a:cubicBezTo>
                    <a:pt x="131" y="210"/>
                    <a:pt x="131" y="210"/>
                    <a:pt x="125" y="215"/>
                  </a:cubicBezTo>
                  <a:cubicBezTo>
                    <a:pt x="110" y="228"/>
                    <a:pt x="94" y="240"/>
                    <a:pt x="79" y="240"/>
                  </a:cubicBezTo>
                  <a:cubicBezTo>
                    <a:pt x="55" y="240"/>
                    <a:pt x="55" y="199"/>
                    <a:pt x="55" y="193"/>
                  </a:cubicBezTo>
                  <a:cubicBezTo>
                    <a:pt x="55" y="188"/>
                    <a:pt x="55" y="187"/>
                    <a:pt x="56" y="181"/>
                  </a:cubicBezTo>
                  <a:cubicBezTo>
                    <a:pt x="56" y="177"/>
                    <a:pt x="56" y="177"/>
                    <a:pt x="60" y="173"/>
                  </a:cubicBezTo>
                  <a:cubicBezTo>
                    <a:pt x="79" y="155"/>
                    <a:pt x="145" y="91"/>
                    <a:pt x="145" y="30"/>
                  </a:cubicBezTo>
                  <a:cubicBezTo>
                    <a:pt x="145" y="25"/>
                    <a:pt x="145" y="0"/>
                    <a:pt x="122" y="0"/>
                  </a:cubicBezTo>
                  <a:cubicBezTo>
                    <a:pt x="93" y="0"/>
                    <a:pt x="70" y="45"/>
                    <a:pt x="64" y="56"/>
                  </a:cubicBezTo>
                  <a:cubicBezTo>
                    <a:pt x="49" y="85"/>
                    <a:pt x="41" y="114"/>
                    <a:pt x="37" y="131"/>
                  </a:cubicBezTo>
                  <a:cubicBezTo>
                    <a:pt x="32" y="155"/>
                    <a:pt x="32" y="167"/>
                    <a:pt x="32" y="184"/>
                  </a:cubicBezTo>
                  <a:cubicBezTo>
                    <a:pt x="29" y="186"/>
                    <a:pt x="10" y="204"/>
                    <a:pt x="6" y="207"/>
                  </a:cubicBezTo>
                  <a:cubicBezTo>
                    <a:pt x="0" y="212"/>
                    <a:pt x="0" y="212"/>
                    <a:pt x="0" y="214"/>
                  </a:cubicBezTo>
                  <a:cubicBezTo>
                    <a:pt x="0" y="217"/>
                    <a:pt x="3" y="220"/>
                    <a:pt x="6" y="220"/>
                  </a:cubicBezTo>
                  <a:cubicBezTo>
                    <a:pt x="8" y="220"/>
                    <a:pt x="18" y="212"/>
                    <a:pt x="20" y="209"/>
                  </a:cubicBezTo>
                  <a:lnTo>
                    <a:pt x="34" y="198"/>
                  </a:lnTo>
                  <a:close/>
                  <a:moveTo>
                    <a:pt x="59" y="158"/>
                  </a:moveTo>
                  <a:cubicBezTo>
                    <a:pt x="65" y="122"/>
                    <a:pt x="93" y="10"/>
                    <a:pt x="122" y="10"/>
                  </a:cubicBezTo>
                  <a:cubicBezTo>
                    <a:pt x="130" y="10"/>
                    <a:pt x="134" y="15"/>
                    <a:pt x="134" y="28"/>
                  </a:cubicBezTo>
                  <a:cubicBezTo>
                    <a:pt x="134" y="32"/>
                    <a:pt x="134" y="63"/>
                    <a:pt x="104" y="106"/>
                  </a:cubicBezTo>
                  <a:cubicBezTo>
                    <a:pt x="86" y="131"/>
                    <a:pt x="67" y="150"/>
                    <a:pt x="5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5 1">
              <a:extLst>
                <a:ext uri="{FF2B5EF4-FFF2-40B4-BE49-F238E27FC236}">
                  <a16:creationId xmlns:a16="http://schemas.microsoft.com/office/drawing/2014/main" id="{64CBDE03-D6D0-4480-BBFE-2E4FE86F3DFF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603750" y="2540000"/>
              <a:ext cx="53975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55C761E-D94E-4AB3-A88A-2DCE15A763FA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954606" y="3332668"/>
            <a:ext cx="922338" cy="198437"/>
            <a:chOff x="4999040" y="3424238"/>
            <a:chExt cx="922338" cy="198437"/>
          </a:xfrm>
        </p:grpSpPr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0DDFF96C-3939-4A26-AF02-C48652481EFE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4999040" y="3424238"/>
              <a:ext cx="103188" cy="141287"/>
            </a:xfrm>
            <a:custGeom>
              <a:avLst/>
              <a:gdLst>
                <a:gd name="T0" fmla="*/ 218 w 218"/>
                <a:gd name="T1" fmla="*/ 35 h 227"/>
                <a:gd name="T2" fmla="*/ 197 w 218"/>
                <a:gd name="T3" fmla="*/ 0 h 227"/>
                <a:gd name="T4" fmla="*/ 172 w 218"/>
                <a:gd name="T5" fmla="*/ 24 h 227"/>
                <a:gd name="T6" fmla="*/ 180 w 218"/>
                <a:gd name="T7" fmla="*/ 39 h 227"/>
                <a:gd name="T8" fmla="*/ 197 w 218"/>
                <a:gd name="T9" fmla="*/ 80 h 227"/>
                <a:gd name="T10" fmla="*/ 108 w 218"/>
                <a:gd name="T11" fmla="*/ 216 h 227"/>
                <a:gd name="T12" fmla="*/ 71 w 218"/>
                <a:gd name="T13" fmla="*/ 172 h 227"/>
                <a:gd name="T14" fmla="*/ 100 w 218"/>
                <a:gd name="T15" fmla="*/ 66 h 227"/>
                <a:gd name="T16" fmla="*/ 106 w 218"/>
                <a:gd name="T17" fmla="*/ 41 h 227"/>
                <a:gd name="T18" fmla="*/ 65 w 218"/>
                <a:gd name="T19" fmla="*/ 0 h 227"/>
                <a:gd name="T20" fmla="*/ 0 w 218"/>
                <a:gd name="T21" fmla="*/ 77 h 227"/>
                <a:gd name="T22" fmla="*/ 6 w 218"/>
                <a:gd name="T23" fmla="*/ 82 h 227"/>
                <a:gd name="T24" fmla="*/ 14 w 218"/>
                <a:gd name="T25" fmla="*/ 73 h 227"/>
                <a:gd name="T26" fmla="*/ 64 w 218"/>
                <a:gd name="T27" fmla="*/ 11 h 227"/>
                <a:gd name="T28" fmla="*/ 76 w 218"/>
                <a:gd name="T29" fmla="*/ 27 h 227"/>
                <a:gd name="T30" fmla="*/ 68 w 218"/>
                <a:gd name="T31" fmla="*/ 62 h 227"/>
                <a:gd name="T32" fmla="*/ 39 w 218"/>
                <a:gd name="T33" fmla="*/ 165 h 227"/>
                <a:gd name="T34" fmla="*/ 106 w 218"/>
                <a:gd name="T35" fmla="*/ 227 h 227"/>
                <a:gd name="T36" fmla="*/ 218 w 218"/>
                <a:gd name="T37" fmla="*/ 3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227">
                  <a:moveTo>
                    <a:pt x="218" y="35"/>
                  </a:moveTo>
                  <a:cubicBezTo>
                    <a:pt x="218" y="8"/>
                    <a:pt x="206" y="0"/>
                    <a:pt x="197" y="0"/>
                  </a:cubicBezTo>
                  <a:cubicBezTo>
                    <a:pt x="184" y="0"/>
                    <a:pt x="172" y="13"/>
                    <a:pt x="172" y="24"/>
                  </a:cubicBezTo>
                  <a:cubicBezTo>
                    <a:pt x="172" y="31"/>
                    <a:pt x="175" y="34"/>
                    <a:pt x="180" y="39"/>
                  </a:cubicBezTo>
                  <a:cubicBezTo>
                    <a:pt x="191" y="49"/>
                    <a:pt x="197" y="62"/>
                    <a:pt x="197" y="80"/>
                  </a:cubicBezTo>
                  <a:cubicBezTo>
                    <a:pt x="197" y="101"/>
                    <a:pt x="167" y="216"/>
                    <a:pt x="108" y="216"/>
                  </a:cubicBezTo>
                  <a:cubicBezTo>
                    <a:pt x="83" y="216"/>
                    <a:pt x="71" y="198"/>
                    <a:pt x="71" y="172"/>
                  </a:cubicBezTo>
                  <a:cubicBezTo>
                    <a:pt x="71" y="144"/>
                    <a:pt x="85" y="108"/>
                    <a:pt x="100" y="66"/>
                  </a:cubicBezTo>
                  <a:cubicBezTo>
                    <a:pt x="104" y="58"/>
                    <a:pt x="106" y="51"/>
                    <a:pt x="106" y="41"/>
                  </a:cubicBezTo>
                  <a:cubicBezTo>
                    <a:pt x="106" y="19"/>
                    <a:pt x="90" y="0"/>
                    <a:pt x="65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8" y="23"/>
                    <a:pt x="49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3"/>
                    <a:pt x="68" y="62"/>
                  </a:cubicBezTo>
                  <a:cubicBezTo>
                    <a:pt x="46" y="120"/>
                    <a:pt x="39" y="143"/>
                    <a:pt x="39" y="165"/>
                  </a:cubicBezTo>
                  <a:cubicBezTo>
                    <a:pt x="39" y="219"/>
                    <a:pt x="83" y="227"/>
                    <a:pt x="106" y="227"/>
                  </a:cubicBezTo>
                  <a:cubicBezTo>
                    <a:pt x="190" y="227"/>
                    <a:pt x="218" y="61"/>
                    <a:pt x="21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3">
              <a:extLst>
                <a:ext uri="{FF2B5EF4-FFF2-40B4-BE49-F238E27FC236}">
                  <a16:creationId xmlns:a16="http://schemas.microsoft.com/office/drawing/2014/main" id="{AD862207-BCA5-45FC-B315-910E4F6C051B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5124453" y="3463925"/>
              <a:ext cx="58738" cy="146050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4 h 232"/>
                <a:gd name="T12" fmla="*/ 15 w 126"/>
                <a:gd name="T13" fmla="*/ 220 h 232"/>
                <a:gd name="T14" fmla="*/ 2 w 126"/>
                <a:gd name="T15" fmla="*/ 220 h 232"/>
                <a:gd name="T16" fmla="*/ 2 w 126"/>
                <a:gd name="T17" fmla="*/ 232 h 232"/>
                <a:gd name="T18" fmla="*/ 64 w 126"/>
                <a:gd name="T19" fmla="*/ 231 h 232"/>
                <a:gd name="T20" fmla="*/ 126 w 126"/>
                <a:gd name="T21" fmla="*/ 232 h 232"/>
                <a:gd name="T22" fmla="*/ 126 w 126"/>
                <a:gd name="T23" fmla="*/ 220 h 232"/>
                <a:gd name="T24" fmla="*/ 113 w 126"/>
                <a:gd name="T25" fmla="*/ 220 h 232"/>
                <a:gd name="T26" fmla="*/ 78 w 126"/>
                <a:gd name="T27" fmla="*/ 204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4"/>
                  </a:lnTo>
                  <a:cubicBezTo>
                    <a:pt x="50" y="215"/>
                    <a:pt x="50" y="220"/>
                    <a:pt x="15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8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6" y="232"/>
                  </a:cubicBezTo>
                  <a:lnTo>
                    <a:pt x="126" y="220"/>
                  </a:lnTo>
                  <a:lnTo>
                    <a:pt x="113" y="220"/>
                  </a:lnTo>
                  <a:cubicBezTo>
                    <a:pt x="78" y="220"/>
                    <a:pt x="78" y="215"/>
                    <a:pt x="78" y="204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8A126BBB-68AB-40A0-8F7A-B06DDF5155BC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5232403" y="3529013"/>
              <a:ext cx="26988" cy="93662"/>
            </a:xfrm>
            <a:custGeom>
              <a:avLst/>
              <a:gdLst>
                <a:gd name="T0" fmla="*/ 58 w 58"/>
                <a:gd name="T1" fmla="*/ 53 h 150"/>
                <a:gd name="T2" fmla="*/ 26 w 58"/>
                <a:gd name="T3" fmla="*/ 0 h 150"/>
                <a:gd name="T4" fmla="*/ 0 w 58"/>
                <a:gd name="T5" fmla="*/ 27 h 150"/>
                <a:gd name="T6" fmla="*/ 26 w 58"/>
                <a:gd name="T7" fmla="*/ 53 h 150"/>
                <a:gd name="T8" fmla="*/ 44 w 58"/>
                <a:gd name="T9" fmla="*/ 47 h 150"/>
                <a:gd name="T10" fmla="*/ 46 w 58"/>
                <a:gd name="T11" fmla="*/ 45 h 150"/>
                <a:gd name="T12" fmla="*/ 47 w 58"/>
                <a:gd name="T13" fmla="*/ 53 h 150"/>
                <a:gd name="T14" fmla="*/ 13 w 58"/>
                <a:gd name="T15" fmla="*/ 136 h 150"/>
                <a:gd name="T16" fmla="*/ 8 w 58"/>
                <a:gd name="T17" fmla="*/ 144 h 150"/>
                <a:gd name="T18" fmla="*/ 13 w 58"/>
                <a:gd name="T19" fmla="*/ 150 h 150"/>
                <a:gd name="T20" fmla="*/ 58 w 58"/>
                <a:gd name="T21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50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20"/>
                    <a:pt x="13" y="136"/>
                  </a:cubicBezTo>
                  <a:cubicBezTo>
                    <a:pt x="8" y="142"/>
                    <a:pt x="8" y="143"/>
                    <a:pt x="8" y="144"/>
                  </a:cubicBezTo>
                  <a:cubicBezTo>
                    <a:pt x="8" y="148"/>
                    <a:pt x="10" y="150"/>
                    <a:pt x="13" y="150"/>
                  </a:cubicBezTo>
                  <a:cubicBezTo>
                    <a:pt x="18" y="150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5">
              <a:extLst>
                <a:ext uri="{FF2B5EF4-FFF2-40B4-BE49-F238E27FC236}">
                  <a16:creationId xmlns:a16="http://schemas.microsoft.com/office/drawing/2014/main" id="{2EA2236D-98CF-4B78-8CBD-0FA39896433F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5337178" y="3529013"/>
              <a:ext cx="23813" cy="33337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6">
              <a:extLst>
                <a:ext uri="{FF2B5EF4-FFF2-40B4-BE49-F238E27FC236}">
                  <a16:creationId xmlns:a16="http://schemas.microsoft.com/office/drawing/2014/main" id="{7FFF00D6-B27A-43C3-BFEE-C3BC1C0C8637}"/>
                </a:ext>
              </a:extLst>
            </p:cNvPr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5441953" y="3529013"/>
              <a:ext cx="23813" cy="33337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7">
              <a:extLst>
                <a:ext uri="{FF2B5EF4-FFF2-40B4-BE49-F238E27FC236}">
                  <a16:creationId xmlns:a16="http://schemas.microsoft.com/office/drawing/2014/main" id="{8C895135-2029-418D-8B5A-50C57FE2B0AC}"/>
                </a:ext>
              </a:extLst>
            </p:cNvPr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5546728" y="3529013"/>
              <a:ext cx="23813" cy="33337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C14BCCBD-EAF6-4781-9235-64D00DBE0380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651503" y="3529013"/>
              <a:ext cx="26988" cy="93662"/>
            </a:xfrm>
            <a:custGeom>
              <a:avLst/>
              <a:gdLst>
                <a:gd name="T0" fmla="*/ 58 w 58"/>
                <a:gd name="T1" fmla="*/ 53 h 150"/>
                <a:gd name="T2" fmla="*/ 26 w 58"/>
                <a:gd name="T3" fmla="*/ 0 h 150"/>
                <a:gd name="T4" fmla="*/ 0 w 58"/>
                <a:gd name="T5" fmla="*/ 27 h 150"/>
                <a:gd name="T6" fmla="*/ 26 w 58"/>
                <a:gd name="T7" fmla="*/ 53 h 150"/>
                <a:gd name="T8" fmla="*/ 44 w 58"/>
                <a:gd name="T9" fmla="*/ 47 h 150"/>
                <a:gd name="T10" fmla="*/ 46 w 58"/>
                <a:gd name="T11" fmla="*/ 45 h 150"/>
                <a:gd name="T12" fmla="*/ 47 w 58"/>
                <a:gd name="T13" fmla="*/ 53 h 150"/>
                <a:gd name="T14" fmla="*/ 13 w 58"/>
                <a:gd name="T15" fmla="*/ 136 h 150"/>
                <a:gd name="T16" fmla="*/ 8 w 58"/>
                <a:gd name="T17" fmla="*/ 144 h 150"/>
                <a:gd name="T18" fmla="*/ 13 w 58"/>
                <a:gd name="T19" fmla="*/ 150 h 150"/>
                <a:gd name="T20" fmla="*/ 58 w 58"/>
                <a:gd name="T21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50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20"/>
                    <a:pt x="13" y="136"/>
                  </a:cubicBezTo>
                  <a:cubicBezTo>
                    <a:pt x="8" y="142"/>
                    <a:pt x="8" y="143"/>
                    <a:pt x="8" y="144"/>
                  </a:cubicBezTo>
                  <a:cubicBezTo>
                    <a:pt x="8" y="148"/>
                    <a:pt x="10" y="150"/>
                    <a:pt x="13" y="150"/>
                  </a:cubicBezTo>
                  <a:cubicBezTo>
                    <a:pt x="18" y="150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9">
              <a:extLst>
                <a:ext uri="{FF2B5EF4-FFF2-40B4-BE49-F238E27FC236}">
                  <a16:creationId xmlns:a16="http://schemas.microsoft.com/office/drawing/2014/main" id="{7EBB2FAA-9FD8-4C53-9568-6E9C0382249B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5741990" y="3424238"/>
              <a:ext cx="103188" cy="141287"/>
            </a:xfrm>
            <a:custGeom>
              <a:avLst/>
              <a:gdLst>
                <a:gd name="T0" fmla="*/ 219 w 219"/>
                <a:gd name="T1" fmla="*/ 35 h 227"/>
                <a:gd name="T2" fmla="*/ 197 w 219"/>
                <a:gd name="T3" fmla="*/ 0 h 227"/>
                <a:gd name="T4" fmla="*/ 173 w 219"/>
                <a:gd name="T5" fmla="*/ 24 h 227"/>
                <a:gd name="T6" fmla="*/ 181 w 219"/>
                <a:gd name="T7" fmla="*/ 39 h 227"/>
                <a:gd name="T8" fmla="*/ 198 w 219"/>
                <a:gd name="T9" fmla="*/ 80 h 227"/>
                <a:gd name="T10" fmla="*/ 109 w 219"/>
                <a:gd name="T11" fmla="*/ 216 h 227"/>
                <a:gd name="T12" fmla="*/ 72 w 219"/>
                <a:gd name="T13" fmla="*/ 172 h 227"/>
                <a:gd name="T14" fmla="*/ 101 w 219"/>
                <a:gd name="T15" fmla="*/ 66 h 227"/>
                <a:gd name="T16" fmla="*/ 107 w 219"/>
                <a:gd name="T17" fmla="*/ 41 h 227"/>
                <a:gd name="T18" fmla="*/ 66 w 219"/>
                <a:gd name="T19" fmla="*/ 0 h 227"/>
                <a:gd name="T20" fmla="*/ 0 w 219"/>
                <a:gd name="T21" fmla="*/ 77 h 227"/>
                <a:gd name="T22" fmla="*/ 6 w 219"/>
                <a:gd name="T23" fmla="*/ 82 h 227"/>
                <a:gd name="T24" fmla="*/ 14 w 219"/>
                <a:gd name="T25" fmla="*/ 73 h 227"/>
                <a:gd name="T26" fmla="*/ 65 w 219"/>
                <a:gd name="T27" fmla="*/ 11 h 227"/>
                <a:gd name="T28" fmla="*/ 77 w 219"/>
                <a:gd name="T29" fmla="*/ 27 h 227"/>
                <a:gd name="T30" fmla="*/ 69 w 219"/>
                <a:gd name="T31" fmla="*/ 62 h 227"/>
                <a:gd name="T32" fmla="*/ 40 w 219"/>
                <a:gd name="T33" fmla="*/ 165 h 227"/>
                <a:gd name="T34" fmla="*/ 107 w 219"/>
                <a:gd name="T35" fmla="*/ 227 h 227"/>
                <a:gd name="T36" fmla="*/ 219 w 219"/>
                <a:gd name="T37" fmla="*/ 3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227">
                  <a:moveTo>
                    <a:pt x="219" y="35"/>
                  </a:moveTo>
                  <a:cubicBezTo>
                    <a:pt x="219" y="8"/>
                    <a:pt x="206" y="0"/>
                    <a:pt x="197" y="0"/>
                  </a:cubicBezTo>
                  <a:cubicBezTo>
                    <a:pt x="185" y="0"/>
                    <a:pt x="173" y="13"/>
                    <a:pt x="173" y="24"/>
                  </a:cubicBezTo>
                  <a:cubicBezTo>
                    <a:pt x="173" y="31"/>
                    <a:pt x="175" y="34"/>
                    <a:pt x="181" y="39"/>
                  </a:cubicBezTo>
                  <a:cubicBezTo>
                    <a:pt x="191" y="49"/>
                    <a:pt x="198" y="62"/>
                    <a:pt x="198" y="80"/>
                  </a:cubicBezTo>
                  <a:cubicBezTo>
                    <a:pt x="198" y="101"/>
                    <a:pt x="167" y="216"/>
                    <a:pt x="109" y="216"/>
                  </a:cubicBezTo>
                  <a:cubicBezTo>
                    <a:pt x="84" y="216"/>
                    <a:pt x="72" y="198"/>
                    <a:pt x="72" y="172"/>
                  </a:cubicBezTo>
                  <a:cubicBezTo>
                    <a:pt x="72" y="144"/>
                    <a:pt x="86" y="108"/>
                    <a:pt x="101" y="66"/>
                  </a:cubicBezTo>
                  <a:cubicBezTo>
                    <a:pt x="105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9" y="23"/>
                    <a:pt x="50" y="11"/>
                    <a:pt x="65" y="11"/>
                  </a:cubicBezTo>
                  <a:cubicBezTo>
                    <a:pt x="69" y="11"/>
                    <a:pt x="77" y="11"/>
                    <a:pt x="77" y="27"/>
                  </a:cubicBezTo>
                  <a:cubicBezTo>
                    <a:pt x="77" y="40"/>
                    <a:pt x="72" y="53"/>
                    <a:pt x="69" y="62"/>
                  </a:cubicBezTo>
                  <a:cubicBezTo>
                    <a:pt x="47" y="120"/>
                    <a:pt x="40" y="143"/>
                    <a:pt x="40" y="165"/>
                  </a:cubicBezTo>
                  <a:cubicBezTo>
                    <a:pt x="40" y="219"/>
                    <a:pt x="84" y="227"/>
                    <a:pt x="107" y="227"/>
                  </a:cubicBezTo>
                  <a:cubicBezTo>
                    <a:pt x="191" y="227"/>
                    <a:pt x="219" y="61"/>
                    <a:pt x="219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0">
              <a:extLst>
                <a:ext uri="{FF2B5EF4-FFF2-40B4-BE49-F238E27FC236}">
                  <a16:creationId xmlns:a16="http://schemas.microsoft.com/office/drawing/2014/main" id="{76C8D2FF-611C-4A7A-8E2E-4D4C1161D07D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5853115" y="3454400"/>
              <a:ext cx="68263" cy="157162"/>
            </a:xfrm>
            <a:custGeom>
              <a:avLst/>
              <a:gdLst>
                <a:gd name="T0" fmla="*/ 34 w 145"/>
                <a:gd name="T1" fmla="*/ 198 h 250"/>
                <a:gd name="T2" fmla="*/ 79 w 145"/>
                <a:gd name="T3" fmla="*/ 250 h 250"/>
                <a:gd name="T4" fmla="*/ 115 w 145"/>
                <a:gd name="T5" fmla="*/ 238 h 250"/>
                <a:gd name="T6" fmla="*/ 139 w 145"/>
                <a:gd name="T7" fmla="*/ 217 h 250"/>
                <a:gd name="T8" fmla="*/ 133 w 145"/>
                <a:gd name="T9" fmla="*/ 211 h 250"/>
                <a:gd name="T10" fmla="*/ 126 w 145"/>
                <a:gd name="T11" fmla="*/ 216 h 250"/>
                <a:gd name="T12" fmla="*/ 79 w 145"/>
                <a:gd name="T13" fmla="*/ 241 h 250"/>
                <a:gd name="T14" fmla="*/ 55 w 145"/>
                <a:gd name="T15" fmla="*/ 193 h 250"/>
                <a:gd name="T16" fmla="*/ 56 w 145"/>
                <a:gd name="T17" fmla="*/ 181 h 250"/>
                <a:gd name="T18" fmla="*/ 60 w 145"/>
                <a:gd name="T19" fmla="*/ 173 h 250"/>
                <a:gd name="T20" fmla="*/ 145 w 145"/>
                <a:gd name="T21" fmla="*/ 30 h 250"/>
                <a:gd name="T22" fmla="*/ 122 w 145"/>
                <a:gd name="T23" fmla="*/ 0 h 250"/>
                <a:gd name="T24" fmla="*/ 65 w 145"/>
                <a:gd name="T25" fmla="*/ 56 h 250"/>
                <a:gd name="T26" fmla="*/ 37 w 145"/>
                <a:gd name="T27" fmla="*/ 132 h 250"/>
                <a:gd name="T28" fmla="*/ 32 w 145"/>
                <a:gd name="T29" fmla="*/ 184 h 250"/>
                <a:gd name="T30" fmla="*/ 6 w 145"/>
                <a:gd name="T31" fmla="*/ 207 h 250"/>
                <a:gd name="T32" fmla="*/ 0 w 145"/>
                <a:gd name="T33" fmla="*/ 215 h 250"/>
                <a:gd name="T34" fmla="*/ 6 w 145"/>
                <a:gd name="T35" fmla="*/ 221 h 250"/>
                <a:gd name="T36" fmla="*/ 21 w 145"/>
                <a:gd name="T37" fmla="*/ 210 h 250"/>
                <a:gd name="T38" fmla="*/ 34 w 145"/>
                <a:gd name="T39" fmla="*/ 198 h 250"/>
                <a:gd name="T40" fmla="*/ 59 w 145"/>
                <a:gd name="T41" fmla="*/ 158 h 250"/>
                <a:gd name="T42" fmla="*/ 122 w 145"/>
                <a:gd name="T43" fmla="*/ 10 h 250"/>
                <a:gd name="T44" fmla="*/ 134 w 145"/>
                <a:gd name="T45" fmla="*/ 28 h 250"/>
                <a:gd name="T46" fmla="*/ 104 w 145"/>
                <a:gd name="T47" fmla="*/ 106 h 250"/>
                <a:gd name="T48" fmla="*/ 59 w 145"/>
                <a:gd name="T49" fmla="*/ 15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50">
                  <a:moveTo>
                    <a:pt x="34" y="198"/>
                  </a:moveTo>
                  <a:cubicBezTo>
                    <a:pt x="37" y="221"/>
                    <a:pt x="49" y="250"/>
                    <a:pt x="79" y="250"/>
                  </a:cubicBezTo>
                  <a:cubicBezTo>
                    <a:pt x="90" y="250"/>
                    <a:pt x="102" y="246"/>
                    <a:pt x="115" y="238"/>
                  </a:cubicBezTo>
                  <a:cubicBezTo>
                    <a:pt x="121" y="234"/>
                    <a:pt x="139" y="221"/>
                    <a:pt x="139" y="217"/>
                  </a:cubicBezTo>
                  <a:cubicBezTo>
                    <a:pt x="139" y="215"/>
                    <a:pt x="136" y="211"/>
                    <a:pt x="133" y="211"/>
                  </a:cubicBezTo>
                  <a:cubicBezTo>
                    <a:pt x="132" y="211"/>
                    <a:pt x="131" y="211"/>
                    <a:pt x="126" y="216"/>
                  </a:cubicBezTo>
                  <a:cubicBezTo>
                    <a:pt x="111" y="229"/>
                    <a:pt x="95" y="241"/>
                    <a:pt x="79" y="241"/>
                  </a:cubicBezTo>
                  <a:cubicBezTo>
                    <a:pt x="55" y="241"/>
                    <a:pt x="55" y="200"/>
                    <a:pt x="55" y="193"/>
                  </a:cubicBezTo>
                  <a:cubicBezTo>
                    <a:pt x="55" y="189"/>
                    <a:pt x="55" y="188"/>
                    <a:pt x="56" y="181"/>
                  </a:cubicBezTo>
                  <a:cubicBezTo>
                    <a:pt x="56" y="178"/>
                    <a:pt x="56" y="177"/>
                    <a:pt x="60" y="173"/>
                  </a:cubicBezTo>
                  <a:cubicBezTo>
                    <a:pt x="80" y="155"/>
                    <a:pt x="145" y="91"/>
                    <a:pt x="145" y="30"/>
                  </a:cubicBezTo>
                  <a:cubicBezTo>
                    <a:pt x="145" y="25"/>
                    <a:pt x="145" y="0"/>
                    <a:pt x="122" y="0"/>
                  </a:cubicBezTo>
                  <a:cubicBezTo>
                    <a:pt x="94" y="0"/>
                    <a:pt x="70" y="45"/>
                    <a:pt x="65" y="56"/>
                  </a:cubicBezTo>
                  <a:cubicBezTo>
                    <a:pt x="49" y="85"/>
                    <a:pt x="41" y="114"/>
                    <a:pt x="37" y="132"/>
                  </a:cubicBezTo>
                  <a:cubicBezTo>
                    <a:pt x="32" y="155"/>
                    <a:pt x="32" y="167"/>
                    <a:pt x="32" y="184"/>
                  </a:cubicBezTo>
                  <a:cubicBezTo>
                    <a:pt x="30" y="187"/>
                    <a:pt x="10" y="205"/>
                    <a:pt x="6" y="207"/>
                  </a:cubicBezTo>
                  <a:cubicBezTo>
                    <a:pt x="1" y="212"/>
                    <a:pt x="0" y="213"/>
                    <a:pt x="0" y="215"/>
                  </a:cubicBezTo>
                  <a:cubicBezTo>
                    <a:pt x="0" y="217"/>
                    <a:pt x="4" y="221"/>
                    <a:pt x="6" y="221"/>
                  </a:cubicBezTo>
                  <a:cubicBezTo>
                    <a:pt x="9" y="221"/>
                    <a:pt x="18" y="212"/>
                    <a:pt x="21" y="210"/>
                  </a:cubicBezTo>
                  <a:lnTo>
                    <a:pt x="34" y="198"/>
                  </a:lnTo>
                  <a:close/>
                  <a:moveTo>
                    <a:pt x="59" y="158"/>
                  </a:moveTo>
                  <a:cubicBezTo>
                    <a:pt x="65" y="123"/>
                    <a:pt x="93" y="10"/>
                    <a:pt x="122" y="10"/>
                  </a:cubicBezTo>
                  <a:cubicBezTo>
                    <a:pt x="130" y="10"/>
                    <a:pt x="134" y="15"/>
                    <a:pt x="134" y="28"/>
                  </a:cubicBezTo>
                  <a:cubicBezTo>
                    <a:pt x="134" y="32"/>
                    <a:pt x="134" y="63"/>
                    <a:pt x="104" y="106"/>
                  </a:cubicBezTo>
                  <a:cubicBezTo>
                    <a:pt x="87" y="132"/>
                    <a:pt x="67" y="150"/>
                    <a:pt x="5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9A8C216-1C39-49A0-9E78-D2079901318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6700843" y="4854576"/>
            <a:ext cx="563563" cy="207963"/>
            <a:chOff x="6700843" y="4854576"/>
            <a:chExt cx="563563" cy="207963"/>
          </a:xfrm>
        </p:grpSpPr>
        <p:sp>
          <p:nvSpPr>
            <p:cNvPr id="344" name="Freeform 118">
              <a:extLst>
                <a:ext uri="{FF2B5EF4-FFF2-40B4-BE49-F238E27FC236}">
                  <a16:creationId xmlns:a16="http://schemas.microsoft.com/office/drawing/2014/main" id="{32416F8F-156D-47ED-9CF8-68D896175DDF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6700843" y="4862514"/>
              <a:ext cx="96838" cy="153988"/>
            </a:xfrm>
            <a:custGeom>
              <a:avLst/>
              <a:gdLst>
                <a:gd name="T0" fmla="*/ 245 w 252"/>
                <a:gd name="T1" fmla="*/ 17 h 341"/>
                <a:gd name="T2" fmla="*/ 249 w 252"/>
                <a:gd name="T3" fmla="*/ 8 h 341"/>
                <a:gd name="T4" fmla="*/ 236 w 252"/>
                <a:gd name="T5" fmla="*/ 0 h 341"/>
                <a:gd name="T6" fmla="*/ 12 w 252"/>
                <a:gd name="T7" fmla="*/ 0 h 341"/>
                <a:gd name="T8" fmla="*/ 7 w 252"/>
                <a:gd name="T9" fmla="*/ 112 h 341"/>
                <a:gd name="T10" fmla="*/ 19 w 252"/>
                <a:gd name="T11" fmla="*/ 112 h 341"/>
                <a:gd name="T12" fmla="*/ 119 w 252"/>
                <a:gd name="T13" fmla="*/ 15 h 341"/>
                <a:gd name="T14" fmla="*/ 198 w 252"/>
                <a:gd name="T15" fmla="*/ 15 h 341"/>
                <a:gd name="T16" fmla="*/ 4 w 252"/>
                <a:gd name="T17" fmla="*/ 323 h 341"/>
                <a:gd name="T18" fmla="*/ 0 w 252"/>
                <a:gd name="T19" fmla="*/ 333 h 341"/>
                <a:gd name="T20" fmla="*/ 13 w 252"/>
                <a:gd name="T21" fmla="*/ 341 h 341"/>
                <a:gd name="T22" fmla="*/ 243 w 252"/>
                <a:gd name="T23" fmla="*/ 341 h 341"/>
                <a:gd name="T24" fmla="*/ 252 w 252"/>
                <a:gd name="T25" fmla="*/ 208 h 341"/>
                <a:gd name="T26" fmla="*/ 239 w 252"/>
                <a:gd name="T27" fmla="*/ 208 h 341"/>
                <a:gd name="T28" fmla="*/ 133 w 252"/>
                <a:gd name="T29" fmla="*/ 324 h 341"/>
                <a:gd name="T30" fmla="*/ 52 w 252"/>
                <a:gd name="T31" fmla="*/ 324 h 341"/>
                <a:gd name="T32" fmla="*/ 245 w 252"/>
                <a:gd name="T33" fmla="*/ 1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1">
                  <a:moveTo>
                    <a:pt x="245" y="17"/>
                  </a:moveTo>
                  <a:cubicBezTo>
                    <a:pt x="249" y="12"/>
                    <a:pt x="249" y="11"/>
                    <a:pt x="249" y="8"/>
                  </a:cubicBezTo>
                  <a:cubicBezTo>
                    <a:pt x="249" y="0"/>
                    <a:pt x="246" y="0"/>
                    <a:pt x="236" y="0"/>
                  </a:cubicBezTo>
                  <a:lnTo>
                    <a:pt x="12" y="0"/>
                  </a:lnTo>
                  <a:lnTo>
                    <a:pt x="7" y="112"/>
                  </a:lnTo>
                  <a:lnTo>
                    <a:pt x="19" y="112"/>
                  </a:lnTo>
                  <a:cubicBezTo>
                    <a:pt x="23" y="56"/>
                    <a:pt x="38" y="15"/>
                    <a:pt x="119" y="15"/>
                  </a:cubicBezTo>
                  <a:lnTo>
                    <a:pt x="198" y="15"/>
                  </a:lnTo>
                  <a:lnTo>
                    <a:pt x="4" y="323"/>
                  </a:lnTo>
                  <a:cubicBezTo>
                    <a:pt x="0" y="328"/>
                    <a:pt x="0" y="329"/>
                    <a:pt x="0" y="333"/>
                  </a:cubicBezTo>
                  <a:cubicBezTo>
                    <a:pt x="0" y="341"/>
                    <a:pt x="3" y="341"/>
                    <a:pt x="13" y="341"/>
                  </a:cubicBezTo>
                  <a:lnTo>
                    <a:pt x="243" y="341"/>
                  </a:lnTo>
                  <a:lnTo>
                    <a:pt x="252" y="208"/>
                  </a:lnTo>
                  <a:lnTo>
                    <a:pt x="239" y="208"/>
                  </a:lnTo>
                  <a:cubicBezTo>
                    <a:pt x="235" y="277"/>
                    <a:pt x="226" y="324"/>
                    <a:pt x="133" y="324"/>
                  </a:cubicBezTo>
                  <a:lnTo>
                    <a:pt x="52" y="324"/>
                  </a:lnTo>
                  <a:lnTo>
                    <a:pt x="245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9">
              <a:extLst>
                <a:ext uri="{FF2B5EF4-FFF2-40B4-BE49-F238E27FC236}">
                  <a16:creationId xmlns:a16="http://schemas.microsoft.com/office/drawing/2014/main" id="{C0FB34FC-A242-4285-B1FE-D5E9DD067B08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6813556" y="4862514"/>
              <a:ext cx="133350" cy="153988"/>
            </a:xfrm>
            <a:custGeom>
              <a:avLst/>
              <a:gdLst>
                <a:gd name="T0" fmla="*/ 183 w 351"/>
                <a:gd name="T1" fmla="*/ 132 h 341"/>
                <a:gd name="T2" fmla="*/ 273 w 351"/>
                <a:gd name="T3" fmla="*/ 45 h 341"/>
                <a:gd name="T4" fmla="*/ 344 w 351"/>
                <a:gd name="T5" fmla="*/ 15 h 341"/>
                <a:gd name="T6" fmla="*/ 344 w 351"/>
                <a:gd name="T7" fmla="*/ 0 h 341"/>
                <a:gd name="T8" fmla="*/ 301 w 351"/>
                <a:gd name="T9" fmla="*/ 1 h 341"/>
                <a:gd name="T10" fmla="*/ 238 w 351"/>
                <a:gd name="T11" fmla="*/ 0 h 341"/>
                <a:gd name="T12" fmla="*/ 238 w 351"/>
                <a:gd name="T13" fmla="*/ 15 h 341"/>
                <a:gd name="T14" fmla="*/ 261 w 351"/>
                <a:gd name="T15" fmla="*/ 32 h 341"/>
                <a:gd name="T16" fmla="*/ 252 w 351"/>
                <a:gd name="T17" fmla="*/ 48 h 341"/>
                <a:gd name="T18" fmla="*/ 96 w 351"/>
                <a:gd name="T19" fmla="*/ 198 h 341"/>
                <a:gd name="T20" fmla="*/ 96 w 351"/>
                <a:gd name="T21" fmla="*/ 39 h 341"/>
                <a:gd name="T22" fmla="*/ 135 w 351"/>
                <a:gd name="T23" fmla="*/ 15 h 341"/>
                <a:gd name="T24" fmla="*/ 147 w 351"/>
                <a:gd name="T25" fmla="*/ 15 h 341"/>
                <a:gd name="T26" fmla="*/ 147 w 351"/>
                <a:gd name="T27" fmla="*/ 0 h 341"/>
                <a:gd name="T28" fmla="*/ 74 w 351"/>
                <a:gd name="T29" fmla="*/ 1 h 341"/>
                <a:gd name="T30" fmla="*/ 0 w 351"/>
                <a:gd name="T31" fmla="*/ 0 h 341"/>
                <a:gd name="T32" fmla="*/ 0 w 351"/>
                <a:gd name="T33" fmla="*/ 15 h 341"/>
                <a:gd name="T34" fmla="*/ 12 w 351"/>
                <a:gd name="T35" fmla="*/ 15 h 341"/>
                <a:gd name="T36" fmla="*/ 51 w 351"/>
                <a:gd name="T37" fmla="*/ 39 h 341"/>
                <a:gd name="T38" fmla="*/ 51 w 351"/>
                <a:gd name="T39" fmla="*/ 302 h 341"/>
                <a:gd name="T40" fmla="*/ 12 w 351"/>
                <a:gd name="T41" fmla="*/ 326 h 341"/>
                <a:gd name="T42" fmla="*/ 0 w 351"/>
                <a:gd name="T43" fmla="*/ 326 h 341"/>
                <a:gd name="T44" fmla="*/ 0 w 351"/>
                <a:gd name="T45" fmla="*/ 341 h 341"/>
                <a:gd name="T46" fmla="*/ 73 w 351"/>
                <a:gd name="T47" fmla="*/ 340 h 341"/>
                <a:gd name="T48" fmla="*/ 147 w 351"/>
                <a:gd name="T49" fmla="*/ 341 h 341"/>
                <a:gd name="T50" fmla="*/ 147 w 351"/>
                <a:gd name="T51" fmla="*/ 326 h 341"/>
                <a:gd name="T52" fmla="*/ 135 w 351"/>
                <a:gd name="T53" fmla="*/ 326 h 341"/>
                <a:gd name="T54" fmla="*/ 96 w 351"/>
                <a:gd name="T55" fmla="*/ 302 h 341"/>
                <a:gd name="T56" fmla="*/ 96 w 351"/>
                <a:gd name="T57" fmla="*/ 215 h 341"/>
                <a:gd name="T58" fmla="*/ 154 w 351"/>
                <a:gd name="T59" fmla="*/ 160 h 341"/>
                <a:gd name="T60" fmla="*/ 244 w 351"/>
                <a:gd name="T61" fmla="*/ 294 h 341"/>
                <a:gd name="T62" fmla="*/ 252 w 351"/>
                <a:gd name="T63" fmla="*/ 311 h 341"/>
                <a:gd name="T64" fmla="*/ 222 w 351"/>
                <a:gd name="T65" fmla="*/ 326 h 341"/>
                <a:gd name="T66" fmla="*/ 222 w 351"/>
                <a:gd name="T67" fmla="*/ 341 h 341"/>
                <a:gd name="T68" fmla="*/ 293 w 351"/>
                <a:gd name="T69" fmla="*/ 340 h 341"/>
                <a:gd name="T70" fmla="*/ 351 w 351"/>
                <a:gd name="T71" fmla="*/ 341 h 341"/>
                <a:gd name="T72" fmla="*/ 351 w 351"/>
                <a:gd name="T73" fmla="*/ 326 h 341"/>
                <a:gd name="T74" fmla="*/ 298 w 351"/>
                <a:gd name="T75" fmla="*/ 302 h 341"/>
                <a:gd name="T76" fmla="*/ 183 w 351"/>
                <a:gd name="T77" fmla="*/ 1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1" h="341">
                  <a:moveTo>
                    <a:pt x="183" y="132"/>
                  </a:moveTo>
                  <a:lnTo>
                    <a:pt x="273" y="45"/>
                  </a:lnTo>
                  <a:cubicBezTo>
                    <a:pt x="277" y="41"/>
                    <a:pt x="303" y="16"/>
                    <a:pt x="344" y="15"/>
                  </a:cubicBezTo>
                  <a:lnTo>
                    <a:pt x="344" y="0"/>
                  </a:lnTo>
                  <a:cubicBezTo>
                    <a:pt x="331" y="1"/>
                    <a:pt x="315" y="1"/>
                    <a:pt x="301" y="1"/>
                  </a:cubicBezTo>
                  <a:cubicBezTo>
                    <a:pt x="283" y="1"/>
                    <a:pt x="255" y="1"/>
                    <a:pt x="238" y="0"/>
                  </a:cubicBezTo>
                  <a:lnTo>
                    <a:pt x="238" y="15"/>
                  </a:lnTo>
                  <a:cubicBezTo>
                    <a:pt x="258" y="16"/>
                    <a:pt x="261" y="27"/>
                    <a:pt x="261" y="32"/>
                  </a:cubicBezTo>
                  <a:cubicBezTo>
                    <a:pt x="261" y="40"/>
                    <a:pt x="256" y="45"/>
                    <a:pt x="252" y="48"/>
                  </a:cubicBezTo>
                  <a:lnTo>
                    <a:pt x="96" y="198"/>
                  </a:lnTo>
                  <a:lnTo>
                    <a:pt x="96" y="39"/>
                  </a:lnTo>
                  <a:cubicBezTo>
                    <a:pt x="96" y="21"/>
                    <a:pt x="97" y="15"/>
                    <a:pt x="135" y="15"/>
                  </a:cubicBezTo>
                  <a:lnTo>
                    <a:pt x="147" y="15"/>
                  </a:lnTo>
                  <a:lnTo>
                    <a:pt x="147" y="0"/>
                  </a:lnTo>
                  <a:cubicBezTo>
                    <a:pt x="130" y="1"/>
                    <a:pt x="93" y="1"/>
                    <a:pt x="74" y="1"/>
                  </a:cubicBezTo>
                  <a:cubicBezTo>
                    <a:pt x="55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1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0"/>
                    <a:pt x="96" y="302"/>
                  </a:cubicBezTo>
                  <a:lnTo>
                    <a:pt x="96" y="215"/>
                  </a:lnTo>
                  <a:lnTo>
                    <a:pt x="154" y="160"/>
                  </a:lnTo>
                  <a:lnTo>
                    <a:pt x="244" y="294"/>
                  </a:lnTo>
                  <a:cubicBezTo>
                    <a:pt x="247" y="298"/>
                    <a:pt x="252" y="305"/>
                    <a:pt x="252" y="311"/>
                  </a:cubicBezTo>
                  <a:cubicBezTo>
                    <a:pt x="252" y="326"/>
                    <a:pt x="232" y="326"/>
                    <a:pt x="222" y="326"/>
                  </a:cubicBezTo>
                  <a:lnTo>
                    <a:pt x="222" y="341"/>
                  </a:lnTo>
                  <a:cubicBezTo>
                    <a:pt x="240" y="340"/>
                    <a:pt x="274" y="340"/>
                    <a:pt x="293" y="340"/>
                  </a:cubicBezTo>
                  <a:cubicBezTo>
                    <a:pt x="311" y="340"/>
                    <a:pt x="330" y="340"/>
                    <a:pt x="351" y="341"/>
                  </a:cubicBezTo>
                  <a:lnTo>
                    <a:pt x="351" y="326"/>
                  </a:lnTo>
                  <a:cubicBezTo>
                    <a:pt x="324" y="326"/>
                    <a:pt x="313" y="324"/>
                    <a:pt x="298" y="302"/>
                  </a:cubicBezTo>
                  <a:lnTo>
                    <a:pt x="183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0">
              <a:extLst>
                <a:ext uri="{FF2B5EF4-FFF2-40B4-BE49-F238E27FC236}">
                  <a16:creationId xmlns:a16="http://schemas.microsoft.com/office/drawing/2014/main" id="{C56D82F1-0A0D-4139-BE99-098025A5F2F2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6961193" y="4854576"/>
              <a:ext cx="130175" cy="161925"/>
            </a:xfrm>
            <a:custGeom>
              <a:avLst/>
              <a:gdLst>
                <a:gd name="T0" fmla="*/ 183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3 h 358"/>
                <a:gd name="T10" fmla="*/ 0 w 342"/>
                <a:gd name="T11" fmla="*/ 358 h 358"/>
                <a:gd name="T12" fmla="*/ 51 w 342"/>
                <a:gd name="T13" fmla="*/ 357 h 358"/>
                <a:gd name="T14" fmla="*/ 108 w 342"/>
                <a:gd name="T15" fmla="*/ 358 h 358"/>
                <a:gd name="T16" fmla="*/ 108 w 342"/>
                <a:gd name="T17" fmla="*/ 343 h 358"/>
                <a:gd name="T18" fmla="*/ 71 w 342"/>
                <a:gd name="T19" fmla="*/ 317 h 358"/>
                <a:gd name="T20" fmla="*/ 72 w 342"/>
                <a:gd name="T21" fmla="*/ 310 h 358"/>
                <a:gd name="T22" fmla="*/ 95 w 342"/>
                <a:gd name="T23" fmla="*/ 244 h 358"/>
                <a:gd name="T24" fmla="*/ 218 w 342"/>
                <a:gd name="T25" fmla="*/ 244 h 358"/>
                <a:gd name="T26" fmla="*/ 245 w 342"/>
                <a:gd name="T27" fmla="*/ 321 h 358"/>
                <a:gd name="T28" fmla="*/ 246 w 342"/>
                <a:gd name="T29" fmla="*/ 328 h 358"/>
                <a:gd name="T30" fmla="*/ 205 w 342"/>
                <a:gd name="T31" fmla="*/ 343 h 358"/>
                <a:gd name="T32" fmla="*/ 205 w 342"/>
                <a:gd name="T33" fmla="*/ 358 h 358"/>
                <a:gd name="T34" fmla="*/ 276 w 342"/>
                <a:gd name="T35" fmla="*/ 357 h 358"/>
                <a:gd name="T36" fmla="*/ 342 w 342"/>
                <a:gd name="T37" fmla="*/ 358 h 358"/>
                <a:gd name="T38" fmla="*/ 342 w 342"/>
                <a:gd name="T39" fmla="*/ 343 h 358"/>
                <a:gd name="T40" fmla="*/ 333 w 342"/>
                <a:gd name="T41" fmla="*/ 343 h 358"/>
                <a:gd name="T42" fmla="*/ 290 w 342"/>
                <a:gd name="T43" fmla="*/ 323 h 358"/>
                <a:gd name="T44" fmla="*/ 183 w 342"/>
                <a:gd name="T45" fmla="*/ 10 h 358"/>
                <a:gd name="T46" fmla="*/ 156 w 342"/>
                <a:gd name="T47" fmla="*/ 66 h 358"/>
                <a:gd name="T48" fmla="*/ 213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5"/>
                    <a:pt x="27" y="342"/>
                    <a:pt x="0" y="343"/>
                  </a:cubicBezTo>
                  <a:lnTo>
                    <a:pt x="0" y="358"/>
                  </a:lnTo>
                  <a:cubicBezTo>
                    <a:pt x="12" y="358"/>
                    <a:pt x="33" y="357"/>
                    <a:pt x="51" y="357"/>
                  </a:cubicBezTo>
                  <a:cubicBezTo>
                    <a:pt x="66" y="357"/>
                    <a:pt x="92" y="358"/>
                    <a:pt x="108" y="358"/>
                  </a:cubicBezTo>
                  <a:lnTo>
                    <a:pt x="108" y="343"/>
                  </a:lnTo>
                  <a:cubicBezTo>
                    <a:pt x="83" y="343"/>
                    <a:pt x="71" y="330"/>
                    <a:pt x="71" y="317"/>
                  </a:cubicBezTo>
                  <a:cubicBezTo>
                    <a:pt x="71" y="316"/>
                    <a:pt x="71" y="311"/>
                    <a:pt x="72" y="310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1"/>
                  </a:lnTo>
                  <a:cubicBezTo>
                    <a:pt x="245" y="323"/>
                    <a:pt x="246" y="326"/>
                    <a:pt x="246" y="328"/>
                  </a:cubicBezTo>
                  <a:cubicBezTo>
                    <a:pt x="246" y="343"/>
                    <a:pt x="218" y="343"/>
                    <a:pt x="205" y="343"/>
                  </a:cubicBezTo>
                  <a:lnTo>
                    <a:pt x="205" y="358"/>
                  </a:lnTo>
                  <a:cubicBezTo>
                    <a:pt x="223" y="357"/>
                    <a:pt x="258" y="357"/>
                    <a:pt x="276" y="357"/>
                  </a:cubicBezTo>
                  <a:cubicBezTo>
                    <a:pt x="298" y="357"/>
                    <a:pt x="321" y="357"/>
                    <a:pt x="342" y="358"/>
                  </a:cubicBezTo>
                  <a:lnTo>
                    <a:pt x="342" y="343"/>
                  </a:lnTo>
                  <a:lnTo>
                    <a:pt x="333" y="343"/>
                  </a:lnTo>
                  <a:cubicBezTo>
                    <a:pt x="303" y="343"/>
                    <a:pt x="296" y="339"/>
                    <a:pt x="290" y="323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21">
              <a:extLst>
                <a:ext uri="{FF2B5EF4-FFF2-40B4-BE49-F238E27FC236}">
                  <a16:creationId xmlns:a16="http://schemas.microsoft.com/office/drawing/2014/main" id="{10D56514-4569-454E-B831-03ED10920FE6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104068" y="4916489"/>
              <a:ext cx="63500" cy="100013"/>
            </a:xfrm>
            <a:custGeom>
              <a:avLst/>
              <a:gdLst>
                <a:gd name="T0" fmla="*/ 69 w 168"/>
                <a:gd name="T1" fmla="*/ 55 h 221"/>
                <a:gd name="T2" fmla="*/ 69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0 w 168"/>
                <a:gd name="T19" fmla="*/ 221 h 221"/>
                <a:gd name="T20" fmla="*/ 120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6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69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7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22">
              <a:extLst>
                <a:ext uri="{FF2B5EF4-FFF2-40B4-BE49-F238E27FC236}">
                  <a16:creationId xmlns:a16="http://schemas.microsoft.com/office/drawing/2014/main" id="{87284FC8-3E54-400B-ACE7-13FEFFEEFA88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7178681" y="4914901"/>
              <a:ext cx="85725" cy="147638"/>
            </a:xfrm>
            <a:custGeom>
              <a:avLst/>
              <a:gdLst>
                <a:gd name="T0" fmla="*/ 97 w 228"/>
                <a:gd name="T1" fmla="*/ 140 h 329"/>
                <a:gd name="T2" fmla="*/ 54 w 228"/>
                <a:gd name="T3" fmla="*/ 79 h 329"/>
                <a:gd name="T4" fmla="*/ 62 w 228"/>
                <a:gd name="T5" fmla="*/ 37 h 329"/>
                <a:gd name="T6" fmla="*/ 97 w 228"/>
                <a:gd name="T7" fmla="*/ 17 h 329"/>
                <a:gd name="T8" fmla="*/ 140 w 228"/>
                <a:gd name="T9" fmla="*/ 78 h 329"/>
                <a:gd name="T10" fmla="*/ 132 w 228"/>
                <a:gd name="T11" fmla="*/ 120 h 329"/>
                <a:gd name="T12" fmla="*/ 97 w 228"/>
                <a:gd name="T13" fmla="*/ 140 h 329"/>
                <a:gd name="T14" fmla="*/ 39 w 228"/>
                <a:gd name="T15" fmla="*/ 160 h 329"/>
                <a:gd name="T16" fmla="*/ 48 w 228"/>
                <a:gd name="T17" fmla="*/ 136 h 329"/>
                <a:gd name="T18" fmla="*/ 97 w 228"/>
                <a:gd name="T19" fmla="*/ 152 h 329"/>
                <a:gd name="T20" fmla="*/ 178 w 228"/>
                <a:gd name="T21" fmla="*/ 79 h 329"/>
                <a:gd name="T22" fmla="*/ 157 w 228"/>
                <a:gd name="T23" fmla="*/ 30 h 329"/>
                <a:gd name="T24" fmla="*/ 202 w 228"/>
                <a:gd name="T25" fmla="*/ 11 h 329"/>
                <a:gd name="T26" fmla="*/ 207 w 228"/>
                <a:gd name="T27" fmla="*/ 11 h 329"/>
                <a:gd name="T28" fmla="*/ 199 w 228"/>
                <a:gd name="T29" fmla="*/ 25 h 329"/>
                <a:gd name="T30" fmla="*/ 214 w 228"/>
                <a:gd name="T31" fmla="*/ 39 h 329"/>
                <a:gd name="T32" fmla="*/ 228 w 228"/>
                <a:gd name="T33" fmla="*/ 24 h 329"/>
                <a:gd name="T34" fmla="*/ 203 w 228"/>
                <a:gd name="T35" fmla="*/ 0 h 329"/>
                <a:gd name="T36" fmla="*/ 150 w 228"/>
                <a:gd name="T37" fmla="*/ 23 h 329"/>
                <a:gd name="T38" fmla="*/ 97 w 228"/>
                <a:gd name="T39" fmla="*/ 5 h 329"/>
                <a:gd name="T40" fmla="*/ 16 w 228"/>
                <a:gd name="T41" fmla="*/ 78 h 329"/>
                <a:gd name="T42" fmla="*/ 40 w 228"/>
                <a:gd name="T43" fmla="*/ 130 h 329"/>
                <a:gd name="T44" fmla="*/ 24 w 228"/>
                <a:gd name="T45" fmla="*/ 171 h 329"/>
                <a:gd name="T46" fmla="*/ 46 w 228"/>
                <a:gd name="T47" fmla="*/ 216 h 329"/>
                <a:gd name="T48" fmla="*/ 0 w 228"/>
                <a:gd name="T49" fmla="*/ 266 h 329"/>
                <a:gd name="T50" fmla="*/ 110 w 228"/>
                <a:gd name="T51" fmla="*/ 329 h 329"/>
                <a:gd name="T52" fmla="*/ 221 w 228"/>
                <a:gd name="T53" fmla="*/ 265 h 329"/>
                <a:gd name="T54" fmla="*/ 189 w 228"/>
                <a:gd name="T55" fmla="*/ 208 h 329"/>
                <a:gd name="T56" fmla="*/ 103 w 228"/>
                <a:gd name="T57" fmla="*/ 194 h 329"/>
                <a:gd name="T58" fmla="*/ 66 w 228"/>
                <a:gd name="T59" fmla="*/ 193 h 329"/>
                <a:gd name="T60" fmla="*/ 39 w 228"/>
                <a:gd name="T61" fmla="*/ 160 h 329"/>
                <a:gd name="T62" fmla="*/ 111 w 228"/>
                <a:gd name="T63" fmla="*/ 318 h 329"/>
                <a:gd name="T64" fmla="*/ 26 w 228"/>
                <a:gd name="T65" fmla="*/ 266 h 329"/>
                <a:gd name="T66" fmla="*/ 67 w 228"/>
                <a:gd name="T67" fmla="*/ 223 h 329"/>
                <a:gd name="T68" fmla="*/ 97 w 228"/>
                <a:gd name="T69" fmla="*/ 223 h 329"/>
                <a:gd name="T70" fmla="*/ 195 w 228"/>
                <a:gd name="T71" fmla="*/ 266 h 329"/>
                <a:gd name="T72" fmla="*/ 111 w 228"/>
                <a:gd name="T73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7" y="140"/>
                  </a:moveTo>
                  <a:cubicBezTo>
                    <a:pt x="54" y="140"/>
                    <a:pt x="54" y="90"/>
                    <a:pt x="54" y="79"/>
                  </a:cubicBezTo>
                  <a:cubicBezTo>
                    <a:pt x="54" y="65"/>
                    <a:pt x="54" y="49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0" y="17"/>
                    <a:pt x="140" y="67"/>
                    <a:pt x="140" y="78"/>
                  </a:cubicBezTo>
                  <a:cubicBezTo>
                    <a:pt x="140" y="92"/>
                    <a:pt x="140" y="108"/>
                    <a:pt x="132" y="120"/>
                  </a:cubicBezTo>
                  <a:cubicBezTo>
                    <a:pt x="128" y="126"/>
                    <a:pt x="117" y="140"/>
                    <a:pt x="97" y="140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6"/>
                    <a:pt x="48" y="136"/>
                  </a:cubicBezTo>
                  <a:cubicBezTo>
                    <a:pt x="67" y="150"/>
                    <a:pt x="88" y="152"/>
                    <a:pt x="97" y="152"/>
                  </a:cubicBezTo>
                  <a:cubicBezTo>
                    <a:pt x="143" y="152"/>
                    <a:pt x="178" y="117"/>
                    <a:pt x="178" y="79"/>
                  </a:cubicBezTo>
                  <a:cubicBezTo>
                    <a:pt x="178" y="60"/>
                    <a:pt x="170" y="42"/>
                    <a:pt x="157" y="30"/>
                  </a:cubicBezTo>
                  <a:cubicBezTo>
                    <a:pt x="175" y="13"/>
                    <a:pt x="193" y="11"/>
                    <a:pt x="202" y="11"/>
                  </a:cubicBezTo>
                  <a:cubicBezTo>
                    <a:pt x="203" y="11"/>
                    <a:pt x="206" y="11"/>
                    <a:pt x="207" y="11"/>
                  </a:cubicBezTo>
                  <a:cubicBezTo>
                    <a:pt x="202" y="13"/>
                    <a:pt x="199" y="19"/>
                    <a:pt x="199" y="25"/>
                  </a:cubicBezTo>
                  <a:cubicBezTo>
                    <a:pt x="199" y="33"/>
                    <a:pt x="206" y="39"/>
                    <a:pt x="214" y="39"/>
                  </a:cubicBezTo>
                  <a:cubicBezTo>
                    <a:pt x="219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3"/>
                  </a:cubicBezTo>
                  <a:cubicBezTo>
                    <a:pt x="129" y="7"/>
                    <a:pt x="108" y="5"/>
                    <a:pt x="97" y="5"/>
                  </a:cubicBezTo>
                  <a:cubicBezTo>
                    <a:pt x="51" y="5"/>
                    <a:pt x="16" y="40"/>
                    <a:pt x="16" y="78"/>
                  </a:cubicBezTo>
                  <a:cubicBezTo>
                    <a:pt x="16" y="100"/>
                    <a:pt x="27" y="119"/>
                    <a:pt x="40" y="130"/>
                  </a:cubicBezTo>
                  <a:cubicBezTo>
                    <a:pt x="33" y="137"/>
                    <a:pt x="24" y="154"/>
                    <a:pt x="24" y="171"/>
                  </a:cubicBezTo>
                  <a:cubicBezTo>
                    <a:pt x="24" y="187"/>
                    <a:pt x="31" y="206"/>
                    <a:pt x="46" y="216"/>
                  </a:cubicBezTo>
                  <a:cubicBezTo>
                    <a:pt x="16" y="224"/>
                    <a:pt x="0" y="246"/>
                    <a:pt x="0" y="266"/>
                  </a:cubicBezTo>
                  <a:cubicBezTo>
                    <a:pt x="0" y="302"/>
                    <a:pt x="50" y="329"/>
                    <a:pt x="110" y="329"/>
                  </a:cubicBezTo>
                  <a:cubicBezTo>
                    <a:pt x="169" y="329"/>
                    <a:pt x="221" y="304"/>
                    <a:pt x="221" y="265"/>
                  </a:cubicBezTo>
                  <a:cubicBezTo>
                    <a:pt x="221" y="247"/>
                    <a:pt x="214" y="222"/>
                    <a:pt x="189" y="208"/>
                  </a:cubicBezTo>
                  <a:cubicBezTo>
                    <a:pt x="162" y="194"/>
                    <a:pt x="133" y="194"/>
                    <a:pt x="103" y="194"/>
                  </a:cubicBezTo>
                  <a:cubicBezTo>
                    <a:pt x="90" y="194"/>
                    <a:pt x="69" y="194"/>
                    <a:pt x="66" y="193"/>
                  </a:cubicBezTo>
                  <a:cubicBezTo>
                    <a:pt x="50" y="191"/>
                    <a:pt x="39" y="176"/>
                    <a:pt x="39" y="160"/>
                  </a:cubicBezTo>
                  <a:close/>
                  <a:moveTo>
                    <a:pt x="111" y="318"/>
                  </a:moveTo>
                  <a:cubicBezTo>
                    <a:pt x="61" y="318"/>
                    <a:pt x="26" y="292"/>
                    <a:pt x="26" y="266"/>
                  </a:cubicBezTo>
                  <a:cubicBezTo>
                    <a:pt x="26" y="243"/>
                    <a:pt x="45" y="224"/>
                    <a:pt x="67" y="223"/>
                  </a:cubicBezTo>
                  <a:lnTo>
                    <a:pt x="97" y="223"/>
                  </a:lnTo>
                  <a:cubicBezTo>
                    <a:pt x="139" y="223"/>
                    <a:pt x="195" y="223"/>
                    <a:pt x="195" y="266"/>
                  </a:cubicBezTo>
                  <a:cubicBezTo>
                    <a:pt x="195" y="293"/>
                    <a:pt x="160" y="318"/>
                    <a:pt x="111" y="3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5AB2A83-CF8E-40E2-956A-4F08EA8F434F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6990834" y="3974261"/>
            <a:ext cx="1016000" cy="198438"/>
            <a:chOff x="2541586" y="2540000"/>
            <a:chExt cx="1016000" cy="198438"/>
          </a:xfrm>
        </p:grpSpPr>
        <p:sp>
          <p:nvSpPr>
            <p:cNvPr id="230" name="Freeform 58">
              <a:extLst>
                <a:ext uri="{FF2B5EF4-FFF2-40B4-BE49-F238E27FC236}">
                  <a16:creationId xmlns:a16="http://schemas.microsoft.com/office/drawing/2014/main" id="{A00AFC01-8A9B-4D11-8B71-07D7D01D3D66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2541586" y="2540000"/>
              <a:ext cx="153988" cy="141288"/>
            </a:xfrm>
            <a:custGeom>
              <a:avLst/>
              <a:gdLst>
                <a:gd name="T0" fmla="*/ 216 w 330"/>
                <a:gd name="T1" fmla="*/ 52 h 227"/>
                <a:gd name="T2" fmla="*/ 223 w 330"/>
                <a:gd name="T3" fmla="*/ 19 h 227"/>
                <a:gd name="T4" fmla="*/ 209 w 330"/>
                <a:gd name="T5" fmla="*/ 6 h 227"/>
                <a:gd name="T6" fmla="*/ 190 w 330"/>
                <a:gd name="T7" fmla="*/ 20 h 227"/>
                <a:gd name="T8" fmla="*/ 162 w 330"/>
                <a:gd name="T9" fmla="*/ 132 h 227"/>
                <a:gd name="T10" fmla="*/ 157 w 330"/>
                <a:gd name="T11" fmla="*/ 165 h 227"/>
                <a:gd name="T12" fmla="*/ 158 w 330"/>
                <a:gd name="T13" fmla="*/ 174 h 227"/>
                <a:gd name="T14" fmla="*/ 112 w 330"/>
                <a:gd name="T15" fmla="*/ 216 h 227"/>
                <a:gd name="T16" fmla="*/ 72 w 330"/>
                <a:gd name="T17" fmla="*/ 170 h 227"/>
                <a:gd name="T18" fmla="*/ 98 w 330"/>
                <a:gd name="T19" fmla="*/ 73 h 227"/>
                <a:gd name="T20" fmla="*/ 106 w 330"/>
                <a:gd name="T21" fmla="*/ 41 h 227"/>
                <a:gd name="T22" fmla="*/ 65 w 330"/>
                <a:gd name="T23" fmla="*/ 0 h 227"/>
                <a:gd name="T24" fmla="*/ 0 w 330"/>
                <a:gd name="T25" fmla="*/ 77 h 227"/>
                <a:gd name="T26" fmla="*/ 6 w 330"/>
                <a:gd name="T27" fmla="*/ 82 h 227"/>
                <a:gd name="T28" fmla="*/ 14 w 330"/>
                <a:gd name="T29" fmla="*/ 73 h 227"/>
                <a:gd name="T30" fmla="*/ 64 w 330"/>
                <a:gd name="T31" fmla="*/ 11 h 227"/>
                <a:gd name="T32" fmla="*/ 76 w 330"/>
                <a:gd name="T33" fmla="*/ 28 h 227"/>
                <a:gd name="T34" fmla="*/ 67 w 330"/>
                <a:gd name="T35" fmla="*/ 63 h 227"/>
                <a:gd name="T36" fmla="*/ 39 w 330"/>
                <a:gd name="T37" fmla="*/ 164 h 227"/>
                <a:gd name="T38" fmla="*/ 110 w 330"/>
                <a:gd name="T39" fmla="*/ 227 h 227"/>
                <a:gd name="T40" fmla="*/ 162 w 330"/>
                <a:gd name="T41" fmla="*/ 192 h 227"/>
                <a:gd name="T42" fmla="*/ 225 w 330"/>
                <a:gd name="T43" fmla="*/ 227 h 227"/>
                <a:gd name="T44" fmla="*/ 297 w 330"/>
                <a:gd name="T45" fmla="*/ 165 h 227"/>
                <a:gd name="T46" fmla="*/ 330 w 330"/>
                <a:gd name="T47" fmla="*/ 35 h 227"/>
                <a:gd name="T48" fmla="*/ 308 w 330"/>
                <a:gd name="T49" fmla="*/ 0 h 227"/>
                <a:gd name="T50" fmla="*/ 283 w 330"/>
                <a:gd name="T51" fmla="*/ 24 h 227"/>
                <a:gd name="T52" fmla="*/ 290 w 330"/>
                <a:gd name="T53" fmla="*/ 38 h 227"/>
                <a:gd name="T54" fmla="*/ 308 w 330"/>
                <a:gd name="T55" fmla="*/ 80 h 227"/>
                <a:gd name="T56" fmla="*/ 281 w 330"/>
                <a:gd name="T57" fmla="*/ 172 h 227"/>
                <a:gd name="T58" fmla="*/ 226 w 330"/>
                <a:gd name="T59" fmla="*/ 216 h 227"/>
                <a:gd name="T60" fmla="*/ 189 w 330"/>
                <a:gd name="T61" fmla="*/ 172 h 227"/>
                <a:gd name="T62" fmla="*/ 195 w 330"/>
                <a:gd name="T63" fmla="*/ 136 h 227"/>
                <a:gd name="T64" fmla="*/ 216 w 330"/>
                <a:gd name="T65" fmla="*/ 5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7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5" y="119"/>
                    <a:pt x="162" y="132"/>
                  </a:cubicBezTo>
                  <a:cubicBezTo>
                    <a:pt x="158" y="147"/>
                    <a:pt x="157" y="156"/>
                    <a:pt x="157" y="165"/>
                  </a:cubicBezTo>
                  <a:cubicBezTo>
                    <a:pt x="157" y="170"/>
                    <a:pt x="157" y="171"/>
                    <a:pt x="158" y="174"/>
                  </a:cubicBezTo>
                  <a:cubicBezTo>
                    <a:pt x="146" y="200"/>
                    <a:pt x="131" y="216"/>
                    <a:pt x="112" y="216"/>
                  </a:cubicBezTo>
                  <a:cubicBezTo>
                    <a:pt x="72" y="216"/>
                    <a:pt x="72" y="179"/>
                    <a:pt x="72" y="170"/>
                  </a:cubicBezTo>
                  <a:cubicBezTo>
                    <a:pt x="72" y="154"/>
                    <a:pt x="74" y="135"/>
                    <a:pt x="98" y="73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9"/>
                    <a:pt x="90" y="0"/>
                    <a:pt x="65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6" y="11"/>
                    <a:pt x="64" y="11"/>
                  </a:cubicBezTo>
                  <a:cubicBezTo>
                    <a:pt x="68" y="11"/>
                    <a:pt x="76" y="12"/>
                    <a:pt x="76" y="28"/>
                  </a:cubicBezTo>
                  <a:cubicBezTo>
                    <a:pt x="76" y="40"/>
                    <a:pt x="71" y="54"/>
                    <a:pt x="67" y="63"/>
                  </a:cubicBezTo>
                  <a:cubicBezTo>
                    <a:pt x="45" y="122"/>
                    <a:pt x="39" y="145"/>
                    <a:pt x="39" y="164"/>
                  </a:cubicBezTo>
                  <a:cubicBezTo>
                    <a:pt x="39" y="209"/>
                    <a:pt x="73" y="227"/>
                    <a:pt x="110" y="227"/>
                  </a:cubicBezTo>
                  <a:cubicBezTo>
                    <a:pt x="119" y="227"/>
                    <a:pt x="142" y="227"/>
                    <a:pt x="162" y="192"/>
                  </a:cubicBezTo>
                  <a:cubicBezTo>
                    <a:pt x="175" y="224"/>
                    <a:pt x="210" y="227"/>
                    <a:pt x="225" y="227"/>
                  </a:cubicBezTo>
                  <a:cubicBezTo>
                    <a:pt x="262" y="227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0" y="38"/>
                  </a:cubicBezTo>
                  <a:cubicBezTo>
                    <a:pt x="296" y="43"/>
                    <a:pt x="308" y="56"/>
                    <a:pt x="308" y="80"/>
                  </a:cubicBezTo>
                  <a:cubicBezTo>
                    <a:pt x="308" y="97"/>
                    <a:pt x="294" y="146"/>
                    <a:pt x="281" y="172"/>
                  </a:cubicBezTo>
                  <a:cubicBezTo>
                    <a:pt x="268" y="198"/>
                    <a:pt x="250" y="216"/>
                    <a:pt x="226" y="216"/>
                  </a:cubicBezTo>
                  <a:cubicBezTo>
                    <a:pt x="203" y="216"/>
                    <a:pt x="189" y="201"/>
                    <a:pt x="189" y="172"/>
                  </a:cubicBezTo>
                  <a:cubicBezTo>
                    <a:pt x="189" y="158"/>
                    <a:pt x="193" y="143"/>
                    <a:pt x="195" y="136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9">
              <a:extLst>
                <a:ext uri="{FF2B5EF4-FFF2-40B4-BE49-F238E27FC236}">
                  <a16:creationId xmlns:a16="http://schemas.microsoft.com/office/drawing/2014/main" id="{20D8A37D-881E-4E22-B6EE-E94F03E1BF6D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2717799" y="2579688"/>
              <a:ext cx="60325" cy="1460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4 h 232"/>
                <a:gd name="T12" fmla="*/ 16 w 127"/>
                <a:gd name="T13" fmla="*/ 220 h 232"/>
                <a:gd name="T14" fmla="*/ 2 w 127"/>
                <a:gd name="T15" fmla="*/ 220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9" y="232"/>
                    <a:pt x="52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0">
              <a:extLst>
                <a:ext uri="{FF2B5EF4-FFF2-40B4-BE49-F238E27FC236}">
                  <a16:creationId xmlns:a16="http://schemas.microsoft.com/office/drawing/2014/main" id="{AA7B6425-598B-4A65-96BD-CBE326239C9D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824161" y="2644775"/>
              <a:ext cx="28575" cy="93663"/>
            </a:xfrm>
            <a:custGeom>
              <a:avLst/>
              <a:gdLst>
                <a:gd name="T0" fmla="*/ 59 w 59"/>
                <a:gd name="T1" fmla="*/ 53 h 150"/>
                <a:gd name="T2" fmla="*/ 27 w 59"/>
                <a:gd name="T3" fmla="*/ 0 h 150"/>
                <a:gd name="T4" fmla="*/ 0 w 59"/>
                <a:gd name="T5" fmla="*/ 27 h 150"/>
                <a:gd name="T6" fmla="*/ 27 w 59"/>
                <a:gd name="T7" fmla="*/ 53 h 150"/>
                <a:gd name="T8" fmla="*/ 44 w 59"/>
                <a:gd name="T9" fmla="*/ 47 h 150"/>
                <a:gd name="T10" fmla="*/ 47 w 59"/>
                <a:gd name="T11" fmla="*/ 45 h 150"/>
                <a:gd name="T12" fmla="*/ 48 w 59"/>
                <a:gd name="T13" fmla="*/ 53 h 150"/>
                <a:gd name="T14" fmla="*/ 14 w 59"/>
                <a:gd name="T15" fmla="*/ 136 h 150"/>
                <a:gd name="T16" fmla="*/ 8 w 59"/>
                <a:gd name="T17" fmla="*/ 144 h 150"/>
                <a:gd name="T18" fmla="*/ 13 w 59"/>
                <a:gd name="T19" fmla="*/ 150 h 150"/>
                <a:gd name="T20" fmla="*/ 59 w 59"/>
                <a:gd name="T21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50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20"/>
                    <a:pt x="14" y="136"/>
                  </a:cubicBezTo>
                  <a:cubicBezTo>
                    <a:pt x="8" y="142"/>
                    <a:pt x="8" y="143"/>
                    <a:pt x="8" y="144"/>
                  </a:cubicBezTo>
                  <a:cubicBezTo>
                    <a:pt x="8" y="148"/>
                    <a:pt x="11" y="150"/>
                    <a:pt x="13" y="150"/>
                  </a:cubicBezTo>
                  <a:cubicBezTo>
                    <a:pt x="19" y="150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61">
              <a:extLst>
                <a:ext uri="{FF2B5EF4-FFF2-40B4-BE49-F238E27FC236}">
                  <a16:creationId xmlns:a16="http://schemas.microsoft.com/office/drawing/2014/main" id="{5460D74C-A431-449A-8460-8DA484A9A8ED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927349" y="2644775"/>
              <a:ext cx="25400" cy="333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62">
              <a:extLst>
                <a:ext uri="{FF2B5EF4-FFF2-40B4-BE49-F238E27FC236}">
                  <a16:creationId xmlns:a16="http://schemas.microsoft.com/office/drawing/2014/main" id="{A3AD838E-2CDA-45B6-BC49-4AA7A4EEC7D1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030536" y="2644775"/>
              <a:ext cx="25400" cy="333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63">
              <a:extLst>
                <a:ext uri="{FF2B5EF4-FFF2-40B4-BE49-F238E27FC236}">
                  <a16:creationId xmlns:a16="http://schemas.microsoft.com/office/drawing/2014/main" id="{3E163D8A-4B68-4CBB-86F8-1BE89A5AD7FA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133724" y="2644775"/>
              <a:ext cx="25400" cy="333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4">
              <a:extLst>
                <a:ext uri="{FF2B5EF4-FFF2-40B4-BE49-F238E27FC236}">
                  <a16:creationId xmlns:a16="http://schemas.microsoft.com/office/drawing/2014/main" id="{75410FA5-F3D7-439C-A133-5363D6182902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238499" y="2644775"/>
              <a:ext cx="26988" cy="93663"/>
            </a:xfrm>
            <a:custGeom>
              <a:avLst/>
              <a:gdLst>
                <a:gd name="T0" fmla="*/ 58 w 58"/>
                <a:gd name="T1" fmla="*/ 53 h 150"/>
                <a:gd name="T2" fmla="*/ 26 w 58"/>
                <a:gd name="T3" fmla="*/ 0 h 150"/>
                <a:gd name="T4" fmla="*/ 0 w 58"/>
                <a:gd name="T5" fmla="*/ 27 h 150"/>
                <a:gd name="T6" fmla="*/ 26 w 58"/>
                <a:gd name="T7" fmla="*/ 53 h 150"/>
                <a:gd name="T8" fmla="*/ 43 w 58"/>
                <a:gd name="T9" fmla="*/ 47 h 150"/>
                <a:gd name="T10" fmla="*/ 46 w 58"/>
                <a:gd name="T11" fmla="*/ 45 h 150"/>
                <a:gd name="T12" fmla="*/ 47 w 58"/>
                <a:gd name="T13" fmla="*/ 53 h 150"/>
                <a:gd name="T14" fmla="*/ 13 w 58"/>
                <a:gd name="T15" fmla="*/ 136 h 150"/>
                <a:gd name="T16" fmla="*/ 7 w 58"/>
                <a:gd name="T17" fmla="*/ 144 h 150"/>
                <a:gd name="T18" fmla="*/ 12 w 58"/>
                <a:gd name="T19" fmla="*/ 150 h 150"/>
                <a:gd name="T20" fmla="*/ 58 w 58"/>
                <a:gd name="T21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50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90"/>
                    <a:pt x="29" y="120"/>
                    <a:pt x="13" y="136"/>
                  </a:cubicBezTo>
                  <a:cubicBezTo>
                    <a:pt x="7" y="142"/>
                    <a:pt x="7" y="143"/>
                    <a:pt x="7" y="144"/>
                  </a:cubicBezTo>
                  <a:cubicBezTo>
                    <a:pt x="7" y="148"/>
                    <a:pt x="10" y="150"/>
                    <a:pt x="12" y="150"/>
                  </a:cubicBezTo>
                  <a:cubicBezTo>
                    <a:pt x="18" y="150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5">
              <a:extLst>
                <a:ext uri="{FF2B5EF4-FFF2-40B4-BE49-F238E27FC236}">
                  <a16:creationId xmlns:a16="http://schemas.microsoft.com/office/drawing/2014/main" id="{2F324433-7416-43B1-8B90-EA2D4531E81E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327399" y="2540000"/>
              <a:ext cx="153988" cy="141288"/>
            </a:xfrm>
            <a:custGeom>
              <a:avLst/>
              <a:gdLst>
                <a:gd name="T0" fmla="*/ 216 w 330"/>
                <a:gd name="T1" fmla="*/ 52 h 227"/>
                <a:gd name="T2" fmla="*/ 224 w 330"/>
                <a:gd name="T3" fmla="*/ 19 h 227"/>
                <a:gd name="T4" fmla="*/ 209 w 330"/>
                <a:gd name="T5" fmla="*/ 6 h 227"/>
                <a:gd name="T6" fmla="*/ 191 w 330"/>
                <a:gd name="T7" fmla="*/ 20 h 227"/>
                <a:gd name="T8" fmla="*/ 162 w 330"/>
                <a:gd name="T9" fmla="*/ 132 h 227"/>
                <a:gd name="T10" fmla="*/ 158 w 330"/>
                <a:gd name="T11" fmla="*/ 165 h 227"/>
                <a:gd name="T12" fmla="*/ 158 w 330"/>
                <a:gd name="T13" fmla="*/ 174 h 227"/>
                <a:gd name="T14" fmla="*/ 112 w 330"/>
                <a:gd name="T15" fmla="*/ 216 h 227"/>
                <a:gd name="T16" fmla="*/ 73 w 330"/>
                <a:gd name="T17" fmla="*/ 170 h 227"/>
                <a:gd name="T18" fmla="*/ 98 w 330"/>
                <a:gd name="T19" fmla="*/ 73 h 227"/>
                <a:gd name="T20" fmla="*/ 107 w 330"/>
                <a:gd name="T21" fmla="*/ 41 h 227"/>
                <a:gd name="T22" fmla="*/ 66 w 330"/>
                <a:gd name="T23" fmla="*/ 0 h 227"/>
                <a:gd name="T24" fmla="*/ 0 w 330"/>
                <a:gd name="T25" fmla="*/ 77 h 227"/>
                <a:gd name="T26" fmla="*/ 6 w 330"/>
                <a:gd name="T27" fmla="*/ 82 h 227"/>
                <a:gd name="T28" fmla="*/ 14 w 330"/>
                <a:gd name="T29" fmla="*/ 73 h 227"/>
                <a:gd name="T30" fmla="*/ 65 w 330"/>
                <a:gd name="T31" fmla="*/ 11 h 227"/>
                <a:gd name="T32" fmla="*/ 77 w 330"/>
                <a:gd name="T33" fmla="*/ 28 h 227"/>
                <a:gd name="T34" fmla="*/ 68 w 330"/>
                <a:gd name="T35" fmla="*/ 63 h 227"/>
                <a:gd name="T36" fmla="*/ 40 w 330"/>
                <a:gd name="T37" fmla="*/ 164 h 227"/>
                <a:gd name="T38" fmla="*/ 111 w 330"/>
                <a:gd name="T39" fmla="*/ 227 h 227"/>
                <a:gd name="T40" fmla="*/ 163 w 330"/>
                <a:gd name="T41" fmla="*/ 192 h 227"/>
                <a:gd name="T42" fmla="*/ 225 w 330"/>
                <a:gd name="T43" fmla="*/ 227 h 227"/>
                <a:gd name="T44" fmla="*/ 298 w 330"/>
                <a:gd name="T45" fmla="*/ 165 h 227"/>
                <a:gd name="T46" fmla="*/ 330 w 330"/>
                <a:gd name="T47" fmla="*/ 35 h 227"/>
                <a:gd name="T48" fmla="*/ 309 w 330"/>
                <a:gd name="T49" fmla="*/ 0 h 227"/>
                <a:gd name="T50" fmla="*/ 284 w 330"/>
                <a:gd name="T51" fmla="*/ 24 h 227"/>
                <a:gd name="T52" fmla="*/ 291 w 330"/>
                <a:gd name="T53" fmla="*/ 38 h 227"/>
                <a:gd name="T54" fmla="*/ 309 w 330"/>
                <a:gd name="T55" fmla="*/ 80 h 227"/>
                <a:gd name="T56" fmla="*/ 282 w 330"/>
                <a:gd name="T57" fmla="*/ 172 h 227"/>
                <a:gd name="T58" fmla="*/ 227 w 330"/>
                <a:gd name="T59" fmla="*/ 216 h 227"/>
                <a:gd name="T60" fmla="*/ 190 w 330"/>
                <a:gd name="T61" fmla="*/ 172 h 227"/>
                <a:gd name="T62" fmla="*/ 195 w 330"/>
                <a:gd name="T63" fmla="*/ 136 h 227"/>
                <a:gd name="T64" fmla="*/ 216 w 330"/>
                <a:gd name="T65" fmla="*/ 5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7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2"/>
                  </a:cubicBezTo>
                  <a:cubicBezTo>
                    <a:pt x="159" y="147"/>
                    <a:pt x="158" y="156"/>
                    <a:pt x="158" y="165"/>
                  </a:cubicBezTo>
                  <a:cubicBezTo>
                    <a:pt x="158" y="170"/>
                    <a:pt x="158" y="171"/>
                    <a:pt x="158" y="174"/>
                  </a:cubicBezTo>
                  <a:cubicBezTo>
                    <a:pt x="147" y="200"/>
                    <a:pt x="132" y="216"/>
                    <a:pt x="112" y="216"/>
                  </a:cubicBezTo>
                  <a:cubicBezTo>
                    <a:pt x="73" y="216"/>
                    <a:pt x="73" y="179"/>
                    <a:pt x="73" y="170"/>
                  </a:cubicBezTo>
                  <a:cubicBezTo>
                    <a:pt x="73" y="154"/>
                    <a:pt x="75" y="135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5"/>
                    <a:pt x="40" y="164"/>
                  </a:cubicBezTo>
                  <a:cubicBezTo>
                    <a:pt x="40" y="209"/>
                    <a:pt x="74" y="227"/>
                    <a:pt x="111" y="227"/>
                  </a:cubicBezTo>
                  <a:cubicBezTo>
                    <a:pt x="119" y="227"/>
                    <a:pt x="143" y="227"/>
                    <a:pt x="163" y="192"/>
                  </a:cubicBezTo>
                  <a:cubicBezTo>
                    <a:pt x="176" y="224"/>
                    <a:pt x="210" y="227"/>
                    <a:pt x="225" y="227"/>
                  </a:cubicBezTo>
                  <a:cubicBezTo>
                    <a:pt x="263" y="227"/>
                    <a:pt x="285" y="195"/>
                    <a:pt x="298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9" y="0"/>
                  </a:cubicBezTo>
                  <a:cubicBezTo>
                    <a:pt x="296" y="0"/>
                    <a:pt x="284" y="13"/>
                    <a:pt x="284" y="24"/>
                  </a:cubicBezTo>
                  <a:cubicBezTo>
                    <a:pt x="284" y="31"/>
                    <a:pt x="287" y="34"/>
                    <a:pt x="291" y="38"/>
                  </a:cubicBezTo>
                  <a:cubicBezTo>
                    <a:pt x="297" y="43"/>
                    <a:pt x="309" y="56"/>
                    <a:pt x="309" y="80"/>
                  </a:cubicBezTo>
                  <a:cubicBezTo>
                    <a:pt x="309" y="97"/>
                    <a:pt x="295" y="146"/>
                    <a:pt x="282" y="172"/>
                  </a:cubicBezTo>
                  <a:cubicBezTo>
                    <a:pt x="269" y="198"/>
                    <a:pt x="251" y="216"/>
                    <a:pt x="227" y="216"/>
                  </a:cubicBezTo>
                  <a:cubicBezTo>
                    <a:pt x="203" y="216"/>
                    <a:pt x="190" y="201"/>
                    <a:pt x="190" y="172"/>
                  </a:cubicBezTo>
                  <a:cubicBezTo>
                    <a:pt x="190" y="158"/>
                    <a:pt x="193" y="143"/>
                    <a:pt x="195" y="136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66">
              <a:extLst>
                <a:ext uri="{FF2B5EF4-FFF2-40B4-BE49-F238E27FC236}">
                  <a16:creationId xmlns:a16="http://schemas.microsoft.com/office/drawing/2014/main" id="{899D2108-D923-4E01-A657-D43182310D95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3490911" y="2570163"/>
              <a:ext cx="66675" cy="157163"/>
            </a:xfrm>
            <a:custGeom>
              <a:avLst/>
              <a:gdLst>
                <a:gd name="T0" fmla="*/ 33 w 145"/>
                <a:gd name="T1" fmla="*/ 198 h 250"/>
                <a:gd name="T2" fmla="*/ 78 w 145"/>
                <a:gd name="T3" fmla="*/ 250 h 250"/>
                <a:gd name="T4" fmla="*/ 114 w 145"/>
                <a:gd name="T5" fmla="*/ 238 h 250"/>
                <a:gd name="T6" fmla="*/ 138 w 145"/>
                <a:gd name="T7" fmla="*/ 217 h 250"/>
                <a:gd name="T8" fmla="*/ 133 w 145"/>
                <a:gd name="T9" fmla="*/ 211 h 250"/>
                <a:gd name="T10" fmla="*/ 125 w 145"/>
                <a:gd name="T11" fmla="*/ 216 h 250"/>
                <a:gd name="T12" fmla="*/ 78 w 145"/>
                <a:gd name="T13" fmla="*/ 241 h 250"/>
                <a:gd name="T14" fmla="*/ 55 w 145"/>
                <a:gd name="T15" fmla="*/ 193 h 250"/>
                <a:gd name="T16" fmla="*/ 55 w 145"/>
                <a:gd name="T17" fmla="*/ 181 h 250"/>
                <a:gd name="T18" fmla="*/ 60 w 145"/>
                <a:gd name="T19" fmla="*/ 173 h 250"/>
                <a:gd name="T20" fmla="*/ 145 w 145"/>
                <a:gd name="T21" fmla="*/ 30 h 250"/>
                <a:gd name="T22" fmla="*/ 122 w 145"/>
                <a:gd name="T23" fmla="*/ 0 h 250"/>
                <a:gd name="T24" fmla="*/ 64 w 145"/>
                <a:gd name="T25" fmla="*/ 56 h 250"/>
                <a:gd name="T26" fmla="*/ 37 w 145"/>
                <a:gd name="T27" fmla="*/ 132 h 250"/>
                <a:gd name="T28" fmla="*/ 32 w 145"/>
                <a:gd name="T29" fmla="*/ 184 h 250"/>
                <a:gd name="T30" fmla="*/ 6 w 145"/>
                <a:gd name="T31" fmla="*/ 207 h 250"/>
                <a:gd name="T32" fmla="*/ 0 w 145"/>
                <a:gd name="T33" fmla="*/ 215 h 250"/>
                <a:gd name="T34" fmla="*/ 6 w 145"/>
                <a:gd name="T35" fmla="*/ 221 h 250"/>
                <a:gd name="T36" fmla="*/ 20 w 145"/>
                <a:gd name="T37" fmla="*/ 210 h 250"/>
                <a:gd name="T38" fmla="*/ 33 w 145"/>
                <a:gd name="T39" fmla="*/ 198 h 250"/>
                <a:gd name="T40" fmla="*/ 58 w 145"/>
                <a:gd name="T41" fmla="*/ 158 h 250"/>
                <a:gd name="T42" fmla="*/ 122 w 145"/>
                <a:gd name="T43" fmla="*/ 10 h 250"/>
                <a:gd name="T44" fmla="*/ 134 w 145"/>
                <a:gd name="T45" fmla="*/ 28 h 250"/>
                <a:gd name="T46" fmla="*/ 104 w 145"/>
                <a:gd name="T47" fmla="*/ 106 h 250"/>
                <a:gd name="T48" fmla="*/ 58 w 145"/>
                <a:gd name="T49" fmla="*/ 15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50">
                  <a:moveTo>
                    <a:pt x="33" y="198"/>
                  </a:moveTo>
                  <a:cubicBezTo>
                    <a:pt x="37" y="221"/>
                    <a:pt x="48" y="250"/>
                    <a:pt x="78" y="250"/>
                  </a:cubicBezTo>
                  <a:cubicBezTo>
                    <a:pt x="89" y="250"/>
                    <a:pt x="102" y="246"/>
                    <a:pt x="114" y="238"/>
                  </a:cubicBezTo>
                  <a:cubicBezTo>
                    <a:pt x="120" y="234"/>
                    <a:pt x="138" y="221"/>
                    <a:pt x="138" y="217"/>
                  </a:cubicBezTo>
                  <a:cubicBezTo>
                    <a:pt x="138" y="215"/>
                    <a:pt x="136" y="211"/>
                    <a:pt x="133" y="211"/>
                  </a:cubicBezTo>
                  <a:cubicBezTo>
                    <a:pt x="131" y="211"/>
                    <a:pt x="130" y="211"/>
                    <a:pt x="125" y="216"/>
                  </a:cubicBezTo>
                  <a:cubicBezTo>
                    <a:pt x="110" y="229"/>
                    <a:pt x="94" y="241"/>
                    <a:pt x="78" y="241"/>
                  </a:cubicBezTo>
                  <a:cubicBezTo>
                    <a:pt x="55" y="241"/>
                    <a:pt x="55" y="200"/>
                    <a:pt x="55" y="193"/>
                  </a:cubicBezTo>
                  <a:cubicBezTo>
                    <a:pt x="55" y="189"/>
                    <a:pt x="55" y="188"/>
                    <a:pt x="55" y="181"/>
                  </a:cubicBezTo>
                  <a:cubicBezTo>
                    <a:pt x="56" y="178"/>
                    <a:pt x="56" y="177"/>
                    <a:pt x="60" y="173"/>
                  </a:cubicBezTo>
                  <a:cubicBezTo>
                    <a:pt x="79" y="155"/>
                    <a:pt x="145" y="91"/>
                    <a:pt x="145" y="30"/>
                  </a:cubicBezTo>
                  <a:cubicBezTo>
                    <a:pt x="145" y="25"/>
                    <a:pt x="145" y="0"/>
                    <a:pt x="122" y="0"/>
                  </a:cubicBezTo>
                  <a:cubicBezTo>
                    <a:pt x="93" y="0"/>
                    <a:pt x="70" y="45"/>
                    <a:pt x="64" y="56"/>
                  </a:cubicBezTo>
                  <a:cubicBezTo>
                    <a:pt x="49" y="85"/>
                    <a:pt x="41" y="114"/>
                    <a:pt x="37" y="132"/>
                  </a:cubicBezTo>
                  <a:cubicBezTo>
                    <a:pt x="32" y="155"/>
                    <a:pt x="32" y="167"/>
                    <a:pt x="32" y="184"/>
                  </a:cubicBezTo>
                  <a:cubicBezTo>
                    <a:pt x="29" y="187"/>
                    <a:pt x="9" y="205"/>
                    <a:pt x="6" y="207"/>
                  </a:cubicBezTo>
                  <a:cubicBezTo>
                    <a:pt x="0" y="212"/>
                    <a:pt x="0" y="213"/>
                    <a:pt x="0" y="215"/>
                  </a:cubicBezTo>
                  <a:cubicBezTo>
                    <a:pt x="0" y="217"/>
                    <a:pt x="3" y="221"/>
                    <a:pt x="6" y="221"/>
                  </a:cubicBezTo>
                  <a:cubicBezTo>
                    <a:pt x="8" y="221"/>
                    <a:pt x="18" y="212"/>
                    <a:pt x="20" y="210"/>
                  </a:cubicBezTo>
                  <a:lnTo>
                    <a:pt x="33" y="198"/>
                  </a:lnTo>
                  <a:close/>
                  <a:moveTo>
                    <a:pt x="58" y="158"/>
                  </a:moveTo>
                  <a:cubicBezTo>
                    <a:pt x="65" y="123"/>
                    <a:pt x="92" y="10"/>
                    <a:pt x="122" y="10"/>
                  </a:cubicBezTo>
                  <a:cubicBezTo>
                    <a:pt x="130" y="10"/>
                    <a:pt x="134" y="15"/>
                    <a:pt x="134" y="28"/>
                  </a:cubicBezTo>
                  <a:cubicBezTo>
                    <a:pt x="134" y="32"/>
                    <a:pt x="134" y="63"/>
                    <a:pt x="104" y="106"/>
                  </a:cubicBezTo>
                  <a:cubicBezTo>
                    <a:pt x="86" y="132"/>
                    <a:pt x="67" y="150"/>
                    <a:pt x="58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7AFEC7-BDB5-4C02-A578-362F72C0DA2B}"/>
              </a:ext>
            </a:extLst>
          </p:cNvPr>
          <p:cNvCxnSpPr>
            <a:cxnSpLocks/>
          </p:cNvCxnSpPr>
          <p:nvPr/>
        </p:nvCxnSpPr>
        <p:spPr>
          <a:xfrm flipH="1">
            <a:off x="6666035" y="4375899"/>
            <a:ext cx="1457775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F46F56A-D3D9-4A37-B6C9-9A3C7A21FA2E}"/>
              </a:ext>
            </a:extLst>
          </p:cNvPr>
          <p:cNvCxnSpPr>
            <a:cxnSpLocks/>
          </p:cNvCxnSpPr>
          <p:nvPr/>
        </p:nvCxnSpPr>
        <p:spPr>
          <a:xfrm flipH="1">
            <a:off x="6552400" y="3131940"/>
            <a:ext cx="1598397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D54B43A-6C4A-4C6F-AAAC-79E57AEEA042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6663079" y="5231702"/>
            <a:ext cx="1643137" cy="216749"/>
            <a:chOff x="5287961" y="5229225"/>
            <a:chExt cx="2009775" cy="265113"/>
          </a:xfrm>
        </p:grpSpPr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8FB9C28D-F03A-49B6-8D96-9EDF88E937E4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287961" y="5243513"/>
              <a:ext cx="125413" cy="190500"/>
            </a:xfrm>
            <a:custGeom>
              <a:avLst/>
              <a:gdLst>
                <a:gd name="T0" fmla="*/ 274 w 277"/>
                <a:gd name="T1" fmla="*/ 19 h 357"/>
                <a:gd name="T2" fmla="*/ 277 w 277"/>
                <a:gd name="T3" fmla="*/ 10 h 357"/>
                <a:gd name="T4" fmla="*/ 267 w 277"/>
                <a:gd name="T5" fmla="*/ 0 h 357"/>
                <a:gd name="T6" fmla="*/ 255 w 277"/>
                <a:gd name="T7" fmla="*/ 11 h 357"/>
                <a:gd name="T8" fmla="*/ 214 w 277"/>
                <a:gd name="T9" fmla="*/ 121 h 357"/>
                <a:gd name="T10" fmla="*/ 62 w 277"/>
                <a:gd name="T11" fmla="*/ 121 h 357"/>
                <a:gd name="T12" fmla="*/ 21 w 277"/>
                <a:gd name="T13" fmla="*/ 11 h 357"/>
                <a:gd name="T14" fmla="*/ 10 w 277"/>
                <a:gd name="T15" fmla="*/ 0 h 357"/>
                <a:gd name="T16" fmla="*/ 0 w 277"/>
                <a:gd name="T17" fmla="*/ 10 h 357"/>
                <a:gd name="T18" fmla="*/ 3 w 277"/>
                <a:gd name="T19" fmla="*/ 19 h 357"/>
                <a:gd name="T20" fmla="*/ 127 w 277"/>
                <a:gd name="T21" fmla="*/ 345 h 357"/>
                <a:gd name="T22" fmla="*/ 138 w 277"/>
                <a:gd name="T23" fmla="*/ 357 h 357"/>
                <a:gd name="T24" fmla="*/ 149 w 277"/>
                <a:gd name="T25" fmla="*/ 346 h 357"/>
                <a:gd name="T26" fmla="*/ 274 w 277"/>
                <a:gd name="T27" fmla="*/ 19 h 357"/>
                <a:gd name="T28" fmla="*/ 70 w 277"/>
                <a:gd name="T29" fmla="*/ 141 h 357"/>
                <a:gd name="T30" fmla="*/ 206 w 277"/>
                <a:gd name="T31" fmla="*/ 141 h 357"/>
                <a:gd name="T32" fmla="*/ 138 w 277"/>
                <a:gd name="T33" fmla="*/ 318 h 357"/>
                <a:gd name="T34" fmla="*/ 70 w 277"/>
                <a:gd name="T35" fmla="*/ 14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357">
                  <a:moveTo>
                    <a:pt x="274" y="19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0" y="0"/>
                    <a:pt x="257" y="6"/>
                    <a:pt x="255" y="11"/>
                  </a:cubicBezTo>
                  <a:lnTo>
                    <a:pt x="214" y="121"/>
                  </a:lnTo>
                  <a:lnTo>
                    <a:pt x="62" y="121"/>
                  </a:lnTo>
                  <a:lnTo>
                    <a:pt x="21" y="11"/>
                  </a:lnTo>
                  <a:cubicBezTo>
                    <a:pt x="19" y="4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9"/>
                  </a:cubicBezTo>
                  <a:lnTo>
                    <a:pt x="127" y="345"/>
                  </a:lnTo>
                  <a:cubicBezTo>
                    <a:pt x="129" y="352"/>
                    <a:pt x="132" y="357"/>
                    <a:pt x="138" y="357"/>
                  </a:cubicBezTo>
                  <a:cubicBezTo>
                    <a:pt x="145" y="357"/>
                    <a:pt x="147" y="351"/>
                    <a:pt x="149" y="346"/>
                  </a:cubicBezTo>
                  <a:lnTo>
                    <a:pt x="274" y="19"/>
                  </a:lnTo>
                  <a:close/>
                  <a:moveTo>
                    <a:pt x="70" y="141"/>
                  </a:moveTo>
                  <a:lnTo>
                    <a:pt x="206" y="141"/>
                  </a:lnTo>
                  <a:lnTo>
                    <a:pt x="138" y="318"/>
                  </a:lnTo>
                  <a:lnTo>
                    <a:pt x="7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4">
              <a:extLst>
                <a:ext uri="{FF2B5EF4-FFF2-40B4-BE49-F238E27FC236}">
                  <a16:creationId xmlns:a16="http://schemas.microsoft.com/office/drawing/2014/main" id="{42D46276-4C93-4DDD-A2F2-BFA87BFCB17D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421311" y="5253038"/>
              <a:ext cx="60325" cy="177800"/>
            </a:xfrm>
            <a:custGeom>
              <a:avLst/>
              <a:gdLst>
                <a:gd name="T0" fmla="*/ 127 w 132"/>
                <a:gd name="T1" fmla="*/ 18 h 335"/>
                <a:gd name="T2" fmla="*/ 109 w 132"/>
                <a:gd name="T3" fmla="*/ 0 h 335"/>
                <a:gd name="T4" fmla="*/ 82 w 132"/>
                <a:gd name="T5" fmla="*/ 27 h 335"/>
                <a:gd name="T6" fmla="*/ 101 w 132"/>
                <a:gd name="T7" fmla="*/ 45 h 335"/>
                <a:gd name="T8" fmla="*/ 127 w 132"/>
                <a:gd name="T9" fmla="*/ 18 h 335"/>
                <a:gd name="T10" fmla="*/ 89 w 132"/>
                <a:gd name="T11" fmla="*/ 206 h 335"/>
                <a:gd name="T12" fmla="*/ 100 w 132"/>
                <a:gd name="T13" fmla="*/ 177 h 335"/>
                <a:gd name="T14" fmla="*/ 107 w 132"/>
                <a:gd name="T15" fmla="*/ 150 h 335"/>
                <a:gd name="T16" fmla="*/ 66 w 132"/>
                <a:gd name="T17" fmla="*/ 109 h 335"/>
                <a:gd name="T18" fmla="*/ 0 w 132"/>
                <a:gd name="T19" fmla="*/ 186 h 335"/>
                <a:gd name="T20" fmla="*/ 6 w 132"/>
                <a:gd name="T21" fmla="*/ 191 h 335"/>
                <a:gd name="T22" fmla="*/ 14 w 132"/>
                <a:gd name="T23" fmla="*/ 182 h 335"/>
                <a:gd name="T24" fmla="*/ 64 w 132"/>
                <a:gd name="T25" fmla="*/ 120 h 335"/>
                <a:gd name="T26" fmla="*/ 77 w 132"/>
                <a:gd name="T27" fmla="*/ 136 h 335"/>
                <a:gd name="T28" fmla="*/ 71 w 132"/>
                <a:gd name="T29" fmla="*/ 162 h 335"/>
                <a:gd name="T30" fmla="*/ 37 w 132"/>
                <a:gd name="T31" fmla="*/ 254 h 335"/>
                <a:gd name="T32" fmla="*/ 25 w 132"/>
                <a:gd name="T33" fmla="*/ 294 h 335"/>
                <a:gd name="T34" fmla="*/ 66 w 132"/>
                <a:gd name="T35" fmla="*/ 335 h 335"/>
                <a:gd name="T36" fmla="*/ 132 w 132"/>
                <a:gd name="T37" fmla="*/ 258 h 335"/>
                <a:gd name="T38" fmla="*/ 126 w 132"/>
                <a:gd name="T39" fmla="*/ 253 h 335"/>
                <a:gd name="T40" fmla="*/ 118 w 132"/>
                <a:gd name="T41" fmla="*/ 262 h 335"/>
                <a:gd name="T42" fmla="*/ 67 w 132"/>
                <a:gd name="T43" fmla="*/ 324 h 335"/>
                <a:gd name="T44" fmla="*/ 55 w 132"/>
                <a:gd name="T45" fmla="*/ 308 h 335"/>
                <a:gd name="T46" fmla="*/ 70 w 132"/>
                <a:gd name="T47" fmla="*/ 258 h 335"/>
                <a:gd name="T48" fmla="*/ 89 w 132"/>
                <a:gd name="T49" fmla="*/ 20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335">
                  <a:moveTo>
                    <a:pt x="127" y="18"/>
                  </a:moveTo>
                  <a:cubicBezTo>
                    <a:pt x="127" y="8"/>
                    <a:pt x="120" y="0"/>
                    <a:pt x="109" y="0"/>
                  </a:cubicBezTo>
                  <a:cubicBezTo>
                    <a:pt x="95" y="0"/>
                    <a:pt x="82" y="13"/>
                    <a:pt x="82" y="27"/>
                  </a:cubicBezTo>
                  <a:cubicBezTo>
                    <a:pt x="82" y="36"/>
                    <a:pt x="89" y="45"/>
                    <a:pt x="101" y="45"/>
                  </a:cubicBezTo>
                  <a:cubicBezTo>
                    <a:pt x="112" y="45"/>
                    <a:pt x="127" y="33"/>
                    <a:pt x="127" y="18"/>
                  </a:cubicBezTo>
                  <a:close/>
                  <a:moveTo>
                    <a:pt x="89" y="206"/>
                  </a:moveTo>
                  <a:cubicBezTo>
                    <a:pt x="95" y="191"/>
                    <a:pt x="95" y="190"/>
                    <a:pt x="100" y="177"/>
                  </a:cubicBezTo>
                  <a:cubicBezTo>
                    <a:pt x="104" y="167"/>
                    <a:pt x="107" y="160"/>
                    <a:pt x="107" y="150"/>
                  </a:cubicBezTo>
                  <a:cubicBezTo>
                    <a:pt x="107" y="128"/>
                    <a:pt x="91" y="109"/>
                    <a:pt x="66" y="109"/>
                  </a:cubicBezTo>
                  <a:cubicBezTo>
                    <a:pt x="19" y="109"/>
                    <a:pt x="0" y="182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1" y="190"/>
                    <a:pt x="14" y="182"/>
                  </a:cubicBezTo>
                  <a:cubicBezTo>
                    <a:pt x="27" y="135"/>
                    <a:pt x="47" y="120"/>
                    <a:pt x="64" y="120"/>
                  </a:cubicBezTo>
                  <a:cubicBezTo>
                    <a:pt x="68" y="120"/>
                    <a:pt x="77" y="120"/>
                    <a:pt x="77" y="136"/>
                  </a:cubicBezTo>
                  <a:cubicBezTo>
                    <a:pt x="77" y="147"/>
                    <a:pt x="73" y="157"/>
                    <a:pt x="71" y="162"/>
                  </a:cubicBezTo>
                  <a:cubicBezTo>
                    <a:pt x="67" y="175"/>
                    <a:pt x="45" y="233"/>
                    <a:pt x="37" y="254"/>
                  </a:cubicBezTo>
                  <a:cubicBezTo>
                    <a:pt x="32" y="267"/>
                    <a:pt x="25" y="284"/>
                    <a:pt x="25" y="294"/>
                  </a:cubicBezTo>
                  <a:cubicBezTo>
                    <a:pt x="25" y="318"/>
                    <a:pt x="42" y="335"/>
                    <a:pt x="66" y="335"/>
                  </a:cubicBezTo>
                  <a:cubicBezTo>
                    <a:pt x="113" y="335"/>
                    <a:pt x="132" y="263"/>
                    <a:pt x="132" y="258"/>
                  </a:cubicBezTo>
                  <a:cubicBezTo>
                    <a:pt x="132" y="253"/>
                    <a:pt x="127" y="253"/>
                    <a:pt x="126" y="253"/>
                  </a:cubicBezTo>
                  <a:cubicBezTo>
                    <a:pt x="121" y="253"/>
                    <a:pt x="121" y="255"/>
                    <a:pt x="118" y="262"/>
                  </a:cubicBezTo>
                  <a:cubicBezTo>
                    <a:pt x="109" y="294"/>
                    <a:pt x="93" y="324"/>
                    <a:pt x="67" y="324"/>
                  </a:cubicBezTo>
                  <a:cubicBezTo>
                    <a:pt x="59" y="324"/>
                    <a:pt x="55" y="319"/>
                    <a:pt x="55" y="308"/>
                  </a:cubicBezTo>
                  <a:cubicBezTo>
                    <a:pt x="55" y="295"/>
                    <a:pt x="58" y="288"/>
                    <a:pt x="70" y="258"/>
                  </a:cubicBezTo>
                  <a:lnTo>
                    <a:pt x="89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5">
              <a:extLst>
                <a:ext uri="{FF2B5EF4-FFF2-40B4-BE49-F238E27FC236}">
                  <a16:creationId xmlns:a16="http://schemas.microsoft.com/office/drawing/2014/main" id="{3C9F8B4B-CE90-45A4-A1C2-8A8CC3181D77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575299" y="5284788"/>
              <a:ext cx="112713" cy="153988"/>
            </a:xfrm>
            <a:custGeom>
              <a:avLst/>
              <a:gdLst>
                <a:gd name="T0" fmla="*/ 232 w 249"/>
                <a:gd name="T1" fmla="*/ 155 h 290"/>
                <a:gd name="T2" fmla="*/ 249 w 249"/>
                <a:gd name="T3" fmla="*/ 145 h 290"/>
                <a:gd name="T4" fmla="*/ 232 w 249"/>
                <a:gd name="T5" fmla="*/ 135 h 290"/>
                <a:gd name="T6" fmla="*/ 20 w 249"/>
                <a:gd name="T7" fmla="*/ 135 h 290"/>
                <a:gd name="T8" fmla="*/ 154 w 249"/>
                <a:gd name="T9" fmla="*/ 20 h 290"/>
                <a:gd name="T10" fmla="*/ 232 w 249"/>
                <a:gd name="T11" fmla="*/ 20 h 290"/>
                <a:gd name="T12" fmla="*/ 249 w 249"/>
                <a:gd name="T13" fmla="*/ 10 h 290"/>
                <a:gd name="T14" fmla="*/ 232 w 249"/>
                <a:gd name="T15" fmla="*/ 0 h 290"/>
                <a:gd name="T16" fmla="*/ 153 w 249"/>
                <a:gd name="T17" fmla="*/ 0 h 290"/>
                <a:gd name="T18" fmla="*/ 0 w 249"/>
                <a:gd name="T19" fmla="*/ 145 h 290"/>
                <a:gd name="T20" fmla="*/ 153 w 249"/>
                <a:gd name="T21" fmla="*/ 290 h 290"/>
                <a:gd name="T22" fmla="*/ 232 w 249"/>
                <a:gd name="T23" fmla="*/ 290 h 290"/>
                <a:gd name="T24" fmla="*/ 249 w 249"/>
                <a:gd name="T25" fmla="*/ 280 h 290"/>
                <a:gd name="T26" fmla="*/ 232 w 249"/>
                <a:gd name="T27" fmla="*/ 270 h 290"/>
                <a:gd name="T28" fmla="*/ 154 w 249"/>
                <a:gd name="T29" fmla="*/ 270 h 290"/>
                <a:gd name="T30" fmla="*/ 20 w 249"/>
                <a:gd name="T31" fmla="*/ 155 h 290"/>
                <a:gd name="T32" fmla="*/ 232 w 249"/>
                <a:gd name="T33" fmla="*/ 15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90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0" y="135"/>
                  </a:lnTo>
                  <a:cubicBezTo>
                    <a:pt x="26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5"/>
                    <a:pt x="68" y="290"/>
                    <a:pt x="153" y="290"/>
                  </a:cubicBezTo>
                  <a:lnTo>
                    <a:pt x="232" y="290"/>
                  </a:lnTo>
                  <a:cubicBezTo>
                    <a:pt x="240" y="290"/>
                    <a:pt x="249" y="290"/>
                    <a:pt x="249" y="280"/>
                  </a:cubicBezTo>
                  <a:cubicBezTo>
                    <a:pt x="249" y="270"/>
                    <a:pt x="240" y="270"/>
                    <a:pt x="232" y="270"/>
                  </a:cubicBezTo>
                  <a:lnTo>
                    <a:pt x="154" y="270"/>
                  </a:lnTo>
                  <a:cubicBezTo>
                    <a:pt x="84" y="270"/>
                    <a:pt x="26" y="222"/>
                    <a:pt x="20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6">
              <a:extLst>
                <a:ext uri="{FF2B5EF4-FFF2-40B4-BE49-F238E27FC236}">
                  <a16:creationId xmlns:a16="http://schemas.microsoft.com/office/drawing/2014/main" id="{0E32C892-FDF0-4560-A0E4-0C954EFB2DC1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797549" y="5229225"/>
              <a:ext cx="31750" cy="265113"/>
            </a:xfrm>
            <a:custGeom>
              <a:avLst/>
              <a:gdLst>
                <a:gd name="T0" fmla="*/ 68 w 68"/>
                <a:gd name="T1" fmla="*/ 498 h 498"/>
                <a:gd name="T2" fmla="*/ 68 w 68"/>
                <a:gd name="T3" fmla="*/ 478 h 498"/>
                <a:gd name="T4" fmla="*/ 20 w 68"/>
                <a:gd name="T5" fmla="*/ 478 h 498"/>
                <a:gd name="T6" fmla="*/ 20 w 68"/>
                <a:gd name="T7" fmla="*/ 20 h 498"/>
                <a:gd name="T8" fmla="*/ 68 w 68"/>
                <a:gd name="T9" fmla="*/ 20 h 498"/>
                <a:gd name="T10" fmla="*/ 68 w 68"/>
                <a:gd name="T11" fmla="*/ 0 h 498"/>
                <a:gd name="T12" fmla="*/ 0 w 68"/>
                <a:gd name="T13" fmla="*/ 0 h 498"/>
                <a:gd name="T14" fmla="*/ 0 w 68"/>
                <a:gd name="T15" fmla="*/ 498 h 498"/>
                <a:gd name="T16" fmla="*/ 68 w 68"/>
                <a:gd name="T1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98">
                  <a:moveTo>
                    <a:pt x="68" y="498"/>
                  </a:moveTo>
                  <a:lnTo>
                    <a:pt x="68" y="478"/>
                  </a:lnTo>
                  <a:lnTo>
                    <a:pt x="20" y="478"/>
                  </a:lnTo>
                  <a:lnTo>
                    <a:pt x="20" y="20"/>
                  </a:lnTo>
                  <a:lnTo>
                    <a:pt x="68" y="20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68" y="4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7">
              <a:extLst>
                <a:ext uri="{FF2B5EF4-FFF2-40B4-BE49-F238E27FC236}">
                  <a16:creationId xmlns:a16="http://schemas.microsoft.com/office/drawing/2014/main" id="{EC166DAA-D51F-49C5-92A6-559D356780A4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837236" y="5240338"/>
              <a:ext cx="88900" cy="192088"/>
            </a:xfrm>
            <a:custGeom>
              <a:avLst/>
              <a:gdLst>
                <a:gd name="T0" fmla="*/ 2 w 193"/>
                <a:gd name="T1" fmla="*/ 302 h 358"/>
                <a:gd name="T2" fmla="*/ 0 w 193"/>
                <a:gd name="T3" fmla="*/ 307 h 358"/>
                <a:gd name="T4" fmla="*/ 6 w 193"/>
                <a:gd name="T5" fmla="*/ 314 h 358"/>
                <a:gd name="T6" fmla="*/ 24 w 193"/>
                <a:gd name="T7" fmla="*/ 298 h 358"/>
                <a:gd name="T8" fmla="*/ 42 w 193"/>
                <a:gd name="T9" fmla="*/ 281 h 358"/>
                <a:gd name="T10" fmla="*/ 98 w 193"/>
                <a:gd name="T11" fmla="*/ 358 h 358"/>
                <a:gd name="T12" fmla="*/ 146 w 193"/>
                <a:gd name="T13" fmla="*/ 339 h 358"/>
                <a:gd name="T14" fmla="*/ 176 w 193"/>
                <a:gd name="T15" fmla="*/ 309 h 358"/>
                <a:gd name="T16" fmla="*/ 170 w 193"/>
                <a:gd name="T17" fmla="*/ 303 h 358"/>
                <a:gd name="T18" fmla="*/ 163 w 193"/>
                <a:gd name="T19" fmla="*/ 308 h 358"/>
                <a:gd name="T20" fmla="*/ 99 w 193"/>
                <a:gd name="T21" fmla="*/ 347 h 358"/>
                <a:gd name="T22" fmla="*/ 68 w 193"/>
                <a:gd name="T23" fmla="*/ 282 h 358"/>
                <a:gd name="T24" fmla="*/ 71 w 193"/>
                <a:gd name="T25" fmla="*/ 254 h 358"/>
                <a:gd name="T26" fmla="*/ 82 w 193"/>
                <a:gd name="T27" fmla="*/ 241 h 358"/>
                <a:gd name="T28" fmla="*/ 193 w 193"/>
                <a:gd name="T29" fmla="*/ 39 h 358"/>
                <a:gd name="T30" fmla="*/ 163 w 193"/>
                <a:gd name="T31" fmla="*/ 0 h 358"/>
                <a:gd name="T32" fmla="*/ 80 w 193"/>
                <a:gd name="T33" fmla="*/ 94 h 358"/>
                <a:gd name="T34" fmla="*/ 41 w 193"/>
                <a:gd name="T35" fmla="*/ 266 h 358"/>
                <a:gd name="T36" fmla="*/ 2 w 193"/>
                <a:gd name="T37" fmla="*/ 302 h 358"/>
                <a:gd name="T38" fmla="*/ 73 w 193"/>
                <a:gd name="T39" fmla="*/ 233 h 358"/>
                <a:gd name="T40" fmla="*/ 124 w 193"/>
                <a:gd name="T41" fmla="*/ 58 h 358"/>
                <a:gd name="T42" fmla="*/ 164 w 193"/>
                <a:gd name="T43" fmla="*/ 11 h 358"/>
                <a:gd name="T44" fmla="*/ 181 w 193"/>
                <a:gd name="T45" fmla="*/ 37 h 358"/>
                <a:gd name="T46" fmla="*/ 73 w 193"/>
                <a:gd name="T47" fmla="*/ 23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358">
                  <a:moveTo>
                    <a:pt x="2" y="302"/>
                  </a:moveTo>
                  <a:cubicBezTo>
                    <a:pt x="1" y="304"/>
                    <a:pt x="0" y="305"/>
                    <a:pt x="0" y="307"/>
                  </a:cubicBezTo>
                  <a:cubicBezTo>
                    <a:pt x="0" y="310"/>
                    <a:pt x="3" y="314"/>
                    <a:pt x="6" y="314"/>
                  </a:cubicBezTo>
                  <a:cubicBezTo>
                    <a:pt x="8" y="314"/>
                    <a:pt x="10" y="312"/>
                    <a:pt x="24" y="298"/>
                  </a:cubicBezTo>
                  <a:cubicBezTo>
                    <a:pt x="28" y="295"/>
                    <a:pt x="38" y="285"/>
                    <a:pt x="42" y="281"/>
                  </a:cubicBezTo>
                  <a:cubicBezTo>
                    <a:pt x="47" y="321"/>
                    <a:pt x="61" y="358"/>
                    <a:pt x="98" y="358"/>
                  </a:cubicBezTo>
                  <a:cubicBezTo>
                    <a:pt x="118" y="358"/>
                    <a:pt x="135" y="346"/>
                    <a:pt x="146" y="339"/>
                  </a:cubicBezTo>
                  <a:cubicBezTo>
                    <a:pt x="152" y="334"/>
                    <a:pt x="176" y="314"/>
                    <a:pt x="176" y="309"/>
                  </a:cubicBezTo>
                  <a:cubicBezTo>
                    <a:pt x="176" y="308"/>
                    <a:pt x="174" y="303"/>
                    <a:pt x="170" y="303"/>
                  </a:cubicBezTo>
                  <a:cubicBezTo>
                    <a:pt x="168" y="303"/>
                    <a:pt x="168" y="304"/>
                    <a:pt x="163" y="308"/>
                  </a:cubicBezTo>
                  <a:cubicBezTo>
                    <a:pt x="132" y="339"/>
                    <a:pt x="113" y="347"/>
                    <a:pt x="99" y="347"/>
                  </a:cubicBezTo>
                  <a:cubicBezTo>
                    <a:pt x="76" y="347"/>
                    <a:pt x="68" y="321"/>
                    <a:pt x="68" y="282"/>
                  </a:cubicBezTo>
                  <a:cubicBezTo>
                    <a:pt x="68" y="279"/>
                    <a:pt x="69" y="256"/>
                    <a:pt x="71" y="254"/>
                  </a:cubicBezTo>
                  <a:cubicBezTo>
                    <a:pt x="72" y="252"/>
                    <a:pt x="72" y="251"/>
                    <a:pt x="82" y="241"/>
                  </a:cubicBezTo>
                  <a:cubicBezTo>
                    <a:pt x="122" y="201"/>
                    <a:pt x="193" y="116"/>
                    <a:pt x="193" y="39"/>
                  </a:cubicBezTo>
                  <a:cubicBezTo>
                    <a:pt x="193" y="31"/>
                    <a:pt x="193" y="0"/>
                    <a:pt x="163" y="0"/>
                  </a:cubicBezTo>
                  <a:cubicBezTo>
                    <a:pt x="122" y="0"/>
                    <a:pt x="85" y="82"/>
                    <a:pt x="80" y="94"/>
                  </a:cubicBezTo>
                  <a:cubicBezTo>
                    <a:pt x="56" y="148"/>
                    <a:pt x="41" y="207"/>
                    <a:pt x="41" y="266"/>
                  </a:cubicBezTo>
                  <a:lnTo>
                    <a:pt x="2" y="302"/>
                  </a:lnTo>
                  <a:close/>
                  <a:moveTo>
                    <a:pt x="73" y="233"/>
                  </a:moveTo>
                  <a:cubicBezTo>
                    <a:pt x="74" y="227"/>
                    <a:pt x="96" y="116"/>
                    <a:pt x="124" y="58"/>
                  </a:cubicBezTo>
                  <a:cubicBezTo>
                    <a:pt x="138" y="31"/>
                    <a:pt x="148" y="11"/>
                    <a:pt x="164" y="11"/>
                  </a:cubicBezTo>
                  <a:cubicBezTo>
                    <a:pt x="181" y="11"/>
                    <a:pt x="181" y="29"/>
                    <a:pt x="181" y="37"/>
                  </a:cubicBezTo>
                  <a:cubicBezTo>
                    <a:pt x="181" y="120"/>
                    <a:pt x="97" y="208"/>
                    <a:pt x="73" y="2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A2F76EC7-014E-40B2-9531-7FE49BC7DF03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5934074" y="5229225"/>
              <a:ext cx="31750" cy="265113"/>
            </a:xfrm>
            <a:custGeom>
              <a:avLst/>
              <a:gdLst>
                <a:gd name="T0" fmla="*/ 68 w 68"/>
                <a:gd name="T1" fmla="*/ 0 h 498"/>
                <a:gd name="T2" fmla="*/ 0 w 68"/>
                <a:gd name="T3" fmla="*/ 0 h 498"/>
                <a:gd name="T4" fmla="*/ 0 w 68"/>
                <a:gd name="T5" fmla="*/ 20 h 498"/>
                <a:gd name="T6" fmla="*/ 48 w 68"/>
                <a:gd name="T7" fmla="*/ 20 h 498"/>
                <a:gd name="T8" fmla="*/ 48 w 68"/>
                <a:gd name="T9" fmla="*/ 478 h 498"/>
                <a:gd name="T10" fmla="*/ 0 w 68"/>
                <a:gd name="T11" fmla="*/ 478 h 498"/>
                <a:gd name="T12" fmla="*/ 0 w 68"/>
                <a:gd name="T13" fmla="*/ 498 h 498"/>
                <a:gd name="T14" fmla="*/ 68 w 68"/>
                <a:gd name="T15" fmla="*/ 498 h 498"/>
                <a:gd name="T16" fmla="*/ 68 w 68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98">
                  <a:moveTo>
                    <a:pt x="68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8" y="20"/>
                  </a:lnTo>
                  <a:lnTo>
                    <a:pt x="48" y="478"/>
                  </a:lnTo>
                  <a:lnTo>
                    <a:pt x="0" y="478"/>
                  </a:lnTo>
                  <a:lnTo>
                    <a:pt x="0" y="498"/>
                  </a:lnTo>
                  <a:lnTo>
                    <a:pt x="68" y="498"/>
                  </a:lnTo>
                  <a:lnTo>
                    <a:pt x="68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9">
              <a:extLst>
                <a:ext uri="{FF2B5EF4-FFF2-40B4-BE49-F238E27FC236}">
                  <a16:creationId xmlns:a16="http://schemas.microsoft.com/office/drawing/2014/main" id="{AF98830F-2017-4393-8827-7A2CF723131C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011861" y="5400675"/>
              <a:ext cx="26988" cy="793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0">
              <a:extLst>
                <a:ext uri="{FF2B5EF4-FFF2-40B4-BE49-F238E27FC236}">
                  <a16:creationId xmlns:a16="http://schemas.microsoft.com/office/drawing/2014/main" id="{4EF643E6-C1D0-4317-8578-6B4C43ADF7D7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6138861" y="5310188"/>
              <a:ext cx="150813" cy="120650"/>
            </a:xfrm>
            <a:custGeom>
              <a:avLst/>
              <a:gdLst>
                <a:gd name="T0" fmla="*/ 216 w 331"/>
                <a:gd name="T1" fmla="*/ 52 h 226"/>
                <a:gd name="T2" fmla="*/ 224 w 331"/>
                <a:gd name="T3" fmla="*/ 19 h 226"/>
                <a:gd name="T4" fmla="*/ 209 w 331"/>
                <a:gd name="T5" fmla="*/ 6 h 226"/>
                <a:gd name="T6" fmla="*/ 191 w 331"/>
                <a:gd name="T7" fmla="*/ 20 h 226"/>
                <a:gd name="T8" fmla="*/ 162 w 331"/>
                <a:gd name="T9" fmla="*/ 131 h 226"/>
                <a:gd name="T10" fmla="*/ 158 w 331"/>
                <a:gd name="T11" fmla="*/ 164 h 226"/>
                <a:gd name="T12" fmla="*/ 158 w 331"/>
                <a:gd name="T13" fmla="*/ 173 h 226"/>
                <a:gd name="T14" fmla="*/ 113 w 331"/>
                <a:gd name="T15" fmla="*/ 215 h 226"/>
                <a:gd name="T16" fmla="*/ 73 w 331"/>
                <a:gd name="T17" fmla="*/ 170 h 226"/>
                <a:gd name="T18" fmla="*/ 99 w 331"/>
                <a:gd name="T19" fmla="*/ 73 h 226"/>
                <a:gd name="T20" fmla="*/ 107 w 331"/>
                <a:gd name="T21" fmla="*/ 41 h 226"/>
                <a:gd name="T22" fmla="*/ 66 w 331"/>
                <a:gd name="T23" fmla="*/ 0 h 226"/>
                <a:gd name="T24" fmla="*/ 0 w 331"/>
                <a:gd name="T25" fmla="*/ 77 h 226"/>
                <a:gd name="T26" fmla="*/ 6 w 331"/>
                <a:gd name="T27" fmla="*/ 82 h 226"/>
                <a:gd name="T28" fmla="*/ 14 w 331"/>
                <a:gd name="T29" fmla="*/ 73 h 226"/>
                <a:gd name="T30" fmla="*/ 65 w 331"/>
                <a:gd name="T31" fmla="*/ 11 h 226"/>
                <a:gd name="T32" fmla="*/ 77 w 331"/>
                <a:gd name="T33" fmla="*/ 28 h 226"/>
                <a:gd name="T34" fmla="*/ 68 w 331"/>
                <a:gd name="T35" fmla="*/ 63 h 226"/>
                <a:gd name="T36" fmla="*/ 40 w 331"/>
                <a:gd name="T37" fmla="*/ 163 h 226"/>
                <a:gd name="T38" fmla="*/ 111 w 331"/>
                <a:gd name="T39" fmla="*/ 226 h 226"/>
                <a:gd name="T40" fmla="*/ 163 w 331"/>
                <a:gd name="T41" fmla="*/ 191 h 226"/>
                <a:gd name="T42" fmla="*/ 225 w 331"/>
                <a:gd name="T43" fmla="*/ 226 h 226"/>
                <a:gd name="T44" fmla="*/ 298 w 331"/>
                <a:gd name="T45" fmla="*/ 165 h 226"/>
                <a:gd name="T46" fmla="*/ 331 w 331"/>
                <a:gd name="T47" fmla="*/ 35 h 226"/>
                <a:gd name="T48" fmla="*/ 309 w 331"/>
                <a:gd name="T49" fmla="*/ 0 h 226"/>
                <a:gd name="T50" fmla="*/ 284 w 331"/>
                <a:gd name="T51" fmla="*/ 24 h 226"/>
                <a:gd name="T52" fmla="*/ 291 w 331"/>
                <a:gd name="T53" fmla="*/ 38 h 226"/>
                <a:gd name="T54" fmla="*/ 309 w 331"/>
                <a:gd name="T55" fmla="*/ 80 h 226"/>
                <a:gd name="T56" fmla="*/ 282 w 331"/>
                <a:gd name="T57" fmla="*/ 171 h 226"/>
                <a:gd name="T58" fmla="*/ 227 w 331"/>
                <a:gd name="T59" fmla="*/ 215 h 226"/>
                <a:gd name="T60" fmla="*/ 190 w 331"/>
                <a:gd name="T61" fmla="*/ 172 h 226"/>
                <a:gd name="T62" fmla="*/ 195 w 331"/>
                <a:gd name="T63" fmla="*/ 135 h 226"/>
                <a:gd name="T64" fmla="*/ 216 w 331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8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3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20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5" y="195"/>
                    <a:pt x="298" y="165"/>
                  </a:cubicBezTo>
                  <a:cubicBezTo>
                    <a:pt x="315" y="126"/>
                    <a:pt x="331" y="59"/>
                    <a:pt x="331" y="35"/>
                  </a:cubicBezTo>
                  <a:cubicBezTo>
                    <a:pt x="331" y="8"/>
                    <a:pt x="317" y="0"/>
                    <a:pt x="309" y="0"/>
                  </a:cubicBezTo>
                  <a:cubicBezTo>
                    <a:pt x="296" y="0"/>
                    <a:pt x="284" y="13"/>
                    <a:pt x="284" y="24"/>
                  </a:cubicBezTo>
                  <a:cubicBezTo>
                    <a:pt x="284" y="31"/>
                    <a:pt x="287" y="34"/>
                    <a:pt x="291" y="38"/>
                  </a:cubicBezTo>
                  <a:cubicBezTo>
                    <a:pt x="297" y="43"/>
                    <a:pt x="309" y="56"/>
                    <a:pt x="309" y="80"/>
                  </a:cubicBezTo>
                  <a:cubicBezTo>
                    <a:pt x="309" y="97"/>
                    <a:pt x="295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1">
              <a:extLst>
                <a:ext uri="{FF2B5EF4-FFF2-40B4-BE49-F238E27FC236}">
                  <a16:creationId xmlns:a16="http://schemas.microsoft.com/office/drawing/2014/main" id="{48624197-9104-41D6-83AB-CD5E36CE94F2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6302374" y="5345113"/>
              <a:ext cx="49213" cy="125413"/>
            </a:xfrm>
            <a:custGeom>
              <a:avLst/>
              <a:gdLst>
                <a:gd name="T0" fmla="*/ 97 w 106"/>
                <a:gd name="T1" fmla="*/ 14 h 235"/>
                <a:gd name="T2" fmla="*/ 83 w 106"/>
                <a:gd name="T3" fmla="*/ 0 h 235"/>
                <a:gd name="T4" fmla="*/ 63 w 106"/>
                <a:gd name="T5" fmla="*/ 20 h 235"/>
                <a:gd name="T6" fmla="*/ 77 w 106"/>
                <a:gd name="T7" fmla="*/ 33 h 235"/>
                <a:gd name="T8" fmla="*/ 97 w 106"/>
                <a:gd name="T9" fmla="*/ 14 h 235"/>
                <a:gd name="T10" fmla="*/ 25 w 106"/>
                <a:gd name="T11" fmla="*/ 191 h 235"/>
                <a:gd name="T12" fmla="*/ 22 w 106"/>
                <a:gd name="T13" fmla="*/ 205 h 235"/>
                <a:gd name="T14" fmla="*/ 55 w 106"/>
                <a:gd name="T15" fmla="*/ 235 h 235"/>
                <a:gd name="T16" fmla="*/ 106 w 106"/>
                <a:gd name="T17" fmla="*/ 182 h 235"/>
                <a:gd name="T18" fmla="*/ 100 w 106"/>
                <a:gd name="T19" fmla="*/ 177 h 235"/>
                <a:gd name="T20" fmla="*/ 93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3 w 106"/>
                <a:gd name="T27" fmla="*/ 191 h 235"/>
                <a:gd name="T28" fmla="*/ 65 w 106"/>
                <a:gd name="T29" fmla="*/ 163 h 235"/>
                <a:gd name="T30" fmla="*/ 82 w 106"/>
                <a:gd name="T31" fmla="*/ 119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6 h 235"/>
                <a:gd name="T40" fmla="*/ 12 w 106"/>
                <a:gd name="T41" fmla="*/ 130 h 235"/>
                <a:gd name="T42" fmla="*/ 50 w 106"/>
                <a:gd name="T43" fmla="*/ 88 h 235"/>
                <a:gd name="T44" fmla="*/ 58 w 106"/>
                <a:gd name="T45" fmla="*/ 100 h 235"/>
                <a:gd name="T46" fmla="*/ 47 w 106"/>
                <a:gd name="T47" fmla="*/ 135 h 235"/>
                <a:gd name="T48" fmla="*/ 25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4"/>
                  </a:moveTo>
                  <a:cubicBezTo>
                    <a:pt x="97" y="8"/>
                    <a:pt x="92" y="0"/>
                    <a:pt x="83" y="0"/>
                  </a:cubicBezTo>
                  <a:cubicBezTo>
                    <a:pt x="73" y="0"/>
                    <a:pt x="63" y="9"/>
                    <a:pt x="63" y="20"/>
                  </a:cubicBezTo>
                  <a:cubicBezTo>
                    <a:pt x="63" y="25"/>
                    <a:pt x="68" y="33"/>
                    <a:pt x="77" y="33"/>
                  </a:cubicBezTo>
                  <a:cubicBezTo>
                    <a:pt x="87" y="33"/>
                    <a:pt x="97" y="23"/>
                    <a:pt x="97" y="14"/>
                  </a:cubicBezTo>
                  <a:close/>
                  <a:moveTo>
                    <a:pt x="25" y="191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2"/>
                    <a:pt x="36" y="235"/>
                    <a:pt x="55" y="235"/>
                  </a:cubicBezTo>
                  <a:cubicBezTo>
                    <a:pt x="90" y="235"/>
                    <a:pt x="106" y="187"/>
                    <a:pt x="106" y="182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0" y="198"/>
                    <a:pt x="53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0" y="123"/>
                    <a:pt x="82" y="119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6"/>
                    <a:pt x="5" y="136"/>
                    <a:pt x="6" y="136"/>
                  </a:cubicBezTo>
                  <a:cubicBezTo>
                    <a:pt x="11" y="136"/>
                    <a:pt x="11" y="134"/>
                    <a:pt x="12" y="130"/>
                  </a:cubicBezTo>
                  <a:cubicBezTo>
                    <a:pt x="21" y="100"/>
                    <a:pt x="37" y="88"/>
                    <a:pt x="50" y="88"/>
                  </a:cubicBezTo>
                  <a:cubicBezTo>
                    <a:pt x="55" y="88"/>
                    <a:pt x="58" y="90"/>
                    <a:pt x="58" y="100"/>
                  </a:cubicBezTo>
                  <a:cubicBezTo>
                    <a:pt x="58" y="108"/>
                    <a:pt x="56" y="113"/>
                    <a:pt x="47" y="135"/>
                  </a:cubicBezTo>
                  <a:lnTo>
                    <a:pt x="25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2">
              <a:extLst>
                <a:ext uri="{FF2B5EF4-FFF2-40B4-BE49-F238E27FC236}">
                  <a16:creationId xmlns:a16="http://schemas.microsoft.com/office/drawing/2014/main" id="{FD159589-8611-4F6D-AA16-B1D4C440341D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6446836" y="5330825"/>
              <a:ext cx="152400" cy="61913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3">
              <a:extLst>
                <a:ext uri="{FF2B5EF4-FFF2-40B4-BE49-F238E27FC236}">
                  <a16:creationId xmlns:a16="http://schemas.microsoft.com/office/drawing/2014/main" id="{9CF673DE-5049-4D7F-B8C4-028854959227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6700836" y="5229225"/>
              <a:ext cx="50800" cy="265113"/>
            </a:xfrm>
            <a:custGeom>
              <a:avLst/>
              <a:gdLst>
                <a:gd name="T0" fmla="*/ 108 w 111"/>
                <a:gd name="T1" fmla="*/ 19 h 498"/>
                <a:gd name="T2" fmla="*/ 111 w 111"/>
                <a:gd name="T3" fmla="*/ 10 h 498"/>
                <a:gd name="T4" fmla="*/ 101 w 111"/>
                <a:gd name="T5" fmla="*/ 0 h 498"/>
                <a:gd name="T6" fmla="*/ 89 w 111"/>
                <a:gd name="T7" fmla="*/ 11 h 498"/>
                <a:gd name="T8" fmla="*/ 2 w 111"/>
                <a:gd name="T9" fmla="*/ 240 h 498"/>
                <a:gd name="T10" fmla="*/ 0 w 111"/>
                <a:gd name="T11" fmla="*/ 249 h 498"/>
                <a:gd name="T12" fmla="*/ 2 w 111"/>
                <a:gd name="T13" fmla="*/ 258 h 498"/>
                <a:gd name="T14" fmla="*/ 89 w 111"/>
                <a:gd name="T15" fmla="*/ 486 h 498"/>
                <a:gd name="T16" fmla="*/ 101 w 111"/>
                <a:gd name="T17" fmla="*/ 498 h 498"/>
                <a:gd name="T18" fmla="*/ 111 w 111"/>
                <a:gd name="T19" fmla="*/ 488 h 498"/>
                <a:gd name="T20" fmla="*/ 108 w 111"/>
                <a:gd name="T21" fmla="*/ 480 h 498"/>
                <a:gd name="T22" fmla="*/ 20 w 111"/>
                <a:gd name="T23" fmla="*/ 249 h 498"/>
                <a:gd name="T24" fmla="*/ 108 w 111"/>
                <a:gd name="T25" fmla="*/ 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8">
                  <a:moveTo>
                    <a:pt x="108" y="19"/>
                  </a:moveTo>
                  <a:cubicBezTo>
                    <a:pt x="111" y="13"/>
                    <a:pt x="111" y="12"/>
                    <a:pt x="111" y="10"/>
                  </a:cubicBezTo>
                  <a:cubicBezTo>
                    <a:pt x="111" y="4"/>
                    <a:pt x="106" y="0"/>
                    <a:pt x="101" y="0"/>
                  </a:cubicBezTo>
                  <a:cubicBezTo>
                    <a:pt x="96" y="0"/>
                    <a:pt x="93" y="2"/>
                    <a:pt x="89" y="11"/>
                  </a:cubicBezTo>
                  <a:lnTo>
                    <a:pt x="2" y="240"/>
                  </a:lnTo>
                  <a:cubicBezTo>
                    <a:pt x="1" y="243"/>
                    <a:pt x="0" y="246"/>
                    <a:pt x="0" y="249"/>
                  </a:cubicBezTo>
                  <a:cubicBezTo>
                    <a:pt x="0" y="251"/>
                    <a:pt x="0" y="252"/>
                    <a:pt x="2" y="258"/>
                  </a:cubicBezTo>
                  <a:lnTo>
                    <a:pt x="89" y="486"/>
                  </a:lnTo>
                  <a:cubicBezTo>
                    <a:pt x="91" y="492"/>
                    <a:pt x="94" y="498"/>
                    <a:pt x="101" y="498"/>
                  </a:cubicBezTo>
                  <a:cubicBezTo>
                    <a:pt x="106" y="498"/>
                    <a:pt x="111" y="494"/>
                    <a:pt x="111" y="488"/>
                  </a:cubicBezTo>
                  <a:cubicBezTo>
                    <a:pt x="111" y="487"/>
                    <a:pt x="111" y="486"/>
                    <a:pt x="108" y="480"/>
                  </a:cubicBezTo>
                  <a:lnTo>
                    <a:pt x="20" y="249"/>
                  </a:lnTo>
                  <a:lnTo>
                    <a:pt x="108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4">
              <a:extLst>
                <a:ext uri="{FF2B5EF4-FFF2-40B4-BE49-F238E27FC236}">
                  <a16:creationId xmlns:a16="http://schemas.microsoft.com/office/drawing/2014/main" id="{7EFE44DB-2246-4E5F-ABE8-5BAAE298962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6770686" y="5310188"/>
              <a:ext cx="100013" cy="120650"/>
            </a:xfrm>
            <a:custGeom>
              <a:avLst/>
              <a:gdLst>
                <a:gd name="T0" fmla="*/ 219 w 219"/>
                <a:gd name="T1" fmla="*/ 35 h 226"/>
                <a:gd name="T2" fmla="*/ 197 w 219"/>
                <a:gd name="T3" fmla="*/ 0 h 226"/>
                <a:gd name="T4" fmla="*/ 173 w 219"/>
                <a:gd name="T5" fmla="*/ 24 h 226"/>
                <a:gd name="T6" fmla="*/ 181 w 219"/>
                <a:gd name="T7" fmla="*/ 39 h 226"/>
                <a:gd name="T8" fmla="*/ 198 w 219"/>
                <a:gd name="T9" fmla="*/ 80 h 226"/>
                <a:gd name="T10" fmla="*/ 109 w 219"/>
                <a:gd name="T11" fmla="*/ 215 h 226"/>
                <a:gd name="T12" fmla="*/ 72 w 219"/>
                <a:gd name="T13" fmla="*/ 172 h 226"/>
                <a:gd name="T14" fmla="*/ 101 w 219"/>
                <a:gd name="T15" fmla="*/ 66 h 226"/>
                <a:gd name="T16" fmla="*/ 107 w 219"/>
                <a:gd name="T17" fmla="*/ 41 h 226"/>
                <a:gd name="T18" fmla="*/ 66 w 219"/>
                <a:gd name="T19" fmla="*/ 0 h 226"/>
                <a:gd name="T20" fmla="*/ 0 w 219"/>
                <a:gd name="T21" fmla="*/ 77 h 226"/>
                <a:gd name="T22" fmla="*/ 6 w 219"/>
                <a:gd name="T23" fmla="*/ 82 h 226"/>
                <a:gd name="T24" fmla="*/ 14 w 219"/>
                <a:gd name="T25" fmla="*/ 73 h 226"/>
                <a:gd name="T26" fmla="*/ 64 w 219"/>
                <a:gd name="T27" fmla="*/ 11 h 226"/>
                <a:gd name="T28" fmla="*/ 77 w 219"/>
                <a:gd name="T29" fmla="*/ 27 h 226"/>
                <a:gd name="T30" fmla="*/ 68 w 219"/>
                <a:gd name="T31" fmla="*/ 62 h 226"/>
                <a:gd name="T32" fmla="*/ 40 w 219"/>
                <a:gd name="T33" fmla="*/ 164 h 226"/>
                <a:gd name="T34" fmla="*/ 107 w 219"/>
                <a:gd name="T35" fmla="*/ 226 h 226"/>
                <a:gd name="T36" fmla="*/ 219 w 219"/>
                <a:gd name="T37" fmla="*/ 3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226">
                  <a:moveTo>
                    <a:pt x="219" y="35"/>
                  </a:moveTo>
                  <a:cubicBezTo>
                    <a:pt x="219" y="8"/>
                    <a:pt x="206" y="0"/>
                    <a:pt x="197" y="0"/>
                  </a:cubicBezTo>
                  <a:cubicBezTo>
                    <a:pt x="185" y="0"/>
                    <a:pt x="173" y="13"/>
                    <a:pt x="173" y="24"/>
                  </a:cubicBezTo>
                  <a:cubicBezTo>
                    <a:pt x="173" y="31"/>
                    <a:pt x="175" y="34"/>
                    <a:pt x="181" y="39"/>
                  </a:cubicBezTo>
                  <a:cubicBezTo>
                    <a:pt x="191" y="49"/>
                    <a:pt x="198" y="62"/>
                    <a:pt x="198" y="80"/>
                  </a:cubicBezTo>
                  <a:cubicBezTo>
                    <a:pt x="198" y="101"/>
                    <a:pt x="167" y="215"/>
                    <a:pt x="109" y="215"/>
                  </a:cubicBezTo>
                  <a:cubicBezTo>
                    <a:pt x="83" y="215"/>
                    <a:pt x="72" y="198"/>
                    <a:pt x="72" y="172"/>
                  </a:cubicBezTo>
                  <a:cubicBezTo>
                    <a:pt x="72" y="144"/>
                    <a:pt x="85" y="108"/>
                    <a:pt x="101" y="66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9" y="23"/>
                    <a:pt x="50" y="11"/>
                    <a:pt x="64" y="11"/>
                  </a:cubicBezTo>
                  <a:cubicBezTo>
                    <a:pt x="68" y="11"/>
                    <a:pt x="77" y="11"/>
                    <a:pt x="77" y="27"/>
                  </a:cubicBezTo>
                  <a:cubicBezTo>
                    <a:pt x="77" y="40"/>
                    <a:pt x="72" y="53"/>
                    <a:pt x="68" y="62"/>
                  </a:cubicBezTo>
                  <a:cubicBezTo>
                    <a:pt x="46" y="120"/>
                    <a:pt x="40" y="143"/>
                    <a:pt x="40" y="164"/>
                  </a:cubicBezTo>
                  <a:cubicBezTo>
                    <a:pt x="40" y="218"/>
                    <a:pt x="84" y="226"/>
                    <a:pt x="107" y="226"/>
                  </a:cubicBezTo>
                  <a:cubicBezTo>
                    <a:pt x="191" y="226"/>
                    <a:pt x="219" y="61"/>
                    <a:pt x="219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5">
              <a:extLst>
                <a:ext uri="{FF2B5EF4-FFF2-40B4-BE49-F238E27FC236}">
                  <a16:creationId xmlns:a16="http://schemas.microsoft.com/office/drawing/2014/main" id="{F176EB1C-F048-4F7B-8D4D-1EE9A5308A43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6881811" y="5345113"/>
              <a:ext cx="49213" cy="125413"/>
            </a:xfrm>
            <a:custGeom>
              <a:avLst/>
              <a:gdLst>
                <a:gd name="T0" fmla="*/ 97 w 106"/>
                <a:gd name="T1" fmla="*/ 14 h 235"/>
                <a:gd name="T2" fmla="*/ 83 w 106"/>
                <a:gd name="T3" fmla="*/ 0 h 235"/>
                <a:gd name="T4" fmla="*/ 64 w 106"/>
                <a:gd name="T5" fmla="*/ 20 h 235"/>
                <a:gd name="T6" fmla="*/ 77 w 106"/>
                <a:gd name="T7" fmla="*/ 33 h 235"/>
                <a:gd name="T8" fmla="*/ 97 w 106"/>
                <a:gd name="T9" fmla="*/ 14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1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9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6 h 235"/>
                <a:gd name="T40" fmla="*/ 13 w 106"/>
                <a:gd name="T41" fmla="*/ 130 h 235"/>
                <a:gd name="T42" fmla="*/ 50 w 106"/>
                <a:gd name="T43" fmla="*/ 88 h 235"/>
                <a:gd name="T44" fmla="*/ 59 w 106"/>
                <a:gd name="T45" fmla="*/ 100 h 235"/>
                <a:gd name="T46" fmla="*/ 48 w 106"/>
                <a:gd name="T47" fmla="*/ 135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4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4" y="0"/>
                    <a:pt x="64" y="9"/>
                    <a:pt x="64" y="20"/>
                  </a:cubicBezTo>
                  <a:cubicBezTo>
                    <a:pt x="64" y="25"/>
                    <a:pt x="68" y="33"/>
                    <a:pt x="77" y="33"/>
                  </a:cubicBezTo>
                  <a:cubicBezTo>
                    <a:pt x="88" y="33"/>
                    <a:pt x="97" y="23"/>
                    <a:pt x="97" y="14"/>
                  </a:cubicBezTo>
                  <a:close/>
                  <a:moveTo>
                    <a:pt x="26" y="191"/>
                  </a:moveTo>
                  <a:cubicBezTo>
                    <a:pt x="24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2" y="177"/>
                    <a:pt x="101" y="177"/>
                  </a:cubicBezTo>
                  <a:cubicBezTo>
                    <a:pt x="96" y="177"/>
                    <a:pt x="95" y="179"/>
                    <a:pt x="94" y="183"/>
                  </a:cubicBezTo>
                  <a:cubicBezTo>
                    <a:pt x="86" y="211"/>
                    <a:pt x="71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1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1" y="123"/>
                    <a:pt x="82" y="119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6"/>
                    <a:pt x="5" y="136"/>
                    <a:pt x="6" y="136"/>
                  </a:cubicBezTo>
                  <a:cubicBezTo>
                    <a:pt x="11" y="136"/>
                    <a:pt x="12" y="134"/>
                    <a:pt x="13" y="130"/>
                  </a:cubicBezTo>
                  <a:cubicBezTo>
                    <a:pt x="22" y="100"/>
                    <a:pt x="37" y="88"/>
                    <a:pt x="50" y="88"/>
                  </a:cubicBezTo>
                  <a:cubicBezTo>
                    <a:pt x="56" y="88"/>
                    <a:pt x="59" y="90"/>
                    <a:pt x="59" y="100"/>
                  </a:cubicBezTo>
                  <a:cubicBezTo>
                    <a:pt x="59" y="108"/>
                    <a:pt x="57" y="113"/>
                    <a:pt x="48" y="135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6">
              <a:extLst>
                <a:ext uri="{FF2B5EF4-FFF2-40B4-BE49-F238E27FC236}">
                  <a16:creationId xmlns:a16="http://schemas.microsoft.com/office/drawing/2014/main" id="{3CBECE79-DB90-4165-BF09-8BE25EDC6F8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6970711" y="5400675"/>
              <a:ext cx="25400" cy="793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7">
              <a:extLst>
                <a:ext uri="{FF2B5EF4-FFF2-40B4-BE49-F238E27FC236}">
                  <a16:creationId xmlns:a16="http://schemas.microsoft.com/office/drawing/2014/main" id="{6CA5A8B3-C4EF-45FF-89ED-ED4B52EEBA57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7061199" y="5310188"/>
              <a:ext cx="96838" cy="120650"/>
            </a:xfrm>
            <a:custGeom>
              <a:avLst/>
              <a:gdLst>
                <a:gd name="T0" fmla="*/ 45 w 211"/>
                <a:gd name="T1" fmla="*/ 179 h 226"/>
                <a:gd name="T2" fmla="*/ 104 w 211"/>
                <a:gd name="T3" fmla="*/ 123 h 226"/>
                <a:gd name="T4" fmla="*/ 153 w 211"/>
                <a:gd name="T5" fmla="*/ 78 h 226"/>
                <a:gd name="T6" fmla="*/ 211 w 211"/>
                <a:gd name="T7" fmla="*/ 5 h 226"/>
                <a:gd name="T8" fmla="*/ 206 w 211"/>
                <a:gd name="T9" fmla="*/ 0 h 226"/>
                <a:gd name="T10" fmla="*/ 198 w 211"/>
                <a:gd name="T11" fmla="*/ 6 h 226"/>
                <a:gd name="T12" fmla="*/ 161 w 211"/>
                <a:gd name="T13" fmla="*/ 38 h 226"/>
                <a:gd name="T14" fmla="*/ 136 w 211"/>
                <a:gd name="T15" fmla="*/ 22 h 226"/>
                <a:gd name="T16" fmla="*/ 101 w 211"/>
                <a:gd name="T17" fmla="*/ 0 h 226"/>
                <a:gd name="T18" fmla="*/ 41 w 211"/>
                <a:gd name="T19" fmla="*/ 57 h 226"/>
                <a:gd name="T20" fmla="*/ 47 w 211"/>
                <a:gd name="T21" fmla="*/ 63 h 226"/>
                <a:gd name="T22" fmla="*/ 53 w 211"/>
                <a:gd name="T23" fmla="*/ 57 h 226"/>
                <a:gd name="T24" fmla="*/ 96 w 211"/>
                <a:gd name="T25" fmla="*/ 34 h 226"/>
                <a:gd name="T26" fmla="*/ 127 w 211"/>
                <a:gd name="T27" fmla="*/ 41 h 226"/>
                <a:gd name="T28" fmla="*/ 166 w 211"/>
                <a:gd name="T29" fmla="*/ 49 h 226"/>
                <a:gd name="T30" fmla="*/ 96 w 211"/>
                <a:gd name="T31" fmla="*/ 114 h 226"/>
                <a:gd name="T32" fmla="*/ 51 w 211"/>
                <a:gd name="T33" fmla="*/ 156 h 226"/>
                <a:gd name="T34" fmla="*/ 0 w 211"/>
                <a:gd name="T35" fmla="*/ 221 h 226"/>
                <a:gd name="T36" fmla="*/ 6 w 211"/>
                <a:gd name="T37" fmla="*/ 226 h 226"/>
                <a:gd name="T38" fmla="*/ 14 w 211"/>
                <a:gd name="T39" fmla="*/ 220 h 226"/>
                <a:gd name="T40" fmla="*/ 56 w 211"/>
                <a:gd name="T41" fmla="*/ 189 h 226"/>
                <a:gd name="T42" fmla="*/ 85 w 211"/>
                <a:gd name="T43" fmla="*/ 208 h 226"/>
                <a:gd name="T44" fmla="*/ 117 w 211"/>
                <a:gd name="T45" fmla="*/ 226 h 226"/>
                <a:gd name="T46" fmla="*/ 195 w 211"/>
                <a:gd name="T47" fmla="*/ 149 h 226"/>
                <a:gd name="T48" fmla="*/ 190 w 211"/>
                <a:gd name="T49" fmla="*/ 144 h 226"/>
                <a:gd name="T50" fmla="*/ 182 w 211"/>
                <a:gd name="T51" fmla="*/ 151 h 226"/>
                <a:gd name="T52" fmla="*/ 123 w 211"/>
                <a:gd name="T53" fmla="*/ 193 h 226"/>
                <a:gd name="T54" fmla="*/ 93 w 211"/>
                <a:gd name="T55" fmla="*/ 186 h 226"/>
                <a:gd name="T56" fmla="*/ 58 w 211"/>
                <a:gd name="T57" fmla="*/ 178 h 226"/>
                <a:gd name="T58" fmla="*/ 45 w 211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26">
                  <a:moveTo>
                    <a:pt x="45" y="179"/>
                  </a:moveTo>
                  <a:cubicBezTo>
                    <a:pt x="72" y="150"/>
                    <a:pt x="86" y="138"/>
                    <a:pt x="104" y="123"/>
                  </a:cubicBezTo>
                  <a:cubicBezTo>
                    <a:pt x="104" y="122"/>
                    <a:pt x="135" y="96"/>
                    <a:pt x="153" y="78"/>
                  </a:cubicBezTo>
                  <a:cubicBezTo>
                    <a:pt x="200" y="31"/>
                    <a:pt x="211" y="7"/>
                    <a:pt x="211" y="5"/>
                  </a:cubicBezTo>
                  <a:cubicBezTo>
                    <a:pt x="211" y="0"/>
                    <a:pt x="207" y="0"/>
                    <a:pt x="206" y="0"/>
                  </a:cubicBezTo>
                  <a:cubicBezTo>
                    <a:pt x="202" y="0"/>
                    <a:pt x="201" y="1"/>
                    <a:pt x="198" y="6"/>
                  </a:cubicBezTo>
                  <a:cubicBezTo>
                    <a:pt x="184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6" y="22"/>
                  </a:cubicBezTo>
                  <a:cubicBezTo>
                    <a:pt x="126" y="10"/>
                    <a:pt x="118" y="0"/>
                    <a:pt x="101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2" y="63"/>
                    <a:pt x="47" y="63"/>
                  </a:cubicBezTo>
                  <a:cubicBezTo>
                    <a:pt x="51" y="63"/>
                    <a:pt x="52" y="60"/>
                    <a:pt x="53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6" y="34"/>
                    <a:pt x="116" y="37"/>
                    <a:pt x="127" y="41"/>
                  </a:cubicBezTo>
                  <a:cubicBezTo>
                    <a:pt x="147" y="49"/>
                    <a:pt x="153" y="49"/>
                    <a:pt x="166" y="49"/>
                  </a:cubicBezTo>
                  <a:cubicBezTo>
                    <a:pt x="148" y="70"/>
                    <a:pt x="106" y="106"/>
                    <a:pt x="96" y="114"/>
                  </a:cubicBezTo>
                  <a:lnTo>
                    <a:pt x="51" y="156"/>
                  </a:lnTo>
                  <a:cubicBezTo>
                    <a:pt x="17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5" y="202"/>
                    <a:pt x="40" y="189"/>
                    <a:pt x="56" y="189"/>
                  </a:cubicBezTo>
                  <a:cubicBezTo>
                    <a:pt x="68" y="189"/>
                    <a:pt x="73" y="193"/>
                    <a:pt x="85" y="208"/>
                  </a:cubicBezTo>
                  <a:cubicBezTo>
                    <a:pt x="94" y="218"/>
                    <a:pt x="103" y="226"/>
                    <a:pt x="117" y="226"/>
                  </a:cubicBezTo>
                  <a:cubicBezTo>
                    <a:pt x="167" y="226"/>
                    <a:pt x="195" y="163"/>
                    <a:pt x="195" y="149"/>
                  </a:cubicBezTo>
                  <a:cubicBezTo>
                    <a:pt x="195" y="147"/>
                    <a:pt x="193" y="144"/>
                    <a:pt x="190" y="144"/>
                  </a:cubicBezTo>
                  <a:cubicBezTo>
                    <a:pt x="185" y="144"/>
                    <a:pt x="184" y="147"/>
                    <a:pt x="182" y="151"/>
                  </a:cubicBezTo>
                  <a:cubicBezTo>
                    <a:pt x="171" y="183"/>
                    <a:pt x="139" y="193"/>
                    <a:pt x="123" y="193"/>
                  </a:cubicBezTo>
                  <a:cubicBezTo>
                    <a:pt x="113" y="193"/>
                    <a:pt x="104" y="190"/>
                    <a:pt x="93" y="186"/>
                  </a:cubicBezTo>
                  <a:cubicBezTo>
                    <a:pt x="76" y="180"/>
                    <a:pt x="69" y="178"/>
                    <a:pt x="58" y="178"/>
                  </a:cubicBezTo>
                  <a:cubicBezTo>
                    <a:pt x="57" y="178"/>
                    <a:pt x="49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8">
              <a:extLst>
                <a:ext uri="{FF2B5EF4-FFF2-40B4-BE49-F238E27FC236}">
                  <a16:creationId xmlns:a16="http://schemas.microsoft.com/office/drawing/2014/main" id="{EE234A17-F826-4D61-B808-885ED7D9185C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7165974" y="5345113"/>
              <a:ext cx="47625" cy="125413"/>
            </a:xfrm>
            <a:custGeom>
              <a:avLst/>
              <a:gdLst>
                <a:gd name="T0" fmla="*/ 97 w 106"/>
                <a:gd name="T1" fmla="*/ 14 h 235"/>
                <a:gd name="T2" fmla="*/ 83 w 106"/>
                <a:gd name="T3" fmla="*/ 0 h 235"/>
                <a:gd name="T4" fmla="*/ 64 w 106"/>
                <a:gd name="T5" fmla="*/ 20 h 235"/>
                <a:gd name="T6" fmla="*/ 78 w 106"/>
                <a:gd name="T7" fmla="*/ 33 h 235"/>
                <a:gd name="T8" fmla="*/ 97 w 106"/>
                <a:gd name="T9" fmla="*/ 14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1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9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6 h 235"/>
                <a:gd name="T40" fmla="*/ 13 w 106"/>
                <a:gd name="T41" fmla="*/ 130 h 235"/>
                <a:gd name="T42" fmla="*/ 50 w 106"/>
                <a:gd name="T43" fmla="*/ 88 h 235"/>
                <a:gd name="T44" fmla="*/ 59 w 106"/>
                <a:gd name="T45" fmla="*/ 100 h 235"/>
                <a:gd name="T46" fmla="*/ 48 w 106"/>
                <a:gd name="T47" fmla="*/ 135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4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4" y="0"/>
                    <a:pt x="64" y="9"/>
                    <a:pt x="64" y="20"/>
                  </a:cubicBezTo>
                  <a:cubicBezTo>
                    <a:pt x="64" y="25"/>
                    <a:pt x="68" y="33"/>
                    <a:pt x="78" y="33"/>
                  </a:cubicBezTo>
                  <a:cubicBezTo>
                    <a:pt x="88" y="33"/>
                    <a:pt x="97" y="23"/>
                    <a:pt x="97" y="14"/>
                  </a:cubicBezTo>
                  <a:close/>
                  <a:moveTo>
                    <a:pt x="26" y="191"/>
                  </a:moveTo>
                  <a:cubicBezTo>
                    <a:pt x="25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2" y="177"/>
                    <a:pt x="101" y="177"/>
                  </a:cubicBezTo>
                  <a:cubicBezTo>
                    <a:pt x="96" y="177"/>
                    <a:pt x="95" y="179"/>
                    <a:pt x="94" y="183"/>
                  </a:cubicBezTo>
                  <a:cubicBezTo>
                    <a:pt x="86" y="211"/>
                    <a:pt x="71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1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1" y="123"/>
                    <a:pt x="82" y="119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6"/>
                    <a:pt x="5" y="136"/>
                    <a:pt x="6" y="136"/>
                  </a:cubicBezTo>
                  <a:cubicBezTo>
                    <a:pt x="11" y="136"/>
                    <a:pt x="12" y="134"/>
                    <a:pt x="13" y="130"/>
                  </a:cubicBezTo>
                  <a:cubicBezTo>
                    <a:pt x="22" y="100"/>
                    <a:pt x="37" y="88"/>
                    <a:pt x="50" y="88"/>
                  </a:cubicBezTo>
                  <a:cubicBezTo>
                    <a:pt x="56" y="88"/>
                    <a:pt x="59" y="90"/>
                    <a:pt x="59" y="100"/>
                  </a:cubicBezTo>
                  <a:cubicBezTo>
                    <a:pt x="59" y="108"/>
                    <a:pt x="57" y="113"/>
                    <a:pt x="48" y="135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9">
              <a:extLst>
                <a:ext uri="{FF2B5EF4-FFF2-40B4-BE49-F238E27FC236}">
                  <a16:creationId xmlns:a16="http://schemas.microsoft.com/office/drawing/2014/main" id="{8DCAA42D-97F2-4D4F-A19F-3F618F5E34CE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246936" y="5229225"/>
              <a:ext cx="50800" cy="265113"/>
            </a:xfrm>
            <a:custGeom>
              <a:avLst/>
              <a:gdLst>
                <a:gd name="T0" fmla="*/ 108 w 111"/>
                <a:gd name="T1" fmla="*/ 258 h 498"/>
                <a:gd name="T2" fmla="*/ 111 w 111"/>
                <a:gd name="T3" fmla="*/ 249 h 498"/>
                <a:gd name="T4" fmla="*/ 108 w 111"/>
                <a:gd name="T5" fmla="*/ 241 h 498"/>
                <a:gd name="T6" fmla="*/ 21 w 111"/>
                <a:gd name="T7" fmla="*/ 11 h 498"/>
                <a:gd name="T8" fmla="*/ 10 w 111"/>
                <a:gd name="T9" fmla="*/ 0 h 498"/>
                <a:gd name="T10" fmla="*/ 0 w 111"/>
                <a:gd name="T11" fmla="*/ 10 h 498"/>
                <a:gd name="T12" fmla="*/ 2 w 111"/>
                <a:gd name="T13" fmla="*/ 18 h 498"/>
                <a:gd name="T14" fmla="*/ 90 w 111"/>
                <a:gd name="T15" fmla="*/ 249 h 498"/>
                <a:gd name="T16" fmla="*/ 2 w 111"/>
                <a:gd name="T17" fmla="*/ 479 h 498"/>
                <a:gd name="T18" fmla="*/ 0 w 111"/>
                <a:gd name="T19" fmla="*/ 488 h 498"/>
                <a:gd name="T20" fmla="*/ 10 w 111"/>
                <a:gd name="T21" fmla="*/ 498 h 498"/>
                <a:gd name="T22" fmla="*/ 20 w 111"/>
                <a:gd name="T23" fmla="*/ 488 h 498"/>
                <a:gd name="T24" fmla="*/ 108 w 111"/>
                <a:gd name="T25" fmla="*/ 25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8">
                  <a:moveTo>
                    <a:pt x="108" y="258"/>
                  </a:moveTo>
                  <a:cubicBezTo>
                    <a:pt x="111" y="252"/>
                    <a:pt x="111" y="251"/>
                    <a:pt x="111" y="249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1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2" y="18"/>
                  </a:cubicBezTo>
                  <a:lnTo>
                    <a:pt x="90" y="249"/>
                  </a:lnTo>
                  <a:lnTo>
                    <a:pt x="2" y="479"/>
                  </a:lnTo>
                  <a:cubicBezTo>
                    <a:pt x="0" y="485"/>
                    <a:pt x="0" y="486"/>
                    <a:pt x="0" y="488"/>
                  </a:cubicBezTo>
                  <a:cubicBezTo>
                    <a:pt x="0" y="494"/>
                    <a:pt x="4" y="498"/>
                    <a:pt x="10" y="498"/>
                  </a:cubicBezTo>
                  <a:cubicBezTo>
                    <a:pt x="16" y="498"/>
                    <a:pt x="18" y="493"/>
                    <a:pt x="20" y="488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83DAEC88-ED68-49A2-A0C0-F65F01F4A1D6}"/>
              </a:ext>
            </a:extLst>
          </p:cNvPr>
          <p:cNvSpPr/>
          <p:nvPr/>
        </p:nvSpPr>
        <p:spPr>
          <a:xfrm>
            <a:off x="6576632" y="4595422"/>
            <a:ext cx="1908340" cy="1630101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5CC7C402-4C65-4885-AA9A-8E530A1BD73F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8303321" y="2322796"/>
            <a:ext cx="333375" cy="242888"/>
            <a:chOff x="7204075" y="2314575"/>
            <a:chExt cx="333375" cy="242888"/>
          </a:xfrm>
        </p:grpSpPr>
        <p:sp>
          <p:nvSpPr>
            <p:cNvPr id="310" name="Freeform 109">
              <a:extLst>
                <a:ext uri="{FF2B5EF4-FFF2-40B4-BE49-F238E27FC236}">
                  <a16:creationId xmlns:a16="http://schemas.microsoft.com/office/drawing/2014/main" id="{A179EB15-A53F-421C-B0F4-328050DBE037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7204075" y="2314575"/>
              <a:ext cx="176213" cy="203200"/>
            </a:xfrm>
            <a:custGeom>
              <a:avLst/>
              <a:gdLst>
                <a:gd name="T0" fmla="*/ 167 w 357"/>
                <a:gd name="T1" fmla="*/ 34 h 351"/>
                <a:gd name="T2" fmla="*/ 181 w 357"/>
                <a:gd name="T3" fmla="*/ 16 h 351"/>
                <a:gd name="T4" fmla="*/ 212 w 357"/>
                <a:gd name="T5" fmla="*/ 15 h 351"/>
                <a:gd name="T6" fmla="*/ 302 w 357"/>
                <a:gd name="T7" fmla="*/ 64 h 351"/>
                <a:gd name="T8" fmla="*/ 275 w 357"/>
                <a:gd name="T9" fmla="*/ 135 h 351"/>
                <a:gd name="T10" fmla="*/ 191 w 357"/>
                <a:gd name="T11" fmla="*/ 164 h 351"/>
                <a:gd name="T12" fmla="*/ 135 w 357"/>
                <a:gd name="T13" fmla="*/ 164 h 351"/>
                <a:gd name="T14" fmla="*/ 167 w 357"/>
                <a:gd name="T15" fmla="*/ 34 h 351"/>
                <a:gd name="T16" fmla="*/ 239 w 357"/>
                <a:gd name="T17" fmla="*/ 171 h 351"/>
                <a:gd name="T18" fmla="*/ 349 w 357"/>
                <a:gd name="T19" fmla="*/ 74 h 351"/>
                <a:gd name="T20" fmla="*/ 239 w 357"/>
                <a:gd name="T21" fmla="*/ 0 h 351"/>
                <a:gd name="T22" fmla="*/ 96 w 357"/>
                <a:gd name="T23" fmla="*/ 0 h 351"/>
                <a:gd name="T24" fmla="*/ 82 w 357"/>
                <a:gd name="T25" fmla="*/ 10 h 351"/>
                <a:gd name="T26" fmla="*/ 96 w 357"/>
                <a:gd name="T27" fmla="*/ 15 h 351"/>
                <a:gd name="T28" fmla="*/ 115 w 357"/>
                <a:gd name="T29" fmla="*/ 16 h 351"/>
                <a:gd name="T30" fmla="*/ 128 w 357"/>
                <a:gd name="T31" fmla="*/ 24 h 351"/>
                <a:gd name="T32" fmla="*/ 126 w 357"/>
                <a:gd name="T33" fmla="*/ 33 h 351"/>
                <a:gd name="T34" fmla="*/ 59 w 357"/>
                <a:gd name="T35" fmla="*/ 302 h 351"/>
                <a:gd name="T36" fmla="*/ 14 w 357"/>
                <a:gd name="T37" fmla="*/ 325 h 351"/>
                <a:gd name="T38" fmla="*/ 0 w 357"/>
                <a:gd name="T39" fmla="*/ 335 h 351"/>
                <a:gd name="T40" fmla="*/ 7 w 357"/>
                <a:gd name="T41" fmla="*/ 340 h 351"/>
                <a:gd name="T42" fmla="*/ 70 w 357"/>
                <a:gd name="T43" fmla="*/ 339 h 351"/>
                <a:gd name="T44" fmla="*/ 134 w 357"/>
                <a:gd name="T45" fmla="*/ 340 h 351"/>
                <a:gd name="T46" fmla="*/ 144 w 357"/>
                <a:gd name="T47" fmla="*/ 331 h 351"/>
                <a:gd name="T48" fmla="*/ 130 w 357"/>
                <a:gd name="T49" fmla="*/ 325 h 351"/>
                <a:gd name="T50" fmla="*/ 97 w 357"/>
                <a:gd name="T51" fmla="*/ 316 h 351"/>
                <a:gd name="T52" fmla="*/ 99 w 357"/>
                <a:gd name="T53" fmla="*/ 308 h 351"/>
                <a:gd name="T54" fmla="*/ 132 w 357"/>
                <a:gd name="T55" fmla="*/ 175 h 351"/>
                <a:gd name="T56" fmla="*/ 191 w 357"/>
                <a:gd name="T57" fmla="*/ 175 h 351"/>
                <a:gd name="T58" fmla="*/ 246 w 357"/>
                <a:gd name="T59" fmla="*/ 221 h 351"/>
                <a:gd name="T60" fmla="*/ 239 w 357"/>
                <a:gd name="T61" fmla="*/ 255 h 351"/>
                <a:gd name="T62" fmla="*/ 231 w 357"/>
                <a:gd name="T63" fmla="*/ 298 h 351"/>
                <a:gd name="T64" fmla="*/ 297 w 357"/>
                <a:gd name="T65" fmla="*/ 351 h 351"/>
                <a:gd name="T66" fmla="*/ 357 w 357"/>
                <a:gd name="T67" fmla="*/ 294 h 351"/>
                <a:gd name="T68" fmla="*/ 351 w 357"/>
                <a:gd name="T69" fmla="*/ 288 h 351"/>
                <a:gd name="T70" fmla="*/ 344 w 357"/>
                <a:gd name="T71" fmla="*/ 295 h 351"/>
                <a:gd name="T72" fmla="*/ 299 w 357"/>
                <a:gd name="T73" fmla="*/ 340 h 351"/>
                <a:gd name="T74" fmla="*/ 279 w 357"/>
                <a:gd name="T75" fmla="*/ 310 h 351"/>
                <a:gd name="T76" fmla="*/ 284 w 357"/>
                <a:gd name="T77" fmla="*/ 253 h 351"/>
                <a:gd name="T78" fmla="*/ 286 w 357"/>
                <a:gd name="T79" fmla="*/ 230 h 351"/>
                <a:gd name="T80" fmla="*/ 239 w 357"/>
                <a:gd name="T8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7" h="351">
                  <a:moveTo>
                    <a:pt x="167" y="34"/>
                  </a:moveTo>
                  <a:cubicBezTo>
                    <a:pt x="170" y="22"/>
                    <a:pt x="172" y="17"/>
                    <a:pt x="181" y="16"/>
                  </a:cubicBezTo>
                  <a:cubicBezTo>
                    <a:pt x="186" y="15"/>
                    <a:pt x="202" y="15"/>
                    <a:pt x="212" y="15"/>
                  </a:cubicBezTo>
                  <a:cubicBezTo>
                    <a:pt x="247" y="15"/>
                    <a:pt x="302" y="15"/>
                    <a:pt x="302" y="64"/>
                  </a:cubicBezTo>
                  <a:cubicBezTo>
                    <a:pt x="302" y="81"/>
                    <a:pt x="294" y="116"/>
                    <a:pt x="275" y="135"/>
                  </a:cubicBezTo>
                  <a:cubicBezTo>
                    <a:pt x="262" y="148"/>
                    <a:pt x="236" y="164"/>
                    <a:pt x="191" y="164"/>
                  </a:cubicBezTo>
                  <a:lnTo>
                    <a:pt x="135" y="164"/>
                  </a:lnTo>
                  <a:lnTo>
                    <a:pt x="167" y="34"/>
                  </a:lnTo>
                  <a:close/>
                  <a:moveTo>
                    <a:pt x="239" y="171"/>
                  </a:moveTo>
                  <a:cubicBezTo>
                    <a:pt x="289" y="160"/>
                    <a:pt x="349" y="125"/>
                    <a:pt x="349" y="74"/>
                  </a:cubicBezTo>
                  <a:cubicBezTo>
                    <a:pt x="349" y="31"/>
                    <a:pt x="304" y="0"/>
                    <a:pt x="239" y="0"/>
                  </a:cubicBezTo>
                  <a:lnTo>
                    <a:pt x="96" y="0"/>
                  </a:lnTo>
                  <a:cubicBezTo>
                    <a:pt x="86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6" y="339"/>
                    <a:pt x="70" y="339"/>
                  </a:cubicBezTo>
                  <a:cubicBezTo>
                    <a:pt x="84" y="339"/>
                    <a:pt x="120" y="340"/>
                    <a:pt x="134" y="340"/>
                  </a:cubicBezTo>
                  <a:cubicBezTo>
                    <a:pt x="138" y="340"/>
                    <a:pt x="144" y="340"/>
                    <a:pt x="144" y="331"/>
                  </a:cubicBezTo>
                  <a:cubicBezTo>
                    <a:pt x="144" y="325"/>
                    <a:pt x="139" y="325"/>
                    <a:pt x="130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9" y="308"/>
                  </a:cubicBezTo>
                  <a:lnTo>
                    <a:pt x="132" y="175"/>
                  </a:lnTo>
                  <a:lnTo>
                    <a:pt x="191" y="175"/>
                  </a:lnTo>
                  <a:cubicBezTo>
                    <a:pt x="237" y="175"/>
                    <a:pt x="246" y="203"/>
                    <a:pt x="246" y="221"/>
                  </a:cubicBezTo>
                  <a:cubicBezTo>
                    <a:pt x="246" y="228"/>
                    <a:pt x="242" y="244"/>
                    <a:pt x="239" y="255"/>
                  </a:cubicBezTo>
                  <a:cubicBezTo>
                    <a:pt x="235" y="269"/>
                    <a:pt x="231" y="288"/>
                    <a:pt x="231" y="298"/>
                  </a:cubicBezTo>
                  <a:cubicBezTo>
                    <a:pt x="231" y="351"/>
                    <a:pt x="291" y="351"/>
                    <a:pt x="297" y="351"/>
                  </a:cubicBezTo>
                  <a:cubicBezTo>
                    <a:pt x="339" y="351"/>
                    <a:pt x="357" y="301"/>
                    <a:pt x="357" y="294"/>
                  </a:cubicBezTo>
                  <a:cubicBezTo>
                    <a:pt x="357" y="288"/>
                    <a:pt x="351" y="288"/>
                    <a:pt x="351" y="288"/>
                  </a:cubicBezTo>
                  <a:cubicBezTo>
                    <a:pt x="346" y="288"/>
                    <a:pt x="345" y="292"/>
                    <a:pt x="344" y="295"/>
                  </a:cubicBezTo>
                  <a:cubicBezTo>
                    <a:pt x="332" y="332"/>
                    <a:pt x="310" y="340"/>
                    <a:pt x="299" y="340"/>
                  </a:cubicBezTo>
                  <a:cubicBezTo>
                    <a:pt x="283" y="340"/>
                    <a:pt x="279" y="329"/>
                    <a:pt x="279" y="310"/>
                  </a:cubicBezTo>
                  <a:cubicBezTo>
                    <a:pt x="279" y="295"/>
                    <a:pt x="282" y="269"/>
                    <a:pt x="284" y="253"/>
                  </a:cubicBezTo>
                  <a:cubicBezTo>
                    <a:pt x="285" y="246"/>
                    <a:pt x="286" y="237"/>
                    <a:pt x="286" y="230"/>
                  </a:cubicBezTo>
                  <a:cubicBezTo>
                    <a:pt x="286" y="191"/>
                    <a:pt x="253" y="176"/>
                    <a:pt x="23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0">
              <a:extLst>
                <a:ext uri="{FF2B5EF4-FFF2-40B4-BE49-F238E27FC236}">
                  <a16:creationId xmlns:a16="http://schemas.microsoft.com/office/drawing/2014/main" id="{CB721B29-FFEE-46E3-A683-E84209CBAEB1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391400" y="2419350"/>
              <a:ext cx="38100" cy="1365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8 h 235"/>
                <a:gd name="T18" fmla="*/ 0 w 76"/>
                <a:gd name="T19" fmla="*/ 223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3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9"/>
                    <a:pt x="14" y="20"/>
                  </a:cubicBezTo>
                  <a:cubicBezTo>
                    <a:pt x="14" y="33"/>
                    <a:pt x="24" y="40"/>
                    <a:pt x="34" y="40"/>
                  </a:cubicBezTo>
                  <a:cubicBezTo>
                    <a:pt x="45" y="40"/>
                    <a:pt x="54" y="32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2" y="234"/>
                    <a:pt x="64" y="234"/>
                    <a:pt x="76" y="235"/>
                  </a:cubicBezTo>
                  <a:lnTo>
                    <a:pt x="76" y="223"/>
                  </a:lnTo>
                  <a:cubicBezTo>
                    <a:pt x="56" y="223"/>
                    <a:pt x="53" y="223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">
              <a:extLst>
                <a:ext uri="{FF2B5EF4-FFF2-40B4-BE49-F238E27FC236}">
                  <a16:creationId xmlns:a16="http://schemas.microsoft.com/office/drawing/2014/main" id="{B43A0537-52D6-4FED-A250-37B79D6BB904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7445375" y="2414588"/>
              <a:ext cx="92075" cy="142875"/>
            </a:xfrm>
            <a:custGeom>
              <a:avLst/>
              <a:gdLst>
                <a:gd name="T0" fmla="*/ 108 w 186"/>
                <a:gd name="T1" fmla="*/ 4 h 246"/>
                <a:gd name="T2" fmla="*/ 108 w 186"/>
                <a:gd name="T3" fmla="*/ 17 h 246"/>
                <a:gd name="T4" fmla="*/ 134 w 186"/>
                <a:gd name="T5" fmla="*/ 36 h 246"/>
                <a:gd name="T6" fmla="*/ 134 w 186"/>
                <a:gd name="T7" fmla="*/ 108 h 246"/>
                <a:gd name="T8" fmla="*/ 85 w 186"/>
                <a:gd name="T9" fmla="*/ 88 h 246"/>
                <a:gd name="T10" fmla="*/ 0 w 186"/>
                <a:gd name="T11" fmla="*/ 167 h 246"/>
                <a:gd name="T12" fmla="*/ 81 w 186"/>
                <a:gd name="T13" fmla="*/ 246 h 246"/>
                <a:gd name="T14" fmla="*/ 133 w 186"/>
                <a:gd name="T15" fmla="*/ 224 h 246"/>
                <a:gd name="T16" fmla="*/ 133 w 186"/>
                <a:gd name="T17" fmla="*/ 246 h 246"/>
                <a:gd name="T18" fmla="*/ 186 w 186"/>
                <a:gd name="T19" fmla="*/ 242 h 246"/>
                <a:gd name="T20" fmla="*/ 186 w 186"/>
                <a:gd name="T21" fmla="*/ 230 h 246"/>
                <a:gd name="T22" fmla="*/ 160 w 186"/>
                <a:gd name="T23" fmla="*/ 210 h 246"/>
                <a:gd name="T24" fmla="*/ 160 w 186"/>
                <a:gd name="T25" fmla="*/ 0 h 246"/>
                <a:gd name="T26" fmla="*/ 108 w 186"/>
                <a:gd name="T27" fmla="*/ 4 h 246"/>
                <a:gd name="T28" fmla="*/ 133 w 186"/>
                <a:gd name="T29" fmla="*/ 206 h 246"/>
                <a:gd name="T30" fmla="*/ 83 w 186"/>
                <a:gd name="T31" fmla="*/ 236 h 246"/>
                <a:gd name="T32" fmla="*/ 43 w 186"/>
                <a:gd name="T33" fmla="*/ 214 h 246"/>
                <a:gd name="T34" fmla="*/ 31 w 186"/>
                <a:gd name="T35" fmla="*/ 168 h 246"/>
                <a:gd name="T36" fmla="*/ 46 w 186"/>
                <a:gd name="T37" fmla="*/ 117 h 246"/>
                <a:gd name="T38" fmla="*/ 87 w 186"/>
                <a:gd name="T39" fmla="*/ 98 h 246"/>
                <a:gd name="T40" fmla="*/ 129 w 186"/>
                <a:gd name="T41" fmla="*/ 118 h 246"/>
                <a:gd name="T42" fmla="*/ 133 w 186"/>
                <a:gd name="T43" fmla="*/ 131 h 246"/>
                <a:gd name="T44" fmla="*/ 133 w 186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6">
                  <a:moveTo>
                    <a:pt x="108" y="4"/>
                  </a:moveTo>
                  <a:lnTo>
                    <a:pt x="108" y="17"/>
                  </a:lnTo>
                  <a:cubicBezTo>
                    <a:pt x="131" y="17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6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1"/>
                    <a:pt x="133" y="224"/>
                  </a:cubicBezTo>
                  <a:lnTo>
                    <a:pt x="133" y="246"/>
                  </a:lnTo>
                  <a:lnTo>
                    <a:pt x="186" y="242"/>
                  </a:lnTo>
                  <a:lnTo>
                    <a:pt x="186" y="230"/>
                  </a:lnTo>
                  <a:cubicBezTo>
                    <a:pt x="163" y="230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3" y="236"/>
                  </a:cubicBezTo>
                  <a:cubicBezTo>
                    <a:pt x="64" y="236"/>
                    <a:pt x="50" y="225"/>
                    <a:pt x="43" y="214"/>
                  </a:cubicBezTo>
                  <a:cubicBezTo>
                    <a:pt x="36" y="204"/>
                    <a:pt x="31" y="190"/>
                    <a:pt x="31" y="168"/>
                  </a:cubicBezTo>
                  <a:cubicBezTo>
                    <a:pt x="31" y="160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6E82F13F-CA81-40AC-B297-03AACA264ABA}"/>
              </a:ext>
            </a:extLst>
          </p:cNvPr>
          <p:cNvSpPr txBox="1"/>
          <p:nvPr/>
        </p:nvSpPr>
        <p:spPr>
          <a:xfrm>
            <a:off x="251266" y="1176344"/>
            <a:ext cx="5723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State-of-the-Art ENMC [</a:t>
            </a:r>
            <a:r>
              <a:rPr lang="en-US" dirty="0">
                <a:solidFill>
                  <a:schemeClr val="accent1"/>
                </a:solidFill>
              </a:rPr>
              <a:t>BGRRV15</a:t>
            </a:r>
            <a:r>
              <a:rPr lang="en-US" dirty="0"/>
              <a:t>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Commitment: El Gamal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ZK (for inner products): </a:t>
            </a:r>
            <a:r>
              <a:rPr lang="en-US" dirty="0" err="1"/>
              <a:t>Schnorr</a:t>
            </a:r>
            <a:r>
              <a:rPr lang="en-US" dirty="0"/>
              <a:t> suffices</a:t>
            </a:r>
          </a:p>
          <a:p>
            <a:r>
              <a:rPr lang="en-US" dirty="0"/>
              <a:t>However, we want to rely only on symmetric-key primitives	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B672570-83EF-4CCD-B986-C496EF3AEF50}"/>
              </a:ext>
            </a:extLst>
          </p:cNvPr>
          <p:cNvSpPr/>
          <p:nvPr/>
        </p:nvSpPr>
        <p:spPr>
          <a:xfrm>
            <a:off x="6031344" y="2007415"/>
            <a:ext cx="2676533" cy="4356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D6F40FD-B2E0-4A50-B695-5943F39D2D1B}"/>
              </a:ext>
            </a:extLst>
          </p:cNvPr>
          <p:cNvSpPr txBox="1"/>
          <p:nvPr/>
        </p:nvSpPr>
        <p:spPr>
          <a:xfrm>
            <a:off x="256493" y="2510564"/>
            <a:ext cx="4701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Frist Attempt: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AES-based Com to replace El Gamal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Ligero</a:t>
            </a:r>
            <a:r>
              <a:rPr lang="en-US" dirty="0"/>
              <a:t> for </a:t>
            </a:r>
            <a:r>
              <a:rPr lang="en-US" dirty="0" err="1"/>
              <a:t>ZKArg</a:t>
            </a:r>
            <a:r>
              <a:rPr lang="en-US" dirty="0"/>
              <a:t>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Again, slow 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76AF6FD-39B7-4632-82AF-AD1A29015597}"/>
              </a:ext>
            </a:extLst>
          </p:cNvPr>
          <p:cNvSpPr/>
          <p:nvPr/>
        </p:nvSpPr>
        <p:spPr>
          <a:xfrm>
            <a:off x="10236060" y="5132091"/>
            <a:ext cx="1426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Composition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0BE0AF3-CF05-4085-99A7-A24E7CD1C9C5}"/>
                  </a:ext>
                </a:extLst>
              </p:cNvPr>
              <p:cNvSpPr txBox="1"/>
              <p:nvPr/>
            </p:nvSpPr>
            <p:spPr>
              <a:xfrm>
                <a:off x="260043" y="3902869"/>
                <a:ext cx="5550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Idea: </a:t>
                </a:r>
                <a:r>
                  <a:rPr lang="en-US" altLang="zh-CN" b="1" dirty="0"/>
                  <a:t>Instance-based NMC 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re-use the previous OR composition technique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consistency check is not an OR statement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Make it an OR statement on purpose!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Significant efficiency improvement if </a:t>
                </a:r>
                <a:r>
                  <a:rPr lang="en-US" dirty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 </a:t>
                </a:r>
                <a:r>
                  <a:rPr lang="en-US" dirty="0"/>
                  <a:t>has smaller circuit size than the original statement </a:t>
                </a: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0BE0AF3-CF05-4085-99A7-A24E7CD1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3" y="3902869"/>
                <a:ext cx="5550864" cy="1754326"/>
              </a:xfrm>
              <a:prstGeom prst="rect">
                <a:avLst/>
              </a:prstGeom>
              <a:blipFill>
                <a:blip r:embed="rId135"/>
                <a:stretch>
                  <a:fillRect l="-989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0" name="Group 459">
            <a:extLst>
              <a:ext uri="{FF2B5EF4-FFF2-40B4-BE49-F238E27FC236}">
                <a16:creationId xmlns:a16="http://schemas.microsoft.com/office/drawing/2014/main" id="{9DFB09BC-60E5-4D70-BBEF-2F3415497203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6677515" y="5588305"/>
            <a:ext cx="884238" cy="211138"/>
            <a:chOff x="2540000" y="2540000"/>
            <a:chExt cx="884238" cy="211138"/>
          </a:xfrm>
        </p:grpSpPr>
        <p:sp>
          <p:nvSpPr>
            <p:cNvPr id="454" name="Freeform 197">
              <a:extLst>
                <a:ext uri="{FF2B5EF4-FFF2-40B4-BE49-F238E27FC236}">
                  <a16:creationId xmlns:a16="http://schemas.microsoft.com/office/drawing/2014/main" id="{C951BEDD-34C7-449E-802E-DF1CE38B69F4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540000" y="2606675"/>
              <a:ext cx="120650" cy="134938"/>
            </a:xfrm>
            <a:custGeom>
              <a:avLst/>
              <a:gdLst>
                <a:gd name="T0" fmla="*/ 255 w 255"/>
                <a:gd name="T1" fmla="*/ 118 h 229"/>
                <a:gd name="T2" fmla="*/ 128 w 255"/>
                <a:gd name="T3" fmla="*/ 0 h 229"/>
                <a:gd name="T4" fmla="*/ 0 w 255"/>
                <a:gd name="T5" fmla="*/ 118 h 229"/>
                <a:gd name="T6" fmla="*/ 128 w 255"/>
                <a:gd name="T7" fmla="*/ 229 h 229"/>
                <a:gd name="T8" fmla="*/ 255 w 255"/>
                <a:gd name="T9" fmla="*/ 118 h 229"/>
                <a:gd name="T10" fmla="*/ 128 w 255"/>
                <a:gd name="T11" fmla="*/ 209 h 229"/>
                <a:gd name="T12" fmla="*/ 64 w 255"/>
                <a:gd name="T13" fmla="*/ 112 h 229"/>
                <a:gd name="T14" fmla="*/ 73 w 255"/>
                <a:gd name="T15" fmla="*/ 47 h 229"/>
                <a:gd name="T16" fmla="*/ 128 w 255"/>
                <a:gd name="T17" fmla="*/ 18 h 229"/>
                <a:gd name="T18" fmla="*/ 180 w 255"/>
                <a:gd name="T19" fmla="*/ 44 h 229"/>
                <a:gd name="T20" fmla="*/ 191 w 255"/>
                <a:gd name="T21" fmla="*/ 112 h 229"/>
                <a:gd name="T22" fmla="*/ 128 w 255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229">
                  <a:moveTo>
                    <a:pt x="255" y="118"/>
                  </a:moveTo>
                  <a:cubicBezTo>
                    <a:pt x="255" y="51"/>
                    <a:pt x="209" y="0"/>
                    <a:pt x="128" y="0"/>
                  </a:cubicBezTo>
                  <a:cubicBezTo>
                    <a:pt x="46" y="0"/>
                    <a:pt x="0" y="51"/>
                    <a:pt x="0" y="118"/>
                  </a:cubicBezTo>
                  <a:cubicBezTo>
                    <a:pt x="0" y="179"/>
                    <a:pt x="44" y="229"/>
                    <a:pt x="128" y="229"/>
                  </a:cubicBezTo>
                  <a:cubicBezTo>
                    <a:pt x="211" y="229"/>
                    <a:pt x="255" y="179"/>
                    <a:pt x="255" y="118"/>
                  </a:cubicBezTo>
                  <a:close/>
                  <a:moveTo>
                    <a:pt x="128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90"/>
                    <a:pt x="64" y="64"/>
                    <a:pt x="73" y="47"/>
                  </a:cubicBezTo>
                  <a:cubicBezTo>
                    <a:pt x="82" y="29"/>
                    <a:pt x="103" y="18"/>
                    <a:pt x="128" y="18"/>
                  </a:cubicBezTo>
                  <a:cubicBezTo>
                    <a:pt x="149" y="18"/>
                    <a:pt x="169" y="26"/>
                    <a:pt x="180" y="44"/>
                  </a:cubicBezTo>
                  <a:cubicBezTo>
                    <a:pt x="191" y="61"/>
                    <a:pt x="191" y="88"/>
                    <a:pt x="191" y="112"/>
                  </a:cubicBezTo>
                  <a:cubicBezTo>
                    <a:pt x="191" y="155"/>
                    <a:pt x="191" y="209"/>
                    <a:pt x="128" y="20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98">
              <a:extLst>
                <a:ext uri="{FF2B5EF4-FFF2-40B4-BE49-F238E27FC236}">
                  <a16:creationId xmlns:a16="http://schemas.microsoft.com/office/drawing/2014/main" id="{6DACBE4D-62C4-436E-83EB-E96748DC33CF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676525" y="2608263"/>
              <a:ext cx="93663" cy="131763"/>
            </a:xfrm>
            <a:custGeom>
              <a:avLst/>
              <a:gdLst>
                <a:gd name="T0" fmla="*/ 83 w 202"/>
                <a:gd name="T1" fmla="*/ 56 h 224"/>
                <a:gd name="T2" fmla="*/ 83 w 202"/>
                <a:gd name="T3" fmla="*/ 0 h 224"/>
                <a:gd name="T4" fmla="*/ 0 w 202"/>
                <a:gd name="T5" fmla="*/ 4 h 224"/>
                <a:gd name="T6" fmla="*/ 0 w 202"/>
                <a:gd name="T7" fmla="*/ 27 h 224"/>
                <a:gd name="T8" fmla="*/ 35 w 202"/>
                <a:gd name="T9" fmla="*/ 47 h 224"/>
                <a:gd name="T10" fmla="*/ 35 w 202"/>
                <a:gd name="T11" fmla="*/ 201 h 224"/>
                <a:gd name="T12" fmla="*/ 0 w 202"/>
                <a:gd name="T13" fmla="*/ 201 h 224"/>
                <a:gd name="T14" fmla="*/ 0 w 202"/>
                <a:gd name="T15" fmla="*/ 224 h 224"/>
                <a:gd name="T16" fmla="*/ 63 w 202"/>
                <a:gd name="T17" fmla="*/ 223 h 224"/>
                <a:gd name="T18" fmla="*/ 132 w 202"/>
                <a:gd name="T19" fmla="*/ 224 h 224"/>
                <a:gd name="T20" fmla="*/ 132 w 202"/>
                <a:gd name="T21" fmla="*/ 201 h 224"/>
                <a:gd name="T22" fmla="*/ 89 w 202"/>
                <a:gd name="T23" fmla="*/ 201 h 224"/>
                <a:gd name="T24" fmla="*/ 89 w 202"/>
                <a:gd name="T25" fmla="*/ 114 h 224"/>
                <a:gd name="T26" fmla="*/ 151 w 202"/>
                <a:gd name="T27" fmla="*/ 18 h 224"/>
                <a:gd name="T28" fmla="*/ 141 w 202"/>
                <a:gd name="T29" fmla="*/ 41 h 224"/>
                <a:gd name="T30" fmla="*/ 172 w 202"/>
                <a:gd name="T31" fmla="*/ 71 h 224"/>
                <a:gd name="T32" fmla="*/ 202 w 202"/>
                <a:gd name="T33" fmla="*/ 41 h 224"/>
                <a:gd name="T34" fmla="*/ 149 w 202"/>
                <a:gd name="T35" fmla="*/ 0 h 224"/>
                <a:gd name="T36" fmla="*/ 83 w 202"/>
                <a:gd name="T37" fmla="*/ 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4">
                  <a:moveTo>
                    <a:pt x="83" y="56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5" y="27"/>
                    <a:pt x="35" y="47"/>
                  </a:cubicBezTo>
                  <a:lnTo>
                    <a:pt x="35" y="201"/>
                  </a:lnTo>
                  <a:lnTo>
                    <a:pt x="0" y="201"/>
                  </a:lnTo>
                  <a:lnTo>
                    <a:pt x="0" y="224"/>
                  </a:lnTo>
                  <a:cubicBezTo>
                    <a:pt x="18" y="224"/>
                    <a:pt x="40" y="223"/>
                    <a:pt x="63" y="223"/>
                  </a:cubicBezTo>
                  <a:cubicBezTo>
                    <a:pt x="82" y="223"/>
                    <a:pt x="114" y="223"/>
                    <a:pt x="132" y="224"/>
                  </a:cubicBezTo>
                  <a:lnTo>
                    <a:pt x="132" y="201"/>
                  </a:lnTo>
                  <a:lnTo>
                    <a:pt x="89" y="201"/>
                  </a:lnTo>
                  <a:lnTo>
                    <a:pt x="89" y="114"/>
                  </a:lnTo>
                  <a:cubicBezTo>
                    <a:pt x="89" y="79"/>
                    <a:pt x="101" y="18"/>
                    <a:pt x="151" y="18"/>
                  </a:cubicBezTo>
                  <a:cubicBezTo>
                    <a:pt x="150" y="18"/>
                    <a:pt x="141" y="26"/>
                    <a:pt x="141" y="41"/>
                  </a:cubicBezTo>
                  <a:cubicBezTo>
                    <a:pt x="141" y="61"/>
                    <a:pt x="157" y="71"/>
                    <a:pt x="172" y="71"/>
                  </a:cubicBezTo>
                  <a:cubicBezTo>
                    <a:pt x="186" y="71"/>
                    <a:pt x="202" y="61"/>
                    <a:pt x="202" y="41"/>
                  </a:cubicBezTo>
                  <a:cubicBezTo>
                    <a:pt x="202" y="14"/>
                    <a:pt x="175" y="0"/>
                    <a:pt x="149" y="0"/>
                  </a:cubicBezTo>
                  <a:cubicBezTo>
                    <a:pt x="115" y="0"/>
                    <a:pt x="95" y="25"/>
                    <a:pt x="83" y="56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99">
              <a:extLst>
                <a:ext uri="{FF2B5EF4-FFF2-40B4-BE49-F238E27FC236}">
                  <a16:creationId xmlns:a16="http://schemas.microsoft.com/office/drawing/2014/main" id="{E5FAA519-5ABE-46FD-BAC6-BDAF91C52B6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862263" y="2609850"/>
              <a:ext cx="117475" cy="1333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2" y="7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00">
              <a:extLst>
                <a:ext uri="{FF2B5EF4-FFF2-40B4-BE49-F238E27FC236}">
                  <a16:creationId xmlns:a16="http://schemas.microsoft.com/office/drawing/2014/main" id="{F5CA704F-D105-497C-832C-3D3107DD62BF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073400" y="2581275"/>
              <a:ext cx="117475" cy="169863"/>
            </a:xfrm>
            <a:custGeom>
              <a:avLst/>
              <a:gdLst>
                <a:gd name="T0" fmla="*/ 232 w 250"/>
                <a:gd name="T1" fmla="*/ 155 h 289"/>
                <a:gd name="T2" fmla="*/ 250 w 250"/>
                <a:gd name="T3" fmla="*/ 145 h 289"/>
                <a:gd name="T4" fmla="*/ 232 w 250"/>
                <a:gd name="T5" fmla="*/ 135 h 289"/>
                <a:gd name="T6" fmla="*/ 21 w 250"/>
                <a:gd name="T7" fmla="*/ 135 h 289"/>
                <a:gd name="T8" fmla="*/ 155 w 250"/>
                <a:gd name="T9" fmla="*/ 20 h 289"/>
                <a:gd name="T10" fmla="*/ 232 w 250"/>
                <a:gd name="T11" fmla="*/ 20 h 289"/>
                <a:gd name="T12" fmla="*/ 250 w 250"/>
                <a:gd name="T13" fmla="*/ 10 h 289"/>
                <a:gd name="T14" fmla="*/ 232 w 250"/>
                <a:gd name="T15" fmla="*/ 0 h 289"/>
                <a:gd name="T16" fmla="*/ 154 w 250"/>
                <a:gd name="T17" fmla="*/ 0 h 289"/>
                <a:gd name="T18" fmla="*/ 0 w 250"/>
                <a:gd name="T19" fmla="*/ 145 h 289"/>
                <a:gd name="T20" fmla="*/ 154 w 250"/>
                <a:gd name="T21" fmla="*/ 289 h 289"/>
                <a:gd name="T22" fmla="*/ 232 w 250"/>
                <a:gd name="T23" fmla="*/ 289 h 289"/>
                <a:gd name="T24" fmla="*/ 250 w 250"/>
                <a:gd name="T25" fmla="*/ 279 h 289"/>
                <a:gd name="T26" fmla="*/ 232 w 250"/>
                <a:gd name="T27" fmla="*/ 269 h 289"/>
                <a:gd name="T28" fmla="*/ 155 w 250"/>
                <a:gd name="T29" fmla="*/ 269 h 289"/>
                <a:gd name="T30" fmla="*/ 21 w 250"/>
                <a:gd name="T31" fmla="*/ 155 h 289"/>
                <a:gd name="T32" fmla="*/ 232 w 250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0" h="289">
                  <a:moveTo>
                    <a:pt x="232" y="155"/>
                  </a:moveTo>
                  <a:cubicBezTo>
                    <a:pt x="241" y="155"/>
                    <a:pt x="250" y="155"/>
                    <a:pt x="250" y="145"/>
                  </a:cubicBezTo>
                  <a:cubicBezTo>
                    <a:pt x="250" y="135"/>
                    <a:pt x="241" y="135"/>
                    <a:pt x="232" y="135"/>
                  </a:cubicBezTo>
                  <a:lnTo>
                    <a:pt x="21" y="135"/>
                  </a:lnTo>
                  <a:cubicBezTo>
                    <a:pt x="27" y="68"/>
                    <a:pt x="84" y="20"/>
                    <a:pt x="155" y="20"/>
                  </a:cubicBezTo>
                  <a:lnTo>
                    <a:pt x="232" y="20"/>
                  </a:lnTo>
                  <a:cubicBezTo>
                    <a:pt x="241" y="20"/>
                    <a:pt x="250" y="20"/>
                    <a:pt x="250" y="10"/>
                  </a:cubicBezTo>
                  <a:cubicBezTo>
                    <a:pt x="250" y="0"/>
                    <a:pt x="241" y="0"/>
                    <a:pt x="232" y="0"/>
                  </a:cubicBezTo>
                  <a:lnTo>
                    <a:pt x="154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4"/>
                    <a:pt x="68" y="289"/>
                    <a:pt x="154" y="289"/>
                  </a:cubicBezTo>
                  <a:lnTo>
                    <a:pt x="232" y="289"/>
                  </a:lnTo>
                  <a:cubicBezTo>
                    <a:pt x="241" y="289"/>
                    <a:pt x="250" y="289"/>
                    <a:pt x="250" y="279"/>
                  </a:cubicBezTo>
                  <a:cubicBezTo>
                    <a:pt x="250" y="269"/>
                    <a:pt x="241" y="269"/>
                    <a:pt x="232" y="269"/>
                  </a:cubicBezTo>
                  <a:lnTo>
                    <a:pt x="155" y="269"/>
                  </a:lnTo>
                  <a:cubicBezTo>
                    <a:pt x="84" y="269"/>
                    <a:pt x="27" y="221"/>
                    <a:pt x="21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1">
              <a:extLst>
                <a:ext uri="{FF2B5EF4-FFF2-40B4-BE49-F238E27FC236}">
                  <a16:creationId xmlns:a16="http://schemas.microsoft.com/office/drawing/2014/main" id="{E6E9BCF8-CE2D-4645-B0CA-5E0CC7C77320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282950" y="2540000"/>
              <a:ext cx="141288" cy="200025"/>
            </a:xfrm>
            <a:custGeom>
              <a:avLst/>
              <a:gdLst>
                <a:gd name="T0" fmla="*/ 167 w 301"/>
                <a:gd name="T1" fmla="*/ 39 h 340"/>
                <a:gd name="T2" fmla="*/ 220 w 301"/>
                <a:gd name="T3" fmla="*/ 15 h 340"/>
                <a:gd name="T4" fmla="*/ 239 w 301"/>
                <a:gd name="T5" fmla="*/ 6 h 340"/>
                <a:gd name="T6" fmla="*/ 231 w 301"/>
                <a:gd name="T7" fmla="*/ 0 h 340"/>
                <a:gd name="T8" fmla="*/ 157 w 301"/>
                <a:gd name="T9" fmla="*/ 1 h 340"/>
                <a:gd name="T10" fmla="*/ 91 w 301"/>
                <a:gd name="T11" fmla="*/ 0 h 340"/>
                <a:gd name="T12" fmla="*/ 81 w 301"/>
                <a:gd name="T13" fmla="*/ 10 h 340"/>
                <a:gd name="T14" fmla="*/ 95 w 301"/>
                <a:gd name="T15" fmla="*/ 15 h 340"/>
                <a:gd name="T16" fmla="*/ 114 w 301"/>
                <a:gd name="T17" fmla="*/ 16 h 340"/>
                <a:gd name="T18" fmla="*/ 128 w 301"/>
                <a:gd name="T19" fmla="*/ 24 h 340"/>
                <a:gd name="T20" fmla="*/ 126 w 301"/>
                <a:gd name="T21" fmla="*/ 34 h 340"/>
                <a:gd name="T22" fmla="*/ 59 w 301"/>
                <a:gd name="T23" fmla="*/ 301 h 340"/>
                <a:gd name="T24" fmla="*/ 14 w 301"/>
                <a:gd name="T25" fmla="*/ 325 h 340"/>
                <a:gd name="T26" fmla="*/ 0 w 301"/>
                <a:gd name="T27" fmla="*/ 335 h 340"/>
                <a:gd name="T28" fmla="*/ 14 w 301"/>
                <a:gd name="T29" fmla="*/ 340 h 340"/>
                <a:gd name="T30" fmla="*/ 245 w 301"/>
                <a:gd name="T31" fmla="*/ 340 h 340"/>
                <a:gd name="T32" fmla="*/ 260 w 301"/>
                <a:gd name="T33" fmla="*/ 332 h 340"/>
                <a:gd name="T34" fmla="*/ 299 w 301"/>
                <a:gd name="T35" fmla="*/ 224 h 340"/>
                <a:gd name="T36" fmla="*/ 301 w 301"/>
                <a:gd name="T37" fmla="*/ 217 h 340"/>
                <a:gd name="T38" fmla="*/ 295 w 301"/>
                <a:gd name="T39" fmla="*/ 212 h 340"/>
                <a:gd name="T40" fmla="*/ 287 w 301"/>
                <a:gd name="T41" fmla="*/ 222 h 340"/>
                <a:gd name="T42" fmla="*/ 162 w 301"/>
                <a:gd name="T43" fmla="*/ 325 h 340"/>
                <a:gd name="T44" fmla="*/ 115 w 301"/>
                <a:gd name="T45" fmla="*/ 325 h 340"/>
                <a:gd name="T46" fmla="*/ 104 w 301"/>
                <a:gd name="T47" fmla="*/ 324 h 340"/>
                <a:gd name="T48" fmla="*/ 97 w 301"/>
                <a:gd name="T49" fmla="*/ 319 h 340"/>
                <a:gd name="T50" fmla="*/ 100 w 301"/>
                <a:gd name="T51" fmla="*/ 308 h 340"/>
                <a:gd name="T52" fmla="*/ 167 w 301"/>
                <a:gd name="T5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40">
                  <a:moveTo>
                    <a:pt x="167" y="39"/>
                  </a:moveTo>
                  <a:cubicBezTo>
                    <a:pt x="172" y="21"/>
                    <a:pt x="173" y="15"/>
                    <a:pt x="220" y="15"/>
                  </a:cubicBezTo>
                  <a:cubicBezTo>
                    <a:pt x="235" y="15"/>
                    <a:pt x="239" y="15"/>
                    <a:pt x="239" y="6"/>
                  </a:cubicBezTo>
                  <a:cubicBezTo>
                    <a:pt x="239" y="0"/>
                    <a:pt x="234" y="0"/>
                    <a:pt x="231" y="0"/>
                  </a:cubicBezTo>
                  <a:cubicBezTo>
                    <a:pt x="215" y="0"/>
                    <a:pt x="174" y="1"/>
                    <a:pt x="157" y="1"/>
                  </a:cubicBezTo>
                  <a:cubicBezTo>
                    <a:pt x="142" y="1"/>
                    <a:pt x="106" y="0"/>
                    <a:pt x="91" y="0"/>
                  </a:cubicBezTo>
                  <a:cubicBezTo>
                    <a:pt x="87" y="0"/>
                    <a:pt x="81" y="0"/>
                    <a:pt x="81" y="10"/>
                  </a:cubicBezTo>
                  <a:cubicBezTo>
                    <a:pt x="81" y="15"/>
                    <a:pt x="86" y="15"/>
                    <a:pt x="95" y="15"/>
                  </a:cubicBezTo>
                  <a:cubicBezTo>
                    <a:pt x="96" y="15"/>
                    <a:pt x="106" y="15"/>
                    <a:pt x="114" y="16"/>
                  </a:cubicBezTo>
                  <a:cubicBezTo>
                    <a:pt x="123" y="17"/>
                    <a:pt x="128" y="18"/>
                    <a:pt x="128" y="24"/>
                  </a:cubicBezTo>
                  <a:cubicBezTo>
                    <a:pt x="128" y="26"/>
                    <a:pt x="127" y="28"/>
                    <a:pt x="126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5" y="340"/>
                    <a:pt x="14" y="340"/>
                  </a:cubicBezTo>
                  <a:lnTo>
                    <a:pt x="245" y="340"/>
                  </a:lnTo>
                  <a:cubicBezTo>
                    <a:pt x="256" y="340"/>
                    <a:pt x="257" y="340"/>
                    <a:pt x="260" y="332"/>
                  </a:cubicBezTo>
                  <a:lnTo>
                    <a:pt x="299" y="224"/>
                  </a:lnTo>
                  <a:cubicBezTo>
                    <a:pt x="301" y="219"/>
                    <a:pt x="301" y="218"/>
                    <a:pt x="301" y="217"/>
                  </a:cubicBezTo>
                  <a:cubicBezTo>
                    <a:pt x="301" y="215"/>
                    <a:pt x="300" y="212"/>
                    <a:pt x="295" y="212"/>
                  </a:cubicBezTo>
                  <a:cubicBezTo>
                    <a:pt x="291" y="212"/>
                    <a:pt x="290" y="214"/>
                    <a:pt x="287" y="222"/>
                  </a:cubicBezTo>
                  <a:cubicBezTo>
                    <a:pt x="270" y="268"/>
                    <a:pt x="248" y="325"/>
                    <a:pt x="162" y="325"/>
                  </a:cubicBezTo>
                  <a:lnTo>
                    <a:pt x="115" y="325"/>
                  </a:lnTo>
                  <a:cubicBezTo>
                    <a:pt x="108" y="325"/>
                    <a:pt x="107" y="325"/>
                    <a:pt x="104" y="324"/>
                  </a:cubicBezTo>
                  <a:cubicBezTo>
                    <a:pt x="99" y="324"/>
                    <a:pt x="97" y="323"/>
                    <a:pt x="97" y="319"/>
                  </a:cubicBezTo>
                  <a:cubicBezTo>
                    <a:pt x="97" y="318"/>
                    <a:pt x="97" y="317"/>
                    <a:pt x="100" y="308"/>
                  </a:cubicBezTo>
                  <a:lnTo>
                    <a:pt x="167" y="39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B351D7-861D-4C05-88A4-BADBE181A650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6112637" y="2315653"/>
            <a:ext cx="688975" cy="268288"/>
            <a:chOff x="2543175" y="2540000"/>
            <a:chExt cx="688975" cy="268288"/>
          </a:xfrm>
        </p:grpSpPr>
        <p:sp>
          <p:nvSpPr>
            <p:cNvPr id="490" name="Freeform 96 1">
              <a:extLst>
                <a:ext uri="{FF2B5EF4-FFF2-40B4-BE49-F238E27FC236}">
                  <a16:creationId xmlns:a16="http://schemas.microsoft.com/office/drawing/2014/main" id="{3F60BF47-52DA-4FC3-9722-78DEF809D843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543175" y="2552700"/>
              <a:ext cx="165100" cy="195263"/>
            </a:xfrm>
            <a:custGeom>
              <a:avLst/>
              <a:gdLst>
                <a:gd name="T0" fmla="*/ 354 w 354"/>
                <a:gd name="T1" fmla="*/ 5 h 363"/>
                <a:gd name="T2" fmla="*/ 348 w 354"/>
                <a:gd name="T3" fmla="*/ 0 h 363"/>
                <a:gd name="T4" fmla="*/ 341 w 354"/>
                <a:gd name="T5" fmla="*/ 6 h 363"/>
                <a:gd name="T6" fmla="*/ 306 w 354"/>
                <a:gd name="T7" fmla="*/ 44 h 363"/>
                <a:gd name="T8" fmla="*/ 223 w 354"/>
                <a:gd name="T9" fmla="*/ 0 h 363"/>
                <a:gd name="T10" fmla="*/ 0 w 354"/>
                <a:gd name="T11" fmla="*/ 226 h 363"/>
                <a:gd name="T12" fmla="*/ 135 w 354"/>
                <a:gd name="T13" fmla="*/ 363 h 363"/>
                <a:gd name="T14" fmla="*/ 243 w 354"/>
                <a:gd name="T15" fmla="*/ 320 h 363"/>
                <a:gd name="T16" fmla="*/ 298 w 354"/>
                <a:gd name="T17" fmla="*/ 232 h 363"/>
                <a:gd name="T18" fmla="*/ 292 w 354"/>
                <a:gd name="T19" fmla="*/ 227 h 363"/>
                <a:gd name="T20" fmla="*/ 285 w 354"/>
                <a:gd name="T21" fmla="*/ 232 h 363"/>
                <a:gd name="T22" fmla="*/ 235 w 354"/>
                <a:gd name="T23" fmla="*/ 311 h 363"/>
                <a:gd name="T24" fmla="*/ 143 w 354"/>
                <a:gd name="T25" fmla="*/ 347 h 363"/>
                <a:gd name="T26" fmla="*/ 45 w 354"/>
                <a:gd name="T27" fmla="*/ 243 h 363"/>
                <a:gd name="T28" fmla="*/ 106 w 354"/>
                <a:gd name="T29" fmla="*/ 76 h 363"/>
                <a:gd name="T30" fmla="*/ 227 w 354"/>
                <a:gd name="T31" fmla="*/ 15 h 363"/>
                <a:gd name="T32" fmla="*/ 307 w 354"/>
                <a:gd name="T33" fmla="*/ 112 h 363"/>
                <a:gd name="T34" fmla="*/ 306 w 354"/>
                <a:gd name="T35" fmla="*/ 137 h 363"/>
                <a:gd name="T36" fmla="*/ 313 w 354"/>
                <a:gd name="T37" fmla="*/ 142 h 363"/>
                <a:gd name="T38" fmla="*/ 322 w 354"/>
                <a:gd name="T39" fmla="*/ 132 h 363"/>
                <a:gd name="T40" fmla="*/ 354 w 354"/>
                <a:gd name="T41" fmla="*/ 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3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6"/>
                  </a:cubicBezTo>
                  <a:cubicBezTo>
                    <a:pt x="0" y="308"/>
                    <a:pt x="59" y="363"/>
                    <a:pt x="135" y="363"/>
                  </a:cubicBezTo>
                  <a:cubicBezTo>
                    <a:pt x="178" y="363"/>
                    <a:pt x="216" y="343"/>
                    <a:pt x="243" y="320"/>
                  </a:cubicBezTo>
                  <a:cubicBezTo>
                    <a:pt x="289" y="279"/>
                    <a:pt x="298" y="233"/>
                    <a:pt x="298" y="232"/>
                  </a:cubicBezTo>
                  <a:cubicBezTo>
                    <a:pt x="298" y="227"/>
                    <a:pt x="293" y="227"/>
                    <a:pt x="292" y="227"/>
                  </a:cubicBezTo>
                  <a:cubicBezTo>
                    <a:pt x="289" y="227"/>
                    <a:pt x="286" y="228"/>
                    <a:pt x="285" y="232"/>
                  </a:cubicBezTo>
                  <a:cubicBezTo>
                    <a:pt x="281" y="246"/>
                    <a:pt x="269" y="282"/>
                    <a:pt x="235" y="311"/>
                  </a:cubicBezTo>
                  <a:cubicBezTo>
                    <a:pt x="200" y="339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5"/>
                    <a:pt x="56" y="134"/>
                    <a:pt x="106" y="76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7" y="54"/>
                    <a:pt x="307" y="112"/>
                  </a:cubicBezTo>
                  <a:cubicBezTo>
                    <a:pt x="307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3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97 1">
              <a:extLst>
                <a:ext uri="{FF2B5EF4-FFF2-40B4-BE49-F238E27FC236}">
                  <a16:creationId xmlns:a16="http://schemas.microsoft.com/office/drawing/2014/main" id="{1BB9C181-3D28-4B2A-BE00-7379E00EA311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706688" y="2655888"/>
              <a:ext cx="36513" cy="127000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7 w 76"/>
                <a:gd name="T15" fmla="*/ 117 h 235"/>
                <a:gd name="T16" fmla="*/ 27 w 76"/>
                <a:gd name="T17" fmla="*/ 208 h 235"/>
                <a:gd name="T18" fmla="*/ 0 w 76"/>
                <a:gd name="T19" fmla="*/ 223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3 h 235"/>
                <a:gd name="T28" fmla="*/ 53 w 76"/>
                <a:gd name="T29" fmla="*/ 208 h 235"/>
                <a:gd name="T30" fmla="*/ 53 w 76"/>
                <a:gd name="T31" fmla="*/ 82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9"/>
                    <a:pt x="14" y="20"/>
                  </a:cubicBezTo>
                  <a:cubicBezTo>
                    <a:pt x="14" y="33"/>
                    <a:pt x="24" y="40"/>
                    <a:pt x="34" y="40"/>
                  </a:cubicBezTo>
                  <a:cubicBezTo>
                    <a:pt x="45" y="40"/>
                    <a:pt x="54" y="32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7" y="100"/>
                    <a:pt x="27" y="117"/>
                  </a:cubicBezTo>
                  <a:lnTo>
                    <a:pt x="27" y="208"/>
                  </a:lnTo>
                  <a:cubicBezTo>
                    <a:pt x="27" y="223"/>
                    <a:pt x="23" y="223"/>
                    <a:pt x="0" y="223"/>
                  </a:cubicBezTo>
                  <a:lnTo>
                    <a:pt x="0" y="235"/>
                  </a:lnTo>
                  <a:cubicBezTo>
                    <a:pt x="1" y="235"/>
                    <a:pt x="26" y="234"/>
                    <a:pt x="39" y="234"/>
                  </a:cubicBezTo>
                  <a:cubicBezTo>
                    <a:pt x="52" y="234"/>
                    <a:pt x="64" y="234"/>
                    <a:pt x="76" y="235"/>
                  </a:cubicBezTo>
                  <a:lnTo>
                    <a:pt x="76" y="223"/>
                  </a:lnTo>
                  <a:cubicBezTo>
                    <a:pt x="56" y="223"/>
                    <a:pt x="53" y="223"/>
                    <a:pt x="53" y="208"/>
                  </a:cubicBezTo>
                  <a:lnTo>
                    <a:pt x="53" y="82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98 1">
              <a:extLst>
                <a:ext uri="{FF2B5EF4-FFF2-40B4-BE49-F238E27FC236}">
                  <a16:creationId xmlns:a16="http://schemas.microsoft.com/office/drawing/2014/main" id="{A5098D76-B9DF-4679-B4E7-DFF15F9243FD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759075" y="2652713"/>
              <a:ext cx="87313" cy="131763"/>
            </a:xfrm>
            <a:custGeom>
              <a:avLst/>
              <a:gdLst>
                <a:gd name="T0" fmla="*/ 108 w 186"/>
                <a:gd name="T1" fmla="*/ 4 h 246"/>
                <a:gd name="T2" fmla="*/ 108 w 186"/>
                <a:gd name="T3" fmla="*/ 17 h 246"/>
                <a:gd name="T4" fmla="*/ 134 w 186"/>
                <a:gd name="T5" fmla="*/ 36 h 246"/>
                <a:gd name="T6" fmla="*/ 134 w 186"/>
                <a:gd name="T7" fmla="*/ 108 h 246"/>
                <a:gd name="T8" fmla="*/ 85 w 186"/>
                <a:gd name="T9" fmla="*/ 89 h 246"/>
                <a:gd name="T10" fmla="*/ 0 w 186"/>
                <a:gd name="T11" fmla="*/ 167 h 246"/>
                <a:gd name="T12" fmla="*/ 81 w 186"/>
                <a:gd name="T13" fmla="*/ 246 h 246"/>
                <a:gd name="T14" fmla="*/ 133 w 186"/>
                <a:gd name="T15" fmla="*/ 224 h 246"/>
                <a:gd name="T16" fmla="*/ 133 w 186"/>
                <a:gd name="T17" fmla="*/ 246 h 246"/>
                <a:gd name="T18" fmla="*/ 186 w 186"/>
                <a:gd name="T19" fmla="*/ 242 h 246"/>
                <a:gd name="T20" fmla="*/ 186 w 186"/>
                <a:gd name="T21" fmla="*/ 230 h 246"/>
                <a:gd name="T22" fmla="*/ 160 w 186"/>
                <a:gd name="T23" fmla="*/ 210 h 246"/>
                <a:gd name="T24" fmla="*/ 160 w 186"/>
                <a:gd name="T25" fmla="*/ 0 h 246"/>
                <a:gd name="T26" fmla="*/ 108 w 186"/>
                <a:gd name="T27" fmla="*/ 4 h 246"/>
                <a:gd name="T28" fmla="*/ 133 w 186"/>
                <a:gd name="T29" fmla="*/ 206 h 246"/>
                <a:gd name="T30" fmla="*/ 83 w 186"/>
                <a:gd name="T31" fmla="*/ 236 h 246"/>
                <a:gd name="T32" fmla="*/ 43 w 186"/>
                <a:gd name="T33" fmla="*/ 215 h 246"/>
                <a:gd name="T34" fmla="*/ 31 w 186"/>
                <a:gd name="T35" fmla="*/ 168 h 246"/>
                <a:gd name="T36" fmla="*/ 46 w 186"/>
                <a:gd name="T37" fmla="*/ 117 h 246"/>
                <a:gd name="T38" fmla="*/ 87 w 186"/>
                <a:gd name="T39" fmla="*/ 98 h 246"/>
                <a:gd name="T40" fmla="*/ 128 w 186"/>
                <a:gd name="T41" fmla="*/ 119 h 246"/>
                <a:gd name="T42" fmla="*/ 133 w 186"/>
                <a:gd name="T43" fmla="*/ 131 h 246"/>
                <a:gd name="T44" fmla="*/ 133 w 186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6">
                  <a:moveTo>
                    <a:pt x="108" y="4"/>
                  </a:moveTo>
                  <a:lnTo>
                    <a:pt x="108" y="17"/>
                  </a:lnTo>
                  <a:cubicBezTo>
                    <a:pt x="131" y="17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6"/>
                    <a:pt x="104" y="89"/>
                    <a:pt x="85" y="89"/>
                  </a:cubicBezTo>
                  <a:cubicBezTo>
                    <a:pt x="39" y="89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1"/>
                    <a:pt x="133" y="224"/>
                  </a:cubicBezTo>
                  <a:lnTo>
                    <a:pt x="133" y="246"/>
                  </a:lnTo>
                  <a:lnTo>
                    <a:pt x="186" y="242"/>
                  </a:lnTo>
                  <a:lnTo>
                    <a:pt x="186" y="230"/>
                  </a:lnTo>
                  <a:cubicBezTo>
                    <a:pt x="163" y="230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3" y="222"/>
                    <a:pt x="106" y="236"/>
                    <a:pt x="83" y="236"/>
                  </a:cubicBezTo>
                  <a:cubicBezTo>
                    <a:pt x="63" y="236"/>
                    <a:pt x="50" y="225"/>
                    <a:pt x="43" y="215"/>
                  </a:cubicBezTo>
                  <a:cubicBezTo>
                    <a:pt x="36" y="204"/>
                    <a:pt x="31" y="190"/>
                    <a:pt x="31" y="168"/>
                  </a:cubicBezTo>
                  <a:cubicBezTo>
                    <a:pt x="31" y="160"/>
                    <a:pt x="31" y="134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8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" name="Freeform 99 1">
              <a:extLst>
                <a:ext uri="{FF2B5EF4-FFF2-40B4-BE49-F238E27FC236}">
                  <a16:creationId xmlns:a16="http://schemas.microsoft.com/office/drawing/2014/main" id="{EE1C0A89-F03C-43D0-AAB7-15277C1B6E2D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889250" y="2540000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00 1">
              <a:extLst>
                <a:ext uri="{FF2B5EF4-FFF2-40B4-BE49-F238E27FC236}">
                  <a16:creationId xmlns:a16="http://schemas.microsoft.com/office/drawing/2014/main" id="{357C62EE-31B5-4241-9EF0-A925F39E0AE7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965450" y="2625725"/>
              <a:ext cx="123825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4 h 221"/>
                <a:gd name="T14" fmla="*/ 185 w 264"/>
                <a:gd name="T15" fmla="*/ 29 h 221"/>
                <a:gd name="T16" fmla="*/ 240 w 264"/>
                <a:gd name="T17" fmla="*/ 29 h 221"/>
                <a:gd name="T18" fmla="*/ 76 w 264"/>
                <a:gd name="T19" fmla="*/ 210 h 221"/>
                <a:gd name="T20" fmla="*/ 31 w 264"/>
                <a:gd name="T21" fmla="*/ 156 h 221"/>
                <a:gd name="T22" fmla="*/ 55 w 264"/>
                <a:gd name="T23" fmla="*/ 71 h 221"/>
                <a:gd name="T24" fmla="*/ 122 w 264"/>
                <a:gd name="T25" fmla="*/ 29 h 221"/>
                <a:gd name="T26" fmla="*/ 168 w 264"/>
                <a:gd name="T27" fmla="*/ 78 h 221"/>
                <a:gd name="T28" fmla="*/ 141 w 264"/>
                <a:gd name="T29" fmla="*/ 168 h 221"/>
                <a:gd name="T30" fmla="*/ 76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3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1"/>
                    <a:pt x="200" y="84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1"/>
                  </a:cubicBezTo>
                  <a:cubicBezTo>
                    <a:pt x="76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8"/>
                  </a:cubicBezTo>
                  <a:cubicBezTo>
                    <a:pt x="168" y="101"/>
                    <a:pt x="158" y="142"/>
                    <a:pt x="141" y="168"/>
                  </a:cubicBezTo>
                  <a:cubicBezTo>
                    <a:pt x="122" y="197"/>
                    <a:pt x="95" y="210"/>
                    <a:pt x="76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01 1">
              <a:extLst>
                <a:ext uri="{FF2B5EF4-FFF2-40B4-BE49-F238E27FC236}">
                  <a16:creationId xmlns:a16="http://schemas.microsoft.com/office/drawing/2014/main" id="{D219C1F5-A8F9-4DC9-8C4D-BACA6D69F727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106738" y="2540000"/>
              <a:ext cx="41275" cy="96838"/>
            </a:xfrm>
            <a:custGeom>
              <a:avLst/>
              <a:gdLst>
                <a:gd name="T0" fmla="*/ 84 w 87"/>
                <a:gd name="T1" fmla="*/ 30 h 180"/>
                <a:gd name="T2" fmla="*/ 87 w 87"/>
                <a:gd name="T3" fmla="*/ 19 h 180"/>
                <a:gd name="T4" fmla="*/ 66 w 87"/>
                <a:gd name="T5" fmla="*/ 0 h 180"/>
                <a:gd name="T6" fmla="*/ 47 w 87"/>
                <a:gd name="T7" fmla="*/ 16 h 180"/>
                <a:gd name="T8" fmla="*/ 1 w 87"/>
                <a:gd name="T9" fmla="*/ 167 h 180"/>
                <a:gd name="T10" fmla="*/ 0 w 87"/>
                <a:gd name="T11" fmla="*/ 173 h 180"/>
                <a:gd name="T12" fmla="*/ 13 w 87"/>
                <a:gd name="T13" fmla="*/ 180 h 180"/>
                <a:gd name="T14" fmla="*/ 18 w 87"/>
                <a:gd name="T15" fmla="*/ 174 h 180"/>
                <a:gd name="T16" fmla="*/ 84 w 87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0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7" y="0"/>
                    <a:pt x="66" y="0"/>
                  </a:cubicBezTo>
                  <a:cubicBezTo>
                    <a:pt x="53" y="0"/>
                    <a:pt x="49" y="10"/>
                    <a:pt x="47" y="16"/>
                  </a:cubicBezTo>
                  <a:lnTo>
                    <a:pt x="1" y="167"/>
                  </a:lnTo>
                  <a:cubicBezTo>
                    <a:pt x="1" y="168"/>
                    <a:pt x="0" y="172"/>
                    <a:pt x="0" y="173"/>
                  </a:cubicBezTo>
                  <a:cubicBezTo>
                    <a:pt x="0" y="177"/>
                    <a:pt x="10" y="180"/>
                    <a:pt x="13" y="180"/>
                  </a:cubicBezTo>
                  <a:cubicBezTo>
                    <a:pt x="16" y="180"/>
                    <a:pt x="16" y="180"/>
                    <a:pt x="18" y="174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102 1">
              <a:extLst>
                <a:ext uri="{FF2B5EF4-FFF2-40B4-BE49-F238E27FC236}">
                  <a16:creationId xmlns:a16="http://schemas.microsoft.com/office/drawing/2014/main" id="{755B9DF5-F4B5-43B9-9023-34AD7C0C7BDA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178175" y="2540000"/>
              <a:ext cx="53975" cy="26828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50 h 499"/>
                <a:gd name="T12" fmla="*/ 6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8B0ABE6F-7C0B-4208-9DCB-CCB7F52FA8A1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6882141" y="2317240"/>
            <a:ext cx="498475" cy="265113"/>
            <a:chOff x="2541585" y="2540000"/>
            <a:chExt cx="498475" cy="265113"/>
          </a:xfrm>
        </p:grpSpPr>
        <p:sp>
          <p:nvSpPr>
            <p:cNvPr id="529" name="Freeform 235">
              <a:extLst>
                <a:ext uri="{FF2B5EF4-FFF2-40B4-BE49-F238E27FC236}">
                  <a16:creationId xmlns:a16="http://schemas.microsoft.com/office/drawing/2014/main" id="{00205F74-93CB-49D4-A451-3D8834E0F477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541585" y="2620963"/>
              <a:ext cx="123825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36">
              <a:extLst>
                <a:ext uri="{FF2B5EF4-FFF2-40B4-BE49-F238E27FC236}">
                  <a16:creationId xmlns:a16="http://schemas.microsoft.com/office/drawing/2014/main" id="{A9B28D18-22B0-4466-9AD7-C5E90572D3B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697160" y="2711450"/>
              <a:ext cx="28575" cy="793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37">
              <a:extLst>
                <a:ext uri="{FF2B5EF4-FFF2-40B4-BE49-F238E27FC236}">
                  <a16:creationId xmlns:a16="http://schemas.microsoft.com/office/drawing/2014/main" id="{6361AC1C-BA2E-4B07-8037-2C8EB0734CCE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792410" y="2620963"/>
              <a:ext cx="163513" cy="120650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70"/>
                    <a:pt x="157" y="171"/>
                    <a:pt x="158" y="173"/>
                  </a:cubicBezTo>
                  <a:cubicBezTo>
                    <a:pt x="146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6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38">
              <a:extLst>
                <a:ext uri="{FF2B5EF4-FFF2-40B4-BE49-F238E27FC236}">
                  <a16:creationId xmlns:a16="http://schemas.microsoft.com/office/drawing/2014/main" id="{7DF46222-49EB-434C-80DA-C998B79495BF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982910" y="2540000"/>
              <a:ext cx="57150" cy="265113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C55D9286-FF29-4F4A-B3BA-34456058D505}"/>
              </a:ext>
            </a:extLst>
          </p:cNvPr>
          <p:cNvSpPr txBox="1"/>
          <p:nvPr/>
        </p:nvSpPr>
        <p:spPr>
          <a:xfrm>
            <a:off x="251267" y="5923858"/>
            <a:ext cx="4701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Secure?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non-malleable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is simulation-sound</a:t>
            </a:r>
          </a:p>
        </p:txBody>
      </p:sp>
    </p:spTree>
    <p:extLst>
      <p:ext uri="{BB962C8B-B14F-4D97-AF65-F5344CB8AC3E}">
        <p14:creationId xmlns:p14="http://schemas.microsoft.com/office/powerpoint/2010/main" val="8881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330" grpId="0" animBg="1"/>
      <p:bldP spid="335" grpId="0"/>
      <p:bldP spid="358" grpId="0"/>
      <p:bldP spid="5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A368-B474-44DC-AB2D-F42D7CA4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It to Full Non-Malleability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E82F13F-CA81-40AC-B297-03AACA264ABA}"/>
              </a:ext>
            </a:extLst>
          </p:cNvPr>
          <p:cNvSpPr txBox="1"/>
          <p:nvPr/>
        </p:nvSpPr>
        <p:spPr>
          <a:xfrm>
            <a:off x="251266" y="1407251"/>
            <a:ext cx="7461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get so far?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fast simulation-sound ZK (SSZK) from only symmetric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rather standard transformations to build fully NMZK and </a:t>
            </a:r>
            <a:r>
              <a:rPr lang="en-US" dirty="0" err="1"/>
              <a:t>NMCom</a:t>
            </a:r>
            <a:endParaRPr lang="en-US" dirty="0"/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6AEBB2B-A09A-40BC-AFDE-20667B8B67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0278" y="2593390"/>
            <a:ext cx="1030136" cy="306849"/>
            <a:chOff x="2540000" y="2540000"/>
            <a:chExt cx="895350" cy="266700"/>
          </a:xfrm>
        </p:grpSpPr>
        <p:sp>
          <p:nvSpPr>
            <p:cNvPr id="349" name="Freeform 297 1 1">
              <a:extLst>
                <a:ext uri="{FF2B5EF4-FFF2-40B4-BE49-F238E27FC236}">
                  <a16:creationId xmlns:a16="http://schemas.microsoft.com/office/drawing/2014/main" id="{1A098B12-80F9-4698-B7E9-8AA2D41EFDE0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298 1 1">
              <a:extLst>
                <a:ext uri="{FF2B5EF4-FFF2-40B4-BE49-F238E27FC236}">
                  <a16:creationId xmlns:a16="http://schemas.microsoft.com/office/drawing/2014/main" id="{6954F1B6-AD18-43A4-875A-BA450D5386FE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99 1 1">
              <a:extLst>
                <a:ext uri="{FF2B5EF4-FFF2-40B4-BE49-F238E27FC236}">
                  <a16:creationId xmlns:a16="http://schemas.microsoft.com/office/drawing/2014/main" id="{ECC41C40-D37F-4718-8FAA-95183F61B859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00 1 1">
              <a:extLst>
                <a:ext uri="{FF2B5EF4-FFF2-40B4-BE49-F238E27FC236}">
                  <a16:creationId xmlns:a16="http://schemas.microsoft.com/office/drawing/2014/main" id="{93F3EBF0-2564-4338-82EF-31DBC0C0F5D1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01 1 1">
              <a:extLst>
                <a:ext uri="{FF2B5EF4-FFF2-40B4-BE49-F238E27FC236}">
                  <a16:creationId xmlns:a16="http://schemas.microsoft.com/office/drawing/2014/main" id="{CDFC66FD-D5B2-42FB-BFFD-20E0CAD548E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Freeform 302 1 1">
              <a:extLst>
                <a:ext uri="{FF2B5EF4-FFF2-40B4-BE49-F238E27FC236}">
                  <a16:creationId xmlns:a16="http://schemas.microsoft.com/office/drawing/2014/main" id="{1BF0C00D-681E-4D43-940E-1165841F9B45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03 1 1">
              <a:extLst>
                <a:ext uri="{FF2B5EF4-FFF2-40B4-BE49-F238E27FC236}">
                  <a16:creationId xmlns:a16="http://schemas.microsoft.com/office/drawing/2014/main" id="{64B8A61B-B36D-4F33-9826-4402E7616A71}"/>
                </a:ext>
              </a:extLst>
            </p:cNvPr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04 1 1">
              <a:extLst>
                <a:ext uri="{FF2B5EF4-FFF2-40B4-BE49-F238E27FC236}">
                  <a16:creationId xmlns:a16="http://schemas.microsoft.com/office/drawing/2014/main" id="{EE60C331-4D27-4C3C-8658-CFD07D6D7AFD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30006A8-C89E-48D2-85B8-F9A63AF9F4E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508408" y="2616670"/>
            <a:ext cx="688586" cy="305024"/>
            <a:chOff x="10242559" y="1644650"/>
            <a:chExt cx="598488" cy="265113"/>
          </a:xfrm>
        </p:grpSpPr>
        <p:sp>
          <p:nvSpPr>
            <p:cNvPr id="358" name="Freeform 311 1">
              <a:extLst>
                <a:ext uri="{FF2B5EF4-FFF2-40B4-BE49-F238E27FC236}">
                  <a16:creationId xmlns:a16="http://schemas.microsoft.com/office/drawing/2014/main" id="{B1BC15A1-9765-469A-8294-7BBE8D262124}"/>
                </a:ext>
              </a:extLst>
            </p:cNvPr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10242559" y="1662113"/>
              <a:ext cx="169863" cy="187325"/>
            </a:xfrm>
            <a:custGeom>
              <a:avLst/>
              <a:gdLst>
                <a:gd name="T0" fmla="*/ 285 w 355"/>
                <a:gd name="T1" fmla="*/ 56 h 351"/>
                <a:gd name="T2" fmla="*/ 349 w 355"/>
                <a:gd name="T3" fmla="*/ 15 h 351"/>
                <a:gd name="T4" fmla="*/ 355 w 355"/>
                <a:gd name="T5" fmla="*/ 6 h 351"/>
                <a:gd name="T6" fmla="*/ 349 w 355"/>
                <a:gd name="T7" fmla="*/ 0 h 351"/>
                <a:gd name="T8" fmla="*/ 308 w 355"/>
                <a:gd name="T9" fmla="*/ 1 h 351"/>
                <a:gd name="T10" fmla="*/ 259 w 355"/>
                <a:gd name="T11" fmla="*/ 0 h 351"/>
                <a:gd name="T12" fmla="*/ 249 w 355"/>
                <a:gd name="T13" fmla="*/ 9 h 351"/>
                <a:gd name="T14" fmla="*/ 257 w 355"/>
                <a:gd name="T15" fmla="*/ 15 h 351"/>
                <a:gd name="T16" fmla="*/ 280 w 355"/>
                <a:gd name="T17" fmla="*/ 31 h 351"/>
                <a:gd name="T18" fmla="*/ 273 w 355"/>
                <a:gd name="T19" fmla="*/ 50 h 351"/>
                <a:gd name="T20" fmla="*/ 119 w 355"/>
                <a:gd name="T21" fmla="*/ 294 h 351"/>
                <a:gd name="T22" fmla="*/ 85 w 355"/>
                <a:gd name="T23" fmla="*/ 30 h 351"/>
                <a:gd name="T24" fmla="*/ 120 w 355"/>
                <a:gd name="T25" fmla="*/ 15 h 351"/>
                <a:gd name="T26" fmla="*/ 132 w 355"/>
                <a:gd name="T27" fmla="*/ 5 h 351"/>
                <a:gd name="T28" fmla="*/ 125 w 355"/>
                <a:gd name="T29" fmla="*/ 0 h 351"/>
                <a:gd name="T30" fmla="*/ 64 w 355"/>
                <a:gd name="T31" fmla="*/ 1 h 351"/>
                <a:gd name="T32" fmla="*/ 36 w 355"/>
                <a:gd name="T33" fmla="*/ 1 h 351"/>
                <a:gd name="T34" fmla="*/ 9 w 355"/>
                <a:gd name="T35" fmla="*/ 0 h 351"/>
                <a:gd name="T36" fmla="*/ 0 w 355"/>
                <a:gd name="T37" fmla="*/ 9 h 351"/>
                <a:gd name="T38" fmla="*/ 12 w 355"/>
                <a:gd name="T39" fmla="*/ 15 h 351"/>
                <a:gd name="T40" fmla="*/ 42 w 355"/>
                <a:gd name="T41" fmla="*/ 32 h 351"/>
                <a:gd name="T42" fmla="*/ 81 w 355"/>
                <a:gd name="T43" fmla="*/ 340 h 351"/>
                <a:gd name="T44" fmla="*/ 91 w 355"/>
                <a:gd name="T45" fmla="*/ 351 h 351"/>
                <a:gd name="T46" fmla="*/ 105 w 355"/>
                <a:gd name="T47" fmla="*/ 342 h 351"/>
                <a:gd name="T48" fmla="*/ 285 w 355"/>
                <a:gd name="T4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1">
                  <a:moveTo>
                    <a:pt x="285" y="56"/>
                  </a:moveTo>
                  <a:cubicBezTo>
                    <a:pt x="309" y="17"/>
                    <a:pt x="330" y="16"/>
                    <a:pt x="349" y="15"/>
                  </a:cubicBezTo>
                  <a:cubicBezTo>
                    <a:pt x="355" y="14"/>
                    <a:pt x="355" y="6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1"/>
                    <a:pt x="308" y="1"/>
                  </a:cubicBezTo>
                  <a:cubicBezTo>
                    <a:pt x="291" y="1"/>
                    <a:pt x="274" y="0"/>
                    <a:pt x="259" y="0"/>
                  </a:cubicBezTo>
                  <a:cubicBezTo>
                    <a:pt x="256" y="0"/>
                    <a:pt x="249" y="0"/>
                    <a:pt x="249" y="9"/>
                  </a:cubicBezTo>
                  <a:cubicBezTo>
                    <a:pt x="249" y="14"/>
                    <a:pt x="254" y="15"/>
                    <a:pt x="257" y="15"/>
                  </a:cubicBezTo>
                  <a:cubicBezTo>
                    <a:pt x="271" y="16"/>
                    <a:pt x="280" y="21"/>
                    <a:pt x="280" y="31"/>
                  </a:cubicBezTo>
                  <a:cubicBezTo>
                    <a:pt x="280" y="39"/>
                    <a:pt x="273" y="50"/>
                    <a:pt x="273" y="50"/>
                  </a:cubicBezTo>
                  <a:lnTo>
                    <a:pt x="119" y="294"/>
                  </a:lnTo>
                  <a:lnTo>
                    <a:pt x="85" y="30"/>
                  </a:lnTo>
                  <a:cubicBezTo>
                    <a:pt x="85" y="21"/>
                    <a:pt x="97" y="15"/>
                    <a:pt x="120" y="15"/>
                  </a:cubicBezTo>
                  <a:cubicBezTo>
                    <a:pt x="127" y="15"/>
                    <a:pt x="132" y="15"/>
                    <a:pt x="132" y="5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1"/>
                    <a:pt x="64" y="1"/>
                  </a:cubicBezTo>
                  <a:cubicBezTo>
                    <a:pt x="55" y="1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9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40" y="15"/>
                    <a:pt x="41" y="19"/>
                    <a:pt x="42" y="32"/>
                  </a:cubicBezTo>
                  <a:lnTo>
                    <a:pt x="81" y="340"/>
                  </a:lnTo>
                  <a:cubicBezTo>
                    <a:pt x="83" y="350"/>
                    <a:pt x="85" y="351"/>
                    <a:pt x="91" y="351"/>
                  </a:cubicBezTo>
                  <a:cubicBezTo>
                    <a:pt x="99" y="351"/>
                    <a:pt x="101" y="349"/>
                    <a:pt x="105" y="342"/>
                  </a:cubicBezTo>
                  <a:lnTo>
                    <a:pt x="285" y="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12 1">
              <a:extLst>
                <a:ext uri="{FF2B5EF4-FFF2-40B4-BE49-F238E27FC236}">
                  <a16:creationId xmlns:a16="http://schemas.microsoft.com/office/drawing/2014/main" id="{66F9CA1D-347C-4CA9-A6AF-20445E1D3002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10377497" y="1757363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6" y="99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3"/>
                    <a:pt x="39" y="233"/>
                  </a:cubicBezTo>
                  <a:cubicBezTo>
                    <a:pt x="51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13 1">
              <a:extLst>
                <a:ext uri="{FF2B5EF4-FFF2-40B4-BE49-F238E27FC236}">
                  <a16:creationId xmlns:a16="http://schemas.microsoft.com/office/drawing/2014/main" id="{2F3609E0-CDB4-4EDB-A551-1739A73D535B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10429884" y="1754188"/>
              <a:ext cx="90488" cy="130175"/>
            </a:xfrm>
            <a:custGeom>
              <a:avLst/>
              <a:gdLst>
                <a:gd name="T0" fmla="*/ 108 w 187"/>
                <a:gd name="T1" fmla="*/ 4 h 245"/>
                <a:gd name="T2" fmla="*/ 108 w 187"/>
                <a:gd name="T3" fmla="*/ 16 h 245"/>
                <a:gd name="T4" fmla="*/ 134 w 187"/>
                <a:gd name="T5" fmla="*/ 36 h 245"/>
                <a:gd name="T6" fmla="*/ 134 w 187"/>
                <a:gd name="T7" fmla="*/ 108 h 245"/>
                <a:gd name="T8" fmla="*/ 86 w 187"/>
                <a:gd name="T9" fmla="*/ 88 h 245"/>
                <a:gd name="T10" fmla="*/ 0 w 187"/>
                <a:gd name="T11" fmla="*/ 167 h 245"/>
                <a:gd name="T12" fmla="*/ 81 w 187"/>
                <a:gd name="T13" fmla="*/ 245 h 245"/>
                <a:gd name="T14" fmla="*/ 133 w 187"/>
                <a:gd name="T15" fmla="*/ 224 h 245"/>
                <a:gd name="T16" fmla="*/ 133 w 187"/>
                <a:gd name="T17" fmla="*/ 245 h 245"/>
                <a:gd name="T18" fmla="*/ 187 w 187"/>
                <a:gd name="T19" fmla="*/ 242 h 245"/>
                <a:gd name="T20" fmla="*/ 187 w 187"/>
                <a:gd name="T21" fmla="*/ 229 h 245"/>
                <a:gd name="T22" fmla="*/ 161 w 187"/>
                <a:gd name="T23" fmla="*/ 210 h 245"/>
                <a:gd name="T24" fmla="*/ 161 w 187"/>
                <a:gd name="T25" fmla="*/ 0 h 245"/>
                <a:gd name="T26" fmla="*/ 108 w 187"/>
                <a:gd name="T27" fmla="*/ 4 h 245"/>
                <a:gd name="T28" fmla="*/ 133 w 187"/>
                <a:gd name="T29" fmla="*/ 205 h 245"/>
                <a:gd name="T30" fmla="*/ 84 w 187"/>
                <a:gd name="T31" fmla="*/ 235 h 245"/>
                <a:gd name="T32" fmla="*/ 43 w 187"/>
                <a:gd name="T33" fmla="*/ 214 h 245"/>
                <a:gd name="T34" fmla="*/ 32 w 187"/>
                <a:gd name="T35" fmla="*/ 167 h 245"/>
                <a:gd name="T36" fmla="*/ 46 w 187"/>
                <a:gd name="T37" fmla="*/ 117 h 245"/>
                <a:gd name="T38" fmla="*/ 87 w 187"/>
                <a:gd name="T39" fmla="*/ 98 h 245"/>
                <a:gd name="T40" fmla="*/ 129 w 187"/>
                <a:gd name="T41" fmla="*/ 118 h 245"/>
                <a:gd name="T42" fmla="*/ 133 w 187"/>
                <a:gd name="T43" fmla="*/ 131 h 245"/>
                <a:gd name="T44" fmla="*/ 133 w 187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5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4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2" y="189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14 1">
              <a:extLst>
                <a:ext uri="{FF2B5EF4-FFF2-40B4-BE49-F238E27FC236}">
                  <a16:creationId xmlns:a16="http://schemas.microsoft.com/office/drawing/2014/main" id="{3FB57785-7CEE-4F54-98A4-CAE6B4A857B0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0564822" y="1644650"/>
              <a:ext cx="5556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15 1">
              <a:extLst>
                <a:ext uri="{FF2B5EF4-FFF2-40B4-BE49-F238E27FC236}">
                  <a16:creationId xmlns:a16="http://schemas.microsoft.com/office/drawing/2014/main" id="{6E99382C-78C9-4346-8E2F-88EDDC3DC12E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10641022" y="1725613"/>
              <a:ext cx="120650" cy="120650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16 1">
              <a:extLst>
                <a:ext uri="{FF2B5EF4-FFF2-40B4-BE49-F238E27FC236}">
                  <a16:creationId xmlns:a16="http://schemas.microsoft.com/office/drawing/2014/main" id="{17E23499-AB25-4172-81C1-E6576BBA51CF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10785484" y="1644650"/>
              <a:ext cx="55563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7" name="Arrow: Right 366">
            <a:extLst>
              <a:ext uri="{FF2B5EF4-FFF2-40B4-BE49-F238E27FC236}">
                <a16:creationId xmlns:a16="http://schemas.microsoft.com/office/drawing/2014/main" id="{308AF2D5-6CA7-4817-BA58-8012C4C90F1A}"/>
              </a:ext>
            </a:extLst>
          </p:cNvPr>
          <p:cNvSpPr/>
          <p:nvPr/>
        </p:nvSpPr>
        <p:spPr>
          <a:xfrm>
            <a:off x="1149441" y="3565027"/>
            <a:ext cx="2345232" cy="1121743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CF58507-4366-469F-9513-8B06FFEA467B}"/>
              </a:ext>
            </a:extLst>
          </p:cNvPr>
          <p:cNvCxnSpPr>
            <a:cxnSpLocks/>
          </p:cNvCxnSpPr>
          <p:nvPr/>
        </p:nvCxnSpPr>
        <p:spPr>
          <a:xfrm flipH="1">
            <a:off x="1237679" y="3395544"/>
            <a:ext cx="202702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F7FB37D4-12E6-4EF7-BF76-48D6FD22AFD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439144" y="3058970"/>
            <a:ext cx="1414463" cy="285750"/>
            <a:chOff x="1670050" y="3308350"/>
            <a:chExt cx="1414463" cy="285750"/>
          </a:xfrm>
        </p:grpSpPr>
        <p:sp>
          <p:nvSpPr>
            <p:cNvPr id="688" name="Freeform 161">
              <a:extLst>
                <a:ext uri="{FF2B5EF4-FFF2-40B4-BE49-F238E27FC236}">
                  <a16:creationId xmlns:a16="http://schemas.microsoft.com/office/drawing/2014/main" id="{8ECE77BD-58C4-4818-8CB7-BF15F292BC5A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1670050" y="3409950"/>
              <a:ext cx="87313" cy="122238"/>
            </a:xfrm>
            <a:custGeom>
              <a:avLst/>
              <a:gdLst>
                <a:gd name="T0" fmla="*/ 187 w 189"/>
                <a:gd name="T1" fmla="*/ 21 h 235"/>
                <a:gd name="T2" fmla="*/ 110 w 189"/>
                <a:gd name="T3" fmla="*/ 0 h 235"/>
                <a:gd name="T4" fmla="*/ 0 w 189"/>
                <a:gd name="T5" fmla="*/ 119 h 235"/>
                <a:gd name="T6" fmla="*/ 108 w 189"/>
                <a:gd name="T7" fmla="*/ 235 h 235"/>
                <a:gd name="T8" fmla="*/ 189 w 189"/>
                <a:gd name="T9" fmla="*/ 210 h 235"/>
                <a:gd name="T10" fmla="*/ 186 w 189"/>
                <a:gd name="T11" fmla="*/ 176 h 235"/>
                <a:gd name="T12" fmla="*/ 108 w 189"/>
                <a:gd name="T13" fmla="*/ 203 h 235"/>
                <a:gd name="T14" fmla="*/ 39 w 189"/>
                <a:gd name="T15" fmla="*/ 118 h 235"/>
                <a:gd name="T16" fmla="*/ 110 w 189"/>
                <a:gd name="T17" fmla="*/ 31 h 235"/>
                <a:gd name="T18" fmla="*/ 181 w 189"/>
                <a:gd name="T19" fmla="*/ 53 h 235"/>
                <a:gd name="T20" fmla="*/ 187 w 189"/>
                <a:gd name="T2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5">
                  <a:moveTo>
                    <a:pt x="187" y="21"/>
                  </a:moveTo>
                  <a:cubicBezTo>
                    <a:pt x="157" y="4"/>
                    <a:pt x="140" y="0"/>
                    <a:pt x="110" y="0"/>
                  </a:cubicBezTo>
                  <a:cubicBezTo>
                    <a:pt x="40" y="0"/>
                    <a:pt x="0" y="60"/>
                    <a:pt x="0" y="119"/>
                  </a:cubicBezTo>
                  <a:cubicBezTo>
                    <a:pt x="0" y="181"/>
                    <a:pt x="45" y="235"/>
                    <a:pt x="108" y="235"/>
                  </a:cubicBezTo>
                  <a:cubicBezTo>
                    <a:pt x="135" y="235"/>
                    <a:pt x="162" y="228"/>
                    <a:pt x="189" y="210"/>
                  </a:cubicBezTo>
                  <a:lnTo>
                    <a:pt x="186" y="176"/>
                  </a:lnTo>
                  <a:cubicBezTo>
                    <a:pt x="161" y="196"/>
                    <a:pt x="134" y="203"/>
                    <a:pt x="108" y="203"/>
                  </a:cubicBezTo>
                  <a:cubicBezTo>
                    <a:pt x="67" y="203"/>
                    <a:pt x="39" y="167"/>
                    <a:pt x="39" y="118"/>
                  </a:cubicBezTo>
                  <a:cubicBezTo>
                    <a:pt x="39" y="79"/>
                    <a:pt x="57" y="31"/>
                    <a:pt x="110" y="31"/>
                  </a:cubicBezTo>
                  <a:cubicBezTo>
                    <a:pt x="136" y="31"/>
                    <a:pt x="153" y="35"/>
                    <a:pt x="181" y="53"/>
                  </a:cubicBezTo>
                  <a:lnTo>
                    <a:pt x="187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62">
              <a:extLst>
                <a:ext uri="{FF2B5EF4-FFF2-40B4-BE49-F238E27FC236}">
                  <a16:creationId xmlns:a16="http://schemas.microsoft.com/office/drawing/2014/main" id="{90E8A662-CEB8-4899-9F25-E62EB1BB2FF4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1781175" y="3411538"/>
              <a:ext cx="146050" cy="117475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3 w 315"/>
                <a:gd name="T5" fmla="*/ 40 h 227"/>
                <a:gd name="T6" fmla="*/ 109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4 h 227"/>
                <a:gd name="T20" fmla="*/ 89 w 315"/>
                <a:gd name="T21" fmla="*/ 30 h 227"/>
                <a:gd name="T22" fmla="*/ 138 w 315"/>
                <a:gd name="T23" fmla="*/ 81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4 h 227"/>
                <a:gd name="T30" fmla="*/ 227 w 315"/>
                <a:gd name="T31" fmla="*/ 30 h 227"/>
                <a:gd name="T32" fmla="*/ 276 w 315"/>
                <a:gd name="T33" fmla="*/ 81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4"/>
                    <a:pt x="307" y="0"/>
                    <a:pt x="247" y="0"/>
                  </a:cubicBezTo>
                  <a:cubicBezTo>
                    <a:pt x="217" y="0"/>
                    <a:pt x="191" y="14"/>
                    <a:pt x="173" y="40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4"/>
                  </a:lnTo>
                  <a:cubicBezTo>
                    <a:pt x="39" y="70"/>
                    <a:pt x="52" y="30"/>
                    <a:pt x="89" y="30"/>
                  </a:cubicBezTo>
                  <a:cubicBezTo>
                    <a:pt x="136" y="30"/>
                    <a:pt x="138" y="62"/>
                    <a:pt x="138" y="81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4"/>
                  </a:lnTo>
                  <a:cubicBezTo>
                    <a:pt x="177" y="70"/>
                    <a:pt x="190" y="30"/>
                    <a:pt x="227" y="30"/>
                  </a:cubicBezTo>
                  <a:cubicBezTo>
                    <a:pt x="274" y="30"/>
                    <a:pt x="276" y="62"/>
                    <a:pt x="276" y="81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63">
              <a:extLst>
                <a:ext uri="{FF2B5EF4-FFF2-40B4-BE49-F238E27FC236}">
                  <a16:creationId xmlns:a16="http://schemas.microsoft.com/office/drawing/2014/main" id="{42FB4E59-294C-4571-A981-128427C13C8C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2022475" y="3433763"/>
              <a:ext cx="152400" cy="6032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64">
              <a:extLst>
                <a:ext uri="{FF2B5EF4-FFF2-40B4-BE49-F238E27FC236}">
                  <a16:creationId xmlns:a16="http://schemas.microsoft.com/office/drawing/2014/main" id="{9C1E1FB3-7FD4-493A-BB0E-036C7B438E5B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2266950" y="3344863"/>
              <a:ext cx="119063" cy="187325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4 w 260"/>
                <a:gd name="T5" fmla="*/ 178 h 357"/>
                <a:gd name="T6" fmla="*/ 162 w 260"/>
                <a:gd name="T7" fmla="*/ 32 h 357"/>
                <a:gd name="T8" fmla="*/ 247 w 260"/>
                <a:gd name="T9" fmla="*/ 58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7" y="314"/>
                    <a:pt x="210" y="325"/>
                    <a:pt x="161" y="325"/>
                  </a:cubicBezTo>
                  <a:cubicBezTo>
                    <a:pt x="89" y="325"/>
                    <a:pt x="44" y="250"/>
                    <a:pt x="44" y="178"/>
                  </a:cubicBezTo>
                  <a:cubicBezTo>
                    <a:pt x="44" y="110"/>
                    <a:pt x="86" y="32"/>
                    <a:pt x="162" y="32"/>
                  </a:cubicBezTo>
                  <a:cubicBezTo>
                    <a:pt x="198" y="32"/>
                    <a:pt x="220" y="40"/>
                    <a:pt x="247" y="58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8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8" y="357"/>
                    <a:pt x="227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65">
              <a:extLst>
                <a:ext uri="{FF2B5EF4-FFF2-40B4-BE49-F238E27FC236}">
                  <a16:creationId xmlns:a16="http://schemas.microsoft.com/office/drawing/2014/main" id="{B7922187-D6F3-464F-980B-F5BC4493DCB3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2403475" y="3409950"/>
              <a:ext cx="101600" cy="122238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4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4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66">
              <a:extLst>
                <a:ext uri="{FF2B5EF4-FFF2-40B4-BE49-F238E27FC236}">
                  <a16:creationId xmlns:a16="http://schemas.microsoft.com/office/drawing/2014/main" id="{2BA91BCA-2C80-48B6-85D4-CE79606EE0B6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2530475" y="3411538"/>
              <a:ext cx="144463" cy="117475"/>
            </a:xfrm>
            <a:custGeom>
              <a:avLst/>
              <a:gdLst>
                <a:gd name="T0" fmla="*/ 316 w 316"/>
                <a:gd name="T1" fmla="*/ 78 h 227"/>
                <a:gd name="T2" fmla="*/ 247 w 316"/>
                <a:gd name="T3" fmla="*/ 0 h 227"/>
                <a:gd name="T4" fmla="*/ 173 w 316"/>
                <a:gd name="T5" fmla="*/ 40 h 227"/>
                <a:gd name="T6" fmla="*/ 109 w 316"/>
                <a:gd name="T7" fmla="*/ 0 h 227"/>
                <a:gd name="T8" fmla="*/ 36 w 316"/>
                <a:gd name="T9" fmla="*/ 38 h 227"/>
                <a:gd name="T10" fmla="*/ 36 w 316"/>
                <a:gd name="T11" fmla="*/ 2 h 227"/>
                <a:gd name="T12" fmla="*/ 0 w 316"/>
                <a:gd name="T13" fmla="*/ 2 h 227"/>
                <a:gd name="T14" fmla="*/ 0 w 316"/>
                <a:gd name="T15" fmla="*/ 227 h 227"/>
                <a:gd name="T16" fmla="*/ 39 w 316"/>
                <a:gd name="T17" fmla="*/ 227 h 227"/>
                <a:gd name="T18" fmla="*/ 39 w 316"/>
                <a:gd name="T19" fmla="*/ 104 h 227"/>
                <a:gd name="T20" fmla="*/ 90 w 316"/>
                <a:gd name="T21" fmla="*/ 30 h 227"/>
                <a:gd name="T22" fmla="*/ 139 w 316"/>
                <a:gd name="T23" fmla="*/ 81 h 227"/>
                <a:gd name="T24" fmla="*/ 139 w 316"/>
                <a:gd name="T25" fmla="*/ 227 h 227"/>
                <a:gd name="T26" fmla="*/ 177 w 316"/>
                <a:gd name="T27" fmla="*/ 227 h 227"/>
                <a:gd name="T28" fmla="*/ 177 w 316"/>
                <a:gd name="T29" fmla="*/ 104 h 227"/>
                <a:gd name="T30" fmla="*/ 228 w 316"/>
                <a:gd name="T31" fmla="*/ 30 h 227"/>
                <a:gd name="T32" fmla="*/ 277 w 316"/>
                <a:gd name="T33" fmla="*/ 81 h 227"/>
                <a:gd name="T34" fmla="*/ 277 w 316"/>
                <a:gd name="T35" fmla="*/ 227 h 227"/>
                <a:gd name="T36" fmla="*/ 316 w 316"/>
                <a:gd name="T37" fmla="*/ 227 h 227"/>
                <a:gd name="T38" fmla="*/ 316 w 316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27">
                  <a:moveTo>
                    <a:pt x="316" y="78"/>
                  </a:moveTo>
                  <a:cubicBezTo>
                    <a:pt x="316" y="44"/>
                    <a:pt x="308" y="0"/>
                    <a:pt x="247" y="0"/>
                  </a:cubicBezTo>
                  <a:cubicBezTo>
                    <a:pt x="217" y="0"/>
                    <a:pt x="191" y="14"/>
                    <a:pt x="173" y="40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50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4"/>
                  </a:lnTo>
                  <a:cubicBezTo>
                    <a:pt x="39" y="70"/>
                    <a:pt x="53" y="30"/>
                    <a:pt x="90" y="30"/>
                  </a:cubicBezTo>
                  <a:cubicBezTo>
                    <a:pt x="136" y="30"/>
                    <a:pt x="139" y="62"/>
                    <a:pt x="139" y="81"/>
                  </a:cubicBezTo>
                  <a:lnTo>
                    <a:pt x="139" y="227"/>
                  </a:lnTo>
                  <a:lnTo>
                    <a:pt x="177" y="227"/>
                  </a:lnTo>
                  <a:lnTo>
                    <a:pt x="177" y="104"/>
                  </a:lnTo>
                  <a:cubicBezTo>
                    <a:pt x="177" y="70"/>
                    <a:pt x="191" y="30"/>
                    <a:pt x="228" y="30"/>
                  </a:cubicBezTo>
                  <a:cubicBezTo>
                    <a:pt x="274" y="30"/>
                    <a:pt x="277" y="62"/>
                    <a:pt x="277" y="81"/>
                  </a:cubicBezTo>
                  <a:lnTo>
                    <a:pt x="277" y="227"/>
                  </a:lnTo>
                  <a:lnTo>
                    <a:pt x="316" y="227"/>
                  </a:lnTo>
                  <a:lnTo>
                    <a:pt x="316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67">
              <a:extLst>
                <a:ext uri="{FF2B5EF4-FFF2-40B4-BE49-F238E27FC236}">
                  <a16:creationId xmlns:a16="http://schemas.microsoft.com/office/drawing/2014/main" id="{2C5B0417-E1B3-4057-A26F-07743EFCA8FC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2716213" y="3333750"/>
              <a:ext cx="53975" cy="2603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168">
              <a:extLst>
                <a:ext uri="{FF2B5EF4-FFF2-40B4-BE49-F238E27FC236}">
                  <a16:creationId xmlns:a16="http://schemas.microsoft.com/office/drawing/2014/main" id="{49FFEE21-9DDF-4005-9E12-71A6BBCFBEBF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2792413" y="3355975"/>
              <a:ext cx="96838" cy="179388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3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0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4"/>
                    <a:pt x="80" y="344"/>
                    <a:pt x="105" y="344"/>
                  </a:cubicBezTo>
                  <a:cubicBezTo>
                    <a:pt x="132" y="344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3"/>
                  </a:moveTo>
                  <a:cubicBezTo>
                    <a:pt x="85" y="333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169">
              <a:extLst>
                <a:ext uri="{FF2B5EF4-FFF2-40B4-BE49-F238E27FC236}">
                  <a16:creationId xmlns:a16="http://schemas.microsoft.com/office/drawing/2014/main" id="{138F9844-7AF3-46D7-AFC4-F581FB0D203A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2909888" y="3308350"/>
              <a:ext cx="87313" cy="128588"/>
            </a:xfrm>
            <a:custGeom>
              <a:avLst/>
              <a:gdLst>
                <a:gd name="T0" fmla="*/ 115 w 192"/>
                <a:gd name="T1" fmla="*/ 142 h 246"/>
                <a:gd name="T2" fmla="*/ 157 w 192"/>
                <a:gd name="T3" fmla="*/ 237 h 246"/>
                <a:gd name="T4" fmla="*/ 175 w 192"/>
                <a:gd name="T5" fmla="*/ 245 h 246"/>
                <a:gd name="T6" fmla="*/ 182 w 192"/>
                <a:gd name="T7" fmla="*/ 245 h 246"/>
                <a:gd name="T8" fmla="*/ 192 w 192"/>
                <a:gd name="T9" fmla="*/ 241 h 246"/>
                <a:gd name="T10" fmla="*/ 190 w 192"/>
                <a:gd name="T11" fmla="*/ 237 h 246"/>
                <a:gd name="T12" fmla="*/ 181 w 192"/>
                <a:gd name="T13" fmla="*/ 222 h 246"/>
                <a:gd name="T14" fmla="*/ 96 w 192"/>
                <a:gd name="T15" fmla="*/ 21 h 246"/>
                <a:gd name="T16" fmla="*/ 50 w 192"/>
                <a:gd name="T17" fmla="*/ 0 h 246"/>
                <a:gd name="T18" fmla="*/ 41 w 192"/>
                <a:gd name="T19" fmla="*/ 4 h 246"/>
                <a:gd name="T20" fmla="*/ 46 w 192"/>
                <a:gd name="T21" fmla="*/ 9 h 246"/>
                <a:gd name="T22" fmla="*/ 69 w 192"/>
                <a:gd name="T23" fmla="*/ 31 h 246"/>
                <a:gd name="T24" fmla="*/ 110 w 192"/>
                <a:gd name="T25" fmla="*/ 129 h 246"/>
                <a:gd name="T26" fmla="*/ 7 w 192"/>
                <a:gd name="T27" fmla="*/ 222 h 246"/>
                <a:gd name="T28" fmla="*/ 0 w 192"/>
                <a:gd name="T29" fmla="*/ 234 h 246"/>
                <a:gd name="T30" fmla="*/ 12 w 192"/>
                <a:gd name="T31" fmla="*/ 246 h 246"/>
                <a:gd name="T32" fmla="*/ 24 w 192"/>
                <a:gd name="T33" fmla="*/ 240 h 246"/>
                <a:gd name="T34" fmla="*/ 115 w 192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46">
                  <a:moveTo>
                    <a:pt x="115" y="142"/>
                  </a:moveTo>
                  <a:cubicBezTo>
                    <a:pt x="133" y="182"/>
                    <a:pt x="153" y="232"/>
                    <a:pt x="157" y="237"/>
                  </a:cubicBezTo>
                  <a:cubicBezTo>
                    <a:pt x="163" y="245"/>
                    <a:pt x="170" y="245"/>
                    <a:pt x="175" y="245"/>
                  </a:cubicBezTo>
                  <a:lnTo>
                    <a:pt x="182" y="245"/>
                  </a:lnTo>
                  <a:cubicBezTo>
                    <a:pt x="189" y="245"/>
                    <a:pt x="192" y="245"/>
                    <a:pt x="192" y="241"/>
                  </a:cubicBezTo>
                  <a:cubicBezTo>
                    <a:pt x="192" y="239"/>
                    <a:pt x="191" y="238"/>
                    <a:pt x="190" y="237"/>
                  </a:cubicBezTo>
                  <a:cubicBezTo>
                    <a:pt x="186" y="234"/>
                    <a:pt x="183" y="226"/>
                    <a:pt x="181" y="222"/>
                  </a:cubicBezTo>
                  <a:lnTo>
                    <a:pt x="96" y="21"/>
                  </a:lnTo>
                  <a:cubicBezTo>
                    <a:pt x="94" y="15"/>
                    <a:pt x="87" y="0"/>
                    <a:pt x="50" y="0"/>
                  </a:cubicBezTo>
                  <a:cubicBezTo>
                    <a:pt x="46" y="0"/>
                    <a:pt x="41" y="0"/>
                    <a:pt x="41" y="4"/>
                  </a:cubicBezTo>
                  <a:cubicBezTo>
                    <a:pt x="41" y="9"/>
                    <a:pt x="44" y="9"/>
                    <a:pt x="46" y="9"/>
                  </a:cubicBezTo>
                  <a:cubicBezTo>
                    <a:pt x="53" y="10"/>
                    <a:pt x="60" y="11"/>
                    <a:pt x="69" y="31"/>
                  </a:cubicBezTo>
                  <a:lnTo>
                    <a:pt x="110" y="129"/>
                  </a:lnTo>
                  <a:lnTo>
                    <a:pt x="7" y="222"/>
                  </a:lnTo>
                  <a:cubicBezTo>
                    <a:pt x="3" y="225"/>
                    <a:pt x="0" y="228"/>
                    <a:pt x="0" y="234"/>
                  </a:cubicBezTo>
                  <a:cubicBezTo>
                    <a:pt x="0" y="242"/>
                    <a:pt x="7" y="246"/>
                    <a:pt x="12" y="246"/>
                  </a:cubicBezTo>
                  <a:cubicBezTo>
                    <a:pt x="19" y="246"/>
                    <a:pt x="23" y="241"/>
                    <a:pt x="24" y="240"/>
                  </a:cubicBezTo>
                  <a:lnTo>
                    <a:pt x="115" y="1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70">
              <a:extLst>
                <a:ext uri="{FF2B5EF4-FFF2-40B4-BE49-F238E27FC236}">
                  <a16:creationId xmlns:a16="http://schemas.microsoft.com/office/drawing/2014/main" id="{B70AAEA8-9CAD-4ED1-9A10-F6CFC4E1FC2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030538" y="3333750"/>
              <a:ext cx="53975" cy="260350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84E902F-BB65-4EE9-ABC4-08E4FA68BAAF}"/>
              </a:ext>
            </a:extLst>
          </p:cNvPr>
          <p:cNvSpPr txBox="1"/>
          <p:nvPr/>
        </p:nvSpPr>
        <p:spPr>
          <a:xfrm>
            <a:off x="1144318" y="3740956"/>
            <a:ext cx="109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SSZK: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EDD3448-45A6-4DF0-A3C1-909AB0011113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239248" y="4147996"/>
            <a:ext cx="1760538" cy="228600"/>
            <a:chOff x="2543175" y="2540000"/>
            <a:chExt cx="1760538" cy="228600"/>
          </a:xfrm>
        </p:grpSpPr>
        <p:sp>
          <p:nvSpPr>
            <p:cNvPr id="165" name="Freeform 34 1">
              <a:extLst>
                <a:ext uri="{FF2B5EF4-FFF2-40B4-BE49-F238E27FC236}">
                  <a16:creationId xmlns:a16="http://schemas.microsoft.com/office/drawing/2014/main" id="{8B983393-8F3C-46C5-A9A1-5A3FDA8C060D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2543175" y="2641600"/>
              <a:ext cx="85725" cy="123825"/>
            </a:xfrm>
            <a:custGeom>
              <a:avLst/>
              <a:gdLst>
                <a:gd name="T0" fmla="*/ 187 w 189"/>
                <a:gd name="T1" fmla="*/ 21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1"/>
                  </a:moveTo>
                  <a:cubicBezTo>
                    <a:pt x="157" y="4"/>
                    <a:pt x="140" y="0"/>
                    <a:pt x="110" y="0"/>
                  </a:cubicBezTo>
                  <a:cubicBezTo>
                    <a:pt x="40" y="0"/>
                    <a:pt x="0" y="60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5 1">
              <a:extLst>
                <a:ext uri="{FF2B5EF4-FFF2-40B4-BE49-F238E27FC236}">
                  <a16:creationId xmlns:a16="http://schemas.microsoft.com/office/drawing/2014/main" id="{4E596EB4-6378-49FF-9927-0C60FA665364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654300" y="2643188"/>
              <a:ext cx="144463" cy="119063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6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0"/>
                    <a:pt x="227" y="30"/>
                  </a:cubicBezTo>
                  <a:cubicBezTo>
                    <a:pt x="274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 1">
              <a:extLst>
                <a:ext uri="{FF2B5EF4-FFF2-40B4-BE49-F238E27FC236}">
                  <a16:creationId xmlns:a16="http://schemas.microsoft.com/office/drawing/2014/main" id="{F3D8BC94-D821-4FEB-9364-8F1B1D4809EF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901950" y="2644775"/>
              <a:ext cx="87313" cy="120650"/>
            </a:xfrm>
            <a:custGeom>
              <a:avLst/>
              <a:gdLst>
                <a:gd name="T0" fmla="*/ 42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2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2" y="115"/>
                  </a:moveTo>
                  <a:cubicBezTo>
                    <a:pt x="42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2" y="196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7 1">
              <a:extLst>
                <a:ext uri="{FF2B5EF4-FFF2-40B4-BE49-F238E27FC236}">
                  <a16:creationId xmlns:a16="http://schemas.microsoft.com/office/drawing/2014/main" id="{409F66DE-3048-402E-9F02-7B96D262EDC8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001963" y="2644775"/>
              <a:ext cx="101600" cy="120650"/>
            </a:xfrm>
            <a:custGeom>
              <a:avLst/>
              <a:gdLst>
                <a:gd name="T0" fmla="*/ 220 w 220"/>
                <a:gd name="T1" fmla="*/ 117 h 230"/>
                <a:gd name="T2" fmla="*/ 110 w 220"/>
                <a:gd name="T3" fmla="*/ 0 h 230"/>
                <a:gd name="T4" fmla="*/ 0 w 220"/>
                <a:gd name="T5" fmla="*/ 117 h 230"/>
                <a:gd name="T6" fmla="*/ 110 w 220"/>
                <a:gd name="T7" fmla="*/ 230 h 230"/>
                <a:gd name="T8" fmla="*/ 220 w 220"/>
                <a:gd name="T9" fmla="*/ 117 h 230"/>
                <a:gd name="T10" fmla="*/ 110 w 220"/>
                <a:gd name="T11" fmla="*/ 217 h 230"/>
                <a:gd name="T12" fmla="*/ 53 w 220"/>
                <a:gd name="T13" fmla="*/ 184 h 230"/>
                <a:gd name="T14" fmla="*/ 41 w 220"/>
                <a:gd name="T15" fmla="*/ 113 h 230"/>
                <a:gd name="T16" fmla="*/ 53 w 220"/>
                <a:gd name="T17" fmla="*/ 45 h 230"/>
                <a:gd name="T18" fmla="*/ 110 w 220"/>
                <a:gd name="T19" fmla="*/ 11 h 230"/>
                <a:gd name="T20" fmla="*/ 166 w 220"/>
                <a:gd name="T21" fmla="*/ 44 h 230"/>
                <a:gd name="T22" fmla="*/ 179 w 220"/>
                <a:gd name="T23" fmla="*/ 113 h 230"/>
                <a:gd name="T24" fmla="*/ 168 w 220"/>
                <a:gd name="T25" fmla="*/ 180 h 230"/>
                <a:gd name="T26" fmla="*/ 110 w 220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30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0" y="181"/>
                    <a:pt x="220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8 1">
              <a:extLst>
                <a:ext uri="{FF2B5EF4-FFF2-40B4-BE49-F238E27FC236}">
                  <a16:creationId xmlns:a16="http://schemas.microsoft.com/office/drawing/2014/main" id="{869FD527-A6F0-4DD8-B5EE-106E3EB4E055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117850" y="2646363"/>
              <a:ext cx="177800" cy="115888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6 h 221"/>
                <a:gd name="T6" fmla="*/ 0 w 389"/>
                <a:gd name="T7" fmla="*/ 221 h 221"/>
                <a:gd name="T8" fmla="*/ 56 w 389"/>
                <a:gd name="T9" fmla="*/ 220 h 221"/>
                <a:gd name="T10" fmla="*/ 112 w 389"/>
                <a:gd name="T11" fmla="*/ 221 h 221"/>
                <a:gd name="T12" fmla="*/ 112 w 389"/>
                <a:gd name="T13" fmla="*/ 206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6 h 221"/>
                <a:gd name="T26" fmla="*/ 138 w 389"/>
                <a:gd name="T27" fmla="*/ 221 h 221"/>
                <a:gd name="T28" fmla="*/ 195 w 389"/>
                <a:gd name="T29" fmla="*/ 220 h 221"/>
                <a:gd name="T30" fmla="*/ 250 w 389"/>
                <a:gd name="T31" fmla="*/ 221 h 221"/>
                <a:gd name="T32" fmla="*/ 250 w 389"/>
                <a:gd name="T33" fmla="*/ 206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6 h 221"/>
                <a:gd name="T46" fmla="*/ 277 w 389"/>
                <a:gd name="T47" fmla="*/ 221 h 221"/>
                <a:gd name="T48" fmla="*/ 333 w 389"/>
                <a:gd name="T49" fmla="*/ 220 h 221"/>
                <a:gd name="T50" fmla="*/ 389 w 389"/>
                <a:gd name="T51" fmla="*/ 221 h 221"/>
                <a:gd name="T52" fmla="*/ 389 w 389"/>
                <a:gd name="T53" fmla="*/ 206 h 221"/>
                <a:gd name="T54" fmla="*/ 350 w 389"/>
                <a:gd name="T55" fmla="*/ 191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8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0" y="221"/>
                  </a:cubicBezTo>
                  <a:lnTo>
                    <a:pt x="250" y="206"/>
                  </a:lnTo>
                  <a:cubicBezTo>
                    <a:pt x="217" y="206"/>
                    <a:pt x="212" y="206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6"/>
                    <a:pt x="310" y="206"/>
                    <a:pt x="277" y="206"/>
                  </a:cubicBezTo>
                  <a:lnTo>
                    <a:pt x="277" y="221"/>
                  </a:lnTo>
                  <a:cubicBezTo>
                    <a:pt x="294" y="221"/>
                    <a:pt x="320" y="220"/>
                    <a:pt x="333" y="220"/>
                  </a:cubicBezTo>
                  <a:cubicBezTo>
                    <a:pt x="346" y="220"/>
                    <a:pt x="372" y="221"/>
                    <a:pt x="389" y="221"/>
                  </a:cubicBezTo>
                  <a:lnTo>
                    <a:pt x="389" y="206"/>
                  </a:lnTo>
                  <a:cubicBezTo>
                    <a:pt x="363" y="206"/>
                    <a:pt x="351" y="206"/>
                    <a:pt x="350" y="191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9 1">
              <a:extLst>
                <a:ext uri="{FF2B5EF4-FFF2-40B4-BE49-F238E27FC236}">
                  <a16:creationId xmlns:a16="http://schemas.microsoft.com/office/drawing/2014/main" id="{D6512234-F14D-464F-B9DF-1AE73062B614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3308350" y="2646363"/>
              <a:ext cx="177800" cy="115888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6 h 221"/>
                <a:gd name="T6" fmla="*/ 0 w 389"/>
                <a:gd name="T7" fmla="*/ 221 h 221"/>
                <a:gd name="T8" fmla="*/ 56 w 389"/>
                <a:gd name="T9" fmla="*/ 220 h 221"/>
                <a:gd name="T10" fmla="*/ 112 w 389"/>
                <a:gd name="T11" fmla="*/ 221 h 221"/>
                <a:gd name="T12" fmla="*/ 112 w 389"/>
                <a:gd name="T13" fmla="*/ 206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6 h 221"/>
                <a:gd name="T26" fmla="*/ 138 w 389"/>
                <a:gd name="T27" fmla="*/ 221 h 221"/>
                <a:gd name="T28" fmla="*/ 195 w 389"/>
                <a:gd name="T29" fmla="*/ 220 h 221"/>
                <a:gd name="T30" fmla="*/ 251 w 389"/>
                <a:gd name="T31" fmla="*/ 221 h 221"/>
                <a:gd name="T32" fmla="*/ 251 w 389"/>
                <a:gd name="T33" fmla="*/ 206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6 h 221"/>
                <a:gd name="T46" fmla="*/ 277 w 389"/>
                <a:gd name="T47" fmla="*/ 221 h 221"/>
                <a:gd name="T48" fmla="*/ 333 w 389"/>
                <a:gd name="T49" fmla="*/ 220 h 221"/>
                <a:gd name="T50" fmla="*/ 389 w 389"/>
                <a:gd name="T51" fmla="*/ 221 h 221"/>
                <a:gd name="T52" fmla="*/ 389 w 389"/>
                <a:gd name="T53" fmla="*/ 206 h 221"/>
                <a:gd name="T54" fmla="*/ 350 w 389"/>
                <a:gd name="T55" fmla="*/ 191 h 221"/>
                <a:gd name="T56" fmla="*/ 350 w 389"/>
                <a:gd name="T57" fmla="*/ 95 h 221"/>
                <a:gd name="T58" fmla="*/ 335 w 389"/>
                <a:gd name="T59" fmla="*/ 19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17" y="206"/>
                    <a:pt x="212" y="206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6"/>
                    <a:pt x="310" y="206"/>
                    <a:pt x="277" y="206"/>
                  </a:cubicBezTo>
                  <a:lnTo>
                    <a:pt x="277" y="221"/>
                  </a:lnTo>
                  <a:cubicBezTo>
                    <a:pt x="294" y="221"/>
                    <a:pt x="320" y="220"/>
                    <a:pt x="333" y="220"/>
                  </a:cubicBezTo>
                  <a:cubicBezTo>
                    <a:pt x="346" y="220"/>
                    <a:pt x="372" y="221"/>
                    <a:pt x="389" y="221"/>
                  </a:cubicBezTo>
                  <a:lnTo>
                    <a:pt x="389" y="206"/>
                  </a:lnTo>
                  <a:cubicBezTo>
                    <a:pt x="363" y="206"/>
                    <a:pt x="351" y="206"/>
                    <a:pt x="350" y="191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0 1">
              <a:extLst>
                <a:ext uri="{FF2B5EF4-FFF2-40B4-BE49-F238E27FC236}">
                  <a16:creationId xmlns:a16="http://schemas.microsoft.com/office/drawing/2014/main" id="{C84AAA95-2968-4CA2-91B2-7B52F23BF612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3498850" y="2586038"/>
              <a:ext cx="49213" cy="176213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1 1">
              <a:extLst>
                <a:ext uri="{FF2B5EF4-FFF2-40B4-BE49-F238E27FC236}">
                  <a16:creationId xmlns:a16="http://schemas.microsoft.com/office/drawing/2014/main" id="{3136FD88-DCD8-4C93-AD3A-EBC042C25AAC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3559175" y="2600325"/>
              <a:ext cx="71438" cy="165100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2 1">
              <a:extLst>
                <a:ext uri="{FF2B5EF4-FFF2-40B4-BE49-F238E27FC236}">
                  <a16:creationId xmlns:a16="http://schemas.microsoft.com/office/drawing/2014/main" id="{932ADC8E-3BF4-43B3-B55D-CEA799BAE5CA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651250" y="2644775"/>
              <a:ext cx="74613" cy="120650"/>
            </a:xfrm>
            <a:custGeom>
              <a:avLst/>
              <a:gdLst>
                <a:gd name="T0" fmla="*/ 88 w 163"/>
                <a:gd name="T1" fmla="*/ 127 h 230"/>
                <a:gd name="T2" fmla="*/ 140 w 163"/>
                <a:gd name="T3" fmla="*/ 173 h 230"/>
                <a:gd name="T4" fmla="*/ 83 w 163"/>
                <a:gd name="T5" fmla="*/ 219 h 230"/>
                <a:gd name="T6" fmla="*/ 14 w 163"/>
                <a:gd name="T7" fmla="*/ 148 h 230"/>
                <a:gd name="T8" fmla="*/ 7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6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3 w 163"/>
                <a:gd name="T21" fmla="*/ 230 h 230"/>
                <a:gd name="T22" fmla="*/ 163 w 163"/>
                <a:gd name="T23" fmla="*/ 160 h 230"/>
                <a:gd name="T24" fmla="*/ 143 w 163"/>
                <a:gd name="T25" fmla="*/ 113 h 230"/>
                <a:gd name="T26" fmla="*/ 86 w 163"/>
                <a:gd name="T27" fmla="*/ 89 h 230"/>
                <a:gd name="T28" fmla="*/ 24 w 163"/>
                <a:gd name="T29" fmla="*/ 48 h 230"/>
                <a:gd name="T30" fmla="*/ 80 w 163"/>
                <a:gd name="T31" fmla="*/ 10 h 230"/>
                <a:gd name="T32" fmla="*/ 139 w 163"/>
                <a:gd name="T33" fmla="*/ 70 h 230"/>
                <a:gd name="T34" fmla="*/ 145 w 163"/>
                <a:gd name="T35" fmla="*/ 75 h 230"/>
                <a:gd name="T36" fmla="*/ 151 w 163"/>
                <a:gd name="T37" fmla="*/ 63 h 230"/>
                <a:gd name="T38" fmla="*/ 151 w 163"/>
                <a:gd name="T39" fmla="*/ 12 h 230"/>
                <a:gd name="T40" fmla="*/ 146 w 163"/>
                <a:gd name="T41" fmla="*/ 0 h 230"/>
                <a:gd name="T42" fmla="*/ 136 w 163"/>
                <a:gd name="T43" fmla="*/ 6 h 230"/>
                <a:gd name="T44" fmla="*/ 127 w 163"/>
                <a:gd name="T45" fmla="*/ 14 h 230"/>
                <a:gd name="T46" fmla="*/ 80 w 163"/>
                <a:gd name="T47" fmla="*/ 0 h 230"/>
                <a:gd name="T48" fmla="*/ 0 w 163"/>
                <a:gd name="T49" fmla="*/ 62 h 230"/>
                <a:gd name="T50" fmla="*/ 22 w 163"/>
                <a:gd name="T51" fmla="*/ 104 h 230"/>
                <a:gd name="T52" fmla="*/ 88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8" y="127"/>
                  </a:moveTo>
                  <a:cubicBezTo>
                    <a:pt x="99" y="129"/>
                    <a:pt x="140" y="137"/>
                    <a:pt x="140" y="173"/>
                  </a:cubicBezTo>
                  <a:cubicBezTo>
                    <a:pt x="140" y="199"/>
                    <a:pt x="122" y="219"/>
                    <a:pt x="83" y="219"/>
                  </a:cubicBezTo>
                  <a:cubicBezTo>
                    <a:pt x="41" y="219"/>
                    <a:pt x="23" y="190"/>
                    <a:pt x="14" y="148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6" y="230"/>
                  </a:cubicBezTo>
                  <a:cubicBezTo>
                    <a:pt x="8" y="230"/>
                    <a:pt x="9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3" y="230"/>
                    <a:pt x="83" y="230"/>
                  </a:cubicBezTo>
                  <a:cubicBezTo>
                    <a:pt x="141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3" y="113"/>
                  </a:cubicBezTo>
                  <a:cubicBezTo>
                    <a:pt x="126" y="97"/>
                    <a:pt x="107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8" y="55"/>
                    <a:pt x="139" y="70"/>
                  </a:cubicBezTo>
                  <a:cubicBezTo>
                    <a:pt x="139" y="75"/>
                    <a:pt x="143" y="75"/>
                    <a:pt x="145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6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3 1">
              <a:extLst>
                <a:ext uri="{FF2B5EF4-FFF2-40B4-BE49-F238E27FC236}">
                  <a16:creationId xmlns:a16="http://schemas.microsoft.com/office/drawing/2014/main" id="{5B11A31E-8B74-40AA-886C-DA92940CBA1E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3813175" y="2600325"/>
              <a:ext cx="73025" cy="165100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4 1">
              <a:extLst>
                <a:ext uri="{FF2B5EF4-FFF2-40B4-BE49-F238E27FC236}">
                  <a16:creationId xmlns:a16="http://schemas.microsoft.com/office/drawing/2014/main" id="{75091986-7F81-4293-A3A1-8D45550D0802}"/>
                </a:ext>
              </a:extLst>
            </p:cNvPr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3905250" y="2644775"/>
              <a:ext cx="101600" cy="120650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5 1">
              <a:extLst>
                <a:ext uri="{FF2B5EF4-FFF2-40B4-BE49-F238E27FC236}">
                  <a16:creationId xmlns:a16="http://schemas.microsoft.com/office/drawing/2014/main" id="{60F60D5C-9D60-4910-9625-A9BF857DB616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4097338" y="2587625"/>
              <a:ext cx="96838" cy="1809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4 h 344"/>
                <a:gd name="T12" fmla="*/ 105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3 h 344"/>
                <a:gd name="T22" fmla="*/ 41 w 210"/>
                <a:gd name="T23" fmla="*/ 167 h 344"/>
                <a:gd name="T24" fmla="*/ 45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8 w 210"/>
                <a:gd name="T31" fmla="*/ 167 h 344"/>
                <a:gd name="T32" fmla="*/ 163 w 210"/>
                <a:gd name="T33" fmla="*/ 271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1"/>
                    <a:pt x="2" y="256"/>
                    <a:pt x="22" y="294"/>
                  </a:cubicBezTo>
                  <a:cubicBezTo>
                    <a:pt x="44" y="334"/>
                    <a:pt x="80" y="344"/>
                    <a:pt x="105" y="344"/>
                  </a:cubicBezTo>
                  <a:cubicBezTo>
                    <a:pt x="132" y="344"/>
                    <a:pt x="170" y="334"/>
                    <a:pt x="191" y="286"/>
                  </a:cubicBezTo>
                  <a:cubicBezTo>
                    <a:pt x="207" y="252"/>
                    <a:pt x="210" y="213"/>
                    <a:pt x="210" y="173"/>
                  </a:cubicBezTo>
                  <a:close/>
                  <a:moveTo>
                    <a:pt x="105" y="333"/>
                  </a:moveTo>
                  <a:cubicBezTo>
                    <a:pt x="85" y="333"/>
                    <a:pt x="56" y="321"/>
                    <a:pt x="47" y="273"/>
                  </a:cubicBezTo>
                  <a:cubicBezTo>
                    <a:pt x="41" y="243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5"/>
                    <a:pt x="168" y="239"/>
                    <a:pt x="163" y="271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6 1">
              <a:extLst>
                <a:ext uri="{FF2B5EF4-FFF2-40B4-BE49-F238E27FC236}">
                  <a16:creationId xmlns:a16="http://schemas.microsoft.com/office/drawing/2014/main" id="{67BF247B-4941-4D05-8A5C-E50E0B08D6B1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4214813" y="2540000"/>
              <a:ext cx="88900" cy="128588"/>
            </a:xfrm>
            <a:custGeom>
              <a:avLst/>
              <a:gdLst>
                <a:gd name="T0" fmla="*/ 115 w 192"/>
                <a:gd name="T1" fmla="*/ 143 h 247"/>
                <a:gd name="T2" fmla="*/ 156 w 192"/>
                <a:gd name="T3" fmla="*/ 238 h 247"/>
                <a:gd name="T4" fmla="*/ 175 w 192"/>
                <a:gd name="T5" fmla="*/ 246 h 247"/>
                <a:gd name="T6" fmla="*/ 182 w 192"/>
                <a:gd name="T7" fmla="*/ 246 h 247"/>
                <a:gd name="T8" fmla="*/ 192 w 192"/>
                <a:gd name="T9" fmla="*/ 242 h 247"/>
                <a:gd name="T10" fmla="*/ 190 w 192"/>
                <a:gd name="T11" fmla="*/ 239 h 247"/>
                <a:gd name="T12" fmla="*/ 181 w 192"/>
                <a:gd name="T13" fmla="*/ 224 h 247"/>
                <a:gd name="T14" fmla="*/ 96 w 192"/>
                <a:gd name="T15" fmla="*/ 22 h 247"/>
                <a:gd name="T16" fmla="*/ 50 w 192"/>
                <a:gd name="T17" fmla="*/ 0 h 247"/>
                <a:gd name="T18" fmla="*/ 41 w 192"/>
                <a:gd name="T19" fmla="*/ 5 h 247"/>
                <a:gd name="T20" fmla="*/ 46 w 192"/>
                <a:gd name="T21" fmla="*/ 10 h 247"/>
                <a:gd name="T22" fmla="*/ 69 w 192"/>
                <a:gd name="T23" fmla="*/ 32 h 247"/>
                <a:gd name="T24" fmla="*/ 110 w 192"/>
                <a:gd name="T25" fmla="*/ 130 h 247"/>
                <a:gd name="T26" fmla="*/ 7 w 192"/>
                <a:gd name="T27" fmla="*/ 223 h 247"/>
                <a:gd name="T28" fmla="*/ 0 w 192"/>
                <a:gd name="T29" fmla="*/ 235 h 247"/>
                <a:gd name="T30" fmla="*/ 12 w 192"/>
                <a:gd name="T31" fmla="*/ 247 h 247"/>
                <a:gd name="T32" fmla="*/ 24 w 192"/>
                <a:gd name="T33" fmla="*/ 241 h 247"/>
                <a:gd name="T34" fmla="*/ 115 w 192"/>
                <a:gd name="T35" fmla="*/ 1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47">
                  <a:moveTo>
                    <a:pt x="115" y="143"/>
                  </a:moveTo>
                  <a:cubicBezTo>
                    <a:pt x="133" y="183"/>
                    <a:pt x="153" y="233"/>
                    <a:pt x="156" y="238"/>
                  </a:cubicBezTo>
                  <a:cubicBezTo>
                    <a:pt x="163" y="246"/>
                    <a:pt x="169" y="246"/>
                    <a:pt x="175" y="246"/>
                  </a:cubicBezTo>
                  <a:lnTo>
                    <a:pt x="182" y="246"/>
                  </a:lnTo>
                  <a:cubicBezTo>
                    <a:pt x="189" y="246"/>
                    <a:pt x="192" y="246"/>
                    <a:pt x="192" y="242"/>
                  </a:cubicBezTo>
                  <a:cubicBezTo>
                    <a:pt x="192" y="240"/>
                    <a:pt x="191" y="239"/>
                    <a:pt x="190" y="239"/>
                  </a:cubicBezTo>
                  <a:cubicBezTo>
                    <a:pt x="186" y="235"/>
                    <a:pt x="183" y="227"/>
                    <a:pt x="181" y="224"/>
                  </a:cubicBezTo>
                  <a:lnTo>
                    <a:pt x="96" y="22"/>
                  </a:lnTo>
                  <a:cubicBezTo>
                    <a:pt x="94" y="16"/>
                    <a:pt x="87" y="0"/>
                    <a:pt x="50" y="0"/>
                  </a:cubicBezTo>
                  <a:cubicBezTo>
                    <a:pt x="46" y="0"/>
                    <a:pt x="41" y="0"/>
                    <a:pt x="41" y="5"/>
                  </a:cubicBezTo>
                  <a:cubicBezTo>
                    <a:pt x="41" y="9"/>
                    <a:pt x="44" y="10"/>
                    <a:pt x="46" y="10"/>
                  </a:cubicBezTo>
                  <a:cubicBezTo>
                    <a:pt x="53" y="11"/>
                    <a:pt x="60" y="12"/>
                    <a:pt x="69" y="32"/>
                  </a:cubicBezTo>
                  <a:lnTo>
                    <a:pt x="110" y="130"/>
                  </a:lnTo>
                  <a:lnTo>
                    <a:pt x="7" y="223"/>
                  </a:lnTo>
                  <a:cubicBezTo>
                    <a:pt x="3" y="226"/>
                    <a:pt x="0" y="229"/>
                    <a:pt x="0" y="235"/>
                  </a:cubicBezTo>
                  <a:cubicBezTo>
                    <a:pt x="0" y="244"/>
                    <a:pt x="7" y="247"/>
                    <a:pt x="12" y="247"/>
                  </a:cubicBezTo>
                  <a:cubicBezTo>
                    <a:pt x="19" y="247"/>
                    <a:pt x="23" y="242"/>
                    <a:pt x="24" y="241"/>
                  </a:cubicBezTo>
                  <a:lnTo>
                    <a:pt x="115" y="14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9" name="Arrow: Right 368">
            <a:extLst>
              <a:ext uri="{FF2B5EF4-FFF2-40B4-BE49-F238E27FC236}">
                <a16:creationId xmlns:a16="http://schemas.microsoft.com/office/drawing/2014/main" id="{89DAEA90-C50E-4506-911E-7FF17CAA2EA2}"/>
              </a:ext>
            </a:extLst>
          </p:cNvPr>
          <p:cNvSpPr/>
          <p:nvPr/>
        </p:nvSpPr>
        <p:spPr>
          <a:xfrm>
            <a:off x="1158650" y="4993360"/>
            <a:ext cx="2323468" cy="1434800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760A88D-83E4-4E42-AB8D-2957318607A1}"/>
              </a:ext>
            </a:extLst>
          </p:cNvPr>
          <p:cNvSpPr txBox="1"/>
          <p:nvPr/>
        </p:nvSpPr>
        <p:spPr>
          <a:xfrm>
            <a:off x="1158717" y="5169777"/>
            <a:ext cx="10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sWIAoK</a:t>
            </a: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EDFFB19-00ED-44AD-8567-DDF4B31225C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238649" y="5605191"/>
            <a:ext cx="980089" cy="178077"/>
            <a:chOff x="2540000" y="2540000"/>
            <a:chExt cx="1162051" cy="211138"/>
          </a:xfrm>
        </p:grpSpPr>
        <p:sp>
          <p:nvSpPr>
            <p:cNvPr id="197" name="Freeform 53 1">
              <a:extLst>
                <a:ext uri="{FF2B5EF4-FFF2-40B4-BE49-F238E27FC236}">
                  <a16:creationId xmlns:a16="http://schemas.microsoft.com/office/drawing/2014/main" id="{5FF46332-B301-4949-AF68-B442F5630621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2540000" y="2544763"/>
              <a:ext cx="77788" cy="1952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5 w 165"/>
                <a:gd name="T9" fmla="*/ 35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54 1">
              <a:extLst>
                <a:ext uri="{FF2B5EF4-FFF2-40B4-BE49-F238E27FC236}">
                  <a16:creationId xmlns:a16="http://schemas.microsoft.com/office/drawing/2014/main" id="{69B36BD6-224B-4C99-9128-B372E8399AEC}"/>
                </a:ext>
              </a:extLst>
            </p:cNvPr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657475" y="2708275"/>
              <a:ext cx="23813" cy="317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5 1">
              <a:extLst>
                <a:ext uri="{FF2B5EF4-FFF2-40B4-BE49-F238E27FC236}">
                  <a16:creationId xmlns:a16="http://schemas.microsoft.com/office/drawing/2014/main" id="{0B77D4DA-72F5-42DC-A5F8-ED7B991DD7B3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813050" y="2609850"/>
              <a:ext cx="115888" cy="133350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56 1">
              <a:extLst>
                <a:ext uri="{FF2B5EF4-FFF2-40B4-BE49-F238E27FC236}">
                  <a16:creationId xmlns:a16="http://schemas.microsoft.com/office/drawing/2014/main" id="{9E8936C3-6F57-4EE1-AEC4-AA12F0D4C5F5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3024188" y="2581275"/>
              <a:ext cx="117475" cy="169863"/>
            </a:xfrm>
            <a:custGeom>
              <a:avLst/>
              <a:gdLst>
                <a:gd name="T0" fmla="*/ 232 w 249"/>
                <a:gd name="T1" fmla="*/ 155 h 289"/>
                <a:gd name="T2" fmla="*/ 249 w 249"/>
                <a:gd name="T3" fmla="*/ 145 h 289"/>
                <a:gd name="T4" fmla="*/ 232 w 249"/>
                <a:gd name="T5" fmla="*/ 135 h 289"/>
                <a:gd name="T6" fmla="*/ 21 w 249"/>
                <a:gd name="T7" fmla="*/ 135 h 289"/>
                <a:gd name="T8" fmla="*/ 154 w 249"/>
                <a:gd name="T9" fmla="*/ 20 h 289"/>
                <a:gd name="T10" fmla="*/ 232 w 249"/>
                <a:gd name="T11" fmla="*/ 20 h 289"/>
                <a:gd name="T12" fmla="*/ 249 w 249"/>
                <a:gd name="T13" fmla="*/ 10 h 289"/>
                <a:gd name="T14" fmla="*/ 232 w 249"/>
                <a:gd name="T15" fmla="*/ 0 h 289"/>
                <a:gd name="T16" fmla="*/ 153 w 249"/>
                <a:gd name="T17" fmla="*/ 0 h 289"/>
                <a:gd name="T18" fmla="*/ 0 w 249"/>
                <a:gd name="T19" fmla="*/ 145 h 289"/>
                <a:gd name="T20" fmla="*/ 153 w 249"/>
                <a:gd name="T21" fmla="*/ 289 h 289"/>
                <a:gd name="T22" fmla="*/ 232 w 249"/>
                <a:gd name="T23" fmla="*/ 289 h 289"/>
                <a:gd name="T24" fmla="*/ 249 w 249"/>
                <a:gd name="T25" fmla="*/ 279 h 289"/>
                <a:gd name="T26" fmla="*/ 232 w 249"/>
                <a:gd name="T27" fmla="*/ 269 h 289"/>
                <a:gd name="T28" fmla="*/ 154 w 249"/>
                <a:gd name="T29" fmla="*/ 269 h 289"/>
                <a:gd name="T30" fmla="*/ 21 w 249"/>
                <a:gd name="T31" fmla="*/ 155 h 289"/>
                <a:gd name="T32" fmla="*/ 232 w 249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89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1" y="135"/>
                  </a:lnTo>
                  <a:cubicBezTo>
                    <a:pt x="27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4"/>
                    <a:pt x="68" y="289"/>
                    <a:pt x="153" y="289"/>
                  </a:cubicBezTo>
                  <a:lnTo>
                    <a:pt x="232" y="289"/>
                  </a:lnTo>
                  <a:cubicBezTo>
                    <a:pt x="240" y="289"/>
                    <a:pt x="249" y="289"/>
                    <a:pt x="249" y="279"/>
                  </a:cubicBezTo>
                  <a:cubicBezTo>
                    <a:pt x="249" y="269"/>
                    <a:pt x="240" y="269"/>
                    <a:pt x="232" y="269"/>
                  </a:cubicBezTo>
                  <a:lnTo>
                    <a:pt x="154" y="269"/>
                  </a:lnTo>
                  <a:cubicBezTo>
                    <a:pt x="84" y="269"/>
                    <a:pt x="27" y="221"/>
                    <a:pt x="21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7 1">
              <a:extLst>
                <a:ext uri="{FF2B5EF4-FFF2-40B4-BE49-F238E27FC236}">
                  <a16:creationId xmlns:a16="http://schemas.microsoft.com/office/drawing/2014/main" id="{0F5F3C66-4303-4D8C-8580-DAC5377FDB4A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3235325" y="2540000"/>
              <a:ext cx="142875" cy="200025"/>
            </a:xfrm>
            <a:custGeom>
              <a:avLst/>
              <a:gdLst>
                <a:gd name="T0" fmla="*/ 167 w 301"/>
                <a:gd name="T1" fmla="*/ 39 h 340"/>
                <a:gd name="T2" fmla="*/ 220 w 301"/>
                <a:gd name="T3" fmla="*/ 15 h 340"/>
                <a:gd name="T4" fmla="*/ 239 w 301"/>
                <a:gd name="T5" fmla="*/ 6 h 340"/>
                <a:gd name="T6" fmla="*/ 231 w 301"/>
                <a:gd name="T7" fmla="*/ 0 h 340"/>
                <a:gd name="T8" fmla="*/ 157 w 301"/>
                <a:gd name="T9" fmla="*/ 1 h 340"/>
                <a:gd name="T10" fmla="*/ 90 w 301"/>
                <a:gd name="T11" fmla="*/ 0 h 340"/>
                <a:gd name="T12" fmla="*/ 81 w 301"/>
                <a:gd name="T13" fmla="*/ 10 h 340"/>
                <a:gd name="T14" fmla="*/ 95 w 301"/>
                <a:gd name="T15" fmla="*/ 15 h 340"/>
                <a:gd name="T16" fmla="*/ 114 w 301"/>
                <a:gd name="T17" fmla="*/ 16 h 340"/>
                <a:gd name="T18" fmla="*/ 127 w 301"/>
                <a:gd name="T19" fmla="*/ 24 h 340"/>
                <a:gd name="T20" fmla="*/ 125 w 301"/>
                <a:gd name="T21" fmla="*/ 34 h 340"/>
                <a:gd name="T22" fmla="*/ 59 w 301"/>
                <a:gd name="T23" fmla="*/ 301 h 340"/>
                <a:gd name="T24" fmla="*/ 13 w 301"/>
                <a:gd name="T25" fmla="*/ 325 h 340"/>
                <a:gd name="T26" fmla="*/ 0 w 301"/>
                <a:gd name="T27" fmla="*/ 335 h 340"/>
                <a:gd name="T28" fmla="*/ 13 w 301"/>
                <a:gd name="T29" fmla="*/ 340 h 340"/>
                <a:gd name="T30" fmla="*/ 244 w 301"/>
                <a:gd name="T31" fmla="*/ 340 h 340"/>
                <a:gd name="T32" fmla="*/ 260 w 301"/>
                <a:gd name="T33" fmla="*/ 332 h 340"/>
                <a:gd name="T34" fmla="*/ 299 w 301"/>
                <a:gd name="T35" fmla="*/ 224 h 340"/>
                <a:gd name="T36" fmla="*/ 301 w 301"/>
                <a:gd name="T37" fmla="*/ 217 h 340"/>
                <a:gd name="T38" fmla="*/ 295 w 301"/>
                <a:gd name="T39" fmla="*/ 212 h 340"/>
                <a:gd name="T40" fmla="*/ 286 w 301"/>
                <a:gd name="T41" fmla="*/ 222 h 340"/>
                <a:gd name="T42" fmla="*/ 161 w 301"/>
                <a:gd name="T43" fmla="*/ 325 h 340"/>
                <a:gd name="T44" fmla="*/ 114 w 301"/>
                <a:gd name="T45" fmla="*/ 325 h 340"/>
                <a:gd name="T46" fmla="*/ 103 w 301"/>
                <a:gd name="T47" fmla="*/ 324 h 340"/>
                <a:gd name="T48" fmla="*/ 97 w 301"/>
                <a:gd name="T49" fmla="*/ 319 h 340"/>
                <a:gd name="T50" fmla="*/ 99 w 301"/>
                <a:gd name="T51" fmla="*/ 308 h 340"/>
                <a:gd name="T52" fmla="*/ 167 w 301"/>
                <a:gd name="T5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40">
                  <a:moveTo>
                    <a:pt x="167" y="39"/>
                  </a:moveTo>
                  <a:cubicBezTo>
                    <a:pt x="171" y="21"/>
                    <a:pt x="173" y="15"/>
                    <a:pt x="220" y="15"/>
                  </a:cubicBezTo>
                  <a:cubicBezTo>
                    <a:pt x="235" y="15"/>
                    <a:pt x="239" y="15"/>
                    <a:pt x="239" y="6"/>
                  </a:cubicBezTo>
                  <a:cubicBezTo>
                    <a:pt x="239" y="0"/>
                    <a:pt x="233" y="0"/>
                    <a:pt x="231" y="0"/>
                  </a:cubicBezTo>
                  <a:cubicBezTo>
                    <a:pt x="214" y="0"/>
                    <a:pt x="173" y="1"/>
                    <a:pt x="157" y="1"/>
                  </a:cubicBezTo>
                  <a:cubicBezTo>
                    <a:pt x="142" y="1"/>
                    <a:pt x="105" y="0"/>
                    <a:pt x="90" y="0"/>
                  </a:cubicBezTo>
                  <a:cubicBezTo>
                    <a:pt x="87" y="0"/>
                    <a:pt x="81" y="0"/>
                    <a:pt x="81" y="10"/>
                  </a:cubicBezTo>
                  <a:cubicBezTo>
                    <a:pt x="81" y="15"/>
                    <a:pt x="86" y="15"/>
                    <a:pt x="95" y="15"/>
                  </a:cubicBezTo>
                  <a:cubicBezTo>
                    <a:pt x="96" y="15"/>
                    <a:pt x="105" y="15"/>
                    <a:pt x="114" y="16"/>
                  </a:cubicBezTo>
                  <a:cubicBezTo>
                    <a:pt x="123" y="17"/>
                    <a:pt x="127" y="18"/>
                    <a:pt x="127" y="24"/>
                  </a:cubicBezTo>
                  <a:cubicBezTo>
                    <a:pt x="127" y="26"/>
                    <a:pt x="127" y="28"/>
                    <a:pt x="125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4" y="340"/>
                    <a:pt x="13" y="340"/>
                  </a:cubicBezTo>
                  <a:lnTo>
                    <a:pt x="244" y="340"/>
                  </a:lnTo>
                  <a:cubicBezTo>
                    <a:pt x="256" y="340"/>
                    <a:pt x="257" y="340"/>
                    <a:pt x="260" y="332"/>
                  </a:cubicBezTo>
                  <a:lnTo>
                    <a:pt x="299" y="224"/>
                  </a:lnTo>
                  <a:cubicBezTo>
                    <a:pt x="301" y="219"/>
                    <a:pt x="301" y="218"/>
                    <a:pt x="301" y="217"/>
                  </a:cubicBezTo>
                  <a:cubicBezTo>
                    <a:pt x="301" y="215"/>
                    <a:pt x="299" y="212"/>
                    <a:pt x="295" y="212"/>
                  </a:cubicBezTo>
                  <a:cubicBezTo>
                    <a:pt x="290" y="212"/>
                    <a:pt x="290" y="214"/>
                    <a:pt x="286" y="222"/>
                  </a:cubicBezTo>
                  <a:cubicBezTo>
                    <a:pt x="270" y="268"/>
                    <a:pt x="248" y="325"/>
                    <a:pt x="161" y="325"/>
                  </a:cubicBezTo>
                  <a:lnTo>
                    <a:pt x="114" y="325"/>
                  </a:lnTo>
                  <a:cubicBezTo>
                    <a:pt x="107" y="325"/>
                    <a:pt x="106" y="325"/>
                    <a:pt x="103" y="324"/>
                  </a:cubicBezTo>
                  <a:cubicBezTo>
                    <a:pt x="98" y="324"/>
                    <a:pt x="97" y="323"/>
                    <a:pt x="97" y="319"/>
                  </a:cubicBezTo>
                  <a:cubicBezTo>
                    <a:pt x="97" y="318"/>
                    <a:pt x="97" y="317"/>
                    <a:pt x="99" y="308"/>
                  </a:cubicBezTo>
                  <a:lnTo>
                    <a:pt x="167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8 1">
              <a:extLst>
                <a:ext uri="{FF2B5EF4-FFF2-40B4-BE49-F238E27FC236}">
                  <a16:creationId xmlns:a16="http://schemas.microsoft.com/office/drawing/2014/main" id="{55DB9128-8EE8-4B4D-81EB-40BB676AAF3B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3471863" y="2606675"/>
              <a:ext cx="119063" cy="134938"/>
            </a:xfrm>
            <a:custGeom>
              <a:avLst/>
              <a:gdLst>
                <a:gd name="T0" fmla="*/ 255 w 255"/>
                <a:gd name="T1" fmla="*/ 118 h 229"/>
                <a:gd name="T2" fmla="*/ 128 w 255"/>
                <a:gd name="T3" fmla="*/ 0 h 229"/>
                <a:gd name="T4" fmla="*/ 0 w 255"/>
                <a:gd name="T5" fmla="*/ 118 h 229"/>
                <a:gd name="T6" fmla="*/ 128 w 255"/>
                <a:gd name="T7" fmla="*/ 229 h 229"/>
                <a:gd name="T8" fmla="*/ 255 w 255"/>
                <a:gd name="T9" fmla="*/ 118 h 229"/>
                <a:gd name="T10" fmla="*/ 128 w 255"/>
                <a:gd name="T11" fmla="*/ 209 h 229"/>
                <a:gd name="T12" fmla="*/ 64 w 255"/>
                <a:gd name="T13" fmla="*/ 112 h 229"/>
                <a:gd name="T14" fmla="*/ 73 w 255"/>
                <a:gd name="T15" fmla="*/ 47 h 229"/>
                <a:gd name="T16" fmla="*/ 128 w 255"/>
                <a:gd name="T17" fmla="*/ 18 h 229"/>
                <a:gd name="T18" fmla="*/ 180 w 255"/>
                <a:gd name="T19" fmla="*/ 44 h 229"/>
                <a:gd name="T20" fmla="*/ 191 w 255"/>
                <a:gd name="T21" fmla="*/ 112 h 229"/>
                <a:gd name="T22" fmla="*/ 128 w 255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229">
                  <a:moveTo>
                    <a:pt x="255" y="118"/>
                  </a:moveTo>
                  <a:cubicBezTo>
                    <a:pt x="255" y="51"/>
                    <a:pt x="209" y="0"/>
                    <a:pt x="128" y="0"/>
                  </a:cubicBezTo>
                  <a:cubicBezTo>
                    <a:pt x="46" y="0"/>
                    <a:pt x="0" y="51"/>
                    <a:pt x="0" y="118"/>
                  </a:cubicBezTo>
                  <a:cubicBezTo>
                    <a:pt x="0" y="179"/>
                    <a:pt x="44" y="229"/>
                    <a:pt x="128" y="229"/>
                  </a:cubicBezTo>
                  <a:cubicBezTo>
                    <a:pt x="211" y="229"/>
                    <a:pt x="255" y="179"/>
                    <a:pt x="255" y="118"/>
                  </a:cubicBezTo>
                  <a:close/>
                  <a:moveTo>
                    <a:pt x="128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90"/>
                    <a:pt x="64" y="64"/>
                    <a:pt x="73" y="47"/>
                  </a:cubicBezTo>
                  <a:cubicBezTo>
                    <a:pt x="82" y="29"/>
                    <a:pt x="103" y="18"/>
                    <a:pt x="128" y="18"/>
                  </a:cubicBezTo>
                  <a:cubicBezTo>
                    <a:pt x="148" y="18"/>
                    <a:pt x="169" y="26"/>
                    <a:pt x="180" y="44"/>
                  </a:cubicBezTo>
                  <a:cubicBezTo>
                    <a:pt x="191" y="61"/>
                    <a:pt x="191" y="88"/>
                    <a:pt x="191" y="112"/>
                  </a:cubicBezTo>
                  <a:cubicBezTo>
                    <a:pt x="191" y="155"/>
                    <a:pt x="191" y="209"/>
                    <a:pt x="128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9 1">
              <a:extLst>
                <a:ext uri="{FF2B5EF4-FFF2-40B4-BE49-F238E27FC236}">
                  <a16:creationId xmlns:a16="http://schemas.microsoft.com/office/drawing/2014/main" id="{E55A124B-B4FF-4E90-A080-383EE8352A68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608388" y="2608263"/>
              <a:ext cx="93663" cy="131763"/>
            </a:xfrm>
            <a:custGeom>
              <a:avLst/>
              <a:gdLst>
                <a:gd name="T0" fmla="*/ 83 w 202"/>
                <a:gd name="T1" fmla="*/ 56 h 224"/>
                <a:gd name="T2" fmla="*/ 83 w 202"/>
                <a:gd name="T3" fmla="*/ 0 h 224"/>
                <a:gd name="T4" fmla="*/ 0 w 202"/>
                <a:gd name="T5" fmla="*/ 4 h 224"/>
                <a:gd name="T6" fmla="*/ 0 w 202"/>
                <a:gd name="T7" fmla="*/ 27 h 224"/>
                <a:gd name="T8" fmla="*/ 35 w 202"/>
                <a:gd name="T9" fmla="*/ 47 h 224"/>
                <a:gd name="T10" fmla="*/ 35 w 202"/>
                <a:gd name="T11" fmla="*/ 201 h 224"/>
                <a:gd name="T12" fmla="*/ 0 w 202"/>
                <a:gd name="T13" fmla="*/ 201 h 224"/>
                <a:gd name="T14" fmla="*/ 0 w 202"/>
                <a:gd name="T15" fmla="*/ 224 h 224"/>
                <a:gd name="T16" fmla="*/ 63 w 202"/>
                <a:gd name="T17" fmla="*/ 223 h 224"/>
                <a:gd name="T18" fmla="*/ 132 w 202"/>
                <a:gd name="T19" fmla="*/ 224 h 224"/>
                <a:gd name="T20" fmla="*/ 132 w 202"/>
                <a:gd name="T21" fmla="*/ 201 h 224"/>
                <a:gd name="T22" fmla="*/ 89 w 202"/>
                <a:gd name="T23" fmla="*/ 201 h 224"/>
                <a:gd name="T24" fmla="*/ 89 w 202"/>
                <a:gd name="T25" fmla="*/ 114 h 224"/>
                <a:gd name="T26" fmla="*/ 151 w 202"/>
                <a:gd name="T27" fmla="*/ 18 h 224"/>
                <a:gd name="T28" fmla="*/ 141 w 202"/>
                <a:gd name="T29" fmla="*/ 41 h 224"/>
                <a:gd name="T30" fmla="*/ 172 w 202"/>
                <a:gd name="T31" fmla="*/ 71 h 224"/>
                <a:gd name="T32" fmla="*/ 202 w 202"/>
                <a:gd name="T33" fmla="*/ 41 h 224"/>
                <a:gd name="T34" fmla="*/ 149 w 202"/>
                <a:gd name="T35" fmla="*/ 0 h 224"/>
                <a:gd name="T36" fmla="*/ 83 w 202"/>
                <a:gd name="T37" fmla="*/ 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4">
                  <a:moveTo>
                    <a:pt x="83" y="56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5" y="27"/>
                    <a:pt x="35" y="47"/>
                  </a:cubicBezTo>
                  <a:lnTo>
                    <a:pt x="35" y="201"/>
                  </a:lnTo>
                  <a:lnTo>
                    <a:pt x="0" y="201"/>
                  </a:lnTo>
                  <a:lnTo>
                    <a:pt x="0" y="224"/>
                  </a:lnTo>
                  <a:cubicBezTo>
                    <a:pt x="18" y="224"/>
                    <a:pt x="40" y="223"/>
                    <a:pt x="63" y="223"/>
                  </a:cubicBezTo>
                  <a:cubicBezTo>
                    <a:pt x="82" y="223"/>
                    <a:pt x="114" y="223"/>
                    <a:pt x="132" y="224"/>
                  </a:cubicBezTo>
                  <a:lnTo>
                    <a:pt x="132" y="201"/>
                  </a:lnTo>
                  <a:lnTo>
                    <a:pt x="89" y="201"/>
                  </a:lnTo>
                  <a:lnTo>
                    <a:pt x="89" y="114"/>
                  </a:lnTo>
                  <a:cubicBezTo>
                    <a:pt x="89" y="79"/>
                    <a:pt x="101" y="18"/>
                    <a:pt x="151" y="18"/>
                  </a:cubicBezTo>
                  <a:cubicBezTo>
                    <a:pt x="150" y="18"/>
                    <a:pt x="141" y="26"/>
                    <a:pt x="141" y="41"/>
                  </a:cubicBezTo>
                  <a:cubicBezTo>
                    <a:pt x="141" y="61"/>
                    <a:pt x="157" y="71"/>
                    <a:pt x="172" y="71"/>
                  </a:cubicBezTo>
                  <a:cubicBezTo>
                    <a:pt x="186" y="71"/>
                    <a:pt x="202" y="61"/>
                    <a:pt x="202" y="41"/>
                  </a:cubicBezTo>
                  <a:cubicBezTo>
                    <a:pt x="202" y="14"/>
                    <a:pt x="175" y="0"/>
                    <a:pt x="149" y="0"/>
                  </a:cubicBezTo>
                  <a:cubicBezTo>
                    <a:pt x="114" y="0"/>
                    <a:pt x="95" y="25"/>
                    <a:pt x="83" y="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DFB65043-6459-4132-B26A-D851D30F8245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229828" y="5921492"/>
            <a:ext cx="2032000" cy="222251"/>
            <a:chOff x="2541587" y="2540000"/>
            <a:chExt cx="2032000" cy="222251"/>
          </a:xfrm>
        </p:grpSpPr>
        <p:sp>
          <p:nvSpPr>
            <p:cNvPr id="386" name="Freeform 66 1">
              <a:extLst>
                <a:ext uri="{FF2B5EF4-FFF2-40B4-BE49-F238E27FC236}">
                  <a16:creationId xmlns:a16="http://schemas.microsoft.com/office/drawing/2014/main" id="{9076C3AB-0022-449A-9370-27151D228147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541587" y="2586038"/>
              <a:ext cx="90488" cy="173038"/>
            </a:xfrm>
            <a:custGeom>
              <a:avLst/>
              <a:gdLst>
                <a:gd name="T0" fmla="*/ 39 w 199"/>
                <a:gd name="T1" fmla="*/ 294 h 333"/>
                <a:gd name="T2" fmla="*/ 91 w 199"/>
                <a:gd name="T3" fmla="*/ 243 h 333"/>
                <a:gd name="T4" fmla="*/ 199 w 199"/>
                <a:gd name="T5" fmla="*/ 97 h 333"/>
                <a:gd name="T6" fmla="*/ 93 w 199"/>
                <a:gd name="T7" fmla="*/ 0 h 333"/>
                <a:gd name="T8" fmla="*/ 0 w 199"/>
                <a:gd name="T9" fmla="*/ 90 h 333"/>
                <a:gd name="T10" fmla="*/ 27 w 199"/>
                <a:gd name="T11" fmla="*/ 118 h 333"/>
                <a:gd name="T12" fmla="*/ 53 w 199"/>
                <a:gd name="T13" fmla="*/ 92 h 333"/>
                <a:gd name="T14" fmla="*/ 26 w 199"/>
                <a:gd name="T15" fmla="*/ 66 h 333"/>
                <a:gd name="T16" fmla="*/ 20 w 199"/>
                <a:gd name="T17" fmla="*/ 67 h 333"/>
                <a:gd name="T18" fmla="*/ 87 w 199"/>
                <a:gd name="T19" fmla="*/ 16 h 333"/>
                <a:gd name="T20" fmla="*/ 154 w 199"/>
                <a:gd name="T21" fmla="*/ 97 h 333"/>
                <a:gd name="T22" fmla="*/ 101 w 199"/>
                <a:gd name="T23" fmla="*/ 207 h 333"/>
                <a:gd name="T24" fmla="*/ 6 w 199"/>
                <a:gd name="T25" fmla="*/ 314 h 333"/>
                <a:gd name="T26" fmla="*/ 0 w 199"/>
                <a:gd name="T27" fmla="*/ 333 h 333"/>
                <a:gd name="T28" fmla="*/ 185 w 199"/>
                <a:gd name="T29" fmla="*/ 333 h 333"/>
                <a:gd name="T30" fmla="*/ 199 w 199"/>
                <a:gd name="T31" fmla="*/ 246 h 333"/>
                <a:gd name="T32" fmla="*/ 187 w 199"/>
                <a:gd name="T33" fmla="*/ 246 h 333"/>
                <a:gd name="T34" fmla="*/ 176 w 199"/>
                <a:gd name="T35" fmla="*/ 290 h 333"/>
                <a:gd name="T36" fmla="*/ 128 w 199"/>
                <a:gd name="T37" fmla="*/ 294 h 333"/>
                <a:gd name="T38" fmla="*/ 39 w 199"/>
                <a:gd name="T39" fmla="*/ 29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3">
                  <a:moveTo>
                    <a:pt x="39" y="294"/>
                  </a:moveTo>
                  <a:lnTo>
                    <a:pt x="91" y="243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7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2" y="16"/>
                    <a:pt x="154" y="56"/>
                    <a:pt x="154" y="97"/>
                  </a:cubicBezTo>
                  <a:cubicBezTo>
                    <a:pt x="154" y="137"/>
                    <a:pt x="129" y="176"/>
                    <a:pt x="101" y="207"/>
                  </a:cubicBezTo>
                  <a:lnTo>
                    <a:pt x="6" y="314"/>
                  </a:lnTo>
                  <a:cubicBezTo>
                    <a:pt x="0" y="320"/>
                    <a:pt x="0" y="321"/>
                    <a:pt x="0" y="333"/>
                  </a:cubicBezTo>
                  <a:lnTo>
                    <a:pt x="185" y="333"/>
                  </a:lnTo>
                  <a:lnTo>
                    <a:pt x="199" y="246"/>
                  </a:lnTo>
                  <a:lnTo>
                    <a:pt x="187" y="246"/>
                  </a:lnTo>
                  <a:cubicBezTo>
                    <a:pt x="184" y="261"/>
                    <a:pt x="181" y="283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Oval 67 1">
              <a:extLst>
                <a:ext uri="{FF2B5EF4-FFF2-40B4-BE49-F238E27FC236}">
                  <a16:creationId xmlns:a16="http://schemas.microsoft.com/office/drawing/2014/main" id="{1BCBDBDF-B979-4661-8EA1-5A83327CB376}"/>
                </a:ext>
              </a:extLst>
            </p:cNvPr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2663825" y="2732088"/>
              <a:ext cx="23813" cy="269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8 1">
              <a:extLst>
                <a:ext uri="{FF2B5EF4-FFF2-40B4-BE49-F238E27FC236}">
                  <a16:creationId xmlns:a16="http://schemas.microsoft.com/office/drawing/2014/main" id="{9EFBF87E-A4CA-4E37-8DB0-A80A60590FD0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2816225" y="2640013"/>
              <a:ext cx="87313" cy="122238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20 h 236"/>
                <a:gd name="T6" fmla="*/ 108 w 189"/>
                <a:gd name="T7" fmla="*/ 236 h 236"/>
                <a:gd name="T8" fmla="*/ 189 w 189"/>
                <a:gd name="T9" fmla="*/ 211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20"/>
                  </a:cubicBezTo>
                  <a:cubicBezTo>
                    <a:pt x="0" y="182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1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9 1">
              <a:extLst>
                <a:ext uri="{FF2B5EF4-FFF2-40B4-BE49-F238E27FC236}">
                  <a16:creationId xmlns:a16="http://schemas.microsoft.com/office/drawing/2014/main" id="{341A9155-0748-41E3-AF9C-A5E2B558DC62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928937" y="2641600"/>
              <a:ext cx="144463" cy="117475"/>
            </a:xfrm>
            <a:custGeom>
              <a:avLst/>
              <a:gdLst>
                <a:gd name="T0" fmla="*/ 315 w 315"/>
                <a:gd name="T1" fmla="*/ 79 h 228"/>
                <a:gd name="T2" fmla="*/ 247 w 315"/>
                <a:gd name="T3" fmla="*/ 0 h 228"/>
                <a:gd name="T4" fmla="*/ 172 w 315"/>
                <a:gd name="T5" fmla="*/ 41 h 228"/>
                <a:gd name="T6" fmla="*/ 109 w 315"/>
                <a:gd name="T7" fmla="*/ 0 h 228"/>
                <a:gd name="T8" fmla="*/ 36 w 315"/>
                <a:gd name="T9" fmla="*/ 39 h 228"/>
                <a:gd name="T10" fmla="*/ 36 w 315"/>
                <a:gd name="T11" fmla="*/ 3 h 228"/>
                <a:gd name="T12" fmla="*/ 0 w 315"/>
                <a:gd name="T13" fmla="*/ 3 h 228"/>
                <a:gd name="T14" fmla="*/ 0 w 315"/>
                <a:gd name="T15" fmla="*/ 228 h 228"/>
                <a:gd name="T16" fmla="*/ 39 w 315"/>
                <a:gd name="T17" fmla="*/ 228 h 228"/>
                <a:gd name="T18" fmla="*/ 39 w 315"/>
                <a:gd name="T19" fmla="*/ 105 h 228"/>
                <a:gd name="T20" fmla="*/ 89 w 315"/>
                <a:gd name="T21" fmla="*/ 31 h 228"/>
                <a:gd name="T22" fmla="*/ 138 w 315"/>
                <a:gd name="T23" fmla="*/ 82 h 228"/>
                <a:gd name="T24" fmla="*/ 138 w 315"/>
                <a:gd name="T25" fmla="*/ 228 h 228"/>
                <a:gd name="T26" fmla="*/ 177 w 315"/>
                <a:gd name="T27" fmla="*/ 228 h 228"/>
                <a:gd name="T28" fmla="*/ 177 w 315"/>
                <a:gd name="T29" fmla="*/ 105 h 228"/>
                <a:gd name="T30" fmla="*/ 227 w 315"/>
                <a:gd name="T31" fmla="*/ 31 h 228"/>
                <a:gd name="T32" fmla="*/ 276 w 315"/>
                <a:gd name="T33" fmla="*/ 82 h 228"/>
                <a:gd name="T34" fmla="*/ 276 w 315"/>
                <a:gd name="T35" fmla="*/ 228 h 228"/>
                <a:gd name="T36" fmla="*/ 315 w 315"/>
                <a:gd name="T37" fmla="*/ 228 h 228"/>
                <a:gd name="T38" fmla="*/ 315 w 315"/>
                <a:gd name="T39" fmla="*/ 7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8">
                  <a:moveTo>
                    <a:pt x="315" y="79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8"/>
                  </a:lnTo>
                  <a:lnTo>
                    <a:pt x="177" y="228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8"/>
                  </a:lnTo>
                  <a:lnTo>
                    <a:pt x="315" y="228"/>
                  </a:lnTo>
                  <a:lnTo>
                    <a:pt x="315" y="7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70 1">
              <a:extLst>
                <a:ext uri="{FF2B5EF4-FFF2-40B4-BE49-F238E27FC236}">
                  <a16:creationId xmlns:a16="http://schemas.microsoft.com/office/drawing/2014/main" id="{6367FF3C-FD75-4507-A7EB-71E0CDB6C87C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175000" y="2643188"/>
              <a:ext cx="87313" cy="119063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6" y="217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71 1">
              <a:extLst>
                <a:ext uri="{FF2B5EF4-FFF2-40B4-BE49-F238E27FC236}">
                  <a16:creationId xmlns:a16="http://schemas.microsoft.com/office/drawing/2014/main" id="{1550B852-5282-4D4E-AC08-BBB278D5F660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3275012" y="2643188"/>
              <a:ext cx="101600" cy="119063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80 h 229"/>
                <a:gd name="T26" fmla="*/ 110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72 1">
              <a:extLst>
                <a:ext uri="{FF2B5EF4-FFF2-40B4-BE49-F238E27FC236}">
                  <a16:creationId xmlns:a16="http://schemas.microsoft.com/office/drawing/2014/main" id="{CF866BA4-A791-4DE4-B1EF-3BBA8CF39048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389312" y="2644775"/>
              <a:ext cx="179388" cy="114300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6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6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8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2 h 221"/>
                <a:gd name="T68" fmla="*/ 70 w 389"/>
                <a:gd name="T69" fmla="*/ 0 h 221"/>
                <a:gd name="T70" fmla="*/ 0 w 389"/>
                <a:gd name="T71" fmla="*/ 5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3 1">
              <a:extLst>
                <a:ext uri="{FF2B5EF4-FFF2-40B4-BE49-F238E27FC236}">
                  <a16:creationId xmlns:a16="http://schemas.microsoft.com/office/drawing/2014/main" id="{39A86B05-2A5A-40C1-A0A8-A54B6C8E03BE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579812" y="2644775"/>
              <a:ext cx="177800" cy="114300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1 w 389"/>
                <a:gd name="T19" fmla="*/ 11 h 221"/>
                <a:gd name="T20" fmla="*/ 177 w 389"/>
                <a:gd name="T21" fmla="*/ 66 h 221"/>
                <a:gd name="T22" fmla="*/ 177 w 389"/>
                <a:gd name="T23" fmla="*/ 183 h 221"/>
                <a:gd name="T24" fmla="*/ 139 w 389"/>
                <a:gd name="T25" fmla="*/ 205 h 221"/>
                <a:gd name="T26" fmla="*/ 139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6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4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1 w 389"/>
                <a:gd name="T55" fmla="*/ 190 h 221"/>
                <a:gd name="T56" fmla="*/ 351 w 389"/>
                <a:gd name="T57" fmla="*/ 95 h 221"/>
                <a:gd name="T58" fmla="*/ 335 w 389"/>
                <a:gd name="T59" fmla="*/ 18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2 h 221"/>
                <a:gd name="T68" fmla="*/ 70 w 389"/>
                <a:gd name="T69" fmla="*/ 0 h 221"/>
                <a:gd name="T70" fmla="*/ 0 w 389"/>
                <a:gd name="T71" fmla="*/ 5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7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4 1">
              <a:extLst>
                <a:ext uri="{FF2B5EF4-FFF2-40B4-BE49-F238E27FC236}">
                  <a16:creationId xmlns:a16="http://schemas.microsoft.com/office/drawing/2014/main" id="{41E8A903-8707-407C-9799-C0F85E245B6C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770312" y="2586038"/>
              <a:ext cx="49213" cy="173038"/>
            </a:xfrm>
            <a:custGeom>
              <a:avLst/>
              <a:gdLst>
                <a:gd name="T0" fmla="*/ 71 w 106"/>
                <a:gd name="T1" fmla="*/ 113 h 334"/>
                <a:gd name="T2" fmla="*/ 2 w 106"/>
                <a:gd name="T3" fmla="*/ 118 h 334"/>
                <a:gd name="T4" fmla="*/ 2 w 106"/>
                <a:gd name="T5" fmla="*/ 134 h 334"/>
                <a:gd name="T6" fmla="*/ 39 w 106"/>
                <a:gd name="T7" fmla="*/ 161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4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1 w 106"/>
                <a:gd name="T21" fmla="*/ 296 h 334"/>
                <a:gd name="T22" fmla="*/ 71 w 106"/>
                <a:gd name="T23" fmla="*/ 113 h 334"/>
                <a:gd name="T24" fmla="*/ 73 w 106"/>
                <a:gd name="T25" fmla="*/ 26 h 334"/>
                <a:gd name="T26" fmla="*/ 47 w 106"/>
                <a:gd name="T27" fmla="*/ 0 h 334"/>
                <a:gd name="T28" fmla="*/ 21 w 106"/>
                <a:gd name="T29" fmla="*/ 26 h 334"/>
                <a:gd name="T30" fmla="*/ 47 w 106"/>
                <a:gd name="T31" fmla="*/ 53 h 334"/>
                <a:gd name="T32" fmla="*/ 73 w 106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4" y="332"/>
                  </a:cubicBezTo>
                  <a:cubicBezTo>
                    <a:pt x="72" y="332"/>
                    <a:pt x="89" y="333"/>
                    <a:pt x="106" y="334"/>
                  </a:cubicBezTo>
                  <a:lnTo>
                    <a:pt x="106" y="318"/>
                  </a:lnTo>
                  <a:cubicBezTo>
                    <a:pt x="73" y="318"/>
                    <a:pt x="71" y="316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5 1">
              <a:extLst>
                <a:ext uri="{FF2B5EF4-FFF2-40B4-BE49-F238E27FC236}">
                  <a16:creationId xmlns:a16="http://schemas.microsoft.com/office/drawing/2014/main" id="{7E95DD64-EB7E-46B3-AC68-AEA51A30BEED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830637" y="2600325"/>
              <a:ext cx="71438" cy="1619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6 1">
              <a:extLst>
                <a:ext uri="{FF2B5EF4-FFF2-40B4-BE49-F238E27FC236}">
                  <a16:creationId xmlns:a16="http://schemas.microsoft.com/office/drawing/2014/main" id="{48E859E2-C2C5-48D5-9000-483B54051C8C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922712" y="2643188"/>
              <a:ext cx="74613" cy="119063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2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2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7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7 1">
              <a:extLst>
                <a:ext uri="{FF2B5EF4-FFF2-40B4-BE49-F238E27FC236}">
                  <a16:creationId xmlns:a16="http://schemas.microsoft.com/office/drawing/2014/main" id="{871D9DAE-FEEF-4183-A48A-97BAA87D32E9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4084637" y="2600325"/>
              <a:ext cx="71438" cy="1619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6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4 h 312"/>
                <a:gd name="T30" fmla="*/ 110 w 156"/>
                <a:gd name="T31" fmla="*/ 300 h 312"/>
                <a:gd name="T32" fmla="*/ 76 w 156"/>
                <a:gd name="T33" fmla="*/ 246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4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8 1">
              <a:extLst>
                <a:ext uri="{FF2B5EF4-FFF2-40B4-BE49-F238E27FC236}">
                  <a16:creationId xmlns:a16="http://schemas.microsoft.com/office/drawing/2014/main" id="{A4CD9A86-A909-49C7-A407-AF23F3D3398D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4176712" y="2643188"/>
              <a:ext cx="100013" cy="119063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9 1">
              <a:extLst>
                <a:ext uri="{FF2B5EF4-FFF2-40B4-BE49-F238E27FC236}">
                  <a16:creationId xmlns:a16="http://schemas.microsoft.com/office/drawing/2014/main" id="{BD7A8D9F-CDE2-442D-9EF9-F40FB3103145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4379912" y="2586038"/>
              <a:ext cx="74613" cy="173038"/>
            </a:xfrm>
            <a:custGeom>
              <a:avLst/>
              <a:gdLst>
                <a:gd name="T0" fmla="*/ 102 w 165"/>
                <a:gd name="T1" fmla="*/ 13 h 333"/>
                <a:gd name="T2" fmla="*/ 91 w 165"/>
                <a:gd name="T3" fmla="*/ 0 h 333"/>
                <a:gd name="T4" fmla="*/ 0 w 165"/>
                <a:gd name="T5" fmla="*/ 32 h 333"/>
                <a:gd name="T6" fmla="*/ 0 w 165"/>
                <a:gd name="T7" fmla="*/ 48 h 333"/>
                <a:gd name="T8" fmla="*/ 66 w 165"/>
                <a:gd name="T9" fmla="*/ 35 h 333"/>
                <a:gd name="T10" fmla="*/ 66 w 165"/>
                <a:gd name="T11" fmla="*/ 293 h 333"/>
                <a:gd name="T12" fmla="*/ 19 w 165"/>
                <a:gd name="T13" fmla="*/ 317 h 333"/>
                <a:gd name="T14" fmla="*/ 3 w 165"/>
                <a:gd name="T15" fmla="*/ 317 h 333"/>
                <a:gd name="T16" fmla="*/ 3 w 165"/>
                <a:gd name="T17" fmla="*/ 333 h 333"/>
                <a:gd name="T18" fmla="*/ 84 w 165"/>
                <a:gd name="T19" fmla="*/ 331 h 333"/>
                <a:gd name="T20" fmla="*/ 165 w 165"/>
                <a:gd name="T21" fmla="*/ 333 h 333"/>
                <a:gd name="T22" fmla="*/ 165 w 165"/>
                <a:gd name="T23" fmla="*/ 317 h 333"/>
                <a:gd name="T24" fmla="*/ 149 w 165"/>
                <a:gd name="T25" fmla="*/ 317 h 333"/>
                <a:gd name="T26" fmla="*/ 102 w 165"/>
                <a:gd name="T27" fmla="*/ 293 h 333"/>
                <a:gd name="T28" fmla="*/ 102 w 165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3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3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3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2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80 1">
              <a:extLst>
                <a:ext uri="{FF2B5EF4-FFF2-40B4-BE49-F238E27FC236}">
                  <a16:creationId xmlns:a16="http://schemas.microsoft.com/office/drawing/2014/main" id="{477F8D76-BD57-4A43-BAE7-B459CEB4DFF5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4484687" y="2540000"/>
              <a:ext cx="88900" cy="127000"/>
            </a:xfrm>
            <a:custGeom>
              <a:avLst/>
              <a:gdLst>
                <a:gd name="T0" fmla="*/ 115 w 191"/>
                <a:gd name="T1" fmla="*/ 143 h 247"/>
                <a:gd name="T2" fmla="*/ 156 w 191"/>
                <a:gd name="T3" fmla="*/ 238 h 247"/>
                <a:gd name="T4" fmla="*/ 174 w 191"/>
                <a:gd name="T5" fmla="*/ 246 h 247"/>
                <a:gd name="T6" fmla="*/ 181 w 191"/>
                <a:gd name="T7" fmla="*/ 246 h 247"/>
                <a:gd name="T8" fmla="*/ 191 w 191"/>
                <a:gd name="T9" fmla="*/ 242 h 247"/>
                <a:gd name="T10" fmla="*/ 190 w 191"/>
                <a:gd name="T11" fmla="*/ 238 h 247"/>
                <a:gd name="T12" fmla="*/ 181 w 191"/>
                <a:gd name="T13" fmla="*/ 223 h 247"/>
                <a:gd name="T14" fmla="*/ 96 w 191"/>
                <a:gd name="T15" fmla="*/ 22 h 247"/>
                <a:gd name="T16" fmla="*/ 49 w 191"/>
                <a:gd name="T17" fmla="*/ 0 h 247"/>
                <a:gd name="T18" fmla="*/ 40 w 191"/>
                <a:gd name="T19" fmla="*/ 5 h 247"/>
                <a:gd name="T20" fmla="*/ 45 w 191"/>
                <a:gd name="T21" fmla="*/ 10 h 247"/>
                <a:gd name="T22" fmla="*/ 68 w 191"/>
                <a:gd name="T23" fmla="*/ 32 h 247"/>
                <a:gd name="T24" fmla="*/ 109 w 191"/>
                <a:gd name="T25" fmla="*/ 130 h 247"/>
                <a:gd name="T26" fmla="*/ 7 w 191"/>
                <a:gd name="T27" fmla="*/ 223 h 247"/>
                <a:gd name="T28" fmla="*/ 0 w 191"/>
                <a:gd name="T29" fmla="*/ 235 h 247"/>
                <a:gd name="T30" fmla="*/ 11 w 191"/>
                <a:gd name="T31" fmla="*/ 247 h 247"/>
                <a:gd name="T32" fmla="*/ 23 w 191"/>
                <a:gd name="T33" fmla="*/ 241 h 247"/>
                <a:gd name="T34" fmla="*/ 115 w 191"/>
                <a:gd name="T35" fmla="*/ 1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47">
                  <a:moveTo>
                    <a:pt x="115" y="143"/>
                  </a:moveTo>
                  <a:cubicBezTo>
                    <a:pt x="132" y="182"/>
                    <a:pt x="152" y="233"/>
                    <a:pt x="156" y="238"/>
                  </a:cubicBezTo>
                  <a:cubicBezTo>
                    <a:pt x="162" y="246"/>
                    <a:pt x="169" y="246"/>
                    <a:pt x="174" y="246"/>
                  </a:cubicBezTo>
                  <a:lnTo>
                    <a:pt x="181" y="246"/>
                  </a:lnTo>
                  <a:cubicBezTo>
                    <a:pt x="188" y="246"/>
                    <a:pt x="191" y="246"/>
                    <a:pt x="191" y="242"/>
                  </a:cubicBezTo>
                  <a:cubicBezTo>
                    <a:pt x="191" y="240"/>
                    <a:pt x="190" y="239"/>
                    <a:pt x="190" y="238"/>
                  </a:cubicBezTo>
                  <a:cubicBezTo>
                    <a:pt x="185" y="234"/>
                    <a:pt x="182" y="226"/>
                    <a:pt x="181" y="223"/>
                  </a:cubicBezTo>
                  <a:lnTo>
                    <a:pt x="96" y="22"/>
                  </a:lnTo>
                  <a:cubicBezTo>
                    <a:pt x="93" y="16"/>
                    <a:pt x="86" y="0"/>
                    <a:pt x="49" y="0"/>
                  </a:cubicBezTo>
                  <a:cubicBezTo>
                    <a:pt x="45" y="0"/>
                    <a:pt x="40" y="0"/>
                    <a:pt x="40" y="5"/>
                  </a:cubicBezTo>
                  <a:cubicBezTo>
                    <a:pt x="40" y="9"/>
                    <a:pt x="44" y="10"/>
                    <a:pt x="45" y="10"/>
                  </a:cubicBezTo>
                  <a:cubicBezTo>
                    <a:pt x="53" y="11"/>
                    <a:pt x="59" y="12"/>
                    <a:pt x="68" y="32"/>
                  </a:cubicBezTo>
                  <a:lnTo>
                    <a:pt x="109" y="130"/>
                  </a:lnTo>
                  <a:lnTo>
                    <a:pt x="7" y="223"/>
                  </a:lnTo>
                  <a:cubicBezTo>
                    <a:pt x="2" y="226"/>
                    <a:pt x="0" y="229"/>
                    <a:pt x="0" y="235"/>
                  </a:cubicBezTo>
                  <a:cubicBezTo>
                    <a:pt x="0" y="243"/>
                    <a:pt x="7" y="247"/>
                    <a:pt x="11" y="247"/>
                  </a:cubicBezTo>
                  <a:cubicBezTo>
                    <a:pt x="18" y="247"/>
                    <a:pt x="22" y="242"/>
                    <a:pt x="23" y="241"/>
                  </a:cubicBezTo>
                  <a:lnTo>
                    <a:pt x="115" y="14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FD162AD2-562D-467B-80BB-886A2347DB75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7898927" y="2576948"/>
            <a:ext cx="817307" cy="304800"/>
            <a:chOff x="6469066" y="2755900"/>
            <a:chExt cx="1055688" cy="393700"/>
          </a:xfrm>
        </p:grpSpPr>
        <p:sp>
          <p:nvSpPr>
            <p:cNvPr id="427" name="Freeform 87">
              <a:extLst>
                <a:ext uri="{FF2B5EF4-FFF2-40B4-BE49-F238E27FC236}">
                  <a16:creationId xmlns:a16="http://schemas.microsoft.com/office/drawing/2014/main" id="{49C3A6BC-0906-40E0-8320-D28C19135472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469066" y="2773363"/>
              <a:ext cx="255588" cy="285750"/>
            </a:xfrm>
            <a:custGeom>
              <a:avLst/>
              <a:gdLst>
                <a:gd name="T0" fmla="*/ 354 w 354"/>
                <a:gd name="T1" fmla="*/ 5 h 362"/>
                <a:gd name="T2" fmla="*/ 349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5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6 w 354"/>
                <a:gd name="T29" fmla="*/ 75 h 362"/>
                <a:gd name="T30" fmla="*/ 227 w 354"/>
                <a:gd name="T31" fmla="*/ 15 h 362"/>
                <a:gd name="T32" fmla="*/ 308 w 354"/>
                <a:gd name="T33" fmla="*/ 111 h 362"/>
                <a:gd name="T34" fmla="*/ 306 w 354"/>
                <a:gd name="T35" fmla="*/ 137 h 362"/>
                <a:gd name="T36" fmla="*/ 314 w 354"/>
                <a:gd name="T37" fmla="*/ 142 h 362"/>
                <a:gd name="T38" fmla="*/ 323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9" y="0"/>
                  </a:cubicBezTo>
                  <a:cubicBezTo>
                    <a:pt x="347" y="0"/>
                    <a:pt x="347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8" y="362"/>
                    <a:pt x="216" y="342"/>
                    <a:pt x="243" y="319"/>
                  </a:cubicBezTo>
                  <a:cubicBezTo>
                    <a:pt x="289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6" y="227"/>
                    <a:pt x="285" y="231"/>
                  </a:cubicBezTo>
                  <a:cubicBezTo>
                    <a:pt x="281" y="246"/>
                    <a:pt x="269" y="281"/>
                    <a:pt x="235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3"/>
                    <a:pt x="308" y="111"/>
                  </a:cubicBezTo>
                  <a:cubicBezTo>
                    <a:pt x="308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3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88">
              <a:extLst>
                <a:ext uri="{FF2B5EF4-FFF2-40B4-BE49-F238E27FC236}">
                  <a16:creationId xmlns:a16="http://schemas.microsoft.com/office/drawing/2014/main" id="{96731886-4EA9-45AB-BD8F-F3DB4E850062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721479" y="2924175"/>
              <a:ext cx="55563" cy="185738"/>
            </a:xfrm>
            <a:custGeom>
              <a:avLst/>
              <a:gdLst>
                <a:gd name="T0" fmla="*/ 54 w 76"/>
                <a:gd name="T1" fmla="*/ 20 h 235"/>
                <a:gd name="T2" fmla="*/ 33 w 76"/>
                <a:gd name="T3" fmla="*/ 0 h 235"/>
                <a:gd name="T4" fmla="*/ 13 w 76"/>
                <a:gd name="T5" fmla="*/ 20 h 235"/>
                <a:gd name="T6" fmla="*/ 33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5" y="0"/>
                    <a:pt x="33" y="0"/>
                  </a:cubicBezTo>
                  <a:cubicBezTo>
                    <a:pt x="23" y="0"/>
                    <a:pt x="13" y="8"/>
                    <a:pt x="13" y="20"/>
                  </a:cubicBezTo>
                  <a:cubicBezTo>
                    <a:pt x="13" y="32"/>
                    <a:pt x="24" y="40"/>
                    <a:pt x="33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6" y="99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2" y="222"/>
                    <a:pt x="0" y="222"/>
                  </a:cubicBezTo>
                  <a:lnTo>
                    <a:pt x="0" y="235"/>
                  </a:lnTo>
                  <a:cubicBezTo>
                    <a:pt x="0" y="235"/>
                    <a:pt x="25" y="233"/>
                    <a:pt x="39" y="233"/>
                  </a:cubicBezTo>
                  <a:cubicBezTo>
                    <a:pt x="51" y="233"/>
                    <a:pt x="63" y="234"/>
                    <a:pt x="76" y="235"/>
                  </a:cubicBezTo>
                  <a:lnTo>
                    <a:pt x="76" y="222"/>
                  </a:lnTo>
                  <a:cubicBezTo>
                    <a:pt x="55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89">
              <a:extLst>
                <a:ext uri="{FF2B5EF4-FFF2-40B4-BE49-F238E27FC236}">
                  <a16:creationId xmlns:a16="http://schemas.microsoft.com/office/drawing/2014/main" id="{8A9B2981-5200-407B-B3A0-510E17EB239E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6800854" y="2919413"/>
              <a:ext cx="133350" cy="193675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2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9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2" y="189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90">
              <a:extLst>
                <a:ext uri="{FF2B5EF4-FFF2-40B4-BE49-F238E27FC236}">
                  <a16:creationId xmlns:a16="http://schemas.microsoft.com/office/drawing/2014/main" id="{C0CE56DA-0B3C-489B-A019-A619996E59D2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7000879" y="2755900"/>
              <a:ext cx="84138" cy="393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91">
              <a:extLst>
                <a:ext uri="{FF2B5EF4-FFF2-40B4-BE49-F238E27FC236}">
                  <a16:creationId xmlns:a16="http://schemas.microsoft.com/office/drawing/2014/main" id="{A3B765F1-C650-4FE2-9B2B-E356FA5ABFB8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7116766" y="2876550"/>
              <a:ext cx="295275" cy="179388"/>
            </a:xfrm>
            <a:custGeom>
              <a:avLst/>
              <a:gdLst>
                <a:gd name="T0" fmla="*/ 30 w 409"/>
                <a:gd name="T1" fmla="*/ 191 h 226"/>
                <a:gd name="T2" fmla="*/ 25 w 409"/>
                <a:gd name="T3" fmla="*/ 212 h 226"/>
                <a:gd name="T4" fmla="*/ 39 w 409"/>
                <a:gd name="T5" fmla="*/ 226 h 226"/>
                <a:gd name="T6" fmla="*/ 58 w 409"/>
                <a:gd name="T7" fmla="*/ 212 h 226"/>
                <a:gd name="T8" fmla="*/ 67 w 409"/>
                <a:gd name="T9" fmla="*/ 175 h 226"/>
                <a:gd name="T10" fmla="*/ 78 w 409"/>
                <a:gd name="T11" fmla="*/ 130 h 226"/>
                <a:gd name="T12" fmla="*/ 87 w 409"/>
                <a:gd name="T13" fmla="*/ 96 h 226"/>
                <a:gd name="T14" fmla="*/ 93 w 409"/>
                <a:gd name="T15" fmla="*/ 71 h 226"/>
                <a:gd name="T16" fmla="*/ 175 w 409"/>
                <a:gd name="T17" fmla="*/ 11 h 226"/>
                <a:gd name="T18" fmla="*/ 202 w 409"/>
                <a:gd name="T19" fmla="*/ 46 h 226"/>
                <a:gd name="T20" fmla="*/ 194 w 409"/>
                <a:gd name="T21" fmla="*/ 87 h 226"/>
                <a:gd name="T22" fmla="*/ 180 w 409"/>
                <a:gd name="T23" fmla="*/ 145 h 226"/>
                <a:gd name="T24" fmla="*/ 170 w 409"/>
                <a:gd name="T25" fmla="*/ 183 h 226"/>
                <a:gd name="T26" fmla="*/ 164 w 409"/>
                <a:gd name="T27" fmla="*/ 212 h 226"/>
                <a:gd name="T28" fmla="*/ 178 w 409"/>
                <a:gd name="T29" fmla="*/ 226 h 226"/>
                <a:gd name="T30" fmla="*/ 201 w 409"/>
                <a:gd name="T31" fmla="*/ 197 h 226"/>
                <a:gd name="T32" fmla="*/ 231 w 409"/>
                <a:gd name="T33" fmla="*/ 77 h 226"/>
                <a:gd name="T34" fmla="*/ 313 w 409"/>
                <a:gd name="T35" fmla="*/ 11 h 226"/>
                <a:gd name="T36" fmla="*/ 340 w 409"/>
                <a:gd name="T37" fmla="*/ 46 h 226"/>
                <a:gd name="T38" fmla="*/ 309 w 409"/>
                <a:gd name="T39" fmla="*/ 157 h 226"/>
                <a:gd name="T40" fmla="*/ 302 w 409"/>
                <a:gd name="T41" fmla="*/ 185 h 226"/>
                <a:gd name="T42" fmla="*/ 343 w 409"/>
                <a:gd name="T43" fmla="*/ 226 h 226"/>
                <a:gd name="T44" fmla="*/ 409 w 409"/>
                <a:gd name="T45" fmla="*/ 149 h 226"/>
                <a:gd name="T46" fmla="*/ 403 w 409"/>
                <a:gd name="T47" fmla="*/ 144 h 226"/>
                <a:gd name="T48" fmla="*/ 395 w 409"/>
                <a:gd name="T49" fmla="*/ 153 h 226"/>
                <a:gd name="T50" fmla="*/ 344 w 409"/>
                <a:gd name="T51" fmla="*/ 215 h 226"/>
                <a:gd name="T52" fmla="*/ 332 w 409"/>
                <a:gd name="T53" fmla="*/ 198 h 226"/>
                <a:gd name="T54" fmla="*/ 341 w 409"/>
                <a:gd name="T55" fmla="*/ 163 h 226"/>
                <a:gd name="T56" fmla="*/ 372 w 409"/>
                <a:gd name="T57" fmla="*/ 53 h 226"/>
                <a:gd name="T58" fmla="*/ 314 w 409"/>
                <a:gd name="T59" fmla="*/ 0 h 226"/>
                <a:gd name="T60" fmla="*/ 233 w 409"/>
                <a:gd name="T61" fmla="*/ 48 h 226"/>
                <a:gd name="T62" fmla="*/ 217 w 409"/>
                <a:gd name="T63" fmla="*/ 13 h 226"/>
                <a:gd name="T64" fmla="*/ 176 w 409"/>
                <a:gd name="T65" fmla="*/ 0 h 226"/>
                <a:gd name="T66" fmla="*/ 98 w 409"/>
                <a:gd name="T67" fmla="*/ 43 h 226"/>
                <a:gd name="T68" fmla="*/ 52 w 409"/>
                <a:gd name="T69" fmla="*/ 0 h 226"/>
                <a:gd name="T70" fmla="*/ 16 w 409"/>
                <a:gd name="T71" fmla="*/ 28 h 226"/>
                <a:gd name="T72" fmla="*/ 0 w 409"/>
                <a:gd name="T73" fmla="*/ 76 h 226"/>
                <a:gd name="T74" fmla="*/ 6 w 409"/>
                <a:gd name="T75" fmla="*/ 81 h 226"/>
                <a:gd name="T76" fmla="*/ 15 w 409"/>
                <a:gd name="T77" fmla="*/ 70 h 226"/>
                <a:gd name="T78" fmla="*/ 51 w 409"/>
                <a:gd name="T79" fmla="*/ 11 h 226"/>
                <a:gd name="T80" fmla="*/ 66 w 409"/>
                <a:gd name="T81" fmla="*/ 34 h 226"/>
                <a:gd name="T82" fmla="*/ 58 w 409"/>
                <a:gd name="T83" fmla="*/ 75 h 226"/>
                <a:gd name="T84" fmla="*/ 30 w 409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2"/>
                  </a:cubicBezTo>
                  <a:cubicBezTo>
                    <a:pt x="164" y="221"/>
                    <a:pt x="171" y="226"/>
                    <a:pt x="178" y="226"/>
                  </a:cubicBezTo>
                  <a:cubicBezTo>
                    <a:pt x="194" y="226"/>
                    <a:pt x="197" y="213"/>
                    <a:pt x="201" y="197"/>
                  </a:cubicBezTo>
                  <a:cubicBezTo>
                    <a:pt x="208" y="169"/>
                    <a:pt x="226" y="96"/>
                    <a:pt x="231" y="77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20" y="226"/>
                    <a:pt x="343" y="226"/>
                  </a:cubicBezTo>
                  <a:cubicBezTo>
                    <a:pt x="390" y="226"/>
                    <a:pt x="409" y="153"/>
                    <a:pt x="409" y="149"/>
                  </a:cubicBezTo>
                  <a:cubicBezTo>
                    <a:pt x="409" y="144"/>
                    <a:pt x="404" y="144"/>
                    <a:pt x="403" y="144"/>
                  </a:cubicBezTo>
                  <a:cubicBezTo>
                    <a:pt x="398" y="144"/>
                    <a:pt x="398" y="145"/>
                    <a:pt x="395" y="153"/>
                  </a:cubicBezTo>
                  <a:cubicBezTo>
                    <a:pt x="388" y="179"/>
                    <a:pt x="372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1" y="137"/>
                    <a:pt x="372" y="81"/>
                    <a:pt x="372" y="53"/>
                  </a:cubicBezTo>
                  <a:cubicBezTo>
                    <a:pt x="372" y="21"/>
                    <a:pt x="352" y="0"/>
                    <a:pt x="314" y="0"/>
                  </a:cubicBezTo>
                  <a:cubicBezTo>
                    <a:pt x="277" y="0"/>
                    <a:pt x="251" y="22"/>
                    <a:pt x="233" y="48"/>
                  </a:cubicBezTo>
                  <a:cubicBezTo>
                    <a:pt x="233" y="42"/>
                    <a:pt x="231" y="25"/>
                    <a:pt x="217" y="13"/>
                  </a:cubicBezTo>
                  <a:cubicBezTo>
                    <a:pt x="205" y="2"/>
                    <a:pt x="189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6" y="28"/>
                  </a:cubicBezTo>
                  <a:cubicBezTo>
                    <a:pt x="7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92">
              <a:extLst>
                <a:ext uri="{FF2B5EF4-FFF2-40B4-BE49-F238E27FC236}">
                  <a16:creationId xmlns:a16="http://schemas.microsoft.com/office/drawing/2014/main" id="{2DBE0E25-ABD9-4D87-935F-06DC5D4AFE38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7442204" y="2755900"/>
              <a:ext cx="82550" cy="393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9B29197-C818-408D-B1A9-0835121D1BC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1107232" y="2592722"/>
            <a:ext cx="382229" cy="282678"/>
            <a:chOff x="10256838" y="2778126"/>
            <a:chExt cx="493713" cy="365126"/>
          </a:xfrm>
        </p:grpSpPr>
        <p:sp>
          <p:nvSpPr>
            <p:cNvPr id="470" name="Freeform 108">
              <a:extLst>
                <a:ext uri="{FF2B5EF4-FFF2-40B4-BE49-F238E27FC236}">
                  <a16:creationId xmlns:a16="http://schemas.microsoft.com/office/drawing/2014/main" id="{6A9899C4-0DBD-4A48-9677-63D3C84CAA8B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10256838" y="2778126"/>
              <a:ext cx="261938" cy="306388"/>
            </a:xfrm>
            <a:custGeom>
              <a:avLst/>
              <a:gdLst>
                <a:gd name="T0" fmla="*/ 167 w 357"/>
                <a:gd name="T1" fmla="*/ 34 h 352"/>
                <a:gd name="T2" fmla="*/ 181 w 357"/>
                <a:gd name="T3" fmla="*/ 16 h 352"/>
                <a:gd name="T4" fmla="*/ 212 w 357"/>
                <a:gd name="T5" fmla="*/ 15 h 352"/>
                <a:gd name="T6" fmla="*/ 302 w 357"/>
                <a:gd name="T7" fmla="*/ 65 h 352"/>
                <a:gd name="T8" fmla="*/ 275 w 357"/>
                <a:gd name="T9" fmla="*/ 136 h 352"/>
                <a:gd name="T10" fmla="*/ 191 w 357"/>
                <a:gd name="T11" fmla="*/ 165 h 352"/>
                <a:gd name="T12" fmla="*/ 135 w 357"/>
                <a:gd name="T13" fmla="*/ 165 h 352"/>
                <a:gd name="T14" fmla="*/ 167 w 357"/>
                <a:gd name="T15" fmla="*/ 34 h 352"/>
                <a:gd name="T16" fmla="*/ 239 w 357"/>
                <a:gd name="T17" fmla="*/ 171 h 352"/>
                <a:gd name="T18" fmla="*/ 349 w 357"/>
                <a:gd name="T19" fmla="*/ 75 h 352"/>
                <a:gd name="T20" fmla="*/ 239 w 357"/>
                <a:gd name="T21" fmla="*/ 0 h 352"/>
                <a:gd name="T22" fmla="*/ 96 w 357"/>
                <a:gd name="T23" fmla="*/ 0 h 352"/>
                <a:gd name="T24" fmla="*/ 82 w 357"/>
                <a:gd name="T25" fmla="*/ 10 h 352"/>
                <a:gd name="T26" fmla="*/ 96 w 357"/>
                <a:gd name="T27" fmla="*/ 15 h 352"/>
                <a:gd name="T28" fmla="*/ 115 w 357"/>
                <a:gd name="T29" fmla="*/ 16 h 352"/>
                <a:gd name="T30" fmla="*/ 128 w 357"/>
                <a:gd name="T31" fmla="*/ 24 h 352"/>
                <a:gd name="T32" fmla="*/ 126 w 357"/>
                <a:gd name="T33" fmla="*/ 34 h 352"/>
                <a:gd name="T34" fmla="*/ 59 w 357"/>
                <a:gd name="T35" fmla="*/ 302 h 352"/>
                <a:gd name="T36" fmla="*/ 14 w 357"/>
                <a:gd name="T37" fmla="*/ 325 h 352"/>
                <a:gd name="T38" fmla="*/ 0 w 357"/>
                <a:gd name="T39" fmla="*/ 335 h 352"/>
                <a:gd name="T40" fmla="*/ 7 w 357"/>
                <a:gd name="T41" fmla="*/ 341 h 352"/>
                <a:gd name="T42" fmla="*/ 70 w 357"/>
                <a:gd name="T43" fmla="*/ 339 h 352"/>
                <a:gd name="T44" fmla="*/ 134 w 357"/>
                <a:gd name="T45" fmla="*/ 341 h 352"/>
                <a:gd name="T46" fmla="*/ 144 w 357"/>
                <a:gd name="T47" fmla="*/ 331 h 352"/>
                <a:gd name="T48" fmla="*/ 130 w 357"/>
                <a:gd name="T49" fmla="*/ 325 h 352"/>
                <a:gd name="T50" fmla="*/ 97 w 357"/>
                <a:gd name="T51" fmla="*/ 316 h 352"/>
                <a:gd name="T52" fmla="*/ 99 w 357"/>
                <a:gd name="T53" fmla="*/ 308 h 352"/>
                <a:gd name="T54" fmla="*/ 132 w 357"/>
                <a:gd name="T55" fmla="*/ 176 h 352"/>
                <a:gd name="T56" fmla="*/ 191 w 357"/>
                <a:gd name="T57" fmla="*/ 176 h 352"/>
                <a:gd name="T58" fmla="*/ 246 w 357"/>
                <a:gd name="T59" fmla="*/ 221 h 352"/>
                <a:gd name="T60" fmla="*/ 239 w 357"/>
                <a:gd name="T61" fmla="*/ 255 h 352"/>
                <a:gd name="T62" fmla="*/ 231 w 357"/>
                <a:gd name="T63" fmla="*/ 298 h 352"/>
                <a:gd name="T64" fmla="*/ 297 w 357"/>
                <a:gd name="T65" fmla="*/ 352 h 352"/>
                <a:gd name="T66" fmla="*/ 357 w 357"/>
                <a:gd name="T67" fmla="*/ 294 h 352"/>
                <a:gd name="T68" fmla="*/ 351 w 357"/>
                <a:gd name="T69" fmla="*/ 288 h 352"/>
                <a:gd name="T70" fmla="*/ 344 w 357"/>
                <a:gd name="T71" fmla="*/ 295 h 352"/>
                <a:gd name="T72" fmla="*/ 299 w 357"/>
                <a:gd name="T73" fmla="*/ 341 h 352"/>
                <a:gd name="T74" fmla="*/ 279 w 357"/>
                <a:gd name="T75" fmla="*/ 310 h 352"/>
                <a:gd name="T76" fmla="*/ 284 w 357"/>
                <a:gd name="T77" fmla="*/ 253 h 352"/>
                <a:gd name="T78" fmla="*/ 286 w 357"/>
                <a:gd name="T79" fmla="*/ 230 h 352"/>
                <a:gd name="T80" fmla="*/ 239 w 357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7" h="352">
                  <a:moveTo>
                    <a:pt x="167" y="34"/>
                  </a:moveTo>
                  <a:cubicBezTo>
                    <a:pt x="170" y="22"/>
                    <a:pt x="172" y="17"/>
                    <a:pt x="181" y="16"/>
                  </a:cubicBezTo>
                  <a:cubicBezTo>
                    <a:pt x="186" y="15"/>
                    <a:pt x="202" y="15"/>
                    <a:pt x="212" y="15"/>
                  </a:cubicBezTo>
                  <a:cubicBezTo>
                    <a:pt x="247" y="15"/>
                    <a:pt x="302" y="15"/>
                    <a:pt x="302" y="65"/>
                  </a:cubicBezTo>
                  <a:cubicBezTo>
                    <a:pt x="302" y="82"/>
                    <a:pt x="294" y="116"/>
                    <a:pt x="275" y="136"/>
                  </a:cubicBezTo>
                  <a:cubicBezTo>
                    <a:pt x="262" y="149"/>
                    <a:pt x="236" y="165"/>
                    <a:pt x="191" y="165"/>
                  </a:cubicBezTo>
                  <a:lnTo>
                    <a:pt x="135" y="165"/>
                  </a:lnTo>
                  <a:lnTo>
                    <a:pt x="167" y="34"/>
                  </a:lnTo>
                  <a:close/>
                  <a:moveTo>
                    <a:pt x="239" y="171"/>
                  </a:moveTo>
                  <a:cubicBezTo>
                    <a:pt x="289" y="160"/>
                    <a:pt x="349" y="125"/>
                    <a:pt x="349" y="75"/>
                  </a:cubicBezTo>
                  <a:cubicBezTo>
                    <a:pt x="349" y="32"/>
                    <a:pt x="304" y="0"/>
                    <a:pt x="239" y="0"/>
                  </a:cubicBezTo>
                  <a:lnTo>
                    <a:pt x="96" y="0"/>
                  </a:lnTo>
                  <a:cubicBezTo>
                    <a:pt x="86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20" y="341"/>
                    <a:pt x="134" y="341"/>
                  </a:cubicBezTo>
                  <a:cubicBezTo>
                    <a:pt x="138" y="341"/>
                    <a:pt x="144" y="341"/>
                    <a:pt x="144" y="331"/>
                  </a:cubicBezTo>
                  <a:cubicBezTo>
                    <a:pt x="144" y="325"/>
                    <a:pt x="139" y="325"/>
                    <a:pt x="130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9" y="308"/>
                  </a:cubicBezTo>
                  <a:lnTo>
                    <a:pt x="132" y="176"/>
                  </a:lnTo>
                  <a:lnTo>
                    <a:pt x="191" y="176"/>
                  </a:lnTo>
                  <a:cubicBezTo>
                    <a:pt x="237" y="176"/>
                    <a:pt x="246" y="204"/>
                    <a:pt x="246" y="221"/>
                  </a:cubicBezTo>
                  <a:cubicBezTo>
                    <a:pt x="246" y="229"/>
                    <a:pt x="242" y="244"/>
                    <a:pt x="239" y="255"/>
                  </a:cubicBezTo>
                  <a:cubicBezTo>
                    <a:pt x="235" y="269"/>
                    <a:pt x="231" y="288"/>
                    <a:pt x="231" y="298"/>
                  </a:cubicBezTo>
                  <a:cubicBezTo>
                    <a:pt x="231" y="352"/>
                    <a:pt x="291" y="352"/>
                    <a:pt x="297" y="352"/>
                  </a:cubicBezTo>
                  <a:cubicBezTo>
                    <a:pt x="339" y="352"/>
                    <a:pt x="357" y="301"/>
                    <a:pt x="357" y="294"/>
                  </a:cubicBezTo>
                  <a:cubicBezTo>
                    <a:pt x="357" y="288"/>
                    <a:pt x="351" y="288"/>
                    <a:pt x="351" y="288"/>
                  </a:cubicBezTo>
                  <a:cubicBezTo>
                    <a:pt x="346" y="288"/>
                    <a:pt x="345" y="292"/>
                    <a:pt x="344" y="295"/>
                  </a:cubicBezTo>
                  <a:cubicBezTo>
                    <a:pt x="332" y="332"/>
                    <a:pt x="310" y="341"/>
                    <a:pt x="299" y="341"/>
                  </a:cubicBezTo>
                  <a:cubicBezTo>
                    <a:pt x="283" y="341"/>
                    <a:pt x="279" y="330"/>
                    <a:pt x="279" y="310"/>
                  </a:cubicBezTo>
                  <a:cubicBezTo>
                    <a:pt x="279" y="295"/>
                    <a:pt x="282" y="269"/>
                    <a:pt x="284" y="253"/>
                  </a:cubicBezTo>
                  <a:cubicBezTo>
                    <a:pt x="285" y="247"/>
                    <a:pt x="286" y="237"/>
                    <a:pt x="286" y="230"/>
                  </a:cubicBezTo>
                  <a:cubicBezTo>
                    <a:pt x="286" y="192"/>
                    <a:pt x="253" y="176"/>
                    <a:pt x="23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09">
              <a:extLst>
                <a:ext uri="{FF2B5EF4-FFF2-40B4-BE49-F238E27FC236}">
                  <a16:creationId xmlns:a16="http://schemas.microsoft.com/office/drawing/2014/main" id="{4677D847-9767-43B4-90E3-374581CDE5F3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10534651" y="2935289"/>
              <a:ext cx="55563" cy="204788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0 h 236"/>
                <a:gd name="T8" fmla="*/ 54 w 76"/>
                <a:gd name="T9" fmla="*/ 20 h 236"/>
                <a:gd name="T10" fmla="*/ 1 w 76"/>
                <a:gd name="T11" fmla="*/ 85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3 w 76"/>
                <a:gd name="T29" fmla="*/ 208 h 236"/>
                <a:gd name="T30" fmla="*/ 53 w 76"/>
                <a:gd name="T31" fmla="*/ 82 h 236"/>
                <a:gd name="T32" fmla="*/ 1 w 76"/>
                <a:gd name="T33" fmla="*/ 8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9"/>
                    <a:pt x="14" y="20"/>
                  </a:cubicBezTo>
                  <a:cubicBezTo>
                    <a:pt x="14" y="33"/>
                    <a:pt x="24" y="40"/>
                    <a:pt x="34" y="40"/>
                  </a:cubicBezTo>
                  <a:cubicBezTo>
                    <a:pt x="45" y="40"/>
                    <a:pt x="54" y="32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2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3" y="223"/>
                    <a:pt x="53" y="208"/>
                  </a:cubicBezTo>
                  <a:lnTo>
                    <a:pt x="53" y="82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10">
              <a:extLst>
                <a:ext uri="{FF2B5EF4-FFF2-40B4-BE49-F238E27FC236}">
                  <a16:creationId xmlns:a16="http://schemas.microsoft.com/office/drawing/2014/main" id="{95940139-D33B-49EB-A920-B64FC6A61127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10615613" y="2928939"/>
              <a:ext cx="134938" cy="214313"/>
            </a:xfrm>
            <a:custGeom>
              <a:avLst/>
              <a:gdLst>
                <a:gd name="T0" fmla="*/ 108 w 186"/>
                <a:gd name="T1" fmla="*/ 4 h 246"/>
                <a:gd name="T2" fmla="*/ 108 w 186"/>
                <a:gd name="T3" fmla="*/ 17 h 246"/>
                <a:gd name="T4" fmla="*/ 134 w 186"/>
                <a:gd name="T5" fmla="*/ 36 h 246"/>
                <a:gd name="T6" fmla="*/ 134 w 186"/>
                <a:gd name="T7" fmla="*/ 109 h 246"/>
                <a:gd name="T8" fmla="*/ 85 w 186"/>
                <a:gd name="T9" fmla="*/ 89 h 246"/>
                <a:gd name="T10" fmla="*/ 0 w 186"/>
                <a:gd name="T11" fmla="*/ 168 h 246"/>
                <a:gd name="T12" fmla="*/ 81 w 186"/>
                <a:gd name="T13" fmla="*/ 246 h 246"/>
                <a:gd name="T14" fmla="*/ 133 w 186"/>
                <a:gd name="T15" fmla="*/ 224 h 246"/>
                <a:gd name="T16" fmla="*/ 133 w 186"/>
                <a:gd name="T17" fmla="*/ 246 h 246"/>
                <a:gd name="T18" fmla="*/ 186 w 186"/>
                <a:gd name="T19" fmla="*/ 243 h 246"/>
                <a:gd name="T20" fmla="*/ 186 w 186"/>
                <a:gd name="T21" fmla="*/ 230 h 246"/>
                <a:gd name="T22" fmla="*/ 160 w 186"/>
                <a:gd name="T23" fmla="*/ 210 h 246"/>
                <a:gd name="T24" fmla="*/ 160 w 186"/>
                <a:gd name="T25" fmla="*/ 0 h 246"/>
                <a:gd name="T26" fmla="*/ 108 w 186"/>
                <a:gd name="T27" fmla="*/ 4 h 246"/>
                <a:gd name="T28" fmla="*/ 133 w 186"/>
                <a:gd name="T29" fmla="*/ 206 h 246"/>
                <a:gd name="T30" fmla="*/ 83 w 186"/>
                <a:gd name="T31" fmla="*/ 236 h 246"/>
                <a:gd name="T32" fmla="*/ 43 w 186"/>
                <a:gd name="T33" fmla="*/ 215 h 246"/>
                <a:gd name="T34" fmla="*/ 31 w 186"/>
                <a:gd name="T35" fmla="*/ 168 h 246"/>
                <a:gd name="T36" fmla="*/ 46 w 186"/>
                <a:gd name="T37" fmla="*/ 117 h 246"/>
                <a:gd name="T38" fmla="*/ 87 w 186"/>
                <a:gd name="T39" fmla="*/ 98 h 246"/>
                <a:gd name="T40" fmla="*/ 129 w 186"/>
                <a:gd name="T41" fmla="*/ 119 h 246"/>
                <a:gd name="T42" fmla="*/ 133 w 186"/>
                <a:gd name="T43" fmla="*/ 131 h 246"/>
                <a:gd name="T44" fmla="*/ 133 w 186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6">
                  <a:moveTo>
                    <a:pt x="108" y="4"/>
                  </a:moveTo>
                  <a:lnTo>
                    <a:pt x="108" y="17"/>
                  </a:lnTo>
                  <a:cubicBezTo>
                    <a:pt x="131" y="17"/>
                    <a:pt x="134" y="19"/>
                    <a:pt x="134" y="36"/>
                  </a:cubicBezTo>
                  <a:lnTo>
                    <a:pt x="134" y="109"/>
                  </a:lnTo>
                  <a:cubicBezTo>
                    <a:pt x="121" y="96"/>
                    <a:pt x="104" y="89"/>
                    <a:pt x="85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1"/>
                    <a:pt x="133" y="224"/>
                  </a:cubicBezTo>
                  <a:lnTo>
                    <a:pt x="133" y="246"/>
                  </a:lnTo>
                  <a:lnTo>
                    <a:pt x="186" y="243"/>
                  </a:lnTo>
                  <a:lnTo>
                    <a:pt x="186" y="230"/>
                  </a:lnTo>
                  <a:cubicBezTo>
                    <a:pt x="163" y="230"/>
                    <a:pt x="160" y="228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3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1" y="190"/>
                    <a:pt x="31" y="168"/>
                  </a:cubicBezTo>
                  <a:cubicBezTo>
                    <a:pt x="31" y="160"/>
                    <a:pt x="31" y="134"/>
                    <a:pt x="46" y="117"/>
                  </a:cubicBezTo>
                  <a:cubicBezTo>
                    <a:pt x="60" y="102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3" name="Arrow: Right 532">
            <a:extLst>
              <a:ext uri="{FF2B5EF4-FFF2-40B4-BE49-F238E27FC236}">
                <a16:creationId xmlns:a16="http://schemas.microsoft.com/office/drawing/2014/main" id="{B7D27253-0085-4899-915E-F01197BC8BD5}"/>
              </a:ext>
            </a:extLst>
          </p:cNvPr>
          <p:cNvSpPr/>
          <p:nvPr/>
        </p:nvSpPr>
        <p:spPr>
          <a:xfrm>
            <a:off x="8645235" y="3805173"/>
            <a:ext cx="2345232" cy="1090620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4" name="Straight Arrow Connector 533">
            <a:extLst>
              <a:ext uri="{FF2B5EF4-FFF2-40B4-BE49-F238E27FC236}">
                <a16:creationId xmlns:a16="http://schemas.microsoft.com/office/drawing/2014/main" id="{2AADB3C4-D222-4C5B-BFF9-34C4C28A42FC}"/>
              </a:ext>
            </a:extLst>
          </p:cNvPr>
          <p:cNvCxnSpPr>
            <a:cxnSpLocks/>
          </p:cNvCxnSpPr>
          <p:nvPr/>
        </p:nvCxnSpPr>
        <p:spPr>
          <a:xfrm flipH="1">
            <a:off x="8733473" y="3663397"/>
            <a:ext cx="2027022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D67A757A-0917-4DE0-A83C-BF96F119D2C6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9070397" y="3280786"/>
            <a:ext cx="1414463" cy="287338"/>
            <a:chOff x="8137525" y="3262313"/>
            <a:chExt cx="1414463" cy="287338"/>
          </a:xfrm>
        </p:grpSpPr>
        <p:sp>
          <p:nvSpPr>
            <p:cNvPr id="718" name="Freeform 177">
              <a:extLst>
                <a:ext uri="{FF2B5EF4-FFF2-40B4-BE49-F238E27FC236}">
                  <a16:creationId xmlns:a16="http://schemas.microsoft.com/office/drawing/2014/main" id="{DEDD8F6A-F82D-4F64-84DF-AF7209CD5063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137525" y="3363913"/>
              <a:ext cx="87313" cy="123825"/>
            </a:xfrm>
            <a:custGeom>
              <a:avLst/>
              <a:gdLst>
                <a:gd name="T0" fmla="*/ 187 w 189"/>
                <a:gd name="T1" fmla="*/ 21 h 235"/>
                <a:gd name="T2" fmla="*/ 110 w 189"/>
                <a:gd name="T3" fmla="*/ 0 h 235"/>
                <a:gd name="T4" fmla="*/ 0 w 189"/>
                <a:gd name="T5" fmla="*/ 119 h 235"/>
                <a:gd name="T6" fmla="*/ 108 w 189"/>
                <a:gd name="T7" fmla="*/ 235 h 235"/>
                <a:gd name="T8" fmla="*/ 189 w 189"/>
                <a:gd name="T9" fmla="*/ 210 h 235"/>
                <a:gd name="T10" fmla="*/ 186 w 189"/>
                <a:gd name="T11" fmla="*/ 176 h 235"/>
                <a:gd name="T12" fmla="*/ 108 w 189"/>
                <a:gd name="T13" fmla="*/ 203 h 235"/>
                <a:gd name="T14" fmla="*/ 39 w 189"/>
                <a:gd name="T15" fmla="*/ 118 h 235"/>
                <a:gd name="T16" fmla="*/ 110 w 189"/>
                <a:gd name="T17" fmla="*/ 31 h 235"/>
                <a:gd name="T18" fmla="*/ 181 w 189"/>
                <a:gd name="T19" fmla="*/ 53 h 235"/>
                <a:gd name="T20" fmla="*/ 187 w 189"/>
                <a:gd name="T2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5">
                  <a:moveTo>
                    <a:pt x="187" y="21"/>
                  </a:moveTo>
                  <a:cubicBezTo>
                    <a:pt x="157" y="4"/>
                    <a:pt x="140" y="0"/>
                    <a:pt x="110" y="0"/>
                  </a:cubicBezTo>
                  <a:cubicBezTo>
                    <a:pt x="40" y="0"/>
                    <a:pt x="0" y="60"/>
                    <a:pt x="0" y="119"/>
                  </a:cubicBezTo>
                  <a:cubicBezTo>
                    <a:pt x="0" y="181"/>
                    <a:pt x="45" y="235"/>
                    <a:pt x="108" y="235"/>
                  </a:cubicBezTo>
                  <a:cubicBezTo>
                    <a:pt x="135" y="235"/>
                    <a:pt x="162" y="228"/>
                    <a:pt x="189" y="210"/>
                  </a:cubicBezTo>
                  <a:lnTo>
                    <a:pt x="186" y="176"/>
                  </a:lnTo>
                  <a:cubicBezTo>
                    <a:pt x="161" y="196"/>
                    <a:pt x="134" y="203"/>
                    <a:pt x="108" y="203"/>
                  </a:cubicBezTo>
                  <a:cubicBezTo>
                    <a:pt x="67" y="203"/>
                    <a:pt x="39" y="167"/>
                    <a:pt x="39" y="118"/>
                  </a:cubicBezTo>
                  <a:cubicBezTo>
                    <a:pt x="39" y="79"/>
                    <a:pt x="57" y="31"/>
                    <a:pt x="110" y="31"/>
                  </a:cubicBezTo>
                  <a:cubicBezTo>
                    <a:pt x="136" y="31"/>
                    <a:pt x="153" y="35"/>
                    <a:pt x="181" y="53"/>
                  </a:cubicBezTo>
                  <a:lnTo>
                    <a:pt x="187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78">
              <a:extLst>
                <a:ext uri="{FF2B5EF4-FFF2-40B4-BE49-F238E27FC236}">
                  <a16:creationId xmlns:a16="http://schemas.microsoft.com/office/drawing/2014/main" id="{66A1CCA2-A049-4F17-9020-F3105B8DEB73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8248650" y="3365501"/>
              <a:ext cx="146050" cy="119063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3 w 315"/>
                <a:gd name="T5" fmla="*/ 40 h 227"/>
                <a:gd name="T6" fmla="*/ 109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4 h 227"/>
                <a:gd name="T20" fmla="*/ 89 w 315"/>
                <a:gd name="T21" fmla="*/ 30 h 227"/>
                <a:gd name="T22" fmla="*/ 138 w 315"/>
                <a:gd name="T23" fmla="*/ 81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4 h 227"/>
                <a:gd name="T30" fmla="*/ 227 w 315"/>
                <a:gd name="T31" fmla="*/ 30 h 227"/>
                <a:gd name="T32" fmla="*/ 276 w 315"/>
                <a:gd name="T33" fmla="*/ 81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4"/>
                    <a:pt x="307" y="0"/>
                    <a:pt x="247" y="0"/>
                  </a:cubicBezTo>
                  <a:cubicBezTo>
                    <a:pt x="217" y="0"/>
                    <a:pt x="191" y="14"/>
                    <a:pt x="173" y="40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4"/>
                  </a:lnTo>
                  <a:cubicBezTo>
                    <a:pt x="39" y="70"/>
                    <a:pt x="52" y="30"/>
                    <a:pt x="89" y="30"/>
                  </a:cubicBezTo>
                  <a:cubicBezTo>
                    <a:pt x="136" y="30"/>
                    <a:pt x="138" y="62"/>
                    <a:pt x="138" y="81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4"/>
                  </a:lnTo>
                  <a:cubicBezTo>
                    <a:pt x="177" y="70"/>
                    <a:pt x="190" y="30"/>
                    <a:pt x="227" y="30"/>
                  </a:cubicBezTo>
                  <a:cubicBezTo>
                    <a:pt x="274" y="30"/>
                    <a:pt x="276" y="62"/>
                    <a:pt x="276" y="81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79">
              <a:extLst>
                <a:ext uri="{FF2B5EF4-FFF2-40B4-BE49-F238E27FC236}">
                  <a16:creationId xmlns:a16="http://schemas.microsoft.com/office/drawing/2014/main" id="{BA99A631-5E75-457E-83E5-4528D1062337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8489950" y="3387726"/>
              <a:ext cx="152400" cy="61913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80">
              <a:extLst>
                <a:ext uri="{FF2B5EF4-FFF2-40B4-BE49-F238E27FC236}">
                  <a16:creationId xmlns:a16="http://schemas.microsoft.com/office/drawing/2014/main" id="{E171B179-6BF3-4358-82E3-34B6BE5EC133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734425" y="3300413"/>
              <a:ext cx="119063" cy="187325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4 w 260"/>
                <a:gd name="T5" fmla="*/ 178 h 357"/>
                <a:gd name="T6" fmla="*/ 162 w 260"/>
                <a:gd name="T7" fmla="*/ 32 h 357"/>
                <a:gd name="T8" fmla="*/ 247 w 260"/>
                <a:gd name="T9" fmla="*/ 58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7" y="314"/>
                    <a:pt x="210" y="325"/>
                    <a:pt x="161" y="325"/>
                  </a:cubicBezTo>
                  <a:cubicBezTo>
                    <a:pt x="89" y="325"/>
                    <a:pt x="44" y="250"/>
                    <a:pt x="44" y="178"/>
                  </a:cubicBezTo>
                  <a:cubicBezTo>
                    <a:pt x="44" y="110"/>
                    <a:pt x="86" y="32"/>
                    <a:pt x="162" y="32"/>
                  </a:cubicBezTo>
                  <a:cubicBezTo>
                    <a:pt x="198" y="32"/>
                    <a:pt x="220" y="40"/>
                    <a:pt x="247" y="58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8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8" y="357"/>
                    <a:pt x="227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81">
              <a:extLst>
                <a:ext uri="{FF2B5EF4-FFF2-40B4-BE49-F238E27FC236}">
                  <a16:creationId xmlns:a16="http://schemas.microsoft.com/office/drawing/2014/main" id="{058FD689-D658-4F49-904B-6F6C976DFB89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8870950" y="3363913"/>
              <a:ext cx="101600" cy="123825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4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4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82">
              <a:extLst>
                <a:ext uri="{FF2B5EF4-FFF2-40B4-BE49-F238E27FC236}">
                  <a16:creationId xmlns:a16="http://schemas.microsoft.com/office/drawing/2014/main" id="{53D5EFE1-CB21-461B-87F9-A73FAC387274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8997950" y="3365501"/>
              <a:ext cx="144463" cy="119063"/>
            </a:xfrm>
            <a:custGeom>
              <a:avLst/>
              <a:gdLst>
                <a:gd name="T0" fmla="*/ 316 w 316"/>
                <a:gd name="T1" fmla="*/ 78 h 227"/>
                <a:gd name="T2" fmla="*/ 247 w 316"/>
                <a:gd name="T3" fmla="*/ 0 h 227"/>
                <a:gd name="T4" fmla="*/ 173 w 316"/>
                <a:gd name="T5" fmla="*/ 40 h 227"/>
                <a:gd name="T6" fmla="*/ 109 w 316"/>
                <a:gd name="T7" fmla="*/ 0 h 227"/>
                <a:gd name="T8" fmla="*/ 36 w 316"/>
                <a:gd name="T9" fmla="*/ 38 h 227"/>
                <a:gd name="T10" fmla="*/ 36 w 316"/>
                <a:gd name="T11" fmla="*/ 2 h 227"/>
                <a:gd name="T12" fmla="*/ 0 w 316"/>
                <a:gd name="T13" fmla="*/ 2 h 227"/>
                <a:gd name="T14" fmla="*/ 0 w 316"/>
                <a:gd name="T15" fmla="*/ 227 h 227"/>
                <a:gd name="T16" fmla="*/ 39 w 316"/>
                <a:gd name="T17" fmla="*/ 227 h 227"/>
                <a:gd name="T18" fmla="*/ 39 w 316"/>
                <a:gd name="T19" fmla="*/ 104 h 227"/>
                <a:gd name="T20" fmla="*/ 90 w 316"/>
                <a:gd name="T21" fmla="*/ 30 h 227"/>
                <a:gd name="T22" fmla="*/ 139 w 316"/>
                <a:gd name="T23" fmla="*/ 81 h 227"/>
                <a:gd name="T24" fmla="*/ 139 w 316"/>
                <a:gd name="T25" fmla="*/ 227 h 227"/>
                <a:gd name="T26" fmla="*/ 177 w 316"/>
                <a:gd name="T27" fmla="*/ 227 h 227"/>
                <a:gd name="T28" fmla="*/ 177 w 316"/>
                <a:gd name="T29" fmla="*/ 104 h 227"/>
                <a:gd name="T30" fmla="*/ 228 w 316"/>
                <a:gd name="T31" fmla="*/ 30 h 227"/>
                <a:gd name="T32" fmla="*/ 277 w 316"/>
                <a:gd name="T33" fmla="*/ 81 h 227"/>
                <a:gd name="T34" fmla="*/ 277 w 316"/>
                <a:gd name="T35" fmla="*/ 227 h 227"/>
                <a:gd name="T36" fmla="*/ 316 w 316"/>
                <a:gd name="T37" fmla="*/ 227 h 227"/>
                <a:gd name="T38" fmla="*/ 316 w 316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27">
                  <a:moveTo>
                    <a:pt x="316" y="78"/>
                  </a:moveTo>
                  <a:cubicBezTo>
                    <a:pt x="316" y="44"/>
                    <a:pt x="308" y="0"/>
                    <a:pt x="247" y="0"/>
                  </a:cubicBezTo>
                  <a:cubicBezTo>
                    <a:pt x="217" y="0"/>
                    <a:pt x="191" y="14"/>
                    <a:pt x="173" y="40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50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4"/>
                  </a:lnTo>
                  <a:cubicBezTo>
                    <a:pt x="39" y="70"/>
                    <a:pt x="53" y="30"/>
                    <a:pt x="90" y="30"/>
                  </a:cubicBezTo>
                  <a:cubicBezTo>
                    <a:pt x="136" y="30"/>
                    <a:pt x="139" y="62"/>
                    <a:pt x="139" y="81"/>
                  </a:cubicBezTo>
                  <a:lnTo>
                    <a:pt x="139" y="227"/>
                  </a:lnTo>
                  <a:lnTo>
                    <a:pt x="177" y="227"/>
                  </a:lnTo>
                  <a:lnTo>
                    <a:pt x="177" y="104"/>
                  </a:lnTo>
                  <a:cubicBezTo>
                    <a:pt x="177" y="70"/>
                    <a:pt x="191" y="30"/>
                    <a:pt x="228" y="30"/>
                  </a:cubicBezTo>
                  <a:cubicBezTo>
                    <a:pt x="274" y="30"/>
                    <a:pt x="277" y="62"/>
                    <a:pt x="277" y="81"/>
                  </a:cubicBezTo>
                  <a:lnTo>
                    <a:pt x="277" y="227"/>
                  </a:lnTo>
                  <a:lnTo>
                    <a:pt x="316" y="227"/>
                  </a:lnTo>
                  <a:lnTo>
                    <a:pt x="316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83">
              <a:extLst>
                <a:ext uri="{FF2B5EF4-FFF2-40B4-BE49-F238E27FC236}">
                  <a16:creationId xmlns:a16="http://schemas.microsoft.com/office/drawing/2014/main" id="{4DADBF87-B19C-4CA8-81E0-14CBB91FD3E2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9183688" y="3287713"/>
              <a:ext cx="53975" cy="2619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84">
              <a:extLst>
                <a:ext uri="{FF2B5EF4-FFF2-40B4-BE49-F238E27FC236}">
                  <a16:creationId xmlns:a16="http://schemas.microsoft.com/office/drawing/2014/main" id="{8CCBCEC3-F328-404C-9A92-3F252534F50E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9259888" y="3309938"/>
              <a:ext cx="96838" cy="1809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3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0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4"/>
                    <a:pt x="80" y="344"/>
                    <a:pt x="105" y="344"/>
                  </a:cubicBezTo>
                  <a:cubicBezTo>
                    <a:pt x="132" y="344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3"/>
                  </a:moveTo>
                  <a:cubicBezTo>
                    <a:pt x="85" y="333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85">
              <a:extLst>
                <a:ext uri="{FF2B5EF4-FFF2-40B4-BE49-F238E27FC236}">
                  <a16:creationId xmlns:a16="http://schemas.microsoft.com/office/drawing/2014/main" id="{CAD32C4B-6AFA-42F4-A558-BB3F4E0FAFDC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377363" y="3262313"/>
              <a:ext cx="87313" cy="128588"/>
            </a:xfrm>
            <a:custGeom>
              <a:avLst/>
              <a:gdLst>
                <a:gd name="T0" fmla="*/ 115 w 192"/>
                <a:gd name="T1" fmla="*/ 142 h 246"/>
                <a:gd name="T2" fmla="*/ 157 w 192"/>
                <a:gd name="T3" fmla="*/ 237 h 246"/>
                <a:gd name="T4" fmla="*/ 175 w 192"/>
                <a:gd name="T5" fmla="*/ 245 h 246"/>
                <a:gd name="T6" fmla="*/ 182 w 192"/>
                <a:gd name="T7" fmla="*/ 245 h 246"/>
                <a:gd name="T8" fmla="*/ 192 w 192"/>
                <a:gd name="T9" fmla="*/ 241 h 246"/>
                <a:gd name="T10" fmla="*/ 190 w 192"/>
                <a:gd name="T11" fmla="*/ 237 h 246"/>
                <a:gd name="T12" fmla="*/ 181 w 192"/>
                <a:gd name="T13" fmla="*/ 222 h 246"/>
                <a:gd name="T14" fmla="*/ 96 w 192"/>
                <a:gd name="T15" fmla="*/ 21 h 246"/>
                <a:gd name="T16" fmla="*/ 50 w 192"/>
                <a:gd name="T17" fmla="*/ 0 h 246"/>
                <a:gd name="T18" fmla="*/ 41 w 192"/>
                <a:gd name="T19" fmla="*/ 4 h 246"/>
                <a:gd name="T20" fmla="*/ 46 w 192"/>
                <a:gd name="T21" fmla="*/ 9 h 246"/>
                <a:gd name="T22" fmla="*/ 69 w 192"/>
                <a:gd name="T23" fmla="*/ 31 h 246"/>
                <a:gd name="T24" fmla="*/ 110 w 192"/>
                <a:gd name="T25" fmla="*/ 129 h 246"/>
                <a:gd name="T26" fmla="*/ 7 w 192"/>
                <a:gd name="T27" fmla="*/ 222 h 246"/>
                <a:gd name="T28" fmla="*/ 0 w 192"/>
                <a:gd name="T29" fmla="*/ 234 h 246"/>
                <a:gd name="T30" fmla="*/ 12 w 192"/>
                <a:gd name="T31" fmla="*/ 246 h 246"/>
                <a:gd name="T32" fmla="*/ 24 w 192"/>
                <a:gd name="T33" fmla="*/ 240 h 246"/>
                <a:gd name="T34" fmla="*/ 115 w 192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46">
                  <a:moveTo>
                    <a:pt x="115" y="142"/>
                  </a:moveTo>
                  <a:cubicBezTo>
                    <a:pt x="133" y="182"/>
                    <a:pt x="153" y="232"/>
                    <a:pt x="157" y="237"/>
                  </a:cubicBezTo>
                  <a:cubicBezTo>
                    <a:pt x="163" y="245"/>
                    <a:pt x="170" y="245"/>
                    <a:pt x="175" y="245"/>
                  </a:cubicBezTo>
                  <a:lnTo>
                    <a:pt x="182" y="245"/>
                  </a:lnTo>
                  <a:cubicBezTo>
                    <a:pt x="189" y="245"/>
                    <a:pt x="192" y="245"/>
                    <a:pt x="192" y="241"/>
                  </a:cubicBezTo>
                  <a:cubicBezTo>
                    <a:pt x="192" y="239"/>
                    <a:pt x="191" y="238"/>
                    <a:pt x="190" y="237"/>
                  </a:cubicBezTo>
                  <a:cubicBezTo>
                    <a:pt x="186" y="234"/>
                    <a:pt x="183" y="226"/>
                    <a:pt x="181" y="222"/>
                  </a:cubicBezTo>
                  <a:lnTo>
                    <a:pt x="96" y="21"/>
                  </a:lnTo>
                  <a:cubicBezTo>
                    <a:pt x="94" y="15"/>
                    <a:pt x="87" y="0"/>
                    <a:pt x="50" y="0"/>
                  </a:cubicBezTo>
                  <a:cubicBezTo>
                    <a:pt x="46" y="0"/>
                    <a:pt x="41" y="0"/>
                    <a:pt x="41" y="4"/>
                  </a:cubicBezTo>
                  <a:cubicBezTo>
                    <a:pt x="41" y="9"/>
                    <a:pt x="44" y="9"/>
                    <a:pt x="46" y="9"/>
                  </a:cubicBezTo>
                  <a:cubicBezTo>
                    <a:pt x="53" y="10"/>
                    <a:pt x="60" y="11"/>
                    <a:pt x="69" y="31"/>
                  </a:cubicBezTo>
                  <a:lnTo>
                    <a:pt x="110" y="129"/>
                  </a:lnTo>
                  <a:lnTo>
                    <a:pt x="7" y="222"/>
                  </a:lnTo>
                  <a:cubicBezTo>
                    <a:pt x="3" y="225"/>
                    <a:pt x="0" y="228"/>
                    <a:pt x="0" y="234"/>
                  </a:cubicBezTo>
                  <a:cubicBezTo>
                    <a:pt x="0" y="242"/>
                    <a:pt x="7" y="246"/>
                    <a:pt x="12" y="246"/>
                  </a:cubicBezTo>
                  <a:cubicBezTo>
                    <a:pt x="19" y="246"/>
                    <a:pt x="23" y="241"/>
                    <a:pt x="24" y="240"/>
                  </a:cubicBezTo>
                  <a:lnTo>
                    <a:pt x="115" y="1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86">
              <a:extLst>
                <a:ext uri="{FF2B5EF4-FFF2-40B4-BE49-F238E27FC236}">
                  <a16:creationId xmlns:a16="http://schemas.microsoft.com/office/drawing/2014/main" id="{5667349C-2CEE-4C21-BCAF-56F9E3E2AB78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498013" y="3287713"/>
              <a:ext cx="53975" cy="2619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6" name="TextBox 545">
            <a:extLst>
              <a:ext uri="{FF2B5EF4-FFF2-40B4-BE49-F238E27FC236}">
                <a16:creationId xmlns:a16="http://schemas.microsoft.com/office/drawing/2014/main" id="{DD7E7810-E9E6-4D6D-84D7-96F8089B7624}"/>
              </a:ext>
            </a:extLst>
          </p:cNvPr>
          <p:cNvSpPr txBox="1"/>
          <p:nvPr/>
        </p:nvSpPr>
        <p:spPr>
          <a:xfrm>
            <a:off x="8640112" y="3981101"/>
            <a:ext cx="109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SSZK:</a:t>
            </a:r>
          </a:p>
        </p:txBody>
      </p: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50A6A8CD-3988-450E-ACC2-07069C85D200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8735042" y="4360431"/>
            <a:ext cx="1760538" cy="228600"/>
            <a:chOff x="2543175" y="2540000"/>
            <a:chExt cx="1760538" cy="228600"/>
          </a:xfrm>
        </p:grpSpPr>
        <p:sp>
          <p:nvSpPr>
            <p:cNvPr id="548" name="Freeform 34 2">
              <a:extLst>
                <a:ext uri="{FF2B5EF4-FFF2-40B4-BE49-F238E27FC236}">
                  <a16:creationId xmlns:a16="http://schemas.microsoft.com/office/drawing/2014/main" id="{C2D56869-DDEA-46A7-BB38-E7D996084BCB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543175" y="2641600"/>
              <a:ext cx="85725" cy="123825"/>
            </a:xfrm>
            <a:custGeom>
              <a:avLst/>
              <a:gdLst>
                <a:gd name="T0" fmla="*/ 187 w 189"/>
                <a:gd name="T1" fmla="*/ 21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1"/>
                  </a:moveTo>
                  <a:cubicBezTo>
                    <a:pt x="157" y="4"/>
                    <a:pt x="140" y="0"/>
                    <a:pt x="110" y="0"/>
                  </a:cubicBezTo>
                  <a:cubicBezTo>
                    <a:pt x="40" y="0"/>
                    <a:pt x="0" y="60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35 2">
              <a:extLst>
                <a:ext uri="{FF2B5EF4-FFF2-40B4-BE49-F238E27FC236}">
                  <a16:creationId xmlns:a16="http://schemas.microsoft.com/office/drawing/2014/main" id="{F27DB295-A481-4279-8645-4290C2E1F9AC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654300" y="2643188"/>
              <a:ext cx="144463" cy="119063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6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0"/>
                    <a:pt x="227" y="30"/>
                  </a:cubicBezTo>
                  <a:cubicBezTo>
                    <a:pt x="274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36 2">
              <a:extLst>
                <a:ext uri="{FF2B5EF4-FFF2-40B4-BE49-F238E27FC236}">
                  <a16:creationId xmlns:a16="http://schemas.microsoft.com/office/drawing/2014/main" id="{D4BE22EB-9434-4D95-8362-266276BE9529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901950" y="2644775"/>
              <a:ext cx="87313" cy="120650"/>
            </a:xfrm>
            <a:custGeom>
              <a:avLst/>
              <a:gdLst>
                <a:gd name="T0" fmla="*/ 42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2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2" y="115"/>
                  </a:moveTo>
                  <a:cubicBezTo>
                    <a:pt x="42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2" y="196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37 2">
              <a:extLst>
                <a:ext uri="{FF2B5EF4-FFF2-40B4-BE49-F238E27FC236}">
                  <a16:creationId xmlns:a16="http://schemas.microsoft.com/office/drawing/2014/main" id="{181ACC37-881F-4FAF-AD18-9AB0FED0960C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3001963" y="2644775"/>
              <a:ext cx="101600" cy="120650"/>
            </a:xfrm>
            <a:custGeom>
              <a:avLst/>
              <a:gdLst>
                <a:gd name="T0" fmla="*/ 220 w 220"/>
                <a:gd name="T1" fmla="*/ 117 h 230"/>
                <a:gd name="T2" fmla="*/ 110 w 220"/>
                <a:gd name="T3" fmla="*/ 0 h 230"/>
                <a:gd name="T4" fmla="*/ 0 w 220"/>
                <a:gd name="T5" fmla="*/ 117 h 230"/>
                <a:gd name="T6" fmla="*/ 110 w 220"/>
                <a:gd name="T7" fmla="*/ 230 h 230"/>
                <a:gd name="T8" fmla="*/ 220 w 220"/>
                <a:gd name="T9" fmla="*/ 117 h 230"/>
                <a:gd name="T10" fmla="*/ 110 w 220"/>
                <a:gd name="T11" fmla="*/ 217 h 230"/>
                <a:gd name="T12" fmla="*/ 53 w 220"/>
                <a:gd name="T13" fmla="*/ 184 h 230"/>
                <a:gd name="T14" fmla="*/ 41 w 220"/>
                <a:gd name="T15" fmla="*/ 113 h 230"/>
                <a:gd name="T16" fmla="*/ 53 w 220"/>
                <a:gd name="T17" fmla="*/ 45 h 230"/>
                <a:gd name="T18" fmla="*/ 110 w 220"/>
                <a:gd name="T19" fmla="*/ 11 h 230"/>
                <a:gd name="T20" fmla="*/ 166 w 220"/>
                <a:gd name="T21" fmla="*/ 44 h 230"/>
                <a:gd name="T22" fmla="*/ 179 w 220"/>
                <a:gd name="T23" fmla="*/ 113 h 230"/>
                <a:gd name="T24" fmla="*/ 168 w 220"/>
                <a:gd name="T25" fmla="*/ 180 h 230"/>
                <a:gd name="T26" fmla="*/ 110 w 220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30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0" y="181"/>
                    <a:pt x="220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38 2">
              <a:extLst>
                <a:ext uri="{FF2B5EF4-FFF2-40B4-BE49-F238E27FC236}">
                  <a16:creationId xmlns:a16="http://schemas.microsoft.com/office/drawing/2014/main" id="{6AC780EA-A626-40D1-8C3D-F974FCB37B20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117850" y="2646363"/>
              <a:ext cx="177800" cy="115888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6 h 221"/>
                <a:gd name="T6" fmla="*/ 0 w 389"/>
                <a:gd name="T7" fmla="*/ 221 h 221"/>
                <a:gd name="T8" fmla="*/ 56 w 389"/>
                <a:gd name="T9" fmla="*/ 220 h 221"/>
                <a:gd name="T10" fmla="*/ 112 w 389"/>
                <a:gd name="T11" fmla="*/ 221 h 221"/>
                <a:gd name="T12" fmla="*/ 112 w 389"/>
                <a:gd name="T13" fmla="*/ 206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6 h 221"/>
                <a:gd name="T26" fmla="*/ 138 w 389"/>
                <a:gd name="T27" fmla="*/ 221 h 221"/>
                <a:gd name="T28" fmla="*/ 195 w 389"/>
                <a:gd name="T29" fmla="*/ 220 h 221"/>
                <a:gd name="T30" fmla="*/ 250 w 389"/>
                <a:gd name="T31" fmla="*/ 221 h 221"/>
                <a:gd name="T32" fmla="*/ 250 w 389"/>
                <a:gd name="T33" fmla="*/ 206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6 h 221"/>
                <a:gd name="T46" fmla="*/ 277 w 389"/>
                <a:gd name="T47" fmla="*/ 221 h 221"/>
                <a:gd name="T48" fmla="*/ 333 w 389"/>
                <a:gd name="T49" fmla="*/ 220 h 221"/>
                <a:gd name="T50" fmla="*/ 389 w 389"/>
                <a:gd name="T51" fmla="*/ 221 h 221"/>
                <a:gd name="T52" fmla="*/ 389 w 389"/>
                <a:gd name="T53" fmla="*/ 206 h 221"/>
                <a:gd name="T54" fmla="*/ 350 w 389"/>
                <a:gd name="T55" fmla="*/ 191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8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0" y="221"/>
                  </a:cubicBezTo>
                  <a:lnTo>
                    <a:pt x="250" y="206"/>
                  </a:lnTo>
                  <a:cubicBezTo>
                    <a:pt x="217" y="206"/>
                    <a:pt x="212" y="206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6"/>
                    <a:pt x="310" y="206"/>
                    <a:pt x="277" y="206"/>
                  </a:cubicBezTo>
                  <a:lnTo>
                    <a:pt x="277" y="221"/>
                  </a:lnTo>
                  <a:cubicBezTo>
                    <a:pt x="294" y="221"/>
                    <a:pt x="320" y="220"/>
                    <a:pt x="333" y="220"/>
                  </a:cubicBezTo>
                  <a:cubicBezTo>
                    <a:pt x="346" y="220"/>
                    <a:pt x="372" y="221"/>
                    <a:pt x="389" y="221"/>
                  </a:cubicBezTo>
                  <a:lnTo>
                    <a:pt x="389" y="206"/>
                  </a:lnTo>
                  <a:cubicBezTo>
                    <a:pt x="363" y="206"/>
                    <a:pt x="351" y="206"/>
                    <a:pt x="350" y="191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39 2">
              <a:extLst>
                <a:ext uri="{FF2B5EF4-FFF2-40B4-BE49-F238E27FC236}">
                  <a16:creationId xmlns:a16="http://schemas.microsoft.com/office/drawing/2014/main" id="{54B5510C-05BC-4EAA-B558-F13F8E1975FB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308350" y="2646363"/>
              <a:ext cx="177800" cy="115888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6 h 221"/>
                <a:gd name="T6" fmla="*/ 0 w 389"/>
                <a:gd name="T7" fmla="*/ 221 h 221"/>
                <a:gd name="T8" fmla="*/ 56 w 389"/>
                <a:gd name="T9" fmla="*/ 220 h 221"/>
                <a:gd name="T10" fmla="*/ 112 w 389"/>
                <a:gd name="T11" fmla="*/ 221 h 221"/>
                <a:gd name="T12" fmla="*/ 112 w 389"/>
                <a:gd name="T13" fmla="*/ 206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6 h 221"/>
                <a:gd name="T26" fmla="*/ 138 w 389"/>
                <a:gd name="T27" fmla="*/ 221 h 221"/>
                <a:gd name="T28" fmla="*/ 195 w 389"/>
                <a:gd name="T29" fmla="*/ 220 h 221"/>
                <a:gd name="T30" fmla="*/ 251 w 389"/>
                <a:gd name="T31" fmla="*/ 221 h 221"/>
                <a:gd name="T32" fmla="*/ 251 w 389"/>
                <a:gd name="T33" fmla="*/ 206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6 h 221"/>
                <a:gd name="T46" fmla="*/ 277 w 389"/>
                <a:gd name="T47" fmla="*/ 221 h 221"/>
                <a:gd name="T48" fmla="*/ 333 w 389"/>
                <a:gd name="T49" fmla="*/ 220 h 221"/>
                <a:gd name="T50" fmla="*/ 389 w 389"/>
                <a:gd name="T51" fmla="*/ 221 h 221"/>
                <a:gd name="T52" fmla="*/ 389 w 389"/>
                <a:gd name="T53" fmla="*/ 206 h 221"/>
                <a:gd name="T54" fmla="*/ 350 w 389"/>
                <a:gd name="T55" fmla="*/ 191 h 221"/>
                <a:gd name="T56" fmla="*/ 350 w 389"/>
                <a:gd name="T57" fmla="*/ 95 h 221"/>
                <a:gd name="T58" fmla="*/ 335 w 389"/>
                <a:gd name="T59" fmla="*/ 19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17" y="206"/>
                    <a:pt x="212" y="206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6"/>
                    <a:pt x="310" y="206"/>
                    <a:pt x="277" y="206"/>
                  </a:cubicBezTo>
                  <a:lnTo>
                    <a:pt x="277" y="221"/>
                  </a:lnTo>
                  <a:cubicBezTo>
                    <a:pt x="294" y="221"/>
                    <a:pt x="320" y="220"/>
                    <a:pt x="333" y="220"/>
                  </a:cubicBezTo>
                  <a:cubicBezTo>
                    <a:pt x="346" y="220"/>
                    <a:pt x="372" y="221"/>
                    <a:pt x="389" y="221"/>
                  </a:cubicBezTo>
                  <a:lnTo>
                    <a:pt x="389" y="206"/>
                  </a:lnTo>
                  <a:cubicBezTo>
                    <a:pt x="363" y="206"/>
                    <a:pt x="351" y="206"/>
                    <a:pt x="350" y="191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40 2">
              <a:extLst>
                <a:ext uri="{FF2B5EF4-FFF2-40B4-BE49-F238E27FC236}">
                  <a16:creationId xmlns:a16="http://schemas.microsoft.com/office/drawing/2014/main" id="{06DD5771-5FFD-47BE-B72A-E25A22AAA69E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3498850" y="2586038"/>
              <a:ext cx="49213" cy="176213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41 2">
              <a:extLst>
                <a:ext uri="{FF2B5EF4-FFF2-40B4-BE49-F238E27FC236}">
                  <a16:creationId xmlns:a16="http://schemas.microsoft.com/office/drawing/2014/main" id="{998866E9-A8A7-476F-BC36-E23070B35990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559175" y="2600325"/>
              <a:ext cx="71438" cy="165100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42 2">
              <a:extLst>
                <a:ext uri="{FF2B5EF4-FFF2-40B4-BE49-F238E27FC236}">
                  <a16:creationId xmlns:a16="http://schemas.microsoft.com/office/drawing/2014/main" id="{9D55A7DD-33D5-4E1A-B30B-D8CB7998DC17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651250" y="2644775"/>
              <a:ext cx="74613" cy="120650"/>
            </a:xfrm>
            <a:custGeom>
              <a:avLst/>
              <a:gdLst>
                <a:gd name="T0" fmla="*/ 88 w 163"/>
                <a:gd name="T1" fmla="*/ 127 h 230"/>
                <a:gd name="T2" fmla="*/ 140 w 163"/>
                <a:gd name="T3" fmla="*/ 173 h 230"/>
                <a:gd name="T4" fmla="*/ 83 w 163"/>
                <a:gd name="T5" fmla="*/ 219 h 230"/>
                <a:gd name="T6" fmla="*/ 14 w 163"/>
                <a:gd name="T7" fmla="*/ 148 h 230"/>
                <a:gd name="T8" fmla="*/ 7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6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3 w 163"/>
                <a:gd name="T21" fmla="*/ 230 h 230"/>
                <a:gd name="T22" fmla="*/ 163 w 163"/>
                <a:gd name="T23" fmla="*/ 160 h 230"/>
                <a:gd name="T24" fmla="*/ 143 w 163"/>
                <a:gd name="T25" fmla="*/ 113 h 230"/>
                <a:gd name="T26" fmla="*/ 86 w 163"/>
                <a:gd name="T27" fmla="*/ 89 h 230"/>
                <a:gd name="T28" fmla="*/ 24 w 163"/>
                <a:gd name="T29" fmla="*/ 48 h 230"/>
                <a:gd name="T30" fmla="*/ 80 w 163"/>
                <a:gd name="T31" fmla="*/ 10 h 230"/>
                <a:gd name="T32" fmla="*/ 139 w 163"/>
                <a:gd name="T33" fmla="*/ 70 h 230"/>
                <a:gd name="T34" fmla="*/ 145 w 163"/>
                <a:gd name="T35" fmla="*/ 75 h 230"/>
                <a:gd name="T36" fmla="*/ 151 w 163"/>
                <a:gd name="T37" fmla="*/ 63 h 230"/>
                <a:gd name="T38" fmla="*/ 151 w 163"/>
                <a:gd name="T39" fmla="*/ 12 h 230"/>
                <a:gd name="T40" fmla="*/ 146 w 163"/>
                <a:gd name="T41" fmla="*/ 0 h 230"/>
                <a:gd name="T42" fmla="*/ 136 w 163"/>
                <a:gd name="T43" fmla="*/ 6 h 230"/>
                <a:gd name="T44" fmla="*/ 127 w 163"/>
                <a:gd name="T45" fmla="*/ 14 h 230"/>
                <a:gd name="T46" fmla="*/ 80 w 163"/>
                <a:gd name="T47" fmla="*/ 0 h 230"/>
                <a:gd name="T48" fmla="*/ 0 w 163"/>
                <a:gd name="T49" fmla="*/ 62 h 230"/>
                <a:gd name="T50" fmla="*/ 22 w 163"/>
                <a:gd name="T51" fmla="*/ 104 h 230"/>
                <a:gd name="T52" fmla="*/ 88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8" y="127"/>
                  </a:moveTo>
                  <a:cubicBezTo>
                    <a:pt x="99" y="129"/>
                    <a:pt x="140" y="137"/>
                    <a:pt x="140" y="173"/>
                  </a:cubicBezTo>
                  <a:cubicBezTo>
                    <a:pt x="140" y="199"/>
                    <a:pt x="122" y="219"/>
                    <a:pt x="83" y="219"/>
                  </a:cubicBezTo>
                  <a:cubicBezTo>
                    <a:pt x="41" y="219"/>
                    <a:pt x="23" y="190"/>
                    <a:pt x="14" y="148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6" y="230"/>
                  </a:cubicBezTo>
                  <a:cubicBezTo>
                    <a:pt x="8" y="230"/>
                    <a:pt x="9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3" y="230"/>
                    <a:pt x="83" y="230"/>
                  </a:cubicBezTo>
                  <a:cubicBezTo>
                    <a:pt x="141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3" y="113"/>
                  </a:cubicBezTo>
                  <a:cubicBezTo>
                    <a:pt x="126" y="97"/>
                    <a:pt x="107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8" y="55"/>
                    <a:pt x="139" y="70"/>
                  </a:cubicBezTo>
                  <a:cubicBezTo>
                    <a:pt x="139" y="75"/>
                    <a:pt x="143" y="75"/>
                    <a:pt x="145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6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43 2">
              <a:extLst>
                <a:ext uri="{FF2B5EF4-FFF2-40B4-BE49-F238E27FC236}">
                  <a16:creationId xmlns:a16="http://schemas.microsoft.com/office/drawing/2014/main" id="{A046BF00-9C93-430B-B51E-3AD92708C2D6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813175" y="2600325"/>
              <a:ext cx="73025" cy="165100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44 2">
              <a:extLst>
                <a:ext uri="{FF2B5EF4-FFF2-40B4-BE49-F238E27FC236}">
                  <a16:creationId xmlns:a16="http://schemas.microsoft.com/office/drawing/2014/main" id="{38BD376F-77CC-4B14-8692-3005F664BA9B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3905250" y="2644775"/>
              <a:ext cx="101600" cy="120650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5 2">
              <a:extLst>
                <a:ext uri="{FF2B5EF4-FFF2-40B4-BE49-F238E27FC236}">
                  <a16:creationId xmlns:a16="http://schemas.microsoft.com/office/drawing/2014/main" id="{68E1DA74-01B5-43B9-90FB-0A4BA1C4964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4097338" y="2587625"/>
              <a:ext cx="96838" cy="1809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4 h 344"/>
                <a:gd name="T12" fmla="*/ 105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3 h 344"/>
                <a:gd name="T22" fmla="*/ 41 w 210"/>
                <a:gd name="T23" fmla="*/ 167 h 344"/>
                <a:gd name="T24" fmla="*/ 45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8 w 210"/>
                <a:gd name="T31" fmla="*/ 167 h 344"/>
                <a:gd name="T32" fmla="*/ 163 w 210"/>
                <a:gd name="T33" fmla="*/ 271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1"/>
                    <a:pt x="2" y="256"/>
                    <a:pt x="22" y="294"/>
                  </a:cubicBezTo>
                  <a:cubicBezTo>
                    <a:pt x="44" y="334"/>
                    <a:pt x="80" y="344"/>
                    <a:pt x="105" y="344"/>
                  </a:cubicBezTo>
                  <a:cubicBezTo>
                    <a:pt x="132" y="344"/>
                    <a:pt x="170" y="334"/>
                    <a:pt x="191" y="286"/>
                  </a:cubicBezTo>
                  <a:cubicBezTo>
                    <a:pt x="207" y="252"/>
                    <a:pt x="210" y="213"/>
                    <a:pt x="210" y="173"/>
                  </a:cubicBezTo>
                  <a:close/>
                  <a:moveTo>
                    <a:pt x="105" y="333"/>
                  </a:moveTo>
                  <a:cubicBezTo>
                    <a:pt x="85" y="333"/>
                    <a:pt x="56" y="321"/>
                    <a:pt x="47" y="273"/>
                  </a:cubicBezTo>
                  <a:cubicBezTo>
                    <a:pt x="41" y="243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5"/>
                    <a:pt x="168" y="239"/>
                    <a:pt x="163" y="271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6 2">
              <a:extLst>
                <a:ext uri="{FF2B5EF4-FFF2-40B4-BE49-F238E27FC236}">
                  <a16:creationId xmlns:a16="http://schemas.microsoft.com/office/drawing/2014/main" id="{1D95F37E-F68E-4262-A412-EA81BF7992FF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4214813" y="2540000"/>
              <a:ext cx="88900" cy="128588"/>
            </a:xfrm>
            <a:custGeom>
              <a:avLst/>
              <a:gdLst>
                <a:gd name="T0" fmla="*/ 115 w 192"/>
                <a:gd name="T1" fmla="*/ 143 h 247"/>
                <a:gd name="T2" fmla="*/ 156 w 192"/>
                <a:gd name="T3" fmla="*/ 238 h 247"/>
                <a:gd name="T4" fmla="*/ 175 w 192"/>
                <a:gd name="T5" fmla="*/ 246 h 247"/>
                <a:gd name="T6" fmla="*/ 182 w 192"/>
                <a:gd name="T7" fmla="*/ 246 h 247"/>
                <a:gd name="T8" fmla="*/ 192 w 192"/>
                <a:gd name="T9" fmla="*/ 242 h 247"/>
                <a:gd name="T10" fmla="*/ 190 w 192"/>
                <a:gd name="T11" fmla="*/ 239 h 247"/>
                <a:gd name="T12" fmla="*/ 181 w 192"/>
                <a:gd name="T13" fmla="*/ 224 h 247"/>
                <a:gd name="T14" fmla="*/ 96 w 192"/>
                <a:gd name="T15" fmla="*/ 22 h 247"/>
                <a:gd name="T16" fmla="*/ 50 w 192"/>
                <a:gd name="T17" fmla="*/ 0 h 247"/>
                <a:gd name="T18" fmla="*/ 41 w 192"/>
                <a:gd name="T19" fmla="*/ 5 h 247"/>
                <a:gd name="T20" fmla="*/ 46 w 192"/>
                <a:gd name="T21" fmla="*/ 10 h 247"/>
                <a:gd name="T22" fmla="*/ 69 w 192"/>
                <a:gd name="T23" fmla="*/ 32 h 247"/>
                <a:gd name="T24" fmla="*/ 110 w 192"/>
                <a:gd name="T25" fmla="*/ 130 h 247"/>
                <a:gd name="T26" fmla="*/ 7 w 192"/>
                <a:gd name="T27" fmla="*/ 223 h 247"/>
                <a:gd name="T28" fmla="*/ 0 w 192"/>
                <a:gd name="T29" fmla="*/ 235 h 247"/>
                <a:gd name="T30" fmla="*/ 12 w 192"/>
                <a:gd name="T31" fmla="*/ 247 h 247"/>
                <a:gd name="T32" fmla="*/ 24 w 192"/>
                <a:gd name="T33" fmla="*/ 241 h 247"/>
                <a:gd name="T34" fmla="*/ 115 w 192"/>
                <a:gd name="T35" fmla="*/ 1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47">
                  <a:moveTo>
                    <a:pt x="115" y="143"/>
                  </a:moveTo>
                  <a:cubicBezTo>
                    <a:pt x="133" y="183"/>
                    <a:pt x="153" y="233"/>
                    <a:pt x="156" y="238"/>
                  </a:cubicBezTo>
                  <a:cubicBezTo>
                    <a:pt x="163" y="246"/>
                    <a:pt x="169" y="246"/>
                    <a:pt x="175" y="246"/>
                  </a:cubicBezTo>
                  <a:lnTo>
                    <a:pt x="182" y="246"/>
                  </a:lnTo>
                  <a:cubicBezTo>
                    <a:pt x="189" y="246"/>
                    <a:pt x="192" y="246"/>
                    <a:pt x="192" y="242"/>
                  </a:cubicBezTo>
                  <a:cubicBezTo>
                    <a:pt x="192" y="240"/>
                    <a:pt x="191" y="239"/>
                    <a:pt x="190" y="239"/>
                  </a:cubicBezTo>
                  <a:cubicBezTo>
                    <a:pt x="186" y="235"/>
                    <a:pt x="183" y="227"/>
                    <a:pt x="181" y="224"/>
                  </a:cubicBezTo>
                  <a:lnTo>
                    <a:pt x="96" y="22"/>
                  </a:lnTo>
                  <a:cubicBezTo>
                    <a:pt x="94" y="16"/>
                    <a:pt x="87" y="0"/>
                    <a:pt x="50" y="0"/>
                  </a:cubicBezTo>
                  <a:cubicBezTo>
                    <a:pt x="46" y="0"/>
                    <a:pt x="41" y="0"/>
                    <a:pt x="41" y="5"/>
                  </a:cubicBezTo>
                  <a:cubicBezTo>
                    <a:pt x="41" y="9"/>
                    <a:pt x="44" y="10"/>
                    <a:pt x="46" y="10"/>
                  </a:cubicBezTo>
                  <a:cubicBezTo>
                    <a:pt x="53" y="11"/>
                    <a:pt x="60" y="12"/>
                    <a:pt x="69" y="32"/>
                  </a:cubicBezTo>
                  <a:lnTo>
                    <a:pt x="110" y="130"/>
                  </a:lnTo>
                  <a:lnTo>
                    <a:pt x="7" y="223"/>
                  </a:lnTo>
                  <a:cubicBezTo>
                    <a:pt x="3" y="226"/>
                    <a:pt x="0" y="229"/>
                    <a:pt x="0" y="235"/>
                  </a:cubicBezTo>
                  <a:cubicBezTo>
                    <a:pt x="0" y="244"/>
                    <a:pt x="7" y="247"/>
                    <a:pt x="12" y="247"/>
                  </a:cubicBezTo>
                  <a:cubicBezTo>
                    <a:pt x="19" y="247"/>
                    <a:pt x="23" y="242"/>
                    <a:pt x="24" y="241"/>
                  </a:cubicBezTo>
                  <a:lnTo>
                    <a:pt x="115" y="14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1" name="Arrow: Right 560">
            <a:extLst>
              <a:ext uri="{FF2B5EF4-FFF2-40B4-BE49-F238E27FC236}">
                <a16:creationId xmlns:a16="http://schemas.microsoft.com/office/drawing/2014/main" id="{39485DCA-9899-4541-8816-E205F2446023}"/>
              </a:ext>
            </a:extLst>
          </p:cNvPr>
          <p:cNvSpPr/>
          <p:nvPr/>
        </p:nvSpPr>
        <p:spPr>
          <a:xfrm>
            <a:off x="8654443" y="5141139"/>
            <a:ext cx="2592503" cy="1434800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77E8E0A7-1BA0-4572-8331-2855FA96BFAF}"/>
              </a:ext>
            </a:extLst>
          </p:cNvPr>
          <p:cNvSpPr txBox="1"/>
          <p:nvPr/>
        </p:nvSpPr>
        <p:spPr>
          <a:xfrm>
            <a:off x="8654511" y="5317556"/>
            <a:ext cx="10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sWIAoK</a:t>
            </a:r>
            <a:endParaRPr lang="en-US" dirty="0"/>
          </a:p>
        </p:txBody>
      </p: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56D6BC22-FB8B-4D31-83E7-628F5B414AFA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8733847" y="5753536"/>
            <a:ext cx="2236788" cy="169862"/>
            <a:chOff x="7800975" y="6021388"/>
            <a:chExt cx="2236788" cy="169862"/>
          </a:xfrm>
        </p:grpSpPr>
        <p:sp>
          <p:nvSpPr>
            <p:cNvPr id="747" name="Freeform 193">
              <a:extLst>
                <a:ext uri="{FF2B5EF4-FFF2-40B4-BE49-F238E27FC236}">
                  <a16:creationId xmlns:a16="http://schemas.microsoft.com/office/drawing/2014/main" id="{F07CD5C5-3D19-459E-AB19-D93BCF98E496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7800975" y="6027738"/>
              <a:ext cx="63500" cy="161925"/>
            </a:xfrm>
            <a:custGeom>
              <a:avLst/>
              <a:gdLst>
                <a:gd name="T0" fmla="*/ 102 w 165"/>
                <a:gd name="T1" fmla="*/ 13 h 333"/>
                <a:gd name="T2" fmla="*/ 91 w 165"/>
                <a:gd name="T3" fmla="*/ 0 h 333"/>
                <a:gd name="T4" fmla="*/ 0 w 165"/>
                <a:gd name="T5" fmla="*/ 32 h 333"/>
                <a:gd name="T6" fmla="*/ 0 w 165"/>
                <a:gd name="T7" fmla="*/ 47 h 333"/>
                <a:gd name="T8" fmla="*/ 65 w 165"/>
                <a:gd name="T9" fmla="*/ 34 h 333"/>
                <a:gd name="T10" fmla="*/ 65 w 165"/>
                <a:gd name="T11" fmla="*/ 293 h 333"/>
                <a:gd name="T12" fmla="*/ 19 w 165"/>
                <a:gd name="T13" fmla="*/ 317 h 333"/>
                <a:gd name="T14" fmla="*/ 3 w 165"/>
                <a:gd name="T15" fmla="*/ 317 h 333"/>
                <a:gd name="T16" fmla="*/ 3 w 165"/>
                <a:gd name="T17" fmla="*/ 333 h 333"/>
                <a:gd name="T18" fmla="*/ 84 w 165"/>
                <a:gd name="T19" fmla="*/ 331 h 333"/>
                <a:gd name="T20" fmla="*/ 165 w 165"/>
                <a:gd name="T21" fmla="*/ 333 h 333"/>
                <a:gd name="T22" fmla="*/ 165 w 165"/>
                <a:gd name="T23" fmla="*/ 317 h 333"/>
                <a:gd name="T24" fmla="*/ 149 w 165"/>
                <a:gd name="T25" fmla="*/ 317 h 333"/>
                <a:gd name="T26" fmla="*/ 102 w 165"/>
                <a:gd name="T27" fmla="*/ 293 h 333"/>
                <a:gd name="T28" fmla="*/ 102 w 165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3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3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3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2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Oval 194">
              <a:extLst>
                <a:ext uri="{FF2B5EF4-FFF2-40B4-BE49-F238E27FC236}">
                  <a16:creationId xmlns:a16="http://schemas.microsoft.com/office/drawing/2014/main" id="{105CB04C-A452-4476-A7A6-4716653D876C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896225" y="6164263"/>
              <a:ext cx="20638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95">
              <a:extLst>
                <a:ext uri="{FF2B5EF4-FFF2-40B4-BE49-F238E27FC236}">
                  <a16:creationId xmlns:a16="http://schemas.microsoft.com/office/drawing/2014/main" id="{EDC946D0-A57D-464F-B68D-53DA185D573F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8023225" y="6022975"/>
              <a:ext cx="58738" cy="166687"/>
            </a:xfrm>
            <a:custGeom>
              <a:avLst/>
              <a:gdLst>
                <a:gd name="T0" fmla="*/ 98 w 152"/>
                <a:gd name="T1" fmla="*/ 39 h 342"/>
                <a:gd name="T2" fmla="*/ 139 w 152"/>
                <a:gd name="T3" fmla="*/ 16 h 342"/>
                <a:gd name="T4" fmla="*/ 152 w 152"/>
                <a:gd name="T5" fmla="*/ 16 h 342"/>
                <a:gd name="T6" fmla="*/ 152 w 152"/>
                <a:gd name="T7" fmla="*/ 0 h 342"/>
                <a:gd name="T8" fmla="*/ 77 w 152"/>
                <a:gd name="T9" fmla="*/ 2 h 342"/>
                <a:gd name="T10" fmla="*/ 0 w 152"/>
                <a:gd name="T11" fmla="*/ 0 h 342"/>
                <a:gd name="T12" fmla="*/ 0 w 152"/>
                <a:gd name="T13" fmla="*/ 16 h 342"/>
                <a:gd name="T14" fmla="*/ 13 w 152"/>
                <a:gd name="T15" fmla="*/ 16 h 342"/>
                <a:gd name="T16" fmla="*/ 54 w 152"/>
                <a:gd name="T17" fmla="*/ 39 h 342"/>
                <a:gd name="T18" fmla="*/ 54 w 152"/>
                <a:gd name="T19" fmla="*/ 303 h 342"/>
                <a:gd name="T20" fmla="*/ 13 w 152"/>
                <a:gd name="T21" fmla="*/ 326 h 342"/>
                <a:gd name="T22" fmla="*/ 0 w 152"/>
                <a:gd name="T23" fmla="*/ 326 h 342"/>
                <a:gd name="T24" fmla="*/ 0 w 152"/>
                <a:gd name="T25" fmla="*/ 342 h 342"/>
                <a:gd name="T26" fmla="*/ 76 w 152"/>
                <a:gd name="T27" fmla="*/ 340 h 342"/>
                <a:gd name="T28" fmla="*/ 152 w 152"/>
                <a:gd name="T29" fmla="*/ 342 h 342"/>
                <a:gd name="T30" fmla="*/ 152 w 152"/>
                <a:gd name="T31" fmla="*/ 326 h 342"/>
                <a:gd name="T32" fmla="*/ 139 w 152"/>
                <a:gd name="T33" fmla="*/ 326 h 342"/>
                <a:gd name="T34" fmla="*/ 98 w 152"/>
                <a:gd name="T35" fmla="*/ 303 h 342"/>
                <a:gd name="T36" fmla="*/ 98 w 152"/>
                <a:gd name="T37" fmla="*/ 3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342">
                  <a:moveTo>
                    <a:pt x="98" y="39"/>
                  </a:moveTo>
                  <a:cubicBezTo>
                    <a:pt x="98" y="21"/>
                    <a:pt x="100" y="16"/>
                    <a:pt x="139" y="16"/>
                  </a:cubicBezTo>
                  <a:lnTo>
                    <a:pt x="152" y="16"/>
                  </a:lnTo>
                  <a:lnTo>
                    <a:pt x="152" y="0"/>
                  </a:lnTo>
                  <a:cubicBezTo>
                    <a:pt x="135" y="2"/>
                    <a:pt x="95" y="2"/>
                    <a:pt x="77" y="2"/>
                  </a:cubicBezTo>
                  <a:cubicBezTo>
                    <a:pt x="57" y="2"/>
                    <a:pt x="18" y="2"/>
                    <a:pt x="0" y="0"/>
                  </a:cubicBezTo>
                  <a:lnTo>
                    <a:pt x="0" y="16"/>
                  </a:lnTo>
                  <a:lnTo>
                    <a:pt x="13" y="16"/>
                  </a:lnTo>
                  <a:cubicBezTo>
                    <a:pt x="53" y="16"/>
                    <a:pt x="54" y="21"/>
                    <a:pt x="54" y="39"/>
                  </a:cubicBezTo>
                  <a:lnTo>
                    <a:pt x="54" y="303"/>
                  </a:lnTo>
                  <a:cubicBezTo>
                    <a:pt x="54" y="321"/>
                    <a:pt x="53" y="326"/>
                    <a:pt x="13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7" y="340"/>
                    <a:pt x="76" y="340"/>
                  </a:cubicBezTo>
                  <a:cubicBezTo>
                    <a:pt x="95" y="340"/>
                    <a:pt x="135" y="340"/>
                    <a:pt x="152" y="342"/>
                  </a:cubicBezTo>
                  <a:lnTo>
                    <a:pt x="152" y="326"/>
                  </a:lnTo>
                  <a:lnTo>
                    <a:pt x="139" y="326"/>
                  </a:lnTo>
                  <a:cubicBezTo>
                    <a:pt x="100" y="326"/>
                    <a:pt x="98" y="321"/>
                    <a:pt x="98" y="303"/>
                  </a:cubicBezTo>
                  <a:lnTo>
                    <a:pt x="98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96">
              <a:extLst>
                <a:ext uri="{FF2B5EF4-FFF2-40B4-BE49-F238E27FC236}">
                  <a16:creationId xmlns:a16="http://schemas.microsoft.com/office/drawing/2014/main" id="{376BA3A0-0F3D-4142-9B66-A0C1955158A8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154988" y="6021388"/>
              <a:ext cx="93663" cy="168275"/>
            </a:xfrm>
            <a:custGeom>
              <a:avLst/>
              <a:gdLst>
                <a:gd name="T0" fmla="*/ 39 w 241"/>
                <a:gd name="T1" fmla="*/ 309 h 347"/>
                <a:gd name="T2" fmla="*/ 0 w 241"/>
                <a:gd name="T3" fmla="*/ 331 h 347"/>
                <a:gd name="T4" fmla="*/ 0 w 241"/>
                <a:gd name="T5" fmla="*/ 347 h 347"/>
                <a:gd name="T6" fmla="*/ 55 w 241"/>
                <a:gd name="T7" fmla="*/ 345 h 347"/>
                <a:gd name="T8" fmla="*/ 110 w 241"/>
                <a:gd name="T9" fmla="*/ 347 h 347"/>
                <a:gd name="T10" fmla="*/ 110 w 241"/>
                <a:gd name="T11" fmla="*/ 331 h 347"/>
                <a:gd name="T12" fmla="*/ 71 w 241"/>
                <a:gd name="T13" fmla="*/ 309 h 347"/>
                <a:gd name="T14" fmla="*/ 71 w 241"/>
                <a:gd name="T15" fmla="*/ 257 h 347"/>
                <a:gd name="T16" fmla="*/ 103 w 241"/>
                <a:gd name="T17" fmla="*/ 230 h 347"/>
                <a:gd name="T18" fmla="*/ 162 w 241"/>
                <a:gd name="T19" fmla="*/ 320 h 347"/>
                <a:gd name="T20" fmla="*/ 144 w 241"/>
                <a:gd name="T21" fmla="*/ 331 h 347"/>
                <a:gd name="T22" fmla="*/ 144 w 241"/>
                <a:gd name="T23" fmla="*/ 347 h 347"/>
                <a:gd name="T24" fmla="*/ 198 w 241"/>
                <a:gd name="T25" fmla="*/ 345 h 347"/>
                <a:gd name="T26" fmla="*/ 241 w 241"/>
                <a:gd name="T27" fmla="*/ 347 h 347"/>
                <a:gd name="T28" fmla="*/ 241 w 241"/>
                <a:gd name="T29" fmla="*/ 331 h 347"/>
                <a:gd name="T30" fmla="*/ 193 w 241"/>
                <a:gd name="T31" fmla="*/ 305 h 347"/>
                <a:gd name="T32" fmla="*/ 130 w 241"/>
                <a:gd name="T33" fmla="*/ 215 h 347"/>
                <a:gd name="T34" fmla="*/ 127 w 241"/>
                <a:gd name="T35" fmla="*/ 210 h 347"/>
                <a:gd name="T36" fmla="*/ 167 w 241"/>
                <a:gd name="T37" fmla="*/ 174 h 347"/>
                <a:gd name="T38" fmla="*/ 230 w 241"/>
                <a:gd name="T39" fmla="*/ 147 h 347"/>
                <a:gd name="T40" fmla="*/ 230 w 241"/>
                <a:gd name="T41" fmla="*/ 131 h 347"/>
                <a:gd name="T42" fmla="*/ 195 w 241"/>
                <a:gd name="T43" fmla="*/ 133 h 347"/>
                <a:gd name="T44" fmla="*/ 139 w 241"/>
                <a:gd name="T45" fmla="*/ 131 h 347"/>
                <a:gd name="T46" fmla="*/ 139 w 241"/>
                <a:gd name="T47" fmla="*/ 147 h 347"/>
                <a:gd name="T48" fmla="*/ 154 w 241"/>
                <a:gd name="T49" fmla="*/ 159 h 347"/>
                <a:gd name="T50" fmla="*/ 143 w 241"/>
                <a:gd name="T51" fmla="*/ 179 h 347"/>
                <a:gd name="T52" fmla="*/ 72 w 241"/>
                <a:gd name="T53" fmla="*/ 240 h 347"/>
                <a:gd name="T54" fmla="*/ 72 w 241"/>
                <a:gd name="T55" fmla="*/ 0 h 347"/>
                <a:gd name="T56" fmla="*/ 0 w 241"/>
                <a:gd name="T57" fmla="*/ 5 h 347"/>
                <a:gd name="T58" fmla="*/ 0 w 241"/>
                <a:gd name="T59" fmla="*/ 21 h 347"/>
                <a:gd name="T60" fmla="*/ 39 w 241"/>
                <a:gd name="T61" fmla="*/ 49 h 347"/>
                <a:gd name="T62" fmla="*/ 39 w 241"/>
                <a:gd name="T63" fmla="*/ 30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47">
                  <a:moveTo>
                    <a:pt x="39" y="309"/>
                  </a:moveTo>
                  <a:cubicBezTo>
                    <a:pt x="39" y="331"/>
                    <a:pt x="34" y="331"/>
                    <a:pt x="0" y="331"/>
                  </a:cubicBezTo>
                  <a:lnTo>
                    <a:pt x="0" y="347"/>
                  </a:lnTo>
                  <a:cubicBezTo>
                    <a:pt x="17" y="346"/>
                    <a:pt x="40" y="345"/>
                    <a:pt x="55" y="345"/>
                  </a:cubicBezTo>
                  <a:cubicBezTo>
                    <a:pt x="70" y="345"/>
                    <a:pt x="90" y="346"/>
                    <a:pt x="110" y="347"/>
                  </a:cubicBezTo>
                  <a:lnTo>
                    <a:pt x="110" y="331"/>
                  </a:lnTo>
                  <a:cubicBezTo>
                    <a:pt x="76" y="331"/>
                    <a:pt x="71" y="331"/>
                    <a:pt x="71" y="309"/>
                  </a:cubicBezTo>
                  <a:lnTo>
                    <a:pt x="71" y="257"/>
                  </a:lnTo>
                  <a:lnTo>
                    <a:pt x="103" y="230"/>
                  </a:lnTo>
                  <a:cubicBezTo>
                    <a:pt x="141" y="283"/>
                    <a:pt x="162" y="311"/>
                    <a:pt x="162" y="320"/>
                  </a:cubicBezTo>
                  <a:cubicBezTo>
                    <a:pt x="162" y="329"/>
                    <a:pt x="154" y="331"/>
                    <a:pt x="144" y="331"/>
                  </a:cubicBezTo>
                  <a:lnTo>
                    <a:pt x="144" y="347"/>
                  </a:lnTo>
                  <a:cubicBezTo>
                    <a:pt x="158" y="346"/>
                    <a:pt x="187" y="345"/>
                    <a:pt x="198" y="345"/>
                  </a:cubicBezTo>
                  <a:cubicBezTo>
                    <a:pt x="212" y="345"/>
                    <a:pt x="227" y="346"/>
                    <a:pt x="241" y="347"/>
                  </a:cubicBezTo>
                  <a:lnTo>
                    <a:pt x="241" y="331"/>
                  </a:lnTo>
                  <a:cubicBezTo>
                    <a:pt x="223" y="331"/>
                    <a:pt x="212" y="331"/>
                    <a:pt x="193" y="305"/>
                  </a:cubicBezTo>
                  <a:lnTo>
                    <a:pt x="130" y="215"/>
                  </a:lnTo>
                  <a:cubicBezTo>
                    <a:pt x="129" y="214"/>
                    <a:pt x="127" y="211"/>
                    <a:pt x="127" y="210"/>
                  </a:cubicBezTo>
                  <a:cubicBezTo>
                    <a:pt x="127" y="208"/>
                    <a:pt x="162" y="178"/>
                    <a:pt x="167" y="174"/>
                  </a:cubicBezTo>
                  <a:cubicBezTo>
                    <a:pt x="198" y="148"/>
                    <a:pt x="219" y="147"/>
                    <a:pt x="230" y="147"/>
                  </a:cubicBezTo>
                  <a:lnTo>
                    <a:pt x="230" y="131"/>
                  </a:lnTo>
                  <a:cubicBezTo>
                    <a:pt x="215" y="133"/>
                    <a:pt x="209" y="133"/>
                    <a:pt x="195" y="133"/>
                  </a:cubicBezTo>
                  <a:cubicBezTo>
                    <a:pt x="177" y="133"/>
                    <a:pt x="146" y="132"/>
                    <a:pt x="139" y="131"/>
                  </a:cubicBezTo>
                  <a:lnTo>
                    <a:pt x="139" y="147"/>
                  </a:lnTo>
                  <a:cubicBezTo>
                    <a:pt x="149" y="147"/>
                    <a:pt x="154" y="153"/>
                    <a:pt x="154" y="159"/>
                  </a:cubicBezTo>
                  <a:cubicBezTo>
                    <a:pt x="154" y="169"/>
                    <a:pt x="147" y="175"/>
                    <a:pt x="143" y="179"/>
                  </a:cubicBezTo>
                  <a:lnTo>
                    <a:pt x="72" y="240"/>
                  </a:ln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97">
              <a:extLst>
                <a:ext uri="{FF2B5EF4-FFF2-40B4-BE49-F238E27FC236}">
                  <a16:creationId xmlns:a16="http://schemas.microsoft.com/office/drawing/2014/main" id="{171A0BD3-9444-42B4-8D28-6F0FFE8CB340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8258175" y="6081713"/>
              <a:ext cx="95250" cy="107950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5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98">
              <a:extLst>
                <a:ext uri="{FF2B5EF4-FFF2-40B4-BE49-F238E27FC236}">
                  <a16:creationId xmlns:a16="http://schemas.microsoft.com/office/drawing/2014/main" id="{003BB548-7BE4-40F6-87F0-68CFFC473F07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8362950" y="6080125"/>
              <a:ext cx="84138" cy="1111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99">
              <a:extLst>
                <a:ext uri="{FF2B5EF4-FFF2-40B4-BE49-F238E27FC236}">
                  <a16:creationId xmlns:a16="http://schemas.microsoft.com/office/drawing/2014/main" id="{0735164D-3ED5-4F85-A7D4-B37AFF5FDE55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8451850" y="6084888"/>
              <a:ext cx="130175" cy="106362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6 w 342"/>
                <a:gd name="T15" fmla="*/ 50 h 221"/>
                <a:gd name="T16" fmla="*/ 240 w 342"/>
                <a:gd name="T17" fmla="*/ 178 h 221"/>
                <a:gd name="T18" fmla="*/ 191 w 342"/>
                <a:gd name="T19" fmla="*/ 39 h 221"/>
                <a:gd name="T20" fmla="*/ 188 w 342"/>
                <a:gd name="T21" fmla="*/ 29 h 221"/>
                <a:gd name="T22" fmla="*/ 218 w 342"/>
                <a:gd name="T23" fmla="*/ 16 h 221"/>
                <a:gd name="T24" fmla="*/ 218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2 h 221"/>
                <a:gd name="T38" fmla="*/ 74 w 342"/>
                <a:gd name="T39" fmla="*/ 38 h 221"/>
                <a:gd name="T40" fmla="*/ 72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7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1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2 w 342"/>
                <a:gd name="T63" fmla="*/ 212 h 221"/>
                <a:gd name="T64" fmla="*/ 232 w 342"/>
                <a:gd name="T65" fmla="*/ 221 h 221"/>
                <a:gd name="T66" fmla="*/ 242 w 342"/>
                <a:gd name="T67" fmla="*/ 212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9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6" y="50"/>
                  </a:cubicBezTo>
                  <a:lnTo>
                    <a:pt x="240" y="178"/>
                  </a:lnTo>
                  <a:lnTo>
                    <a:pt x="191" y="39"/>
                  </a:lnTo>
                  <a:cubicBezTo>
                    <a:pt x="189" y="33"/>
                    <a:pt x="188" y="32"/>
                    <a:pt x="188" y="29"/>
                  </a:cubicBezTo>
                  <a:cubicBezTo>
                    <a:pt x="188" y="16"/>
                    <a:pt x="208" y="16"/>
                    <a:pt x="218" y="16"/>
                  </a:cubicBezTo>
                  <a:lnTo>
                    <a:pt x="218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2"/>
                  </a:lnTo>
                  <a:lnTo>
                    <a:pt x="74" y="38"/>
                  </a:lnTo>
                  <a:cubicBezTo>
                    <a:pt x="72" y="32"/>
                    <a:pt x="72" y="31"/>
                    <a:pt x="72" y="29"/>
                  </a:cubicBezTo>
                  <a:cubicBezTo>
                    <a:pt x="72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7" y="2"/>
                  </a:cubicBezTo>
                  <a:cubicBezTo>
                    <a:pt x="45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3" y="217"/>
                    <a:pt x="104" y="221"/>
                    <a:pt x="111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2" y="212"/>
                  </a:lnTo>
                  <a:cubicBezTo>
                    <a:pt x="224" y="217"/>
                    <a:pt x="225" y="221"/>
                    <a:pt x="232" y="221"/>
                  </a:cubicBezTo>
                  <a:cubicBezTo>
                    <a:pt x="238" y="221"/>
                    <a:pt x="240" y="217"/>
                    <a:pt x="242" y="212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200">
              <a:extLst>
                <a:ext uri="{FF2B5EF4-FFF2-40B4-BE49-F238E27FC236}">
                  <a16:creationId xmlns:a16="http://schemas.microsoft.com/office/drawing/2014/main" id="{4B4E14AF-916B-4DD5-B9A8-40B1D85A862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8653463" y="6040438"/>
              <a:ext cx="58738" cy="150812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3 w 156"/>
                <a:gd name="T17" fmla="*/ 108 h 313"/>
                <a:gd name="T18" fmla="*/ 43 w 156"/>
                <a:gd name="T19" fmla="*/ 246 h 313"/>
                <a:gd name="T20" fmla="*/ 107 w 156"/>
                <a:gd name="T21" fmla="*/ 313 h 313"/>
                <a:gd name="T22" fmla="*/ 156 w 156"/>
                <a:gd name="T23" fmla="*/ 246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5 h 313"/>
                <a:gd name="T30" fmla="*/ 111 w 156"/>
                <a:gd name="T31" fmla="*/ 301 h 313"/>
                <a:gd name="T32" fmla="*/ 77 w 156"/>
                <a:gd name="T33" fmla="*/ 247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8"/>
                    <a:pt x="156" y="246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201">
              <a:extLst>
                <a:ext uri="{FF2B5EF4-FFF2-40B4-BE49-F238E27FC236}">
                  <a16:creationId xmlns:a16="http://schemas.microsoft.com/office/drawing/2014/main" id="{A041884C-DBED-4537-8DA2-57D1189BEB6C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8729663" y="6021388"/>
              <a:ext cx="96838" cy="168275"/>
            </a:xfrm>
            <a:custGeom>
              <a:avLst/>
              <a:gdLst>
                <a:gd name="T0" fmla="*/ 38 w 250"/>
                <a:gd name="T1" fmla="*/ 309 h 347"/>
                <a:gd name="T2" fmla="*/ 0 w 250"/>
                <a:gd name="T3" fmla="*/ 331 h 347"/>
                <a:gd name="T4" fmla="*/ 0 w 250"/>
                <a:gd name="T5" fmla="*/ 347 h 347"/>
                <a:gd name="T6" fmla="*/ 56 w 250"/>
                <a:gd name="T7" fmla="*/ 345 h 347"/>
                <a:gd name="T8" fmla="*/ 112 w 250"/>
                <a:gd name="T9" fmla="*/ 347 h 347"/>
                <a:gd name="T10" fmla="*/ 112 w 250"/>
                <a:gd name="T11" fmla="*/ 331 h 347"/>
                <a:gd name="T12" fmla="*/ 73 w 250"/>
                <a:gd name="T13" fmla="*/ 309 h 347"/>
                <a:gd name="T14" fmla="*/ 73 w 250"/>
                <a:gd name="T15" fmla="*/ 217 h 347"/>
                <a:gd name="T16" fmla="*/ 140 w 250"/>
                <a:gd name="T17" fmla="*/ 137 h 347"/>
                <a:gd name="T18" fmla="*/ 177 w 250"/>
                <a:gd name="T19" fmla="*/ 192 h 347"/>
                <a:gd name="T20" fmla="*/ 177 w 250"/>
                <a:gd name="T21" fmla="*/ 309 h 347"/>
                <a:gd name="T22" fmla="*/ 138 w 250"/>
                <a:gd name="T23" fmla="*/ 331 h 347"/>
                <a:gd name="T24" fmla="*/ 138 w 250"/>
                <a:gd name="T25" fmla="*/ 347 h 347"/>
                <a:gd name="T26" fmla="*/ 194 w 250"/>
                <a:gd name="T27" fmla="*/ 345 h 347"/>
                <a:gd name="T28" fmla="*/ 250 w 250"/>
                <a:gd name="T29" fmla="*/ 347 h 347"/>
                <a:gd name="T30" fmla="*/ 250 w 250"/>
                <a:gd name="T31" fmla="*/ 331 h 347"/>
                <a:gd name="T32" fmla="*/ 211 w 250"/>
                <a:gd name="T33" fmla="*/ 316 h 347"/>
                <a:gd name="T34" fmla="*/ 211 w 250"/>
                <a:gd name="T35" fmla="*/ 221 h 347"/>
                <a:gd name="T36" fmla="*/ 196 w 250"/>
                <a:gd name="T37" fmla="*/ 144 h 347"/>
                <a:gd name="T38" fmla="*/ 144 w 250"/>
                <a:gd name="T39" fmla="*/ 126 h 347"/>
                <a:gd name="T40" fmla="*/ 71 w 250"/>
                <a:gd name="T41" fmla="*/ 175 h 347"/>
                <a:gd name="T42" fmla="*/ 71 w 250"/>
                <a:gd name="T43" fmla="*/ 0 h 347"/>
                <a:gd name="T44" fmla="*/ 0 w 250"/>
                <a:gd name="T45" fmla="*/ 5 h 347"/>
                <a:gd name="T46" fmla="*/ 0 w 250"/>
                <a:gd name="T47" fmla="*/ 21 h 347"/>
                <a:gd name="T48" fmla="*/ 38 w 250"/>
                <a:gd name="T49" fmla="*/ 49 h 347"/>
                <a:gd name="T50" fmla="*/ 38 w 250"/>
                <a:gd name="T51" fmla="*/ 30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347">
                  <a:moveTo>
                    <a:pt x="38" y="309"/>
                  </a:move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7" y="346"/>
                    <a:pt x="42" y="345"/>
                    <a:pt x="56" y="345"/>
                  </a:cubicBezTo>
                  <a:cubicBezTo>
                    <a:pt x="69" y="345"/>
                    <a:pt x="95" y="346"/>
                    <a:pt x="112" y="347"/>
                  </a:cubicBezTo>
                  <a:lnTo>
                    <a:pt x="112" y="331"/>
                  </a:lnTo>
                  <a:cubicBezTo>
                    <a:pt x="78" y="331"/>
                    <a:pt x="73" y="331"/>
                    <a:pt x="73" y="309"/>
                  </a:cubicBezTo>
                  <a:lnTo>
                    <a:pt x="73" y="217"/>
                  </a:lnTo>
                  <a:cubicBezTo>
                    <a:pt x="73" y="165"/>
                    <a:pt x="108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9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7"/>
                  </a:lnTo>
                  <a:cubicBezTo>
                    <a:pt x="156" y="346"/>
                    <a:pt x="181" y="345"/>
                    <a:pt x="194" y="345"/>
                  </a:cubicBezTo>
                  <a:cubicBezTo>
                    <a:pt x="207" y="345"/>
                    <a:pt x="233" y="346"/>
                    <a:pt x="250" y="347"/>
                  </a:cubicBezTo>
                  <a:lnTo>
                    <a:pt x="250" y="331"/>
                  </a:lnTo>
                  <a:cubicBezTo>
                    <a:pt x="224" y="331"/>
                    <a:pt x="212" y="331"/>
                    <a:pt x="211" y="316"/>
                  </a:cubicBezTo>
                  <a:lnTo>
                    <a:pt x="211" y="221"/>
                  </a:lnTo>
                  <a:cubicBezTo>
                    <a:pt x="211" y="178"/>
                    <a:pt x="211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1" y="175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202">
              <a:extLst>
                <a:ext uri="{FF2B5EF4-FFF2-40B4-BE49-F238E27FC236}">
                  <a16:creationId xmlns:a16="http://schemas.microsoft.com/office/drawing/2014/main" id="{925D5690-9E35-4E46-BB53-1A1F50D4CA99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8834438" y="6080125"/>
              <a:ext cx="74613" cy="1111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203">
              <a:extLst>
                <a:ext uri="{FF2B5EF4-FFF2-40B4-BE49-F238E27FC236}">
                  <a16:creationId xmlns:a16="http://schemas.microsoft.com/office/drawing/2014/main" id="{381BD845-3BA0-4CB8-8AC3-66AEB59A2854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8982075" y="6084888"/>
              <a:ext cx="93663" cy="106362"/>
            </a:xfrm>
            <a:custGeom>
              <a:avLst/>
              <a:gdLst>
                <a:gd name="T0" fmla="*/ 198 w 243"/>
                <a:gd name="T1" fmla="*/ 49 h 221"/>
                <a:gd name="T2" fmla="*/ 243 w 243"/>
                <a:gd name="T3" fmla="*/ 16 h 221"/>
                <a:gd name="T4" fmla="*/ 243 w 243"/>
                <a:gd name="T5" fmla="*/ 0 h 221"/>
                <a:gd name="T6" fmla="*/ 206 w 243"/>
                <a:gd name="T7" fmla="*/ 2 h 221"/>
                <a:gd name="T8" fmla="*/ 163 w 243"/>
                <a:gd name="T9" fmla="*/ 0 h 221"/>
                <a:gd name="T10" fmla="*/ 163 w 243"/>
                <a:gd name="T11" fmla="*/ 16 h 221"/>
                <a:gd name="T12" fmla="*/ 187 w 243"/>
                <a:gd name="T13" fmla="*/ 37 h 221"/>
                <a:gd name="T14" fmla="*/ 184 w 243"/>
                <a:gd name="T15" fmla="*/ 49 h 221"/>
                <a:gd name="T16" fmla="*/ 133 w 243"/>
                <a:gd name="T17" fmla="*/ 177 h 221"/>
                <a:gd name="T18" fmla="*/ 77 w 243"/>
                <a:gd name="T19" fmla="*/ 37 h 221"/>
                <a:gd name="T20" fmla="*/ 74 w 243"/>
                <a:gd name="T21" fmla="*/ 29 h 221"/>
                <a:gd name="T22" fmla="*/ 102 w 243"/>
                <a:gd name="T23" fmla="*/ 16 h 221"/>
                <a:gd name="T24" fmla="*/ 102 w 243"/>
                <a:gd name="T25" fmla="*/ 0 h 221"/>
                <a:gd name="T26" fmla="*/ 48 w 243"/>
                <a:gd name="T27" fmla="*/ 2 h 221"/>
                <a:gd name="T28" fmla="*/ 0 w 243"/>
                <a:gd name="T29" fmla="*/ 0 h 221"/>
                <a:gd name="T30" fmla="*/ 0 w 243"/>
                <a:gd name="T31" fmla="*/ 16 h 221"/>
                <a:gd name="T32" fmla="*/ 40 w 243"/>
                <a:gd name="T33" fmla="*/ 34 h 221"/>
                <a:gd name="T34" fmla="*/ 111 w 243"/>
                <a:gd name="T35" fmla="*/ 212 h 221"/>
                <a:gd name="T36" fmla="*/ 122 w 243"/>
                <a:gd name="T37" fmla="*/ 221 h 221"/>
                <a:gd name="T38" fmla="*/ 132 w 243"/>
                <a:gd name="T39" fmla="*/ 212 h 221"/>
                <a:gd name="T40" fmla="*/ 198 w 243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221">
                  <a:moveTo>
                    <a:pt x="198" y="49"/>
                  </a:moveTo>
                  <a:cubicBezTo>
                    <a:pt x="202" y="38"/>
                    <a:pt x="211" y="16"/>
                    <a:pt x="243" y="16"/>
                  </a:cubicBezTo>
                  <a:lnTo>
                    <a:pt x="243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59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204">
              <a:extLst>
                <a:ext uri="{FF2B5EF4-FFF2-40B4-BE49-F238E27FC236}">
                  <a16:creationId xmlns:a16="http://schemas.microsoft.com/office/drawing/2014/main" id="{CF6FF07D-B7A5-459B-99E0-52CCDA512C01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9077325" y="6080125"/>
              <a:ext cx="85725" cy="111125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205">
              <a:extLst>
                <a:ext uri="{FF2B5EF4-FFF2-40B4-BE49-F238E27FC236}">
                  <a16:creationId xmlns:a16="http://schemas.microsoft.com/office/drawing/2014/main" id="{FE322620-6AED-4BE4-BB9D-DEC8C6CA18B8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9170988" y="6021388"/>
              <a:ext cx="41275" cy="168275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206">
              <a:extLst>
                <a:ext uri="{FF2B5EF4-FFF2-40B4-BE49-F238E27FC236}">
                  <a16:creationId xmlns:a16="http://schemas.microsoft.com/office/drawing/2014/main" id="{D25844D1-0B17-45DD-9373-96F0248FF02C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9223375" y="6081713"/>
              <a:ext cx="95250" cy="109537"/>
            </a:xfrm>
            <a:custGeom>
              <a:avLst/>
              <a:gdLst>
                <a:gd name="T0" fmla="*/ 179 w 250"/>
                <a:gd name="T1" fmla="*/ 181 h 226"/>
                <a:gd name="T2" fmla="*/ 179 w 250"/>
                <a:gd name="T3" fmla="*/ 226 h 226"/>
                <a:gd name="T4" fmla="*/ 250 w 250"/>
                <a:gd name="T5" fmla="*/ 221 h 226"/>
                <a:gd name="T6" fmla="*/ 250 w 250"/>
                <a:gd name="T7" fmla="*/ 205 h 226"/>
                <a:gd name="T8" fmla="*/ 211 w 250"/>
                <a:gd name="T9" fmla="*/ 177 h 226"/>
                <a:gd name="T10" fmla="*/ 211 w 250"/>
                <a:gd name="T11" fmla="*/ 0 h 226"/>
                <a:gd name="T12" fmla="*/ 138 w 250"/>
                <a:gd name="T13" fmla="*/ 5 h 226"/>
                <a:gd name="T14" fmla="*/ 138 w 250"/>
                <a:gd name="T15" fmla="*/ 21 h 226"/>
                <a:gd name="T16" fmla="*/ 177 w 250"/>
                <a:gd name="T17" fmla="*/ 49 h 226"/>
                <a:gd name="T18" fmla="*/ 177 w 250"/>
                <a:gd name="T19" fmla="*/ 138 h 226"/>
                <a:gd name="T20" fmla="*/ 117 w 250"/>
                <a:gd name="T21" fmla="*/ 215 h 226"/>
                <a:gd name="T22" fmla="*/ 73 w 250"/>
                <a:gd name="T23" fmla="*/ 166 h 226"/>
                <a:gd name="T24" fmla="*/ 73 w 250"/>
                <a:gd name="T25" fmla="*/ 0 h 226"/>
                <a:gd name="T26" fmla="*/ 0 w 250"/>
                <a:gd name="T27" fmla="*/ 5 h 226"/>
                <a:gd name="T28" fmla="*/ 0 w 250"/>
                <a:gd name="T29" fmla="*/ 21 h 226"/>
                <a:gd name="T30" fmla="*/ 38 w 250"/>
                <a:gd name="T31" fmla="*/ 67 h 226"/>
                <a:gd name="T32" fmla="*/ 38 w 250"/>
                <a:gd name="T33" fmla="*/ 142 h 226"/>
                <a:gd name="T34" fmla="*/ 114 w 250"/>
                <a:gd name="T35" fmla="*/ 226 h 226"/>
                <a:gd name="T36" fmla="*/ 179 w 250"/>
                <a:gd name="T37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0" h="226">
                  <a:moveTo>
                    <a:pt x="179" y="181"/>
                  </a:moveTo>
                  <a:lnTo>
                    <a:pt x="179" y="226"/>
                  </a:lnTo>
                  <a:lnTo>
                    <a:pt x="250" y="221"/>
                  </a:lnTo>
                  <a:lnTo>
                    <a:pt x="250" y="205"/>
                  </a:lnTo>
                  <a:cubicBezTo>
                    <a:pt x="215" y="205"/>
                    <a:pt x="211" y="202"/>
                    <a:pt x="211" y="177"/>
                  </a:cubicBezTo>
                  <a:lnTo>
                    <a:pt x="211" y="0"/>
                  </a:lnTo>
                  <a:lnTo>
                    <a:pt x="138" y="5"/>
                  </a:lnTo>
                  <a:lnTo>
                    <a:pt x="138" y="21"/>
                  </a:lnTo>
                  <a:cubicBezTo>
                    <a:pt x="173" y="21"/>
                    <a:pt x="177" y="24"/>
                    <a:pt x="177" y="49"/>
                  </a:cubicBezTo>
                  <a:lnTo>
                    <a:pt x="177" y="138"/>
                  </a:lnTo>
                  <a:cubicBezTo>
                    <a:pt x="177" y="181"/>
                    <a:pt x="153" y="215"/>
                    <a:pt x="117" y="215"/>
                  </a:cubicBezTo>
                  <a:cubicBezTo>
                    <a:pt x="75" y="215"/>
                    <a:pt x="73" y="192"/>
                    <a:pt x="73" y="166"/>
                  </a:cubicBezTo>
                  <a:lnTo>
                    <a:pt x="73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8" y="21"/>
                    <a:pt x="38" y="22"/>
                    <a:pt x="38" y="67"/>
                  </a:cubicBezTo>
                  <a:lnTo>
                    <a:pt x="38" y="142"/>
                  </a:lnTo>
                  <a:cubicBezTo>
                    <a:pt x="38" y="181"/>
                    <a:pt x="38" y="226"/>
                    <a:pt x="114" y="226"/>
                  </a:cubicBezTo>
                  <a:cubicBezTo>
                    <a:pt x="142" y="226"/>
                    <a:pt x="164" y="212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207">
              <a:extLst>
                <a:ext uri="{FF2B5EF4-FFF2-40B4-BE49-F238E27FC236}">
                  <a16:creationId xmlns:a16="http://schemas.microsoft.com/office/drawing/2014/main" id="{7E870948-3CFD-4412-B5BD-CF393133E33D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328150" y="6080125"/>
              <a:ext cx="74613" cy="1111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208">
              <a:extLst>
                <a:ext uri="{FF2B5EF4-FFF2-40B4-BE49-F238E27FC236}">
                  <a16:creationId xmlns:a16="http://schemas.microsoft.com/office/drawing/2014/main" id="{06B231BE-6A04-45D3-9E44-75B8625B6EBA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9477375" y="6026150"/>
              <a:ext cx="41275" cy="163512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7 w 107"/>
                <a:gd name="T27" fmla="*/ 0 h 335"/>
                <a:gd name="T28" fmla="*/ 21 w 107"/>
                <a:gd name="T29" fmla="*/ 27 h 335"/>
                <a:gd name="T30" fmla="*/ 47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209">
              <a:extLst>
                <a:ext uri="{FF2B5EF4-FFF2-40B4-BE49-F238E27FC236}">
                  <a16:creationId xmlns:a16="http://schemas.microsoft.com/office/drawing/2014/main" id="{484C8E6D-9A6A-4F04-89BC-EBD5C714F771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531350" y="6081713"/>
              <a:ext cx="95250" cy="107950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7 w 251"/>
                <a:gd name="T21" fmla="*/ 66 h 221"/>
                <a:gd name="T22" fmla="*/ 177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6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210">
              <a:extLst>
                <a:ext uri="{FF2B5EF4-FFF2-40B4-BE49-F238E27FC236}">
                  <a16:creationId xmlns:a16="http://schemas.microsoft.com/office/drawing/2014/main" id="{8453685C-A98C-47E3-B586-4D3D49B1CE47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701213" y="6076950"/>
              <a:ext cx="73025" cy="114300"/>
            </a:xfrm>
            <a:custGeom>
              <a:avLst/>
              <a:gdLst>
                <a:gd name="T0" fmla="*/ 186 w 189"/>
                <a:gd name="T1" fmla="*/ 22 h 236"/>
                <a:gd name="T2" fmla="*/ 110 w 189"/>
                <a:gd name="T3" fmla="*/ 0 h 236"/>
                <a:gd name="T4" fmla="*/ 0 w 189"/>
                <a:gd name="T5" fmla="*/ 120 h 236"/>
                <a:gd name="T6" fmla="*/ 108 w 189"/>
                <a:gd name="T7" fmla="*/ 236 h 236"/>
                <a:gd name="T8" fmla="*/ 189 w 189"/>
                <a:gd name="T9" fmla="*/ 211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0 w 189"/>
                <a:gd name="T19" fmla="*/ 54 h 236"/>
                <a:gd name="T20" fmla="*/ 186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6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20"/>
                  </a:cubicBezTo>
                  <a:cubicBezTo>
                    <a:pt x="0" y="182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1"/>
                  </a:cubicBezTo>
                  <a:lnTo>
                    <a:pt x="186" y="177"/>
                  </a:lnTo>
                  <a:cubicBezTo>
                    <a:pt x="160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0" y="54"/>
                  </a:cubicBezTo>
                  <a:lnTo>
                    <a:pt x="186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211">
              <a:extLst>
                <a:ext uri="{FF2B5EF4-FFF2-40B4-BE49-F238E27FC236}">
                  <a16:creationId xmlns:a16="http://schemas.microsoft.com/office/drawing/2014/main" id="{0B614C10-151C-4BE6-BECB-AE0B7392BEB4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9848850" y="6078538"/>
              <a:ext cx="98425" cy="112712"/>
            </a:xfrm>
            <a:custGeom>
              <a:avLst/>
              <a:gdLst>
                <a:gd name="T0" fmla="*/ 255 w 255"/>
                <a:gd name="T1" fmla="*/ 118 h 230"/>
                <a:gd name="T2" fmla="*/ 127 w 255"/>
                <a:gd name="T3" fmla="*/ 0 h 230"/>
                <a:gd name="T4" fmla="*/ 0 w 255"/>
                <a:gd name="T5" fmla="*/ 118 h 230"/>
                <a:gd name="T6" fmla="*/ 127 w 255"/>
                <a:gd name="T7" fmla="*/ 230 h 230"/>
                <a:gd name="T8" fmla="*/ 255 w 255"/>
                <a:gd name="T9" fmla="*/ 118 h 230"/>
                <a:gd name="T10" fmla="*/ 127 w 255"/>
                <a:gd name="T11" fmla="*/ 210 h 230"/>
                <a:gd name="T12" fmla="*/ 64 w 255"/>
                <a:gd name="T13" fmla="*/ 112 h 230"/>
                <a:gd name="T14" fmla="*/ 73 w 255"/>
                <a:gd name="T15" fmla="*/ 47 h 230"/>
                <a:gd name="T16" fmla="*/ 127 w 255"/>
                <a:gd name="T17" fmla="*/ 18 h 230"/>
                <a:gd name="T18" fmla="*/ 180 w 255"/>
                <a:gd name="T19" fmla="*/ 44 h 230"/>
                <a:gd name="T20" fmla="*/ 191 w 255"/>
                <a:gd name="T21" fmla="*/ 112 h 230"/>
                <a:gd name="T22" fmla="*/ 127 w 255"/>
                <a:gd name="T23" fmla="*/ 21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230">
                  <a:moveTo>
                    <a:pt x="255" y="118"/>
                  </a:moveTo>
                  <a:cubicBezTo>
                    <a:pt x="255" y="51"/>
                    <a:pt x="209" y="0"/>
                    <a:pt x="127" y="0"/>
                  </a:cubicBezTo>
                  <a:cubicBezTo>
                    <a:pt x="46" y="0"/>
                    <a:pt x="0" y="51"/>
                    <a:pt x="0" y="118"/>
                  </a:cubicBezTo>
                  <a:cubicBezTo>
                    <a:pt x="0" y="180"/>
                    <a:pt x="44" y="230"/>
                    <a:pt x="127" y="230"/>
                  </a:cubicBezTo>
                  <a:cubicBezTo>
                    <a:pt x="211" y="230"/>
                    <a:pt x="255" y="179"/>
                    <a:pt x="255" y="118"/>
                  </a:cubicBezTo>
                  <a:close/>
                  <a:moveTo>
                    <a:pt x="127" y="210"/>
                  </a:moveTo>
                  <a:cubicBezTo>
                    <a:pt x="64" y="210"/>
                    <a:pt x="64" y="156"/>
                    <a:pt x="64" y="112"/>
                  </a:cubicBezTo>
                  <a:cubicBezTo>
                    <a:pt x="64" y="90"/>
                    <a:pt x="64" y="64"/>
                    <a:pt x="73" y="47"/>
                  </a:cubicBezTo>
                  <a:cubicBezTo>
                    <a:pt x="82" y="29"/>
                    <a:pt x="103" y="18"/>
                    <a:pt x="127" y="18"/>
                  </a:cubicBezTo>
                  <a:cubicBezTo>
                    <a:pt x="148" y="18"/>
                    <a:pt x="169" y="26"/>
                    <a:pt x="180" y="44"/>
                  </a:cubicBezTo>
                  <a:cubicBezTo>
                    <a:pt x="191" y="61"/>
                    <a:pt x="191" y="88"/>
                    <a:pt x="191" y="112"/>
                  </a:cubicBezTo>
                  <a:cubicBezTo>
                    <a:pt x="191" y="156"/>
                    <a:pt x="191" y="210"/>
                    <a:pt x="12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212">
              <a:extLst>
                <a:ext uri="{FF2B5EF4-FFF2-40B4-BE49-F238E27FC236}">
                  <a16:creationId xmlns:a16="http://schemas.microsoft.com/office/drawing/2014/main" id="{B0B47344-BB55-4427-B085-605A1841D8EB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9959975" y="6080125"/>
              <a:ext cx="77788" cy="109537"/>
            </a:xfrm>
            <a:custGeom>
              <a:avLst/>
              <a:gdLst>
                <a:gd name="T0" fmla="*/ 83 w 202"/>
                <a:gd name="T1" fmla="*/ 56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7 h 225"/>
                <a:gd name="T8" fmla="*/ 35 w 202"/>
                <a:gd name="T9" fmla="*/ 47 h 225"/>
                <a:gd name="T10" fmla="*/ 35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2 w 202"/>
                <a:gd name="T19" fmla="*/ 225 h 225"/>
                <a:gd name="T20" fmla="*/ 132 w 202"/>
                <a:gd name="T21" fmla="*/ 201 h 225"/>
                <a:gd name="T22" fmla="*/ 89 w 202"/>
                <a:gd name="T23" fmla="*/ 201 h 225"/>
                <a:gd name="T24" fmla="*/ 89 w 202"/>
                <a:gd name="T25" fmla="*/ 114 h 225"/>
                <a:gd name="T26" fmla="*/ 151 w 202"/>
                <a:gd name="T27" fmla="*/ 18 h 225"/>
                <a:gd name="T28" fmla="*/ 141 w 202"/>
                <a:gd name="T29" fmla="*/ 41 h 225"/>
                <a:gd name="T30" fmla="*/ 172 w 202"/>
                <a:gd name="T31" fmla="*/ 71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6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5" y="27"/>
                    <a:pt x="35" y="47"/>
                  </a:cubicBezTo>
                  <a:lnTo>
                    <a:pt x="35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8" y="224"/>
                    <a:pt x="40" y="223"/>
                    <a:pt x="63" y="223"/>
                  </a:cubicBezTo>
                  <a:cubicBezTo>
                    <a:pt x="82" y="223"/>
                    <a:pt x="114" y="223"/>
                    <a:pt x="132" y="225"/>
                  </a:cubicBezTo>
                  <a:lnTo>
                    <a:pt x="132" y="201"/>
                  </a:lnTo>
                  <a:lnTo>
                    <a:pt x="89" y="201"/>
                  </a:lnTo>
                  <a:lnTo>
                    <a:pt x="89" y="114"/>
                  </a:lnTo>
                  <a:cubicBezTo>
                    <a:pt x="89" y="79"/>
                    <a:pt x="101" y="18"/>
                    <a:pt x="151" y="18"/>
                  </a:cubicBezTo>
                  <a:cubicBezTo>
                    <a:pt x="150" y="18"/>
                    <a:pt x="141" y="26"/>
                    <a:pt x="141" y="41"/>
                  </a:cubicBezTo>
                  <a:cubicBezTo>
                    <a:pt x="141" y="61"/>
                    <a:pt x="157" y="71"/>
                    <a:pt x="172" y="71"/>
                  </a:cubicBezTo>
                  <a:cubicBezTo>
                    <a:pt x="186" y="71"/>
                    <a:pt x="202" y="61"/>
                    <a:pt x="202" y="41"/>
                  </a:cubicBezTo>
                  <a:cubicBezTo>
                    <a:pt x="202" y="14"/>
                    <a:pt x="175" y="0"/>
                    <a:pt x="149" y="0"/>
                  </a:cubicBezTo>
                  <a:cubicBezTo>
                    <a:pt x="115" y="0"/>
                    <a:pt x="95" y="25"/>
                    <a:pt x="83" y="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3401FC51-DAEC-452C-B18F-4F5E7B335A40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8725622" y="6069271"/>
            <a:ext cx="2032000" cy="222251"/>
            <a:chOff x="2541587" y="2540000"/>
            <a:chExt cx="2032000" cy="222251"/>
          </a:xfrm>
        </p:grpSpPr>
        <p:sp>
          <p:nvSpPr>
            <p:cNvPr id="572" name="Freeform 66 2">
              <a:extLst>
                <a:ext uri="{FF2B5EF4-FFF2-40B4-BE49-F238E27FC236}">
                  <a16:creationId xmlns:a16="http://schemas.microsoft.com/office/drawing/2014/main" id="{191BB30A-E4C0-49CE-AC99-D2F5237CA2C4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41587" y="2586038"/>
              <a:ext cx="90488" cy="173038"/>
            </a:xfrm>
            <a:custGeom>
              <a:avLst/>
              <a:gdLst>
                <a:gd name="T0" fmla="*/ 39 w 199"/>
                <a:gd name="T1" fmla="*/ 294 h 333"/>
                <a:gd name="T2" fmla="*/ 91 w 199"/>
                <a:gd name="T3" fmla="*/ 243 h 333"/>
                <a:gd name="T4" fmla="*/ 199 w 199"/>
                <a:gd name="T5" fmla="*/ 97 h 333"/>
                <a:gd name="T6" fmla="*/ 93 w 199"/>
                <a:gd name="T7" fmla="*/ 0 h 333"/>
                <a:gd name="T8" fmla="*/ 0 w 199"/>
                <a:gd name="T9" fmla="*/ 90 h 333"/>
                <a:gd name="T10" fmla="*/ 27 w 199"/>
                <a:gd name="T11" fmla="*/ 118 h 333"/>
                <a:gd name="T12" fmla="*/ 53 w 199"/>
                <a:gd name="T13" fmla="*/ 92 h 333"/>
                <a:gd name="T14" fmla="*/ 26 w 199"/>
                <a:gd name="T15" fmla="*/ 66 h 333"/>
                <a:gd name="T16" fmla="*/ 20 w 199"/>
                <a:gd name="T17" fmla="*/ 67 h 333"/>
                <a:gd name="T18" fmla="*/ 87 w 199"/>
                <a:gd name="T19" fmla="*/ 16 h 333"/>
                <a:gd name="T20" fmla="*/ 154 w 199"/>
                <a:gd name="T21" fmla="*/ 97 h 333"/>
                <a:gd name="T22" fmla="*/ 101 w 199"/>
                <a:gd name="T23" fmla="*/ 207 h 333"/>
                <a:gd name="T24" fmla="*/ 6 w 199"/>
                <a:gd name="T25" fmla="*/ 314 h 333"/>
                <a:gd name="T26" fmla="*/ 0 w 199"/>
                <a:gd name="T27" fmla="*/ 333 h 333"/>
                <a:gd name="T28" fmla="*/ 185 w 199"/>
                <a:gd name="T29" fmla="*/ 333 h 333"/>
                <a:gd name="T30" fmla="*/ 199 w 199"/>
                <a:gd name="T31" fmla="*/ 246 h 333"/>
                <a:gd name="T32" fmla="*/ 187 w 199"/>
                <a:gd name="T33" fmla="*/ 246 h 333"/>
                <a:gd name="T34" fmla="*/ 176 w 199"/>
                <a:gd name="T35" fmla="*/ 290 h 333"/>
                <a:gd name="T36" fmla="*/ 128 w 199"/>
                <a:gd name="T37" fmla="*/ 294 h 333"/>
                <a:gd name="T38" fmla="*/ 39 w 199"/>
                <a:gd name="T39" fmla="*/ 29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3">
                  <a:moveTo>
                    <a:pt x="39" y="294"/>
                  </a:moveTo>
                  <a:lnTo>
                    <a:pt x="91" y="243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7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2" y="16"/>
                    <a:pt x="154" y="56"/>
                    <a:pt x="154" y="97"/>
                  </a:cubicBezTo>
                  <a:cubicBezTo>
                    <a:pt x="154" y="137"/>
                    <a:pt x="129" y="176"/>
                    <a:pt x="101" y="207"/>
                  </a:cubicBezTo>
                  <a:lnTo>
                    <a:pt x="6" y="314"/>
                  </a:lnTo>
                  <a:cubicBezTo>
                    <a:pt x="0" y="320"/>
                    <a:pt x="0" y="321"/>
                    <a:pt x="0" y="333"/>
                  </a:cubicBezTo>
                  <a:lnTo>
                    <a:pt x="185" y="333"/>
                  </a:lnTo>
                  <a:lnTo>
                    <a:pt x="199" y="246"/>
                  </a:lnTo>
                  <a:lnTo>
                    <a:pt x="187" y="246"/>
                  </a:lnTo>
                  <a:cubicBezTo>
                    <a:pt x="184" y="261"/>
                    <a:pt x="181" y="283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Oval 67 2">
              <a:extLst>
                <a:ext uri="{FF2B5EF4-FFF2-40B4-BE49-F238E27FC236}">
                  <a16:creationId xmlns:a16="http://schemas.microsoft.com/office/drawing/2014/main" id="{7DE20706-24D8-474C-9357-0503C630BEDA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663825" y="2732088"/>
              <a:ext cx="23813" cy="269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68 2">
              <a:extLst>
                <a:ext uri="{FF2B5EF4-FFF2-40B4-BE49-F238E27FC236}">
                  <a16:creationId xmlns:a16="http://schemas.microsoft.com/office/drawing/2014/main" id="{DA9AFBD1-3BB5-43A7-9609-ADF8E26A3540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816225" y="2640013"/>
              <a:ext cx="87313" cy="122238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20 h 236"/>
                <a:gd name="T6" fmla="*/ 108 w 189"/>
                <a:gd name="T7" fmla="*/ 236 h 236"/>
                <a:gd name="T8" fmla="*/ 189 w 189"/>
                <a:gd name="T9" fmla="*/ 211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20"/>
                  </a:cubicBezTo>
                  <a:cubicBezTo>
                    <a:pt x="0" y="182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1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69 2">
              <a:extLst>
                <a:ext uri="{FF2B5EF4-FFF2-40B4-BE49-F238E27FC236}">
                  <a16:creationId xmlns:a16="http://schemas.microsoft.com/office/drawing/2014/main" id="{4CDD560D-5390-4A5B-AAAF-CB8DA2C467BA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928937" y="2641600"/>
              <a:ext cx="144463" cy="117475"/>
            </a:xfrm>
            <a:custGeom>
              <a:avLst/>
              <a:gdLst>
                <a:gd name="T0" fmla="*/ 315 w 315"/>
                <a:gd name="T1" fmla="*/ 79 h 228"/>
                <a:gd name="T2" fmla="*/ 247 w 315"/>
                <a:gd name="T3" fmla="*/ 0 h 228"/>
                <a:gd name="T4" fmla="*/ 172 w 315"/>
                <a:gd name="T5" fmla="*/ 41 h 228"/>
                <a:gd name="T6" fmla="*/ 109 w 315"/>
                <a:gd name="T7" fmla="*/ 0 h 228"/>
                <a:gd name="T8" fmla="*/ 36 w 315"/>
                <a:gd name="T9" fmla="*/ 39 h 228"/>
                <a:gd name="T10" fmla="*/ 36 w 315"/>
                <a:gd name="T11" fmla="*/ 3 h 228"/>
                <a:gd name="T12" fmla="*/ 0 w 315"/>
                <a:gd name="T13" fmla="*/ 3 h 228"/>
                <a:gd name="T14" fmla="*/ 0 w 315"/>
                <a:gd name="T15" fmla="*/ 228 h 228"/>
                <a:gd name="T16" fmla="*/ 39 w 315"/>
                <a:gd name="T17" fmla="*/ 228 h 228"/>
                <a:gd name="T18" fmla="*/ 39 w 315"/>
                <a:gd name="T19" fmla="*/ 105 h 228"/>
                <a:gd name="T20" fmla="*/ 89 w 315"/>
                <a:gd name="T21" fmla="*/ 31 h 228"/>
                <a:gd name="T22" fmla="*/ 138 w 315"/>
                <a:gd name="T23" fmla="*/ 82 h 228"/>
                <a:gd name="T24" fmla="*/ 138 w 315"/>
                <a:gd name="T25" fmla="*/ 228 h 228"/>
                <a:gd name="T26" fmla="*/ 177 w 315"/>
                <a:gd name="T27" fmla="*/ 228 h 228"/>
                <a:gd name="T28" fmla="*/ 177 w 315"/>
                <a:gd name="T29" fmla="*/ 105 h 228"/>
                <a:gd name="T30" fmla="*/ 227 w 315"/>
                <a:gd name="T31" fmla="*/ 31 h 228"/>
                <a:gd name="T32" fmla="*/ 276 w 315"/>
                <a:gd name="T33" fmla="*/ 82 h 228"/>
                <a:gd name="T34" fmla="*/ 276 w 315"/>
                <a:gd name="T35" fmla="*/ 228 h 228"/>
                <a:gd name="T36" fmla="*/ 315 w 315"/>
                <a:gd name="T37" fmla="*/ 228 h 228"/>
                <a:gd name="T38" fmla="*/ 315 w 315"/>
                <a:gd name="T39" fmla="*/ 7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8">
                  <a:moveTo>
                    <a:pt x="315" y="79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8"/>
                  </a:lnTo>
                  <a:lnTo>
                    <a:pt x="177" y="228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8"/>
                  </a:lnTo>
                  <a:lnTo>
                    <a:pt x="315" y="228"/>
                  </a:lnTo>
                  <a:lnTo>
                    <a:pt x="315" y="7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0 2">
              <a:extLst>
                <a:ext uri="{FF2B5EF4-FFF2-40B4-BE49-F238E27FC236}">
                  <a16:creationId xmlns:a16="http://schemas.microsoft.com/office/drawing/2014/main" id="{432F24F4-588F-47E4-8F3D-86C8EF133416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175000" y="2643188"/>
              <a:ext cx="87313" cy="119063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6" y="217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71 2">
              <a:extLst>
                <a:ext uri="{FF2B5EF4-FFF2-40B4-BE49-F238E27FC236}">
                  <a16:creationId xmlns:a16="http://schemas.microsoft.com/office/drawing/2014/main" id="{CDAEED54-55E8-4BDA-BAE0-0BB9D296CC5E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275012" y="2643188"/>
              <a:ext cx="101600" cy="119063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80 h 229"/>
                <a:gd name="T26" fmla="*/ 110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72 2">
              <a:extLst>
                <a:ext uri="{FF2B5EF4-FFF2-40B4-BE49-F238E27FC236}">
                  <a16:creationId xmlns:a16="http://schemas.microsoft.com/office/drawing/2014/main" id="{FF272044-B7BD-4D11-AA9A-A77011430303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89312" y="2644775"/>
              <a:ext cx="179388" cy="114300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6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6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8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2 h 221"/>
                <a:gd name="T68" fmla="*/ 70 w 389"/>
                <a:gd name="T69" fmla="*/ 0 h 221"/>
                <a:gd name="T70" fmla="*/ 0 w 389"/>
                <a:gd name="T71" fmla="*/ 5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73 2">
              <a:extLst>
                <a:ext uri="{FF2B5EF4-FFF2-40B4-BE49-F238E27FC236}">
                  <a16:creationId xmlns:a16="http://schemas.microsoft.com/office/drawing/2014/main" id="{223C27D1-1B7C-43DF-BB7E-FD70CBF76342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579812" y="2644775"/>
              <a:ext cx="177800" cy="114300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1 w 389"/>
                <a:gd name="T19" fmla="*/ 11 h 221"/>
                <a:gd name="T20" fmla="*/ 177 w 389"/>
                <a:gd name="T21" fmla="*/ 66 h 221"/>
                <a:gd name="T22" fmla="*/ 177 w 389"/>
                <a:gd name="T23" fmla="*/ 183 h 221"/>
                <a:gd name="T24" fmla="*/ 139 w 389"/>
                <a:gd name="T25" fmla="*/ 205 h 221"/>
                <a:gd name="T26" fmla="*/ 139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6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4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1 w 389"/>
                <a:gd name="T55" fmla="*/ 190 h 221"/>
                <a:gd name="T56" fmla="*/ 351 w 389"/>
                <a:gd name="T57" fmla="*/ 95 h 221"/>
                <a:gd name="T58" fmla="*/ 335 w 389"/>
                <a:gd name="T59" fmla="*/ 18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2 h 221"/>
                <a:gd name="T68" fmla="*/ 70 w 389"/>
                <a:gd name="T69" fmla="*/ 0 h 221"/>
                <a:gd name="T70" fmla="*/ 0 w 389"/>
                <a:gd name="T71" fmla="*/ 5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7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74 2">
              <a:extLst>
                <a:ext uri="{FF2B5EF4-FFF2-40B4-BE49-F238E27FC236}">
                  <a16:creationId xmlns:a16="http://schemas.microsoft.com/office/drawing/2014/main" id="{7E9202B3-1B4E-418E-8885-A7A2F1A8EDA2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770312" y="2586038"/>
              <a:ext cx="49213" cy="173038"/>
            </a:xfrm>
            <a:custGeom>
              <a:avLst/>
              <a:gdLst>
                <a:gd name="T0" fmla="*/ 71 w 106"/>
                <a:gd name="T1" fmla="*/ 113 h 334"/>
                <a:gd name="T2" fmla="*/ 2 w 106"/>
                <a:gd name="T3" fmla="*/ 118 h 334"/>
                <a:gd name="T4" fmla="*/ 2 w 106"/>
                <a:gd name="T5" fmla="*/ 134 h 334"/>
                <a:gd name="T6" fmla="*/ 39 w 106"/>
                <a:gd name="T7" fmla="*/ 161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4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1 w 106"/>
                <a:gd name="T21" fmla="*/ 296 h 334"/>
                <a:gd name="T22" fmla="*/ 71 w 106"/>
                <a:gd name="T23" fmla="*/ 113 h 334"/>
                <a:gd name="T24" fmla="*/ 73 w 106"/>
                <a:gd name="T25" fmla="*/ 26 h 334"/>
                <a:gd name="T26" fmla="*/ 47 w 106"/>
                <a:gd name="T27" fmla="*/ 0 h 334"/>
                <a:gd name="T28" fmla="*/ 21 w 106"/>
                <a:gd name="T29" fmla="*/ 26 h 334"/>
                <a:gd name="T30" fmla="*/ 47 w 106"/>
                <a:gd name="T31" fmla="*/ 53 h 334"/>
                <a:gd name="T32" fmla="*/ 73 w 106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4" y="332"/>
                  </a:cubicBezTo>
                  <a:cubicBezTo>
                    <a:pt x="72" y="332"/>
                    <a:pt x="89" y="333"/>
                    <a:pt x="106" y="334"/>
                  </a:cubicBezTo>
                  <a:lnTo>
                    <a:pt x="106" y="318"/>
                  </a:lnTo>
                  <a:cubicBezTo>
                    <a:pt x="73" y="318"/>
                    <a:pt x="71" y="316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75 2">
              <a:extLst>
                <a:ext uri="{FF2B5EF4-FFF2-40B4-BE49-F238E27FC236}">
                  <a16:creationId xmlns:a16="http://schemas.microsoft.com/office/drawing/2014/main" id="{A726B784-2578-4037-AF50-58922190D465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830637" y="2600325"/>
              <a:ext cx="71438" cy="1619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76 2">
              <a:extLst>
                <a:ext uri="{FF2B5EF4-FFF2-40B4-BE49-F238E27FC236}">
                  <a16:creationId xmlns:a16="http://schemas.microsoft.com/office/drawing/2014/main" id="{1C3142A7-A62F-428A-A26D-793A1BA88DDB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922712" y="2643188"/>
              <a:ext cx="74613" cy="119063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2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2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7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77 2">
              <a:extLst>
                <a:ext uri="{FF2B5EF4-FFF2-40B4-BE49-F238E27FC236}">
                  <a16:creationId xmlns:a16="http://schemas.microsoft.com/office/drawing/2014/main" id="{C079049A-22C8-4E5C-99BA-45F01E5E842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084637" y="2600325"/>
              <a:ext cx="71438" cy="1619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6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4 h 312"/>
                <a:gd name="T30" fmla="*/ 110 w 156"/>
                <a:gd name="T31" fmla="*/ 300 h 312"/>
                <a:gd name="T32" fmla="*/ 76 w 156"/>
                <a:gd name="T33" fmla="*/ 246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4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78 2">
              <a:extLst>
                <a:ext uri="{FF2B5EF4-FFF2-40B4-BE49-F238E27FC236}">
                  <a16:creationId xmlns:a16="http://schemas.microsoft.com/office/drawing/2014/main" id="{9EA7D91F-E1DF-4440-89B4-1677BE6D24EC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176712" y="2643188"/>
              <a:ext cx="100013" cy="119063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79 2">
              <a:extLst>
                <a:ext uri="{FF2B5EF4-FFF2-40B4-BE49-F238E27FC236}">
                  <a16:creationId xmlns:a16="http://schemas.microsoft.com/office/drawing/2014/main" id="{897334A5-FE7E-4403-A903-58BF097831A9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379912" y="2586038"/>
              <a:ext cx="74613" cy="173038"/>
            </a:xfrm>
            <a:custGeom>
              <a:avLst/>
              <a:gdLst>
                <a:gd name="T0" fmla="*/ 102 w 165"/>
                <a:gd name="T1" fmla="*/ 13 h 333"/>
                <a:gd name="T2" fmla="*/ 91 w 165"/>
                <a:gd name="T3" fmla="*/ 0 h 333"/>
                <a:gd name="T4" fmla="*/ 0 w 165"/>
                <a:gd name="T5" fmla="*/ 32 h 333"/>
                <a:gd name="T6" fmla="*/ 0 w 165"/>
                <a:gd name="T7" fmla="*/ 48 h 333"/>
                <a:gd name="T8" fmla="*/ 66 w 165"/>
                <a:gd name="T9" fmla="*/ 35 h 333"/>
                <a:gd name="T10" fmla="*/ 66 w 165"/>
                <a:gd name="T11" fmla="*/ 293 h 333"/>
                <a:gd name="T12" fmla="*/ 19 w 165"/>
                <a:gd name="T13" fmla="*/ 317 h 333"/>
                <a:gd name="T14" fmla="*/ 3 w 165"/>
                <a:gd name="T15" fmla="*/ 317 h 333"/>
                <a:gd name="T16" fmla="*/ 3 w 165"/>
                <a:gd name="T17" fmla="*/ 333 h 333"/>
                <a:gd name="T18" fmla="*/ 84 w 165"/>
                <a:gd name="T19" fmla="*/ 331 h 333"/>
                <a:gd name="T20" fmla="*/ 165 w 165"/>
                <a:gd name="T21" fmla="*/ 333 h 333"/>
                <a:gd name="T22" fmla="*/ 165 w 165"/>
                <a:gd name="T23" fmla="*/ 317 h 333"/>
                <a:gd name="T24" fmla="*/ 149 w 165"/>
                <a:gd name="T25" fmla="*/ 317 h 333"/>
                <a:gd name="T26" fmla="*/ 102 w 165"/>
                <a:gd name="T27" fmla="*/ 293 h 333"/>
                <a:gd name="T28" fmla="*/ 102 w 165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3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3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3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2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80 2">
              <a:extLst>
                <a:ext uri="{FF2B5EF4-FFF2-40B4-BE49-F238E27FC236}">
                  <a16:creationId xmlns:a16="http://schemas.microsoft.com/office/drawing/2014/main" id="{9A3ECD20-6EA4-4C98-8847-B00DF0F6BF74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484687" y="2540000"/>
              <a:ext cx="88900" cy="127000"/>
            </a:xfrm>
            <a:custGeom>
              <a:avLst/>
              <a:gdLst>
                <a:gd name="T0" fmla="*/ 115 w 191"/>
                <a:gd name="T1" fmla="*/ 143 h 247"/>
                <a:gd name="T2" fmla="*/ 156 w 191"/>
                <a:gd name="T3" fmla="*/ 238 h 247"/>
                <a:gd name="T4" fmla="*/ 174 w 191"/>
                <a:gd name="T5" fmla="*/ 246 h 247"/>
                <a:gd name="T6" fmla="*/ 181 w 191"/>
                <a:gd name="T7" fmla="*/ 246 h 247"/>
                <a:gd name="T8" fmla="*/ 191 w 191"/>
                <a:gd name="T9" fmla="*/ 242 h 247"/>
                <a:gd name="T10" fmla="*/ 190 w 191"/>
                <a:gd name="T11" fmla="*/ 238 h 247"/>
                <a:gd name="T12" fmla="*/ 181 w 191"/>
                <a:gd name="T13" fmla="*/ 223 h 247"/>
                <a:gd name="T14" fmla="*/ 96 w 191"/>
                <a:gd name="T15" fmla="*/ 22 h 247"/>
                <a:gd name="T16" fmla="*/ 49 w 191"/>
                <a:gd name="T17" fmla="*/ 0 h 247"/>
                <a:gd name="T18" fmla="*/ 40 w 191"/>
                <a:gd name="T19" fmla="*/ 5 h 247"/>
                <a:gd name="T20" fmla="*/ 45 w 191"/>
                <a:gd name="T21" fmla="*/ 10 h 247"/>
                <a:gd name="T22" fmla="*/ 68 w 191"/>
                <a:gd name="T23" fmla="*/ 32 h 247"/>
                <a:gd name="T24" fmla="*/ 109 w 191"/>
                <a:gd name="T25" fmla="*/ 130 h 247"/>
                <a:gd name="T26" fmla="*/ 7 w 191"/>
                <a:gd name="T27" fmla="*/ 223 h 247"/>
                <a:gd name="T28" fmla="*/ 0 w 191"/>
                <a:gd name="T29" fmla="*/ 235 h 247"/>
                <a:gd name="T30" fmla="*/ 11 w 191"/>
                <a:gd name="T31" fmla="*/ 247 h 247"/>
                <a:gd name="T32" fmla="*/ 23 w 191"/>
                <a:gd name="T33" fmla="*/ 241 h 247"/>
                <a:gd name="T34" fmla="*/ 115 w 191"/>
                <a:gd name="T35" fmla="*/ 1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47">
                  <a:moveTo>
                    <a:pt x="115" y="143"/>
                  </a:moveTo>
                  <a:cubicBezTo>
                    <a:pt x="132" y="182"/>
                    <a:pt x="152" y="233"/>
                    <a:pt x="156" y="238"/>
                  </a:cubicBezTo>
                  <a:cubicBezTo>
                    <a:pt x="162" y="246"/>
                    <a:pt x="169" y="246"/>
                    <a:pt x="174" y="246"/>
                  </a:cubicBezTo>
                  <a:lnTo>
                    <a:pt x="181" y="246"/>
                  </a:lnTo>
                  <a:cubicBezTo>
                    <a:pt x="188" y="246"/>
                    <a:pt x="191" y="246"/>
                    <a:pt x="191" y="242"/>
                  </a:cubicBezTo>
                  <a:cubicBezTo>
                    <a:pt x="191" y="240"/>
                    <a:pt x="190" y="239"/>
                    <a:pt x="190" y="238"/>
                  </a:cubicBezTo>
                  <a:cubicBezTo>
                    <a:pt x="185" y="234"/>
                    <a:pt x="182" y="226"/>
                    <a:pt x="181" y="223"/>
                  </a:cubicBezTo>
                  <a:lnTo>
                    <a:pt x="96" y="22"/>
                  </a:lnTo>
                  <a:cubicBezTo>
                    <a:pt x="93" y="16"/>
                    <a:pt x="86" y="0"/>
                    <a:pt x="49" y="0"/>
                  </a:cubicBezTo>
                  <a:cubicBezTo>
                    <a:pt x="45" y="0"/>
                    <a:pt x="40" y="0"/>
                    <a:pt x="40" y="5"/>
                  </a:cubicBezTo>
                  <a:cubicBezTo>
                    <a:pt x="40" y="9"/>
                    <a:pt x="44" y="10"/>
                    <a:pt x="45" y="10"/>
                  </a:cubicBezTo>
                  <a:cubicBezTo>
                    <a:pt x="53" y="11"/>
                    <a:pt x="59" y="12"/>
                    <a:pt x="68" y="32"/>
                  </a:cubicBezTo>
                  <a:lnTo>
                    <a:pt x="109" y="130"/>
                  </a:lnTo>
                  <a:lnTo>
                    <a:pt x="7" y="223"/>
                  </a:lnTo>
                  <a:cubicBezTo>
                    <a:pt x="2" y="226"/>
                    <a:pt x="0" y="229"/>
                    <a:pt x="0" y="235"/>
                  </a:cubicBezTo>
                  <a:cubicBezTo>
                    <a:pt x="0" y="243"/>
                    <a:pt x="7" y="247"/>
                    <a:pt x="11" y="247"/>
                  </a:cubicBezTo>
                  <a:cubicBezTo>
                    <a:pt x="18" y="247"/>
                    <a:pt x="22" y="242"/>
                    <a:pt x="23" y="241"/>
                  </a:cubicBezTo>
                  <a:lnTo>
                    <a:pt x="115" y="14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6908543-1189-4BA8-BCDC-610C887824EE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9053441" y="2931700"/>
            <a:ext cx="1219200" cy="265113"/>
            <a:chOff x="8091488" y="2867025"/>
            <a:chExt cx="1219200" cy="265113"/>
          </a:xfrm>
        </p:grpSpPr>
        <p:sp>
          <p:nvSpPr>
            <p:cNvPr id="633" name="Freeform 132">
              <a:extLst>
                <a:ext uri="{FF2B5EF4-FFF2-40B4-BE49-F238E27FC236}">
                  <a16:creationId xmlns:a16="http://schemas.microsoft.com/office/drawing/2014/main" id="{EA793D93-A2AF-4AB4-B079-099882EC8F9B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091488" y="2943225"/>
              <a:ext cx="88900" cy="125413"/>
            </a:xfrm>
            <a:custGeom>
              <a:avLst/>
              <a:gdLst>
                <a:gd name="T0" fmla="*/ 187 w 189"/>
                <a:gd name="T1" fmla="*/ 21 h 235"/>
                <a:gd name="T2" fmla="*/ 110 w 189"/>
                <a:gd name="T3" fmla="*/ 0 h 235"/>
                <a:gd name="T4" fmla="*/ 0 w 189"/>
                <a:gd name="T5" fmla="*/ 119 h 235"/>
                <a:gd name="T6" fmla="*/ 108 w 189"/>
                <a:gd name="T7" fmla="*/ 235 h 235"/>
                <a:gd name="T8" fmla="*/ 189 w 189"/>
                <a:gd name="T9" fmla="*/ 210 h 235"/>
                <a:gd name="T10" fmla="*/ 186 w 189"/>
                <a:gd name="T11" fmla="*/ 176 h 235"/>
                <a:gd name="T12" fmla="*/ 108 w 189"/>
                <a:gd name="T13" fmla="*/ 203 h 235"/>
                <a:gd name="T14" fmla="*/ 39 w 189"/>
                <a:gd name="T15" fmla="*/ 119 h 235"/>
                <a:gd name="T16" fmla="*/ 110 w 189"/>
                <a:gd name="T17" fmla="*/ 32 h 235"/>
                <a:gd name="T18" fmla="*/ 181 w 189"/>
                <a:gd name="T19" fmla="*/ 54 h 235"/>
                <a:gd name="T20" fmla="*/ 187 w 189"/>
                <a:gd name="T2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5">
                  <a:moveTo>
                    <a:pt x="187" y="21"/>
                  </a:moveTo>
                  <a:cubicBezTo>
                    <a:pt x="157" y="4"/>
                    <a:pt x="140" y="0"/>
                    <a:pt x="110" y="0"/>
                  </a:cubicBezTo>
                  <a:cubicBezTo>
                    <a:pt x="40" y="0"/>
                    <a:pt x="0" y="60"/>
                    <a:pt x="0" y="119"/>
                  </a:cubicBezTo>
                  <a:cubicBezTo>
                    <a:pt x="0" y="181"/>
                    <a:pt x="45" y="235"/>
                    <a:pt x="108" y="235"/>
                  </a:cubicBezTo>
                  <a:cubicBezTo>
                    <a:pt x="135" y="235"/>
                    <a:pt x="162" y="228"/>
                    <a:pt x="189" y="210"/>
                  </a:cubicBezTo>
                  <a:lnTo>
                    <a:pt x="186" y="176"/>
                  </a:lnTo>
                  <a:cubicBezTo>
                    <a:pt x="161" y="196"/>
                    <a:pt x="134" y="203"/>
                    <a:pt x="108" y="203"/>
                  </a:cubicBezTo>
                  <a:cubicBezTo>
                    <a:pt x="67" y="203"/>
                    <a:pt x="39" y="167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133">
              <a:extLst>
                <a:ext uri="{FF2B5EF4-FFF2-40B4-BE49-F238E27FC236}">
                  <a16:creationId xmlns:a16="http://schemas.microsoft.com/office/drawing/2014/main" id="{9923A957-B13B-4DFE-9980-D7F1A2ADC346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8264526" y="2968625"/>
              <a:ext cx="155575" cy="6191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134">
              <a:extLst>
                <a:ext uri="{FF2B5EF4-FFF2-40B4-BE49-F238E27FC236}">
                  <a16:creationId xmlns:a16="http://schemas.microsoft.com/office/drawing/2014/main" id="{D0CC93E1-CAC1-47A3-820C-29F95597DD19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8512176" y="2878138"/>
              <a:ext cx="122238" cy="190500"/>
            </a:xfrm>
            <a:custGeom>
              <a:avLst/>
              <a:gdLst>
                <a:gd name="T0" fmla="*/ 257 w 260"/>
                <a:gd name="T1" fmla="*/ 295 h 357"/>
                <a:gd name="T2" fmla="*/ 162 w 260"/>
                <a:gd name="T3" fmla="*/ 325 h 357"/>
                <a:gd name="T4" fmla="*/ 45 w 260"/>
                <a:gd name="T5" fmla="*/ 178 h 357"/>
                <a:gd name="T6" fmla="*/ 163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2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3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135">
              <a:extLst>
                <a:ext uri="{FF2B5EF4-FFF2-40B4-BE49-F238E27FC236}">
                  <a16:creationId xmlns:a16="http://schemas.microsoft.com/office/drawing/2014/main" id="{D2D13FF2-7875-4C7F-B1BE-44660702A827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653463" y="2943225"/>
              <a:ext cx="101600" cy="125413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10 w 219"/>
                <a:gd name="T7" fmla="*/ 235 h 235"/>
                <a:gd name="T8" fmla="*/ 219 w 219"/>
                <a:gd name="T9" fmla="*/ 120 h 235"/>
                <a:gd name="T10" fmla="*/ 110 w 219"/>
                <a:gd name="T11" fmla="*/ 203 h 235"/>
                <a:gd name="T12" fmla="*/ 39 w 219"/>
                <a:gd name="T13" fmla="*/ 115 h 235"/>
                <a:gd name="T14" fmla="*/ 110 w 219"/>
                <a:gd name="T15" fmla="*/ 30 h 235"/>
                <a:gd name="T16" fmla="*/ 180 w 219"/>
                <a:gd name="T17" fmla="*/ 115 h 235"/>
                <a:gd name="T18" fmla="*/ 110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5"/>
                    <a:pt x="110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10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10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1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136">
              <a:extLst>
                <a:ext uri="{FF2B5EF4-FFF2-40B4-BE49-F238E27FC236}">
                  <a16:creationId xmlns:a16="http://schemas.microsoft.com/office/drawing/2014/main" id="{A668BF48-6D40-4ECF-8DC2-4FA56D9743B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782051" y="2944813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3 w 315"/>
                <a:gd name="T5" fmla="*/ 41 h 227"/>
                <a:gd name="T6" fmla="*/ 109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6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0"/>
                    <a:pt x="227" y="30"/>
                  </a:cubicBezTo>
                  <a:cubicBezTo>
                    <a:pt x="274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137">
              <a:extLst>
                <a:ext uri="{FF2B5EF4-FFF2-40B4-BE49-F238E27FC236}">
                  <a16:creationId xmlns:a16="http://schemas.microsoft.com/office/drawing/2014/main" id="{A96AB03F-1D29-402C-91F0-97BCAD26074A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8970963" y="2867025"/>
              <a:ext cx="53975" cy="2651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138">
              <a:extLst>
                <a:ext uri="{FF2B5EF4-FFF2-40B4-BE49-F238E27FC236}">
                  <a16:creationId xmlns:a16="http://schemas.microsoft.com/office/drawing/2014/main" id="{1F7CC9B0-BE01-4C26-9487-FDDE7887717A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9045576" y="2947988"/>
              <a:ext cx="192088" cy="120650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8" y="11"/>
                    <a:pt x="66" y="15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139">
              <a:extLst>
                <a:ext uri="{FF2B5EF4-FFF2-40B4-BE49-F238E27FC236}">
                  <a16:creationId xmlns:a16="http://schemas.microsoft.com/office/drawing/2014/main" id="{84AEA52B-9BC7-4F02-99CC-E2AB47594D3D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9256713" y="2867025"/>
              <a:ext cx="53975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7" name="Rectangle 776">
            <a:extLst>
              <a:ext uri="{FF2B5EF4-FFF2-40B4-BE49-F238E27FC236}">
                <a16:creationId xmlns:a16="http://schemas.microsoft.com/office/drawing/2014/main" id="{600C4D56-1CCF-41BD-A273-DA74868A6CA3}"/>
              </a:ext>
            </a:extLst>
          </p:cNvPr>
          <p:cNvSpPr/>
          <p:nvPr/>
        </p:nvSpPr>
        <p:spPr>
          <a:xfrm>
            <a:off x="7797331" y="2429910"/>
            <a:ext cx="4031634" cy="4215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F6DB63C1-1AC3-413D-80DA-5A8C8D5F13F0}"/>
              </a:ext>
            </a:extLst>
          </p:cNvPr>
          <p:cNvSpPr/>
          <p:nvPr/>
        </p:nvSpPr>
        <p:spPr>
          <a:xfrm>
            <a:off x="255429" y="2392967"/>
            <a:ext cx="4031634" cy="4215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Donut 33">
            <a:extLst>
              <a:ext uri="{FF2B5EF4-FFF2-40B4-BE49-F238E27FC236}">
                <a16:creationId xmlns:a16="http://schemas.microsoft.com/office/drawing/2014/main" id="{879A3B55-0870-4F70-8CA2-994FB8A0D5D9}"/>
              </a:ext>
            </a:extLst>
          </p:cNvPr>
          <p:cNvSpPr/>
          <p:nvPr/>
        </p:nvSpPr>
        <p:spPr>
          <a:xfrm>
            <a:off x="8431637" y="5179669"/>
            <a:ext cx="2890676" cy="1396270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0" name="Donut 33">
            <a:extLst>
              <a:ext uri="{FF2B5EF4-FFF2-40B4-BE49-F238E27FC236}">
                <a16:creationId xmlns:a16="http://schemas.microsoft.com/office/drawing/2014/main" id="{FB5AB29F-3CB2-47DD-A46A-F6AEB8ED99D1}"/>
              </a:ext>
            </a:extLst>
          </p:cNvPr>
          <p:cNvSpPr/>
          <p:nvPr/>
        </p:nvSpPr>
        <p:spPr>
          <a:xfrm>
            <a:off x="763246" y="4988753"/>
            <a:ext cx="2890676" cy="1396270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DEF8E5E0-82A3-4D02-B11B-11FA6372A58C}"/>
              </a:ext>
            </a:extLst>
          </p:cNvPr>
          <p:cNvSpPr txBox="1"/>
          <p:nvPr/>
        </p:nvSpPr>
        <p:spPr>
          <a:xfrm>
            <a:off x="4898506" y="5217750"/>
            <a:ext cx="23589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Speed up using our OR-composition execution of </a:t>
            </a:r>
            <a:r>
              <a:rPr lang="en-US" dirty="0" err="1"/>
              <a:t>Ligero</a:t>
            </a:r>
            <a:endParaRPr lang="en-US" dirty="0"/>
          </a:p>
        </p:txBody>
      </p: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6B7BAA42-F100-4C20-A0D9-23100DF0B6BF}"/>
              </a:ext>
            </a:extLst>
          </p:cNvPr>
          <p:cNvCxnSpPr>
            <a:cxnSpLocks/>
            <a:stCxn id="781" idx="1"/>
            <a:endCxn id="780" idx="6"/>
          </p:cNvCxnSpPr>
          <p:nvPr/>
        </p:nvCxnSpPr>
        <p:spPr>
          <a:xfrm flipH="1">
            <a:off x="3653922" y="5679415"/>
            <a:ext cx="1244584" cy="747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81E59014-F96D-4324-8A0F-82B3B480F818}"/>
              </a:ext>
            </a:extLst>
          </p:cNvPr>
          <p:cNvCxnSpPr>
            <a:cxnSpLocks/>
            <a:stCxn id="781" idx="3"/>
            <a:endCxn id="779" idx="2"/>
          </p:cNvCxnSpPr>
          <p:nvPr/>
        </p:nvCxnSpPr>
        <p:spPr>
          <a:xfrm>
            <a:off x="7257495" y="5679415"/>
            <a:ext cx="1174142" cy="19838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157" grpId="0"/>
      <p:bldP spid="369" grpId="0" animBg="1"/>
      <p:bldP spid="370" grpId="0"/>
      <p:bldP spid="533" grpId="0" animBg="1"/>
      <p:bldP spid="546" grpId="0"/>
      <p:bldP spid="561" grpId="0" animBg="1"/>
      <p:bldP spid="562" grpId="0"/>
      <p:bldP spid="777" grpId="0" animBg="1"/>
      <p:bldP spid="778" grpId="0" animBg="1"/>
      <p:bldP spid="779" grpId="0" animBg="1"/>
      <p:bldP spid="780" grpId="0" animBg="1"/>
      <p:bldP spid="7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B1EC7-8B4C-460F-8016-7D4AE7D3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C09CC-7302-4CF0-8860-3621DCB0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718"/>
            <a:ext cx="12192000" cy="25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8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C950-D245-4BC7-A189-98E36FB9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D2A6-2D17-41D9-8CD5-FE14728C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871" y="2494718"/>
            <a:ext cx="3469857" cy="862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9078D-48B4-4CE4-889C-5E420F9B4AF4}"/>
              </a:ext>
            </a:extLst>
          </p:cNvPr>
          <p:cNvSpPr txBox="1"/>
          <p:nvPr/>
        </p:nvSpPr>
        <p:spPr>
          <a:xfrm>
            <a:off x="1477819" y="4045978"/>
            <a:ext cx="832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more </a:t>
            </a:r>
            <a:r>
              <a:rPr lang="en-US" altLang="zh-CN" sz="2400" dirty="0"/>
              <a:t>details, see the full version: </a:t>
            </a:r>
            <a:r>
              <a:rPr lang="en-US" sz="2400" dirty="0">
                <a:hlinkClick r:id="rId2"/>
              </a:rPr>
              <a:t>ia.cr/2022/767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2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906A-3DD4-904F-B958-7CB76121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9"/>
            <a:ext cx="10515600" cy="1325563"/>
          </a:xfrm>
        </p:spPr>
        <p:txBody>
          <a:bodyPr/>
          <a:lstStyle/>
          <a:p>
            <a:r>
              <a:rPr lang="en-US" dirty="0"/>
              <a:t>Security Proof (1/2)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98CD8-A40F-4F10-9FD4-756DEC11BFD9}"/>
              </a:ext>
            </a:extLst>
          </p:cNvPr>
          <p:cNvSpPr txBox="1"/>
          <p:nvPr/>
        </p:nvSpPr>
        <p:spPr>
          <a:xfrm>
            <a:off x="833079" y="2513250"/>
            <a:ext cx="43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Man-in-the-middle (MIM) Exec.: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527F6FA-D1A1-404A-BC17-37272CE0C07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01257" y="3148610"/>
            <a:ext cx="1000843" cy="298124"/>
            <a:chOff x="2540000" y="2540000"/>
            <a:chExt cx="895350" cy="266700"/>
          </a:xfrm>
        </p:grpSpPr>
        <p:sp>
          <p:nvSpPr>
            <p:cNvPr id="136" name="Freeform 297 1">
              <a:extLst>
                <a:ext uri="{FF2B5EF4-FFF2-40B4-BE49-F238E27FC236}">
                  <a16:creationId xmlns:a16="http://schemas.microsoft.com/office/drawing/2014/main" id="{6C9DFC26-DA00-4ACA-A0A4-75195FF4A867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98 1">
              <a:extLst>
                <a:ext uri="{FF2B5EF4-FFF2-40B4-BE49-F238E27FC236}">
                  <a16:creationId xmlns:a16="http://schemas.microsoft.com/office/drawing/2014/main" id="{CE29F880-EFDA-44EB-A182-05B1B419D2B5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9 1">
              <a:extLst>
                <a:ext uri="{FF2B5EF4-FFF2-40B4-BE49-F238E27FC236}">
                  <a16:creationId xmlns:a16="http://schemas.microsoft.com/office/drawing/2014/main" id="{30F869D1-FDF4-4930-9D00-19C894DDC4EF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00 1">
              <a:extLst>
                <a:ext uri="{FF2B5EF4-FFF2-40B4-BE49-F238E27FC236}">
                  <a16:creationId xmlns:a16="http://schemas.microsoft.com/office/drawing/2014/main" id="{5C678C83-681F-4213-A078-3474E539EFB7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01 1">
              <a:extLst>
                <a:ext uri="{FF2B5EF4-FFF2-40B4-BE49-F238E27FC236}">
                  <a16:creationId xmlns:a16="http://schemas.microsoft.com/office/drawing/2014/main" id="{C3237C5A-FDD6-4A18-A9BD-18673D0FFD01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302 1">
              <a:extLst>
                <a:ext uri="{FF2B5EF4-FFF2-40B4-BE49-F238E27FC236}">
                  <a16:creationId xmlns:a16="http://schemas.microsoft.com/office/drawing/2014/main" id="{EB7F5C84-9315-4CD5-BB14-1ECB5B7E292C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03 1">
              <a:extLst>
                <a:ext uri="{FF2B5EF4-FFF2-40B4-BE49-F238E27FC236}">
                  <a16:creationId xmlns:a16="http://schemas.microsoft.com/office/drawing/2014/main" id="{50C24BFD-A712-408F-92C4-340E02C56F05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04 1">
              <a:extLst>
                <a:ext uri="{FF2B5EF4-FFF2-40B4-BE49-F238E27FC236}">
                  <a16:creationId xmlns:a16="http://schemas.microsoft.com/office/drawing/2014/main" id="{30E922B5-F490-435A-8E8D-AB2D7BCFB92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C507650-C7AE-4C0C-AC28-F9E11AED934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377592" y="3122859"/>
            <a:ext cx="1331913" cy="338138"/>
            <a:chOff x="8583613" y="1714500"/>
            <a:chExt cx="1331913" cy="338138"/>
          </a:xfrm>
        </p:grpSpPr>
        <p:sp>
          <p:nvSpPr>
            <p:cNvPr id="494" name="Freeform 76">
              <a:extLst>
                <a:ext uri="{FF2B5EF4-FFF2-40B4-BE49-F238E27FC236}">
                  <a16:creationId xmlns:a16="http://schemas.microsoft.com/office/drawing/2014/main" id="{AFA7D838-9706-497E-935E-9ACA5E944368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8583613" y="1785938"/>
              <a:ext cx="184150" cy="212725"/>
            </a:xfrm>
            <a:custGeom>
              <a:avLst/>
              <a:gdLst>
                <a:gd name="T0" fmla="*/ 283 w 384"/>
                <a:gd name="T1" fmla="*/ 278 h 385"/>
                <a:gd name="T2" fmla="*/ 294 w 384"/>
                <a:gd name="T3" fmla="*/ 342 h 385"/>
                <a:gd name="T4" fmla="*/ 323 w 384"/>
                <a:gd name="T5" fmla="*/ 375 h 385"/>
                <a:gd name="T6" fmla="*/ 384 w 384"/>
                <a:gd name="T7" fmla="*/ 343 h 385"/>
                <a:gd name="T8" fmla="*/ 380 w 384"/>
                <a:gd name="T9" fmla="*/ 339 h 385"/>
                <a:gd name="T10" fmla="*/ 361 w 384"/>
                <a:gd name="T11" fmla="*/ 346 h 385"/>
                <a:gd name="T12" fmla="*/ 356 w 384"/>
                <a:gd name="T13" fmla="*/ 348 h 385"/>
                <a:gd name="T14" fmla="*/ 333 w 384"/>
                <a:gd name="T15" fmla="*/ 304 h 385"/>
                <a:gd name="T16" fmla="*/ 321 w 384"/>
                <a:gd name="T17" fmla="*/ 200 h 385"/>
                <a:gd name="T18" fmla="*/ 315 w 384"/>
                <a:gd name="T19" fmla="*/ 47 h 385"/>
                <a:gd name="T20" fmla="*/ 316 w 384"/>
                <a:gd name="T21" fmla="*/ 10 h 385"/>
                <a:gd name="T22" fmla="*/ 310 w 384"/>
                <a:gd name="T23" fmla="*/ 0 h 385"/>
                <a:gd name="T24" fmla="*/ 274 w 384"/>
                <a:gd name="T25" fmla="*/ 22 h 385"/>
                <a:gd name="T26" fmla="*/ 270 w 384"/>
                <a:gd name="T27" fmla="*/ 28 h 385"/>
                <a:gd name="T28" fmla="*/ 168 w 384"/>
                <a:gd name="T29" fmla="*/ 212 h 385"/>
                <a:gd name="T30" fmla="*/ 60 w 384"/>
                <a:gd name="T31" fmla="*/ 339 h 385"/>
                <a:gd name="T32" fmla="*/ 22 w 384"/>
                <a:gd name="T33" fmla="*/ 309 h 385"/>
                <a:gd name="T34" fmla="*/ 18 w 384"/>
                <a:gd name="T35" fmla="*/ 305 h 385"/>
                <a:gd name="T36" fmla="*/ 0 w 384"/>
                <a:gd name="T37" fmla="*/ 343 h 385"/>
                <a:gd name="T38" fmla="*/ 45 w 384"/>
                <a:gd name="T39" fmla="*/ 385 h 385"/>
                <a:gd name="T40" fmla="*/ 147 w 384"/>
                <a:gd name="T41" fmla="*/ 278 h 385"/>
                <a:gd name="T42" fmla="*/ 283 w 384"/>
                <a:gd name="T43" fmla="*/ 278 h 385"/>
                <a:gd name="T44" fmla="*/ 273 w 384"/>
                <a:gd name="T45" fmla="*/ 61 h 385"/>
                <a:gd name="T46" fmla="*/ 273 w 384"/>
                <a:gd name="T47" fmla="*/ 90 h 385"/>
                <a:gd name="T48" fmla="*/ 275 w 384"/>
                <a:gd name="T49" fmla="*/ 177 h 385"/>
                <a:gd name="T50" fmla="*/ 280 w 384"/>
                <a:gd name="T51" fmla="*/ 250 h 385"/>
                <a:gd name="T52" fmla="*/ 189 w 384"/>
                <a:gd name="T53" fmla="*/ 250 h 385"/>
                <a:gd name="T54" fmla="*/ 161 w 384"/>
                <a:gd name="T55" fmla="*/ 258 h 385"/>
                <a:gd name="T56" fmla="*/ 228 w 384"/>
                <a:gd name="T57" fmla="*/ 147 h 385"/>
                <a:gd name="T58" fmla="*/ 272 w 384"/>
                <a:gd name="T59" fmla="*/ 61 h 385"/>
                <a:gd name="T60" fmla="*/ 273 w 384"/>
                <a:gd name="T61" fmla="*/ 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4" h="385">
                  <a:moveTo>
                    <a:pt x="283" y="278"/>
                  </a:moveTo>
                  <a:cubicBezTo>
                    <a:pt x="285" y="309"/>
                    <a:pt x="291" y="332"/>
                    <a:pt x="294" y="342"/>
                  </a:cubicBezTo>
                  <a:cubicBezTo>
                    <a:pt x="299" y="364"/>
                    <a:pt x="302" y="375"/>
                    <a:pt x="323" y="375"/>
                  </a:cubicBezTo>
                  <a:cubicBezTo>
                    <a:pt x="346" y="375"/>
                    <a:pt x="384" y="353"/>
                    <a:pt x="384" y="343"/>
                  </a:cubicBezTo>
                  <a:cubicBezTo>
                    <a:pt x="384" y="340"/>
                    <a:pt x="382" y="339"/>
                    <a:pt x="380" y="339"/>
                  </a:cubicBezTo>
                  <a:cubicBezTo>
                    <a:pt x="373" y="339"/>
                    <a:pt x="363" y="345"/>
                    <a:pt x="361" y="346"/>
                  </a:cubicBezTo>
                  <a:cubicBezTo>
                    <a:pt x="358" y="348"/>
                    <a:pt x="357" y="348"/>
                    <a:pt x="356" y="348"/>
                  </a:cubicBezTo>
                  <a:cubicBezTo>
                    <a:pt x="342" y="348"/>
                    <a:pt x="339" y="334"/>
                    <a:pt x="333" y="304"/>
                  </a:cubicBezTo>
                  <a:cubicBezTo>
                    <a:pt x="329" y="288"/>
                    <a:pt x="325" y="268"/>
                    <a:pt x="321" y="200"/>
                  </a:cubicBezTo>
                  <a:cubicBezTo>
                    <a:pt x="317" y="149"/>
                    <a:pt x="315" y="98"/>
                    <a:pt x="315" y="47"/>
                  </a:cubicBezTo>
                  <a:cubicBezTo>
                    <a:pt x="315" y="35"/>
                    <a:pt x="316" y="22"/>
                    <a:pt x="316" y="10"/>
                  </a:cubicBezTo>
                  <a:cubicBezTo>
                    <a:pt x="316" y="2"/>
                    <a:pt x="316" y="0"/>
                    <a:pt x="310" y="0"/>
                  </a:cubicBezTo>
                  <a:cubicBezTo>
                    <a:pt x="303" y="0"/>
                    <a:pt x="283" y="9"/>
                    <a:pt x="274" y="22"/>
                  </a:cubicBezTo>
                  <a:lnTo>
                    <a:pt x="270" y="28"/>
                  </a:lnTo>
                  <a:cubicBezTo>
                    <a:pt x="231" y="112"/>
                    <a:pt x="194" y="172"/>
                    <a:pt x="168" y="212"/>
                  </a:cubicBezTo>
                  <a:cubicBezTo>
                    <a:pt x="139" y="258"/>
                    <a:pt x="87" y="339"/>
                    <a:pt x="60" y="339"/>
                  </a:cubicBezTo>
                  <a:cubicBezTo>
                    <a:pt x="42" y="339"/>
                    <a:pt x="26" y="327"/>
                    <a:pt x="22" y="309"/>
                  </a:cubicBezTo>
                  <a:cubicBezTo>
                    <a:pt x="21" y="308"/>
                    <a:pt x="20" y="305"/>
                    <a:pt x="18" y="305"/>
                  </a:cubicBezTo>
                  <a:cubicBezTo>
                    <a:pt x="11" y="305"/>
                    <a:pt x="0" y="329"/>
                    <a:pt x="0" y="343"/>
                  </a:cubicBezTo>
                  <a:cubicBezTo>
                    <a:pt x="0" y="363"/>
                    <a:pt x="21" y="385"/>
                    <a:pt x="45" y="385"/>
                  </a:cubicBezTo>
                  <a:cubicBezTo>
                    <a:pt x="79" y="385"/>
                    <a:pt x="136" y="295"/>
                    <a:pt x="147" y="278"/>
                  </a:cubicBezTo>
                  <a:lnTo>
                    <a:pt x="283" y="278"/>
                  </a:lnTo>
                  <a:close/>
                  <a:moveTo>
                    <a:pt x="273" y="61"/>
                  </a:moveTo>
                  <a:lnTo>
                    <a:pt x="273" y="90"/>
                  </a:lnTo>
                  <a:cubicBezTo>
                    <a:pt x="273" y="119"/>
                    <a:pt x="274" y="148"/>
                    <a:pt x="275" y="177"/>
                  </a:cubicBezTo>
                  <a:cubicBezTo>
                    <a:pt x="276" y="187"/>
                    <a:pt x="278" y="224"/>
                    <a:pt x="280" y="250"/>
                  </a:cubicBezTo>
                  <a:lnTo>
                    <a:pt x="189" y="250"/>
                  </a:lnTo>
                  <a:cubicBezTo>
                    <a:pt x="181" y="250"/>
                    <a:pt x="174" y="250"/>
                    <a:pt x="161" y="258"/>
                  </a:cubicBezTo>
                  <a:cubicBezTo>
                    <a:pt x="196" y="205"/>
                    <a:pt x="225" y="153"/>
                    <a:pt x="228" y="147"/>
                  </a:cubicBezTo>
                  <a:cubicBezTo>
                    <a:pt x="253" y="103"/>
                    <a:pt x="266" y="74"/>
                    <a:pt x="272" y="61"/>
                  </a:cubicBezTo>
                  <a:lnTo>
                    <a:pt x="273" y="6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77">
              <a:extLst>
                <a:ext uri="{FF2B5EF4-FFF2-40B4-BE49-F238E27FC236}">
                  <a16:creationId xmlns:a16="http://schemas.microsoft.com/office/drawing/2014/main" id="{712B1CA9-2548-4A0E-A06A-4097BE4C7676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8791576" y="1778000"/>
              <a:ext cx="55563" cy="27463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78">
              <a:extLst>
                <a:ext uri="{FF2B5EF4-FFF2-40B4-BE49-F238E27FC236}">
                  <a16:creationId xmlns:a16="http://schemas.microsoft.com/office/drawing/2014/main" id="{1D26D75B-2940-4F31-A5F3-BB9621F6BD0F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8866188" y="1863725"/>
              <a:ext cx="119063" cy="1238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79">
              <a:extLst>
                <a:ext uri="{FF2B5EF4-FFF2-40B4-BE49-F238E27FC236}">
                  <a16:creationId xmlns:a16="http://schemas.microsoft.com/office/drawing/2014/main" id="{FEE8CB34-AE09-452A-82D8-7E4DE4A3CDF9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90170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80">
              <a:extLst>
                <a:ext uri="{FF2B5EF4-FFF2-40B4-BE49-F238E27FC236}">
                  <a16:creationId xmlns:a16="http://schemas.microsoft.com/office/drawing/2014/main" id="{6ED9201C-DAE4-4D58-981F-DB21F344AC4A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91090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81">
              <a:extLst>
                <a:ext uri="{FF2B5EF4-FFF2-40B4-BE49-F238E27FC236}">
                  <a16:creationId xmlns:a16="http://schemas.microsoft.com/office/drawing/2014/main" id="{933B7614-623D-4240-8EB6-72C5E1990339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91757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6 w 246"/>
                <a:gd name="T13" fmla="*/ 6 h 352"/>
                <a:gd name="T14" fmla="*/ 136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2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9 h 352"/>
                <a:gd name="T42" fmla="*/ 114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6" y="6"/>
                  </a:lnTo>
                  <a:lnTo>
                    <a:pt x="136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9" y="126"/>
                    <a:pt x="112" y="126"/>
                  </a:cubicBezTo>
                  <a:cubicBezTo>
                    <a:pt x="53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9"/>
                  </a:cubicBezTo>
                  <a:cubicBezTo>
                    <a:pt x="68" y="153"/>
                    <a:pt x="87" y="137"/>
                    <a:pt x="114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82">
              <a:extLst>
                <a:ext uri="{FF2B5EF4-FFF2-40B4-BE49-F238E27FC236}">
                  <a16:creationId xmlns:a16="http://schemas.microsoft.com/office/drawing/2014/main" id="{E1C48400-0B93-48AE-9A89-014BF2C13BEB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9320213" y="1955800"/>
              <a:ext cx="28575" cy="809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3">
              <a:extLst>
                <a:ext uri="{FF2B5EF4-FFF2-40B4-BE49-F238E27FC236}">
                  <a16:creationId xmlns:a16="http://schemas.microsoft.com/office/drawing/2014/main" id="{6AC79ABC-C29F-4D99-903C-0DA35858F9FA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413876" y="1785938"/>
              <a:ext cx="133350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8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4" y="22"/>
                  </a:cubicBezTo>
                  <a:cubicBezTo>
                    <a:pt x="104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84">
              <a:extLst>
                <a:ext uri="{FF2B5EF4-FFF2-40B4-BE49-F238E27FC236}">
                  <a16:creationId xmlns:a16="http://schemas.microsoft.com/office/drawing/2014/main" id="{D69B6CB7-477A-4944-A7DB-607F9F497078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412288" y="1863725"/>
              <a:ext cx="119063" cy="1238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85">
              <a:extLst>
                <a:ext uri="{FF2B5EF4-FFF2-40B4-BE49-F238E27FC236}">
                  <a16:creationId xmlns:a16="http://schemas.microsoft.com/office/drawing/2014/main" id="{1800DDEA-0B80-47AB-82D3-3DDA44F34921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5631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6">
              <a:extLst>
                <a:ext uri="{FF2B5EF4-FFF2-40B4-BE49-F238E27FC236}">
                  <a16:creationId xmlns:a16="http://schemas.microsoft.com/office/drawing/2014/main" id="{0548CFCC-CC32-4A48-979C-42B77AB644F1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680576" y="1714500"/>
              <a:ext cx="133350" cy="30163"/>
            </a:xfrm>
            <a:custGeom>
              <a:avLst/>
              <a:gdLst>
                <a:gd name="T0" fmla="*/ 270 w 277"/>
                <a:gd name="T1" fmla="*/ 0 h 56"/>
                <a:gd name="T2" fmla="*/ 193 w 277"/>
                <a:gd name="T3" fmla="*/ 35 h 56"/>
                <a:gd name="T4" fmla="*/ 142 w 277"/>
                <a:gd name="T5" fmla="*/ 17 h 56"/>
                <a:gd name="T6" fmla="*/ 92 w 277"/>
                <a:gd name="T7" fmla="*/ 0 h 56"/>
                <a:gd name="T8" fmla="*/ 55 w 277"/>
                <a:gd name="T9" fmla="*/ 9 h 56"/>
                <a:gd name="T10" fmla="*/ 27 w 277"/>
                <a:gd name="T11" fmla="*/ 26 h 56"/>
                <a:gd name="T12" fmla="*/ 0 w 277"/>
                <a:gd name="T13" fmla="*/ 48 h 56"/>
                <a:gd name="T14" fmla="*/ 7 w 277"/>
                <a:gd name="T15" fmla="*/ 56 h 56"/>
                <a:gd name="T16" fmla="*/ 83 w 277"/>
                <a:gd name="T17" fmla="*/ 21 h 56"/>
                <a:gd name="T18" fmla="*/ 135 w 277"/>
                <a:gd name="T19" fmla="*/ 40 h 56"/>
                <a:gd name="T20" fmla="*/ 185 w 277"/>
                <a:gd name="T21" fmla="*/ 56 h 56"/>
                <a:gd name="T22" fmla="*/ 221 w 277"/>
                <a:gd name="T23" fmla="*/ 47 h 56"/>
                <a:gd name="T24" fmla="*/ 250 w 277"/>
                <a:gd name="T25" fmla="*/ 30 h 56"/>
                <a:gd name="T26" fmla="*/ 277 w 277"/>
                <a:gd name="T27" fmla="*/ 8 h 56"/>
                <a:gd name="T28" fmla="*/ 270 w 277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6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87">
              <a:extLst>
                <a:ext uri="{FF2B5EF4-FFF2-40B4-BE49-F238E27FC236}">
                  <a16:creationId xmlns:a16="http://schemas.microsoft.com/office/drawing/2014/main" id="{D91108D6-819E-4E4A-ACA8-E4D289A4E983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96551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88">
              <a:extLst>
                <a:ext uri="{FF2B5EF4-FFF2-40B4-BE49-F238E27FC236}">
                  <a16:creationId xmlns:a16="http://schemas.microsoft.com/office/drawing/2014/main" id="{4EC5018D-FF61-423F-A771-55277229E2E3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97218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89">
              <a:extLst>
                <a:ext uri="{FF2B5EF4-FFF2-40B4-BE49-F238E27FC236}">
                  <a16:creationId xmlns:a16="http://schemas.microsoft.com/office/drawing/2014/main" id="{B239577F-5777-4332-A2FB-FB335DD1AC4A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859963" y="1778000"/>
              <a:ext cx="55563" cy="2746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484EF7F-816F-4437-A8BC-8BCD90EEEE2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798791" y="3167777"/>
            <a:ext cx="577836" cy="278957"/>
            <a:chOff x="2541590" y="2540000"/>
            <a:chExt cx="598488" cy="288926"/>
          </a:xfrm>
        </p:grpSpPr>
        <p:sp>
          <p:nvSpPr>
            <p:cNvPr id="171" name="Freeform 95">
              <a:extLst>
                <a:ext uri="{FF2B5EF4-FFF2-40B4-BE49-F238E27FC236}">
                  <a16:creationId xmlns:a16="http://schemas.microsoft.com/office/drawing/2014/main" id="{7F522FC6-78FF-47B9-BA37-AFEC81724280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541590" y="2557463"/>
              <a:ext cx="169863" cy="1857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9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3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4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0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6 1">
              <a:extLst>
                <a:ext uri="{FF2B5EF4-FFF2-40B4-BE49-F238E27FC236}">
                  <a16:creationId xmlns:a16="http://schemas.microsoft.com/office/drawing/2014/main" id="{42EC4FF5-8CD3-4870-A01C-1CB818E66D8B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695578" y="2646363"/>
              <a:ext cx="103188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4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9 h 42"/>
                <a:gd name="T16" fmla="*/ 103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70" y="24"/>
                    <a:pt x="151" y="24"/>
                  </a:cubicBezTo>
                  <a:cubicBezTo>
                    <a:pt x="139" y="24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4" y="39"/>
                    <a:pt x="6" y="42"/>
                  </a:cubicBezTo>
                  <a:cubicBezTo>
                    <a:pt x="25" y="27"/>
                    <a:pt x="44" y="19"/>
                    <a:pt x="62" y="19"/>
                  </a:cubicBezTo>
                  <a:cubicBezTo>
                    <a:pt x="75" y="19"/>
                    <a:pt x="84" y="21"/>
                    <a:pt x="103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 1">
              <a:extLst>
                <a:ext uri="{FF2B5EF4-FFF2-40B4-BE49-F238E27FC236}">
                  <a16:creationId xmlns:a16="http://schemas.microsoft.com/office/drawing/2014/main" id="{5C1195E5-73F9-4889-A183-EFA0F801BB90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2676528" y="2703513"/>
              <a:ext cx="36513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8 1">
              <a:extLst>
                <a:ext uri="{FF2B5EF4-FFF2-40B4-BE49-F238E27FC236}">
                  <a16:creationId xmlns:a16="http://schemas.microsoft.com/office/drawing/2014/main" id="{990EF5E9-B4B4-49DC-A4FE-466D67CB1FA9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2728915" y="2700338"/>
              <a:ext cx="90488" cy="128588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4 w 187"/>
                <a:gd name="T5" fmla="*/ 36 h 246"/>
                <a:gd name="T6" fmla="*/ 134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1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6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9 1">
              <a:extLst>
                <a:ext uri="{FF2B5EF4-FFF2-40B4-BE49-F238E27FC236}">
                  <a16:creationId xmlns:a16="http://schemas.microsoft.com/office/drawing/2014/main" id="{E4FD0912-18CE-468B-840A-C9E0FAEE5529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2863853" y="2540000"/>
              <a:ext cx="55563" cy="2635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0 1">
              <a:extLst>
                <a:ext uri="{FF2B5EF4-FFF2-40B4-BE49-F238E27FC236}">
                  <a16:creationId xmlns:a16="http://schemas.microsoft.com/office/drawing/2014/main" id="{A976FB4A-F648-457A-B153-F3A89D20C752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2941640" y="2546350"/>
              <a:ext cx="133350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1 1">
              <a:extLst>
                <a:ext uri="{FF2B5EF4-FFF2-40B4-BE49-F238E27FC236}">
                  <a16:creationId xmlns:a16="http://schemas.microsoft.com/office/drawing/2014/main" id="{B30856D1-8A38-4507-95BD-1CC1ADA25F42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2940053" y="2620963"/>
              <a:ext cx="120650" cy="119063"/>
            </a:xfrm>
            <a:custGeom>
              <a:avLst/>
              <a:gdLst>
                <a:gd name="T0" fmla="*/ 153 w 249"/>
                <a:gd name="T1" fmla="*/ 69 h 225"/>
                <a:gd name="T2" fmla="*/ 202 w 249"/>
                <a:gd name="T3" fmla="*/ 11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1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3 h 225"/>
                <a:gd name="T40" fmla="*/ 47 w 249"/>
                <a:gd name="T41" fmla="*/ 225 h 225"/>
                <a:gd name="T42" fmla="*/ 100 w 249"/>
                <a:gd name="T43" fmla="*/ 188 h 225"/>
                <a:gd name="T44" fmla="*/ 154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5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3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3" y="69"/>
                  </a:moveTo>
                  <a:cubicBezTo>
                    <a:pt x="156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4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100" y="188"/>
                  </a:cubicBezTo>
                  <a:cubicBezTo>
                    <a:pt x="106" y="206"/>
                    <a:pt x="124" y="225"/>
                    <a:pt x="154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1" y="214"/>
                    <a:pt x="155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2 1">
              <a:extLst>
                <a:ext uri="{FF2B5EF4-FFF2-40B4-BE49-F238E27FC236}">
                  <a16:creationId xmlns:a16="http://schemas.microsoft.com/office/drawing/2014/main" id="{BBA68B31-6C12-4F2C-A824-404F885DFE08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3084515" y="2540000"/>
              <a:ext cx="55563" cy="2635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438672-25B8-42B3-A5A6-5D4D2EB42509}"/>
              </a:ext>
            </a:extLst>
          </p:cNvPr>
          <p:cNvSpPr txBox="1"/>
          <p:nvPr/>
        </p:nvSpPr>
        <p:spPr>
          <a:xfrm>
            <a:off x="4113038" y="3680593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563990A-88E0-4785-B6D2-ACAE169D9E3D}"/>
              </a:ext>
            </a:extLst>
          </p:cNvPr>
          <p:cNvSpPr/>
          <p:nvPr/>
        </p:nvSpPr>
        <p:spPr>
          <a:xfrm>
            <a:off x="4049765" y="3584358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1F63F66-7A2B-4D90-989E-52FAB4F84379}"/>
              </a:ext>
            </a:extLst>
          </p:cNvPr>
          <p:cNvSpPr txBox="1"/>
          <p:nvPr/>
        </p:nvSpPr>
        <p:spPr>
          <a:xfrm>
            <a:off x="6879264" y="3724774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180" name="Arrow: Left-Right 179">
            <a:extLst>
              <a:ext uri="{FF2B5EF4-FFF2-40B4-BE49-F238E27FC236}">
                <a16:creationId xmlns:a16="http://schemas.microsoft.com/office/drawing/2014/main" id="{6C669083-F0D7-472C-AAB9-77491A397053}"/>
              </a:ext>
            </a:extLst>
          </p:cNvPr>
          <p:cNvSpPr/>
          <p:nvPr/>
        </p:nvSpPr>
        <p:spPr>
          <a:xfrm>
            <a:off x="6815991" y="3628539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316F5-807A-4C92-9519-475779AE1E7B}"/>
              </a:ext>
            </a:extLst>
          </p:cNvPr>
          <p:cNvSpPr txBox="1"/>
          <p:nvPr/>
        </p:nvSpPr>
        <p:spPr>
          <a:xfrm>
            <a:off x="838200" y="4922982"/>
            <a:ext cx="4722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Goal</a:t>
            </a:r>
            <a:r>
              <a:rPr lang="en-US" sz="2200" b="1" dirty="0"/>
              <a:t>:</a:t>
            </a:r>
            <a:r>
              <a:rPr lang="en-US" sz="2200" dirty="0"/>
              <a:t> show a simulator Sim such that: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62F6CBF-62BE-4E71-B7BA-36404DACCAC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322387" y="5477183"/>
            <a:ext cx="1630363" cy="328613"/>
            <a:chOff x="2541588" y="2540000"/>
            <a:chExt cx="1630363" cy="328613"/>
          </a:xfrm>
        </p:grpSpPr>
        <p:sp>
          <p:nvSpPr>
            <p:cNvPr id="567" name="Freeform 119">
              <a:extLst>
                <a:ext uri="{FF2B5EF4-FFF2-40B4-BE49-F238E27FC236}">
                  <a16:creationId xmlns:a16="http://schemas.microsoft.com/office/drawing/2014/main" id="{F303E270-C7C4-4905-9AC1-B1EAD531A39C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541588" y="2611438"/>
              <a:ext cx="104775" cy="196850"/>
            </a:xfrm>
            <a:custGeom>
              <a:avLst/>
              <a:gdLst>
                <a:gd name="T0" fmla="*/ 210 w 227"/>
                <a:gd name="T1" fmla="*/ 25 h 368"/>
                <a:gd name="T2" fmla="*/ 119 w 227"/>
                <a:gd name="T3" fmla="*/ 0 h 368"/>
                <a:gd name="T4" fmla="*/ 6 w 227"/>
                <a:gd name="T5" fmla="*/ 98 h 368"/>
                <a:gd name="T6" fmla="*/ 33 w 227"/>
                <a:gd name="T7" fmla="*/ 162 h 368"/>
                <a:gd name="T8" fmla="*/ 105 w 227"/>
                <a:gd name="T9" fmla="*/ 197 h 368"/>
                <a:gd name="T10" fmla="*/ 166 w 227"/>
                <a:gd name="T11" fmla="*/ 221 h 368"/>
                <a:gd name="T12" fmla="*/ 187 w 227"/>
                <a:gd name="T13" fmla="*/ 268 h 368"/>
                <a:gd name="T14" fmla="*/ 115 w 227"/>
                <a:gd name="T15" fmla="*/ 334 h 368"/>
                <a:gd name="T16" fmla="*/ 7 w 227"/>
                <a:gd name="T17" fmla="*/ 293 h 368"/>
                <a:gd name="T18" fmla="*/ 0 w 227"/>
                <a:gd name="T19" fmla="*/ 334 h 368"/>
                <a:gd name="T20" fmla="*/ 115 w 227"/>
                <a:gd name="T21" fmla="*/ 368 h 368"/>
                <a:gd name="T22" fmla="*/ 227 w 227"/>
                <a:gd name="T23" fmla="*/ 263 h 368"/>
                <a:gd name="T24" fmla="*/ 200 w 227"/>
                <a:gd name="T25" fmla="*/ 195 h 368"/>
                <a:gd name="T26" fmla="*/ 115 w 227"/>
                <a:gd name="T27" fmla="*/ 154 h 368"/>
                <a:gd name="T28" fmla="*/ 63 w 227"/>
                <a:gd name="T29" fmla="*/ 132 h 368"/>
                <a:gd name="T30" fmla="*/ 45 w 227"/>
                <a:gd name="T31" fmla="*/ 92 h 368"/>
                <a:gd name="T32" fmla="*/ 118 w 227"/>
                <a:gd name="T33" fmla="*/ 33 h 368"/>
                <a:gd name="T34" fmla="*/ 202 w 227"/>
                <a:gd name="T35" fmla="*/ 65 h 368"/>
                <a:gd name="T36" fmla="*/ 210 w 227"/>
                <a:gd name="T37" fmla="*/ 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368">
                  <a:moveTo>
                    <a:pt x="210" y="25"/>
                  </a:moveTo>
                  <a:cubicBezTo>
                    <a:pt x="182" y="9"/>
                    <a:pt x="155" y="0"/>
                    <a:pt x="119" y="0"/>
                  </a:cubicBezTo>
                  <a:cubicBezTo>
                    <a:pt x="49" y="0"/>
                    <a:pt x="6" y="49"/>
                    <a:pt x="6" y="98"/>
                  </a:cubicBezTo>
                  <a:cubicBezTo>
                    <a:pt x="6" y="120"/>
                    <a:pt x="13" y="141"/>
                    <a:pt x="33" y="162"/>
                  </a:cubicBezTo>
                  <a:cubicBezTo>
                    <a:pt x="54" y="184"/>
                    <a:pt x="76" y="190"/>
                    <a:pt x="105" y="197"/>
                  </a:cubicBezTo>
                  <a:cubicBezTo>
                    <a:pt x="148" y="208"/>
                    <a:pt x="152" y="209"/>
                    <a:pt x="166" y="221"/>
                  </a:cubicBezTo>
                  <a:cubicBezTo>
                    <a:pt x="176" y="230"/>
                    <a:pt x="187" y="246"/>
                    <a:pt x="187" y="268"/>
                  </a:cubicBezTo>
                  <a:cubicBezTo>
                    <a:pt x="187" y="301"/>
                    <a:pt x="160" y="334"/>
                    <a:pt x="115" y="334"/>
                  </a:cubicBezTo>
                  <a:cubicBezTo>
                    <a:pt x="94" y="334"/>
                    <a:pt x="49" y="329"/>
                    <a:pt x="7" y="293"/>
                  </a:cubicBezTo>
                  <a:lnTo>
                    <a:pt x="0" y="334"/>
                  </a:lnTo>
                  <a:cubicBezTo>
                    <a:pt x="44" y="361"/>
                    <a:pt x="84" y="368"/>
                    <a:pt x="115" y="368"/>
                  </a:cubicBezTo>
                  <a:cubicBezTo>
                    <a:pt x="181" y="368"/>
                    <a:pt x="227" y="318"/>
                    <a:pt x="227" y="263"/>
                  </a:cubicBezTo>
                  <a:cubicBezTo>
                    <a:pt x="227" y="230"/>
                    <a:pt x="211" y="207"/>
                    <a:pt x="200" y="195"/>
                  </a:cubicBezTo>
                  <a:cubicBezTo>
                    <a:pt x="177" y="170"/>
                    <a:pt x="160" y="165"/>
                    <a:pt x="115" y="154"/>
                  </a:cubicBezTo>
                  <a:cubicBezTo>
                    <a:pt x="86" y="147"/>
                    <a:pt x="78" y="145"/>
                    <a:pt x="63" y="132"/>
                  </a:cubicBezTo>
                  <a:cubicBezTo>
                    <a:pt x="59" y="129"/>
                    <a:pt x="45" y="114"/>
                    <a:pt x="45" y="92"/>
                  </a:cubicBezTo>
                  <a:cubicBezTo>
                    <a:pt x="45" y="63"/>
                    <a:pt x="72" y="33"/>
                    <a:pt x="118" y="33"/>
                  </a:cubicBezTo>
                  <a:cubicBezTo>
                    <a:pt x="160" y="33"/>
                    <a:pt x="184" y="49"/>
                    <a:pt x="202" y="65"/>
                  </a:cubicBezTo>
                  <a:lnTo>
                    <a:pt x="210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20">
              <a:extLst>
                <a:ext uri="{FF2B5EF4-FFF2-40B4-BE49-F238E27FC236}">
                  <a16:creationId xmlns:a16="http://schemas.microsoft.com/office/drawing/2014/main" id="{29EE132F-C9FA-4D71-8720-DA5CFACC5DBC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676526" y="2620963"/>
              <a:ext cx="20638" cy="180975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8 h 339"/>
                <a:gd name="T12" fmla="*/ 3 w 44"/>
                <a:gd name="T13" fmla="*/ 118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21">
              <a:extLst>
                <a:ext uri="{FF2B5EF4-FFF2-40B4-BE49-F238E27FC236}">
                  <a16:creationId xmlns:a16="http://schemas.microsoft.com/office/drawing/2014/main" id="{7BB35C72-4285-475A-B2F9-5AC146FF9EF7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733676" y="2679700"/>
              <a:ext cx="146050" cy="122238"/>
            </a:xfrm>
            <a:custGeom>
              <a:avLst/>
              <a:gdLst>
                <a:gd name="T0" fmla="*/ 315 w 315"/>
                <a:gd name="T1" fmla="*/ 79 h 227"/>
                <a:gd name="T2" fmla="*/ 247 w 315"/>
                <a:gd name="T3" fmla="*/ 0 h 227"/>
                <a:gd name="T4" fmla="*/ 173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8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9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1" y="31"/>
                    <a:pt x="228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22">
              <a:extLst>
                <a:ext uri="{FF2B5EF4-FFF2-40B4-BE49-F238E27FC236}">
                  <a16:creationId xmlns:a16="http://schemas.microsoft.com/office/drawing/2014/main" id="{8F5B1BCC-B2BA-4C45-B45C-8CCF161E2045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2905126" y="2547938"/>
              <a:ext cx="139700" cy="144463"/>
            </a:xfrm>
            <a:custGeom>
              <a:avLst/>
              <a:gdLst>
                <a:gd name="T0" fmla="*/ 218 w 298"/>
                <a:gd name="T1" fmla="*/ 196 h 271"/>
                <a:gd name="T2" fmla="*/ 227 w 298"/>
                <a:gd name="T3" fmla="*/ 239 h 271"/>
                <a:gd name="T4" fmla="*/ 251 w 298"/>
                <a:gd name="T5" fmla="*/ 263 h 271"/>
                <a:gd name="T6" fmla="*/ 298 w 298"/>
                <a:gd name="T7" fmla="*/ 239 h 271"/>
                <a:gd name="T8" fmla="*/ 294 w 298"/>
                <a:gd name="T9" fmla="*/ 236 h 271"/>
                <a:gd name="T10" fmla="*/ 282 w 298"/>
                <a:gd name="T11" fmla="*/ 240 h 271"/>
                <a:gd name="T12" fmla="*/ 276 w 298"/>
                <a:gd name="T13" fmla="*/ 242 h 271"/>
                <a:gd name="T14" fmla="*/ 264 w 298"/>
                <a:gd name="T15" fmla="*/ 235 h 271"/>
                <a:gd name="T16" fmla="*/ 239 w 298"/>
                <a:gd name="T17" fmla="*/ 19 h 271"/>
                <a:gd name="T18" fmla="*/ 238 w 298"/>
                <a:gd name="T19" fmla="*/ 3 h 271"/>
                <a:gd name="T20" fmla="*/ 234 w 298"/>
                <a:gd name="T21" fmla="*/ 0 h 271"/>
                <a:gd name="T22" fmla="*/ 207 w 298"/>
                <a:gd name="T23" fmla="*/ 17 h 271"/>
                <a:gd name="T24" fmla="*/ 203 w 298"/>
                <a:gd name="T25" fmla="*/ 22 h 271"/>
                <a:gd name="T26" fmla="*/ 79 w 298"/>
                <a:gd name="T27" fmla="*/ 214 h 271"/>
                <a:gd name="T28" fmla="*/ 47 w 298"/>
                <a:gd name="T29" fmla="*/ 237 h 271"/>
                <a:gd name="T30" fmla="*/ 17 w 298"/>
                <a:gd name="T31" fmla="*/ 217 h 271"/>
                <a:gd name="T32" fmla="*/ 14 w 298"/>
                <a:gd name="T33" fmla="*/ 213 h 271"/>
                <a:gd name="T34" fmla="*/ 0 w 298"/>
                <a:gd name="T35" fmla="*/ 240 h 271"/>
                <a:gd name="T36" fmla="*/ 36 w 298"/>
                <a:gd name="T37" fmla="*/ 271 h 271"/>
                <a:gd name="T38" fmla="*/ 109 w 298"/>
                <a:gd name="T39" fmla="*/ 203 h 271"/>
                <a:gd name="T40" fmla="*/ 113 w 298"/>
                <a:gd name="T41" fmla="*/ 196 h 271"/>
                <a:gd name="T42" fmla="*/ 120 w 298"/>
                <a:gd name="T43" fmla="*/ 196 h 271"/>
                <a:gd name="T44" fmla="*/ 218 w 298"/>
                <a:gd name="T45" fmla="*/ 196 h 271"/>
                <a:gd name="T46" fmla="*/ 206 w 298"/>
                <a:gd name="T47" fmla="*/ 45 h 271"/>
                <a:gd name="T48" fmla="*/ 216 w 298"/>
                <a:gd name="T49" fmla="*/ 175 h 271"/>
                <a:gd name="T50" fmla="*/ 144 w 298"/>
                <a:gd name="T51" fmla="*/ 175 h 271"/>
                <a:gd name="T52" fmla="*/ 125 w 298"/>
                <a:gd name="T53" fmla="*/ 179 h 271"/>
                <a:gd name="T54" fmla="*/ 206 w 298"/>
                <a:gd name="T55" fmla="*/ 45 h 271"/>
                <a:gd name="T56" fmla="*/ 206 w 298"/>
                <a:gd name="T57" fmla="*/ 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8" h="271">
                  <a:moveTo>
                    <a:pt x="218" y="196"/>
                  </a:moveTo>
                  <a:cubicBezTo>
                    <a:pt x="221" y="213"/>
                    <a:pt x="223" y="224"/>
                    <a:pt x="227" y="239"/>
                  </a:cubicBezTo>
                  <a:cubicBezTo>
                    <a:pt x="232" y="254"/>
                    <a:pt x="235" y="263"/>
                    <a:pt x="251" y="263"/>
                  </a:cubicBezTo>
                  <a:cubicBezTo>
                    <a:pt x="269" y="263"/>
                    <a:pt x="298" y="247"/>
                    <a:pt x="298" y="239"/>
                  </a:cubicBezTo>
                  <a:cubicBezTo>
                    <a:pt x="298" y="237"/>
                    <a:pt x="296" y="236"/>
                    <a:pt x="294" y="236"/>
                  </a:cubicBezTo>
                  <a:cubicBezTo>
                    <a:pt x="290" y="236"/>
                    <a:pt x="285" y="238"/>
                    <a:pt x="282" y="240"/>
                  </a:cubicBezTo>
                  <a:cubicBezTo>
                    <a:pt x="277" y="242"/>
                    <a:pt x="277" y="242"/>
                    <a:pt x="276" y="242"/>
                  </a:cubicBezTo>
                  <a:cubicBezTo>
                    <a:pt x="270" y="242"/>
                    <a:pt x="265" y="238"/>
                    <a:pt x="264" y="235"/>
                  </a:cubicBezTo>
                  <a:cubicBezTo>
                    <a:pt x="244" y="193"/>
                    <a:pt x="239" y="45"/>
                    <a:pt x="239" y="19"/>
                  </a:cubicBezTo>
                  <a:cubicBezTo>
                    <a:pt x="239" y="14"/>
                    <a:pt x="239" y="5"/>
                    <a:pt x="238" y="3"/>
                  </a:cubicBezTo>
                  <a:cubicBezTo>
                    <a:pt x="238" y="2"/>
                    <a:pt x="237" y="0"/>
                    <a:pt x="234" y="0"/>
                  </a:cubicBezTo>
                  <a:cubicBezTo>
                    <a:pt x="230" y="0"/>
                    <a:pt x="215" y="5"/>
                    <a:pt x="207" y="17"/>
                  </a:cubicBezTo>
                  <a:lnTo>
                    <a:pt x="203" y="22"/>
                  </a:lnTo>
                  <a:cubicBezTo>
                    <a:pt x="153" y="122"/>
                    <a:pt x="93" y="199"/>
                    <a:pt x="79" y="214"/>
                  </a:cubicBezTo>
                  <a:cubicBezTo>
                    <a:pt x="74" y="220"/>
                    <a:pt x="59" y="237"/>
                    <a:pt x="47" y="237"/>
                  </a:cubicBezTo>
                  <a:cubicBezTo>
                    <a:pt x="40" y="237"/>
                    <a:pt x="23" y="232"/>
                    <a:pt x="17" y="217"/>
                  </a:cubicBezTo>
                  <a:cubicBezTo>
                    <a:pt x="16" y="214"/>
                    <a:pt x="16" y="213"/>
                    <a:pt x="14" y="213"/>
                  </a:cubicBezTo>
                  <a:cubicBezTo>
                    <a:pt x="8" y="213"/>
                    <a:pt x="0" y="230"/>
                    <a:pt x="0" y="240"/>
                  </a:cubicBezTo>
                  <a:cubicBezTo>
                    <a:pt x="0" y="255"/>
                    <a:pt x="17" y="271"/>
                    <a:pt x="36" y="271"/>
                  </a:cubicBezTo>
                  <a:cubicBezTo>
                    <a:pt x="56" y="271"/>
                    <a:pt x="82" y="240"/>
                    <a:pt x="109" y="203"/>
                  </a:cubicBezTo>
                  <a:cubicBezTo>
                    <a:pt x="113" y="197"/>
                    <a:pt x="113" y="197"/>
                    <a:pt x="113" y="196"/>
                  </a:cubicBezTo>
                  <a:cubicBezTo>
                    <a:pt x="114" y="196"/>
                    <a:pt x="114" y="196"/>
                    <a:pt x="120" y="196"/>
                  </a:cubicBezTo>
                  <a:lnTo>
                    <a:pt x="218" y="196"/>
                  </a:lnTo>
                  <a:close/>
                  <a:moveTo>
                    <a:pt x="206" y="45"/>
                  </a:moveTo>
                  <a:cubicBezTo>
                    <a:pt x="207" y="76"/>
                    <a:pt x="209" y="118"/>
                    <a:pt x="216" y="175"/>
                  </a:cubicBezTo>
                  <a:lnTo>
                    <a:pt x="144" y="175"/>
                  </a:lnTo>
                  <a:cubicBezTo>
                    <a:pt x="140" y="175"/>
                    <a:pt x="133" y="175"/>
                    <a:pt x="125" y="179"/>
                  </a:cubicBezTo>
                  <a:cubicBezTo>
                    <a:pt x="155" y="137"/>
                    <a:pt x="180" y="95"/>
                    <a:pt x="206" y="45"/>
                  </a:cubicBezTo>
                  <a:lnTo>
                    <a:pt x="206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23">
              <a:extLst>
                <a:ext uri="{FF2B5EF4-FFF2-40B4-BE49-F238E27FC236}">
                  <a16:creationId xmlns:a16="http://schemas.microsoft.com/office/drawing/2014/main" id="{20633459-B51D-436C-A98E-A0E0EF41419F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081338" y="2601913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24">
              <a:extLst>
                <a:ext uri="{FF2B5EF4-FFF2-40B4-BE49-F238E27FC236}">
                  <a16:creationId xmlns:a16="http://schemas.microsoft.com/office/drawing/2014/main" id="{19175193-1ED0-4F3F-8EA7-665F462113F1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154363" y="2684463"/>
              <a:ext cx="11588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25">
              <a:extLst>
                <a:ext uri="{FF2B5EF4-FFF2-40B4-BE49-F238E27FC236}">
                  <a16:creationId xmlns:a16="http://schemas.microsoft.com/office/drawing/2014/main" id="{FBEF3D73-2A03-4A9D-B9DA-BFE7608B60BE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300413" y="277336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26">
              <a:extLst>
                <a:ext uri="{FF2B5EF4-FFF2-40B4-BE49-F238E27FC236}">
                  <a16:creationId xmlns:a16="http://schemas.microsoft.com/office/drawing/2014/main" id="{FE50B1C0-7262-4A48-BAEB-0853A4EF3DE8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3390901" y="2624138"/>
              <a:ext cx="49213" cy="17780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27">
              <a:extLst>
                <a:ext uri="{FF2B5EF4-FFF2-40B4-BE49-F238E27FC236}">
                  <a16:creationId xmlns:a16="http://schemas.microsoft.com/office/drawing/2014/main" id="{1967E338-EEE0-43F9-BFA9-23BEB1CF2D71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1" y="2616200"/>
              <a:ext cx="114300" cy="188913"/>
            </a:xfrm>
            <a:custGeom>
              <a:avLst/>
              <a:gdLst>
                <a:gd name="T0" fmla="*/ 172 w 246"/>
                <a:gd name="T1" fmla="*/ 319 h 352"/>
                <a:gd name="T2" fmla="*/ 172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2 w 246"/>
                <a:gd name="T27" fmla="*/ 319 h 352"/>
                <a:gd name="T28" fmla="*/ 172 w 246"/>
                <a:gd name="T29" fmla="*/ 185 h 352"/>
                <a:gd name="T30" fmla="*/ 172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2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2" y="319"/>
                  </a:moveTo>
                  <a:lnTo>
                    <a:pt x="172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8841CCF5-4FC0-4F23-A3B9-A6FB7E012C5C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595688" y="277336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F3B4484E-3F64-42E1-9A31-7DA1EDCF976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686176" y="2609850"/>
              <a:ext cx="128588" cy="3016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1E97A1F1-1BD2-4B84-8FF4-B96A98D7E75D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684588" y="2684463"/>
              <a:ext cx="11588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2D086B9F-3A8D-43E3-BCDA-A85FE7D92771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3830638" y="277336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D386B97F-B247-498D-8D6E-737CBB1D7AB9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44938" y="2540000"/>
              <a:ext cx="128588" cy="30163"/>
            </a:xfrm>
            <a:custGeom>
              <a:avLst/>
              <a:gdLst>
                <a:gd name="T0" fmla="*/ 269 w 276"/>
                <a:gd name="T1" fmla="*/ 0 h 56"/>
                <a:gd name="T2" fmla="*/ 193 w 276"/>
                <a:gd name="T3" fmla="*/ 35 h 56"/>
                <a:gd name="T4" fmla="*/ 141 w 276"/>
                <a:gd name="T5" fmla="*/ 17 h 56"/>
                <a:gd name="T6" fmla="*/ 91 w 276"/>
                <a:gd name="T7" fmla="*/ 0 h 56"/>
                <a:gd name="T8" fmla="*/ 55 w 276"/>
                <a:gd name="T9" fmla="*/ 9 h 56"/>
                <a:gd name="T10" fmla="*/ 27 w 276"/>
                <a:gd name="T11" fmla="*/ 26 h 56"/>
                <a:gd name="T12" fmla="*/ 0 w 276"/>
                <a:gd name="T13" fmla="*/ 48 h 56"/>
                <a:gd name="T14" fmla="*/ 7 w 276"/>
                <a:gd name="T15" fmla="*/ 56 h 56"/>
                <a:gd name="T16" fmla="*/ 83 w 276"/>
                <a:gd name="T17" fmla="*/ 21 h 56"/>
                <a:gd name="T18" fmla="*/ 135 w 276"/>
                <a:gd name="T19" fmla="*/ 40 h 56"/>
                <a:gd name="T20" fmla="*/ 185 w 276"/>
                <a:gd name="T21" fmla="*/ 56 h 56"/>
                <a:gd name="T22" fmla="*/ 221 w 276"/>
                <a:gd name="T23" fmla="*/ 47 h 56"/>
                <a:gd name="T24" fmla="*/ 250 w 276"/>
                <a:gd name="T25" fmla="*/ 30 h 56"/>
                <a:gd name="T26" fmla="*/ 276 w 276"/>
                <a:gd name="T27" fmla="*/ 8 h 56"/>
                <a:gd name="T28" fmla="*/ 269 w 276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6">
                  <a:moveTo>
                    <a:pt x="269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7" y="21"/>
                    <a:pt x="83" y="21"/>
                  </a:cubicBezTo>
                  <a:cubicBezTo>
                    <a:pt x="103" y="21"/>
                    <a:pt x="117" y="30"/>
                    <a:pt x="135" y="40"/>
                  </a:cubicBezTo>
                  <a:cubicBezTo>
                    <a:pt x="149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6" y="8"/>
                  </a:lnTo>
                  <a:lnTo>
                    <a:pt x="2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AF0F1460-93BD-4A96-B0FF-BD3D9A92DA1A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3921126" y="2624138"/>
              <a:ext cx="49213" cy="17780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4B88A3C0-076B-468E-81C3-8574B687DC7B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3984626" y="2616200"/>
              <a:ext cx="114300" cy="188913"/>
            </a:xfrm>
            <a:custGeom>
              <a:avLst/>
              <a:gdLst>
                <a:gd name="T0" fmla="*/ 172 w 246"/>
                <a:gd name="T1" fmla="*/ 319 h 352"/>
                <a:gd name="T2" fmla="*/ 172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2 w 246"/>
                <a:gd name="T27" fmla="*/ 319 h 352"/>
                <a:gd name="T28" fmla="*/ 172 w 246"/>
                <a:gd name="T29" fmla="*/ 185 h 352"/>
                <a:gd name="T30" fmla="*/ 172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2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2" y="319"/>
                  </a:moveTo>
                  <a:lnTo>
                    <a:pt x="172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59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1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5">
              <a:extLst>
                <a:ext uri="{FF2B5EF4-FFF2-40B4-BE49-F238E27FC236}">
                  <a16:creationId xmlns:a16="http://schemas.microsoft.com/office/drawing/2014/main" id="{0762B119-785E-4481-92F5-F14202A3AA0A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117976" y="2601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B80DB94B-CBFF-4C95-B47C-5FBD415A1D59}"/>
              </a:ext>
            </a:extLst>
          </p:cNvPr>
          <p:cNvSpPr txBox="1"/>
          <p:nvPr/>
        </p:nvSpPr>
        <p:spPr>
          <a:xfrm>
            <a:off x="3049093" y="5451640"/>
            <a:ext cx="163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convinces</a:t>
            </a:r>
            <a:r>
              <a:rPr lang="en-US" dirty="0"/>
              <a:t> 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FB3AB6B-0471-4144-9DBB-F51E11398489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4275955" y="5497951"/>
            <a:ext cx="577836" cy="278957"/>
            <a:chOff x="2541590" y="2540000"/>
            <a:chExt cx="598488" cy="288926"/>
          </a:xfrm>
        </p:grpSpPr>
        <p:sp>
          <p:nvSpPr>
            <p:cNvPr id="385" name="Freeform 95">
              <a:extLst>
                <a:ext uri="{FF2B5EF4-FFF2-40B4-BE49-F238E27FC236}">
                  <a16:creationId xmlns:a16="http://schemas.microsoft.com/office/drawing/2014/main" id="{B53DDFC6-917A-4252-BAA0-6B7D38CD9E0C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541590" y="2557463"/>
              <a:ext cx="169863" cy="1857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9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3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4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0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96 1">
              <a:extLst>
                <a:ext uri="{FF2B5EF4-FFF2-40B4-BE49-F238E27FC236}">
                  <a16:creationId xmlns:a16="http://schemas.microsoft.com/office/drawing/2014/main" id="{7F556E66-2E18-485F-B26B-B6D9871A083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695578" y="2646363"/>
              <a:ext cx="103188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4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9 h 42"/>
                <a:gd name="T16" fmla="*/ 103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70" y="24"/>
                    <a:pt x="151" y="24"/>
                  </a:cubicBezTo>
                  <a:cubicBezTo>
                    <a:pt x="139" y="24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4" y="39"/>
                    <a:pt x="6" y="42"/>
                  </a:cubicBezTo>
                  <a:cubicBezTo>
                    <a:pt x="25" y="27"/>
                    <a:pt x="44" y="19"/>
                    <a:pt x="62" y="19"/>
                  </a:cubicBezTo>
                  <a:cubicBezTo>
                    <a:pt x="75" y="19"/>
                    <a:pt x="84" y="21"/>
                    <a:pt x="103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97 1">
              <a:extLst>
                <a:ext uri="{FF2B5EF4-FFF2-40B4-BE49-F238E27FC236}">
                  <a16:creationId xmlns:a16="http://schemas.microsoft.com/office/drawing/2014/main" id="{1C70BD70-F490-49D1-A01D-2DFF1A29D849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676528" y="2703513"/>
              <a:ext cx="36513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98 1">
              <a:extLst>
                <a:ext uri="{FF2B5EF4-FFF2-40B4-BE49-F238E27FC236}">
                  <a16:creationId xmlns:a16="http://schemas.microsoft.com/office/drawing/2014/main" id="{F7DA623E-17C1-4D77-B333-0D8572D603C0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728915" y="2700338"/>
              <a:ext cx="90488" cy="128588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4 w 187"/>
                <a:gd name="T5" fmla="*/ 36 h 246"/>
                <a:gd name="T6" fmla="*/ 134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1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6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99 1">
              <a:extLst>
                <a:ext uri="{FF2B5EF4-FFF2-40B4-BE49-F238E27FC236}">
                  <a16:creationId xmlns:a16="http://schemas.microsoft.com/office/drawing/2014/main" id="{10C4D5B6-D7CC-4E4F-8055-9B43C56987AE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863853" y="2540000"/>
              <a:ext cx="55563" cy="2635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00 1">
              <a:extLst>
                <a:ext uri="{FF2B5EF4-FFF2-40B4-BE49-F238E27FC236}">
                  <a16:creationId xmlns:a16="http://schemas.microsoft.com/office/drawing/2014/main" id="{239917ED-DC82-4A81-80E2-002FED4436E4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941640" y="2546350"/>
              <a:ext cx="133350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01 1">
              <a:extLst>
                <a:ext uri="{FF2B5EF4-FFF2-40B4-BE49-F238E27FC236}">
                  <a16:creationId xmlns:a16="http://schemas.microsoft.com/office/drawing/2014/main" id="{1515034D-EBEC-405E-AEB0-6DDAA3DD98C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940053" y="2620963"/>
              <a:ext cx="120650" cy="119063"/>
            </a:xfrm>
            <a:custGeom>
              <a:avLst/>
              <a:gdLst>
                <a:gd name="T0" fmla="*/ 153 w 249"/>
                <a:gd name="T1" fmla="*/ 69 h 225"/>
                <a:gd name="T2" fmla="*/ 202 w 249"/>
                <a:gd name="T3" fmla="*/ 11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1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3 h 225"/>
                <a:gd name="T40" fmla="*/ 47 w 249"/>
                <a:gd name="T41" fmla="*/ 225 h 225"/>
                <a:gd name="T42" fmla="*/ 100 w 249"/>
                <a:gd name="T43" fmla="*/ 188 h 225"/>
                <a:gd name="T44" fmla="*/ 154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5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3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3" y="69"/>
                  </a:moveTo>
                  <a:cubicBezTo>
                    <a:pt x="156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4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100" y="188"/>
                  </a:cubicBezTo>
                  <a:cubicBezTo>
                    <a:pt x="106" y="206"/>
                    <a:pt x="124" y="225"/>
                    <a:pt x="154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1" y="214"/>
                    <a:pt x="155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02 1">
              <a:extLst>
                <a:ext uri="{FF2B5EF4-FFF2-40B4-BE49-F238E27FC236}">
                  <a16:creationId xmlns:a16="http://schemas.microsoft.com/office/drawing/2014/main" id="{531E0657-D879-4BD8-886B-038A3814F712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084515" y="2540000"/>
              <a:ext cx="55563" cy="2635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A4C1C901-F31F-4B8A-9399-0B5BAEA9B29C}"/>
              </a:ext>
            </a:extLst>
          </p:cNvPr>
          <p:cNvSpPr txBox="1"/>
          <p:nvPr/>
        </p:nvSpPr>
        <p:spPr>
          <a:xfrm>
            <a:off x="5000480" y="5436832"/>
            <a:ext cx="228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same prob. as 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7AC29E5D-336F-465F-936C-5E034F912791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174354" y="5450594"/>
            <a:ext cx="1331913" cy="338138"/>
            <a:chOff x="8583613" y="1714500"/>
            <a:chExt cx="1331913" cy="338138"/>
          </a:xfrm>
        </p:grpSpPr>
        <p:sp>
          <p:nvSpPr>
            <p:cNvPr id="441" name="Freeform 76">
              <a:extLst>
                <a:ext uri="{FF2B5EF4-FFF2-40B4-BE49-F238E27FC236}">
                  <a16:creationId xmlns:a16="http://schemas.microsoft.com/office/drawing/2014/main" id="{80F28C6B-124C-4B08-9627-0E7C5FE9E063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583613" y="1785938"/>
              <a:ext cx="184150" cy="212725"/>
            </a:xfrm>
            <a:custGeom>
              <a:avLst/>
              <a:gdLst>
                <a:gd name="T0" fmla="*/ 283 w 384"/>
                <a:gd name="T1" fmla="*/ 278 h 385"/>
                <a:gd name="T2" fmla="*/ 294 w 384"/>
                <a:gd name="T3" fmla="*/ 342 h 385"/>
                <a:gd name="T4" fmla="*/ 323 w 384"/>
                <a:gd name="T5" fmla="*/ 375 h 385"/>
                <a:gd name="T6" fmla="*/ 384 w 384"/>
                <a:gd name="T7" fmla="*/ 343 h 385"/>
                <a:gd name="T8" fmla="*/ 380 w 384"/>
                <a:gd name="T9" fmla="*/ 339 h 385"/>
                <a:gd name="T10" fmla="*/ 361 w 384"/>
                <a:gd name="T11" fmla="*/ 346 h 385"/>
                <a:gd name="T12" fmla="*/ 356 w 384"/>
                <a:gd name="T13" fmla="*/ 348 h 385"/>
                <a:gd name="T14" fmla="*/ 333 w 384"/>
                <a:gd name="T15" fmla="*/ 304 h 385"/>
                <a:gd name="T16" fmla="*/ 321 w 384"/>
                <a:gd name="T17" fmla="*/ 200 h 385"/>
                <a:gd name="T18" fmla="*/ 315 w 384"/>
                <a:gd name="T19" fmla="*/ 47 h 385"/>
                <a:gd name="T20" fmla="*/ 316 w 384"/>
                <a:gd name="T21" fmla="*/ 10 h 385"/>
                <a:gd name="T22" fmla="*/ 310 w 384"/>
                <a:gd name="T23" fmla="*/ 0 h 385"/>
                <a:gd name="T24" fmla="*/ 274 w 384"/>
                <a:gd name="T25" fmla="*/ 22 h 385"/>
                <a:gd name="T26" fmla="*/ 270 w 384"/>
                <a:gd name="T27" fmla="*/ 28 h 385"/>
                <a:gd name="T28" fmla="*/ 168 w 384"/>
                <a:gd name="T29" fmla="*/ 212 h 385"/>
                <a:gd name="T30" fmla="*/ 60 w 384"/>
                <a:gd name="T31" fmla="*/ 339 h 385"/>
                <a:gd name="T32" fmla="*/ 22 w 384"/>
                <a:gd name="T33" fmla="*/ 309 h 385"/>
                <a:gd name="T34" fmla="*/ 18 w 384"/>
                <a:gd name="T35" fmla="*/ 305 h 385"/>
                <a:gd name="T36" fmla="*/ 0 w 384"/>
                <a:gd name="T37" fmla="*/ 343 h 385"/>
                <a:gd name="T38" fmla="*/ 45 w 384"/>
                <a:gd name="T39" fmla="*/ 385 h 385"/>
                <a:gd name="T40" fmla="*/ 147 w 384"/>
                <a:gd name="T41" fmla="*/ 278 h 385"/>
                <a:gd name="T42" fmla="*/ 283 w 384"/>
                <a:gd name="T43" fmla="*/ 278 h 385"/>
                <a:gd name="T44" fmla="*/ 273 w 384"/>
                <a:gd name="T45" fmla="*/ 61 h 385"/>
                <a:gd name="T46" fmla="*/ 273 w 384"/>
                <a:gd name="T47" fmla="*/ 90 h 385"/>
                <a:gd name="T48" fmla="*/ 275 w 384"/>
                <a:gd name="T49" fmla="*/ 177 h 385"/>
                <a:gd name="T50" fmla="*/ 280 w 384"/>
                <a:gd name="T51" fmla="*/ 250 h 385"/>
                <a:gd name="T52" fmla="*/ 189 w 384"/>
                <a:gd name="T53" fmla="*/ 250 h 385"/>
                <a:gd name="T54" fmla="*/ 161 w 384"/>
                <a:gd name="T55" fmla="*/ 258 h 385"/>
                <a:gd name="T56" fmla="*/ 228 w 384"/>
                <a:gd name="T57" fmla="*/ 147 h 385"/>
                <a:gd name="T58" fmla="*/ 272 w 384"/>
                <a:gd name="T59" fmla="*/ 61 h 385"/>
                <a:gd name="T60" fmla="*/ 273 w 384"/>
                <a:gd name="T61" fmla="*/ 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4" h="385">
                  <a:moveTo>
                    <a:pt x="283" y="278"/>
                  </a:moveTo>
                  <a:cubicBezTo>
                    <a:pt x="285" y="309"/>
                    <a:pt x="291" y="332"/>
                    <a:pt x="294" y="342"/>
                  </a:cubicBezTo>
                  <a:cubicBezTo>
                    <a:pt x="299" y="364"/>
                    <a:pt x="302" y="375"/>
                    <a:pt x="323" y="375"/>
                  </a:cubicBezTo>
                  <a:cubicBezTo>
                    <a:pt x="346" y="375"/>
                    <a:pt x="384" y="353"/>
                    <a:pt x="384" y="343"/>
                  </a:cubicBezTo>
                  <a:cubicBezTo>
                    <a:pt x="384" y="340"/>
                    <a:pt x="382" y="339"/>
                    <a:pt x="380" y="339"/>
                  </a:cubicBezTo>
                  <a:cubicBezTo>
                    <a:pt x="373" y="339"/>
                    <a:pt x="363" y="345"/>
                    <a:pt x="361" y="346"/>
                  </a:cubicBezTo>
                  <a:cubicBezTo>
                    <a:pt x="358" y="348"/>
                    <a:pt x="357" y="348"/>
                    <a:pt x="356" y="348"/>
                  </a:cubicBezTo>
                  <a:cubicBezTo>
                    <a:pt x="342" y="348"/>
                    <a:pt x="339" y="334"/>
                    <a:pt x="333" y="304"/>
                  </a:cubicBezTo>
                  <a:cubicBezTo>
                    <a:pt x="329" y="288"/>
                    <a:pt x="325" y="268"/>
                    <a:pt x="321" y="200"/>
                  </a:cubicBezTo>
                  <a:cubicBezTo>
                    <a:pt x="317" y="149"/>
                    <a:pt x="315" y="98"/>
                    <a:pt x="315" y="47"/>
                  </a:cubicBezTo>
                  <a:cubicBezTo>
                    <a:pt x="315" y="35"/>
                    <a:pt x="316" y="22"/>
                    <a:pt x="316" y="10"/>
                  </a:cubicBezTo>
                  <a:cubicBezTo>
                    <a:pt x="316" y="2"/>
                    <a:pt x="316" y="0"/>
                    <a:pt x="310" y="0"/>
                  </a:cubicBezTo>
                  <a:cubicBezTo>
                    <a:pt x="303" y="0"/>
                    <a:pt x="283" y="9"/>
                    <a:pt x="274" y="22"/>
                  </a:cubicBezTo>
                  <a:lnTo>
                    <a:pt x="270" y="28"/>
                  </a:lnTo>
                  <a:cubicBezTo>
                    <a:pt x="231" y="112"/>
                    <a:pt x="194" y="172"/>
                    <a:pt x="168" y="212"/>
                  </a:cubicBezTo>
                  <a:cubicBezTo>
                    <a:pt x="139" y="258"/>
                    <a:pt x="87" y="339"/>
                    <a:pt x="60" y="339"/>
                  </a:cubicBezTo>
                  <a:cubicBezTo>
                    <a:pt x="42" y="339"/>
                    <a:pt x="26" y="327"/>
                    <a:pt x="22" y="309"/>
                  </a:cubicBezTo>
                  <a:cubicBezTo>
                    <a:pt x="21" y="308"/>
                    <a:pt x="20" y="305"/>
                    <a:pt x="18" y="305"/>
                  </a:cubicBezTo>
                  <a:cubicBezTo>
                    <a:pt x="11" y="305"/>
                    <a:pt x="0" y="329"/>
                    <a:pt x="0" y="343"/>
                  </a:cubicBezTo>
                  <a:cubicBezTo>
                    <a:pt x="0" y="363"/>
                    <a:pt x="21" y="385"/>
                    <a:pt x="45" y="385"/>
                  </a:cubicBezTo>
                  <a:cubicBezTo>
                    <a:pt x="79" y="385"/>
                    <a:pt x="136" y="295"/>
                    <a:pt x="147" y="278"/>
                  </a:cubicBezTo>
                  <a:lnTo>
                    <a:pt x="283" y="278"/>
                  </a:lnTo>
                  <a:close/>
                  <a:moveTo>
                    <a:pt x="273" y="61"/>
                  </a:moveTo>
                  <a:lnTo>
                    <a:pt x="273" y="90"/>
                  </a:lnTo>
                  <a:cubicBezTo>
                    <a:pt x="273" y="119"/>
                    <a:pt x="274" y="148"/>
                    <a:pt x="275" y="177"/>
                  </a:cubicBezTo>
                  <a:cubicBezTo>
                    <a:pt x="276" y="187"/>
                    <a:pt x="278" y="224"/>
                    <a:pt x="280" y="250"/>
                  </a:cubicBezTo>
                  <a:lnTo>
                    <a:pt x="189" y="250"/>
                  </a:lnTo>
                  <a:cubicBezTo>
                    <a:pt x="181" y="250"/>
                    <a:pt x="174" y="250"/>
                    <a:pt x="161" y="258"/>
                  </a:cubicBezTo>
                  <a:cubicBezTo>
                    <a:pt x="196" y="205"/>
                    <a:pt x="225" y="153"/>
                    <a:pt x="228" y="147"/>
                  </a:cubicBezTo>
                  <a:cubicBezTo>
                    <a:pt x="253" y="103"/>
                    <a:pt x="266" y="74"/>
                    <a:pt x="272" y="61"/>
                  </a:cubicBezTo>
                  <a:lnTo>
                    <a:pt x="273" y="6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77">
              <a:extLst>
                <a:ext uri="{FF2B5EF4-FFF2-40B4-BE49-F238E27FC236}">
                  <a16:creationId xmlns:a16="http://schemas.microsoft.com/office/drawing/2014/main" id="{8F73F750-B79D-46E2-B559-D074C510308B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8791576" y="1778000"/>
              <a:ext cx="55563" cy="27463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78">
              <a:extLst>
                <a:ext uri="{FF2B5EF4-FFF2-40B4-BE49-F238E27FC236}">
                  <a16:creationId xmlns:a16="http://schemas.microsoft.com/office/drawing/2014/main" id="{E7335AF9-3585-4BFF-92A7-00090D9A5E8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866188" y="1863725"/>
              <a:ext cx="119063" cy="1238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79">
              <a:extLst>
                <a:ext uri="{FF2B5EF4-FFF2-40B4-BE49-F238E27FC236}">
                  <a16:creationId xmlns:a16="http://schemas.microsoft.com/office/drawing/2014/main" id="{B237AED6-F9F0-4A12-A15F-FFD7D556979A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90170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Freeform 80">
              <a:extLst>
                <a:ext uri="{FF2B5EF4-FFF2-40B4-BE49-F238E27FC236}">
                  <a16:creationId xmlns:a16="http://schemas.microsoft.com/office/drawing/2014/main" id="{B83B4DCD-6BDB-4A02-96C5-F61BE9CCE9F5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1090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81">
              <a:extLst>
                <a:ext uri="{FF2B5EF4-FFF2-40B4-BE49-F238E27FC236}">
                  <a16:creationId xmlns:a16="http://schemas.microsoft.com/office/drawing/2014/main" id="{F17C69A6-D7BD-4F85-82D2-74AB4756247A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91757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6 w 246"/>
                <a:gd name="T13" fmla="*/ 6 h 352"/>
                <a:gd name="T14" fmla="*/ 136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2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9 h 352"/>
                <a:gd name="T42" fmla="*/ 114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6" y="6"/>
                  </a:lnTo>
                  <a:lnTo>
                    <a:pt x="136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9" y="126"/>
                    <a:pt x="112" y="126"/>
                  </a:cubicBezTo>
                  <a:cubicBezTo>
                    <a:pt x="53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9"/>
                  </a:cubicBezTo>
                  <a:cubicBezTo>
                    <a:pt x="68" y="153"/>
                    <a:pt x="87" y="137"/>
                    <a:pt x="114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82">
              <a:extLst>
                <a:ext uri="{FF2B5EF4-FFF2-40B4-BE49-F238E27FC236}">
                  <a16:creationId xmlns:a16="http://schemas.microsoft.com/office/drawing/2014/main" id="{BF379878-691C-4475-A834-BD0F1B94EDC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9320213" y="1955800"/>
              <a:ext cx="28575" cy="809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83">
              <a:extLst>
                <a:ext uri="{FF2B5EF4-FFF2-40B4-BE49-F238E27FC236}">
                  <a16:creationId xmlns:a16="http://schemas.microsoft.com/office/drawing/2014/main" id="{AAB84527-D543-4C05-A644-60CDE5D9E79B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9413876" y="1785938"/>
              <a:ext cx="133350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8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4" y="22"/>
                  </a:cubicBezTo>
                  <a:cubicBezTo>
                    <a:pt x="104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84">
              <a:extLst>
                <a:ext uri="{FF2B5EF4-FFF2-40B4-BE49-F238E27FC236}">
                  <a16:creationId xmlns:a16="http://schemas.microsoft.com/office/drawing/2014/main" id="{CAF512D1-43ED-4B7C-8FAC-6FA4F6868B75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412288" y="1863725"/>
              <a:ext cx="119063" cy="1238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85">
              <a:extLst>
                <a:ext uri="{FF2B5EF4-FFF2-40B4-BE49-F238E27FC236}">
                  <a16:creationId xmlns:a16="http://schemas.microsoft.com/office/drawing/2014/main" id="{35974674-D101-4841-9710-E0B18B0F7BD4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95631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86">
              <a:extLst>
                <a:ext uri="{FF2B5EF4-FFF2-40B4-BE49-F238E27FC236}">
                  <a16:creationId xmlns:a16="http://schemas.microsoft.com/office/drawing/2014/main" id="{FA92EC1B-DEB7-4648-ABE4-5EE59F2AF9B4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9680576" y="1714500"/>
              <a:ext cx="133350" cy="30163"/>
            </a:xfrm>
            <a:custGeom>
              <a:avLst/>
              <a:gdLst>
                <a:gd name="T0" fmla="*/ 270 w 277"/>
                <a:gd name="T1" fmla="*/ 0 h 56"/>
                <a:gd name="T2" fmla="*/ 193 w 277"/>
                <a:gd name="T3" fmla="*/ 35 h 56"/>
                <a:gd name="T4" fmla="*/ 142 w 277"/>
                <a:gd name="T5" fmla="*/ 17 h 56"/>
                <a:gd name="T6" fmla="*/ 92 w 277"/>
                <a:gd name="T7" fmla="*/ 0 h 56"/>
                <a:gd name="T8" fmla="*/ 55 w 277"/>
                <a:gd name="T9" fmla="*/ 9 h 56"/>
                <a:gd name="T10" fmla="*/ 27 w 277"/>
                <a:gd name="T11" fmla="*/ 26 h 56"/>
                <a:gd name="T12" fmla="*/ 0 w 277"/>
                <a:gd name="T13" fmla="*/ 48 h 56"/>
                <a:gd name="T14" fmla="*/ 7 w 277"/>
                <a:gd name="T15" fmla="*/ 56 h 56"/>
                <a:gd name="T16" fmla="*/ 83 w 277"/>
                <a:gd name="T17" fmla="*/ 21 h 56"/>
                <a:gd name="T18" fmla="*/ 135 w 277"/>
                <a:gd name="T19" fmla="*/ 40 h 56"/>
                <a:gd name="T20" fmla="*/ 185 w 277"/>
                <a:gd name="T21" fmla="*/ 56 h 56"/>
                <a:gd name="T22" fmla="*/ 221 w 277"/>
                <a:gd name="T23" fmla="*/ 47 h 56"/>
                <a:gd name="T24" fmla="*/ 250 w 277"/>
                <a:gd name="T25" fmla="*/ 30 h 56"/>
                <a:gd name="T26" fmla="*/ 277 w 277"/>
                <a:gd name="T27" fmla="*/ 8 h 56"/>
                <a:gd name="T28" fmla="*/ 270 w 277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6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87">
              <a:extLst>
                <a:ext uri="{FF2B5EF4-FFF2-40B4-BE49-F238E27FC236}">
                  <a16:creationId xmlns:a16="http://schemas.microsoft.com/office/drawing/2014/main" id="{6182442A-D6D3-4EA5-904B-D9F073A79EA1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6551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88">
              <a:extLst>
                <a:ext uri="{FF2B5EF4-FFF2-40B4-BE49-F238E27FC236}">
                  <a16:creationId xmlns:a16="http://schemas.microsoft.com/office/drawing/2014/main" id="{08FD0C98-47CF-4DF6-A4DB-E9453648F09C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97218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89">
              <a:extLst>
                <a:ext uri="{FF2B5EF4-FFF2-40B4-BE49-F238E27FC236}">
                  <a16:creationId xmlns:a16="http://schemas.microsoft.com/office/drawing/2014/main" id="{D1A5C5F5-5E45-4EEC-92AA-A7F1A78A5A6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9859963" y="1778000"/>
              <a:ext cx="55563" cy="2746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" name="TextBox 582">
            <a:extLst>
              <a:ext uri="{FF2B5EF4-FFF2-40B4-BE49-F238E27FC236}">
                <a16:creationId xmlns:a16="http://schemas.microsoft.com/office/drawing/2014/main" id="{F8FD9FBB-4AB7-4A9C-85DD-33BBB3487627}"/>
              </a:ext>
            </a:extLst>
          </p:cNvPr>
          <p:cNvSpPr txBox="1"/>
          <p:nvPr/>
        </p:nvSpPr>
        <p:spPr>
          <a:xfrm>
            <a:off x="8561202" y="5441630"/>
            <a:ext cx="23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did in the MIM exec.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E69633-80E3-46C1-8E80-E76F3252EA68}"/>
              </a:ext>
            </a:extLst>
          </p:cNvPr>
          <p:cNvSpPr txBox="1"/>
          <p:nvPr/>
        </p:nvSpPr>
        <p:spPr>
          <a:xfrm>
            <a:off x="1202319" y="5920518"/>
            <a:ext cx="444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Unlike ZK simulators, Sim can’t rewind V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9CA19A10-2EA5-48D4-9EF7-3A9A20C39E20}"/>
              </a:ext>
            </a:extLst>
          </p:cNvPr>
          <p:cNvSpPr txBox="1"/>
          <p:nvPr/>
        </p:nvSpPr>
        <p:spPr>
          <a:xfrm>
            <a:off x="838200" y="1480095"/>
            <a:ext cx="101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Completeness, Soundness and ZK property follow from standard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focus on non-malleability</a:t>
            </a:r>
          </a:p>
        </p:txBody>
      </p:sp>
    </p:spTree>
    <p:extLst>
      <p:ext uri="{BB962C8B-B14F-4D97-AF65-F5344CB8AC3E}">
        <p14:creationId xmlns:p14="http://schemas.microsoft.com/office/powerpoint/2010/main" val="32388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79" grpId="0"/>
      <p:bldP spid="180" grpId="0" animBg="1"/>
      <p:bldP spid="6" grpId="0"/>
      <p:bldP spid="184" grpId="0"/>
      <p:bldP spid="402" grpId="0"/>
      <p:bldP spid="583" grpId="0"/>
      <p:bldP spid="185" grpId="0"/>
      <p:bldP spid="5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906A-3DD4-904F-B958-7CB76121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4"/>
            <a:ext cx="10515600" cy="1325563"/>
          </a:xfrm>
        </p:spPr>
        <p:txBody>
          <a:bodyPr/>
          <a:lstStyle/>
          <a:p>
            <a:r>
              <a:rPr lang="en-US" dirty="0"/>
              <a:t>Security Proof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98CD8-A40F-4F10-9FD4-756DEC11BFD9}"/>
                  </a:ext>
                </a:extLst>
              </p:cNvPr>
              <p:cNvSpPr txBox="1"/>
              <p:nvPr/>
            </p:nvSpPr>
            <p:spPr>
              <a:xfrm>
                <a:off x="367656" y="1559755"/>
                <a:ext cx="503338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Simulation Extractor [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PasRos05</a:t>
                </a:r>
                <a:r>
                  <a:rPr lang="en-US" sz="2400" b="1" dirty="0"/>
                  <a:t>]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 simulates the view of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dirty="0"/>
                  <a:t> to extract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/>
                  <a:t>, Sim goes to convince V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Using the honest Prover’s strategy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98CD8-A40F-4F10-9FD4-756DEC11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56" y="1559755"/>
                <a:ext cx="5033386" cy="1384995"/>
              </a:xfrm>
              <a:prstGeom prst="rect">
                <a:avLst/>
              </a:prstGeom>
              <a:blipFill>
                <a:blip r:embed="rId95"/>
                <a:stretch>
                  <a:fillRect l="-1816" t="-3524" r="-969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527F6FA-D1A1-404A-BC17-37272CE0C07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8561" y="654795"/>
            <a:ext cx="1000843" cy="298124"/>
            <a:chOff x="2540000" y="2540000"/>
            <a:chExt cx="895350" cy="266700"/>
          </a:xfrm>
        </p:grpSpPr>
        <p:sp>
          <p:nvSpPr>
            <p:cNvPr id="136" name="Freeform 297 1">
              <a:extLst>
                <a:ext uri="{FF2B5EF4-FFF2-40B4-BE49-F238E27FC236}">
                  <a16:creationId xmlns:a16="http://schemas.microsoft.com/office/drawing/2014/main" id="{6C9DFC26-DA00-4ACA-A0A4-75195FF4A867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98 1">
              <a:extLst>
                <a:ext uri="{FF2B5EF4-FFF2-40B4-BE49-F238E27FC236}">
                  <a16:creationId xmlns:a16="http://schemas.microsoft.com/office/drawing/2014/main" id="{CE29F880-EFDA-44EB-A182-05B1B419D2B5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9 1">
              <a:extLst>
                <a:ext uri="{FF2B5EF4-FFF2-40B4-BE49-F238E27FC236}">
                  <a16:creationId xmlns:a16="http://schemas.microsoft.com/office/drawing/2014/main" id="{30F869D1-FDF4-4930-9D00-19C894DDC4EF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00 1">
              <a:extLst>
                <a:ext uri="{FF2B5EF4-FFF2-40B4-BE49-F238E27FC236}">
                  <a16:creationId xmlns:a16="http://schemas.microsoft.com/office/drawing/2014/main" id="{5C678C83-681F-4213-A078-3474E539EFB7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01 1">
              <a:extLst>
                <a:ext uri="{FF2B5EF4-FFF2-40B4-BE49-F238E27FC236}">
                  <a16:creationId xmlns:a16="http://schemas.microsoft.com/office/drawing/2014/main" id="{C3237C5A-FDD6-4A18-A9BD-18673D0FFD01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302 1">
              <a:extLst>
                <a:ext uri="{FF2B5EF4-FFF2-40B4-BE49-F238E27FC236}">
                  <a16:creationId xmlns:a16="http://schemas.microsoft.com/office/drawing/2014/main" id="{EB7F5C84-9315-4CD5-BB14-1ECB5B7E292C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03 1">
              <a:extLst>
                <a:ext uri="{FF2B5EF4-FFF2-40B4-BE49-F238E27FC236}">
                  <a16:creationId xmlns:a16="http://schemas.microsoft.com/office/drawing/2014/main" id="{50C24BFD-A712-408F-92C4-340E02C56F05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04 1">
              <a:extLst>
                <a:ext uri="{FF2B5EF4-FFF2-40B4-BE49-F238E27FC236}">
                  <a16:creationId xmlns:a16="http://schemas.microsoft.com/office/drawing/2014/main" id="{30E922B5-F490-435A-8E8D-AB2D7BCFB92B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C507650-C7AE-4C0C-AC28-F9E11AED934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274960" y="633259"/>
            <a:ext cx="1331913" cy="338138"/>
            <a:chOff x="8583613" y="1714500"/>
            <a:chExt cx="1331913" cy="338138"/>
          </a:xfrm>
        </p:grpSpPr>
        <p:sp>
          <p:nvSpPr>
            <p:cNvPr id="494" name="Freeform 76 1">
              <a:extLst>
                <a:ext uri="{FF2B5EF4-FFF2-40B4-BE49-F238E27FC236}">
                  <a16:creationId xmlns:a16="http://schemas.microsoft.com/office/drawing/2014/main" id="{AFA7D838-9706-497E-935E-9ACA5E944368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8583613" y="1785938"/>
              <a:ext cx="184150" cy="212725"/>
            </a:xfrm>
            <a:custGeom>
              <a:avLst/>
              <a:gdLst>
                <a:gd name="T0" fmla="*/ 283 w 384"/>
                <a:gd name="T1" fmla="*/ 278 h 385"/>
                <a:gd name="T2" fmla="*/ 294 w 384"/>
                <a:gd name="T3" fmla="*/ 342 h 385"/>
                <a:gd name="T4" fmla="*/ 323 w 384"/>
                <a:gd name="T5" fmla="*/ 375 h 385"/>
                <a:gd name="T6" fmla="*/ 384 w 384"/>
                <a:gd name="T7" fmla="*/ 343 h 385"/>
                <a:gd name="T8" fmla="*/ 380 w 384"/>
                <a:gd name="T9" fmla="*/ 339 h 385"/>
                <a:gd name="T10" fmla="*/ 361 w 384"/>
                <a:gd name="T11" fmla="*/ 346 h 385"/>
                <a:gd name="T12" fmla="*/ 356 w 384"/>
                <a:gd name="T13" fmla="*/ 348 h 385"/>
                <a:gd name="T14" fmla="*/ 333 w 384"/>
                <a:gd name="T15" fmla="*/ 304 h 385"/>
                <a:gd name="T16" fmla="*/ 321 w 384"/>
                <a:gd name="T17" fmla="*/ 200 h 385"/>
                <a:gd name="T18" fmla="*/ 315 w 384"/>
                <a:gd name="T19" fmla="*/ 47 h 385"/>
                <a:gd name="T20" fmla="*/ 316 w 384"/>
                <a:gd name="T21" fmla="*/ 10 h 385"/>
                <a:gd name="T22" fmla="*/ 310 w 384"/>
                <a:gd name="T23" fmla="*/ 0 h 385"/>
                <a:gd name="T24" fmla="*/ 274 w 384"/>
                <a:gd name="T25" fmla="*/ 22 h 385"/>
                <a:gd name="T26" fmla="*/ 270 w 384"/>
                <a:gd name="T27" fmla="*/ 28 h 385"/>
                <a:gd name="T28" fmla="*/ 168 w 384"/>
                <a:gd name="T29" fmla="*/ 212 h 385"/>
                <a:gd name="T30" fmla="*/ 60 w 384"/>
                <a:gd name="T31" fmla="*/ 339 h 385"/>
                <a:gd name="T32" fmla="*/ 22 w 384"/>
                <a:gd name="T33" fmla="*/ 309 h 385"/>
                <a:gd name="T34" fmla="*/ 18 w 384"/>
                <a:gd name="T35" fmla="*/ 305 h 385"/>
                <a:gd name="T36" fmla="*/ 0 w 384"/>
                <a:gd name="T37" fmla="*/ 343 h 385"/>
                <a:gd name="T38" fmla="*/ 45 w 384"/>
                <a:gd name="T39" fmla="*/ 385 h 385"/>
                <a:gd name="T40" fmla="*/ 147 w 384"/>
                <a:gd name="T41" fmla="*/ 278 h 385"/>
                <a:gd name="T42" fmla="*/ 283 w 384"/>
                <a:gd name="T43" fmla="*/ 278 h 385"/>
                <a:gd name="T44" fmla="*/ 273 w 384"/>
                <a:gd name="T45" fmla="*/ 61 h 385"/>
                <a:gd name="T46" fmla="*/ 273 w 384"/>
                <a:gd name="T47" fmla="*/ 90 h 385"/>
                <a:gd name="T48" fmla="*/ 275 w 384"/>
                <a:gd name="T49" fmla="*/ 177 h 385"/>
                <a:gd name="T50" fmla="*/ 280 w 384"/>
                <a:gd name="T51" fmla="*/ 250 h 385"/>
                <a:gd name="T52" fmla="*/ 189 w 384"/>
                <a:gd name="T53" fmla="*/ 250 h 385"/>
                <a:gd name="T54" fmla="*/ 161 w 384"/>
                <a:gd name="T55" fmla="*/ 258 h 385"/>
                <a:gd name="T56" fmla="*/ 228 w 384"/>
                <a:gd name="T57" fmla="*/ 147 h 385"/>
                <a:gd name="T58" fmla="*/ 272 w 384"/>
                <a:gd name="T59" fmla="*/ 61 h 385"/>
                <a:gd name="T60" fmla="*/ 273 w 384"/>
                <a:gd name="T61" fmla="*/ 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4" h="385">
                  <a:moveTo>
                    <a:pt x="283" y="278"/>
                  </a:moveTo>
                  <a:cubicBezTo>
                    <a:pt x="285" y="309"/>
                    <a:pt x="291" y="332"/>
                    <a:pt x="294" y="342"/>
                  </a:cubicBezTo>
                  <a:cubicBezTo>
                    <a:pt x="299" y="364"/>
                    <a:pt x="302" y="375"/>
                    <a:pt x="323" y="375"/>
                  </a:cubicBezTo>
                  <a:cubicBezTo>
                    <a:pt x="346" y="375"/>
                    <a:pt x="384" y="353"/>
                    <a:pt x="384" y="343"/>
                  </a:cubicBezTo>
                  <a:cubicBezTo>
                    <a:pt x="384" y="340"/>
                    <a:pt x="382" y="339"/>
                    <a:pt x="380" y="339"/>
                  </a:cubicBezTo>
                  <a:cubicBezTo>
                    <a:pt x="373" y="339"/>
                    <a:pt x="363" y="345"/>
                    <a:pt x="361" y="346"/>
                  </a:cubicBezTo>
                  <a:cubicBezTo>
                    <a:pt x="358" y="348"/>
                    <a:pt x="357" y="348"/>
                    <a:pt x="356" y="348"/>
                  </a:cubicBezTo>
                  <a:cubicBezTo>
                    <a:pt x="342" y="348"/>
                    <a:pt x="339" y="334"/>
                    <a:pt x="333" y="304"/>
                  </a:cubicBezTo>
                  <a:cubicBezTo>
                    <a:pt x="329" y="288"/>
                    <a:pt x="325" y="268"/>
                    <a:pt x="321" y="200"/>
                  </a:cubicBezTo>
                  <a:cubicBezTo>
                    <a:pt x="317" y="149"/>
                    <a:pt x="315" y="98"/>
                    <a:pt x="315" y="47"/>
                  </a:cubicBezTo>
                  <a:cubicBezTo>
                    <a:pt x="315" y="35"/>
                    <a:pt x="316" y="22"/>
                    <a:pt x="316" y="10"/>
                  </a:cubicBezTo>
                  <a:cubicBezTo>
                    <a:pt x="316" y="2"/>
                    <a:pt x="316" y="0"/>
                    <a:pt x="310" y="0"/>
                  </a:cubicBezTo>
                  <a:cubicBezTo>
                    <a:pt x="303" y="0"/>
                    <a:pt x="283" y="9"/>
                    <a:pt x="274" y="22"/>
                  </a:cubicBezTo>
                  <a:lnTo>
                    <a:pt x="270" y="28"/>
                  </a:lnTo>
                  <a:cubicBezTo>
                    <a:pt x="231" y="112"/>
                    <a:pt x="194" y="172"/>
                    <a:pt x="168" y="212"/>
                  </a:cubicBezTo>
                  <a:cubicBezTo>
                    <a:pt x="139" y="258"/>
                    <a:pt x="87" y="339"/>
                    <a:pt x="60" y="339"/>
                  </a:cubicBezTo>
                  <a:cubicBezTo>
                    <a:pt x="42" y="339"/>
                    <a:pt x="26" y="327"/>
                    <a:pt x="22" y="309"/>
                  </a:cubicBezTo>
                  <a:cubicBezTo>
                    <a:pt x="21" y="308"/>
                    <a:pt x="20" y="305"/>
                    <a:pt x="18" y="305"/>
                  </a:cubicBezTo>
                  <a:cubicBezTo>
                    <a:pt x="11" y="305"/>
                    <a:pt x="0" y="329"/>
                    <a:pt x="0" y="343"/>
                  </a:cubicBezTo>
                  <a:cubicBezTo>
                    <a:pt x="0" y="363"/>
                    <a:pt x="21" y="385"/>
                    <a:pt x="45" y="385"/>
                  </a:cubicBezTo>
                  <a:cubicBezTo>
                    <a:pt x="79" y="385"/>
                    <a:pt x="136" y="295"/>
                    <a:pt x="147" y="278"/>
                  </a:cubicBezTo>
                  <a:lnTo>
                    <a:pt x="283" y="278"/>
                  </a:lnTo>
                  <a:close/>
                  <a:moveTo>
                    <a:pt x="273" y="61"/>
                  </a:moveTo>
                  <a:lnTo>
                    <a:pt x="273" y="90"/>
                  </a:lnTo>
                  <a:cubicBezTo>
                    <a:pt x="273" y="119"/>
                    <a:pt x="274" y="148"/>
                    <a:pt x="275" y="177"/>
                  </a:cubicBezTo>
                  <a:cubicBezTo>
                    <a:pt x="276" y="187"/>
                    <a:pt x="278" y="224"/>
                    <a:pt x="280" y="250"/>
                  </a:cubicBezTo>
                  <a:lnTo>
                    <a:pt x="189" y="250"/>
                  </a:lnTo>
                  <a:cubicBezTo>
                    <a:pt x="181" y="250"/>
                    <a:pt x="174" y="250"/>
                    <a:pt x="161" y="258"/>
                  </a:cubicBezTo>
                  <a:cubicBezTo>
                    <a:pt x="196" y="205"/>
                    <a:pt x="225" y="153"/>
                    <a:pt x="228" y="147"/>
                  </a:cubicBezTo>
                  <a:cubicBezTo>
                    <a:pt x="253" y="103"/>
                    <a:pt x="266" y="74"/>
                    <a:pt x="272" y="61"/>
                  </a:cubicBezTo>
                  <a:lnTo>
                    <a:pt x="273" y="6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77 1">
              <a:extLst>
                <a:ext uri="{FF2B5EF4-FFF2-40B4-BE49-F238E27FC236}">
                  <a16:creationId xmlns:a16="http://schemas.microsoft.com/office/drawing/2014/main" id="{712B1CA9-2548-4A0E-A06A-4097BE4C7676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791576" y="1778000"/>
              <a:ext cx="55563" cy="27463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78 1">
              <a:extLst>
                <a:ext uri="{FF2B5EF4-FFF2-40B4-BE49-F238E27FC236}">
                  <a16:creationId xmlns:a16="http://schemas.microsoft.com/office/drawing/2014/main" id="{1D26D75B-2940-4F31-A5F3-BB9621F6BD0F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8866188" y="1863725"/>
              <a:ext cx="119063" cy="1238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79 1">
              <a:extLst>
                <a:ext uri="{FF2B5EF4-FFF2-40B4-BE49-F238E27FC236}">
                  <a16:creationId xmlns:a16="http://schemas.microsoft.com/office/drawing/2014/main" id="{FEE8CB34-AE09-452A-82D8-7E4DE4A3CDF9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90170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80 1">
              <a:extLst>
                <a:ext uri="{FF2B5EF4-FFF2-40B4-BE49-F238E27FC236}">
                  <a16:creationId xmlns:a16="http://schemas.microsoft.com/office/drawing/2014/main" id="{6ED9201C-DAE4-4D58-981F-DB21F344AC4A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91090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81 1">
              <a:extLst>
                <a:ext uri="{FF2B5EF4-FFF2-40B4-BE49-F238E27FC236}">
                  <a16:creationId xmlns:a16="http://schemas.microsoft.com/office/drawing/2014/main" id="{933B7614-623D-4240-8EB6-72C5E1990339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91757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6 w 246"/>
                <a:gd name="T13" fmla="*/ 6 h 352"/>
                <a:gd name="T14" fmla="*/ 136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2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9 h 352"/>
                <a:gd name="T42" fmla="*/ 114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6" y="6"/>
                  </a:lnTo>
                  <a:lnTo>
                    <a:pt x="136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9" y="126"/>
                    <a:pt x="112" y="126"/>
                  </a:cubicBezTo>
                  <a:cubicBezTo>
                    <a:pt x="53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9"/>
                  </a:cubicBezTo>
                  <a:cubicBezTo>
                    <a:pt x="68" y="153"/>
                    <a:pt x="87" y="137"/>
                    <a:pt x="114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82 1">
              <a:extLst>
                <a:ext uri="{FF2B5EF4-FFF2-40B4-BE49-F238E27FC236}">
                  <a16:creationId xmlns:a16="http://schemas.microsoft.com/office/drawing/2014/main" id="{E1C48400-0B93-48AE-9A89-014BF2C13BEB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320213" y="1955800"/>
              <a:ext cx="28575" cy="809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3 1">
              <a:extLst>
                <a:ext uri="{FF2B5EF4-FFF2-40B4-BE49-F238E27FC236}">
                  <a16:creationId xmlns:a16="http://schemas.microsoft.com/office/drawing/2014/main" id="{6AC79ABC-C29F-4D99-903C-0DA35858F9FA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413876" y="1785938"/>
              <a:ext cx="133350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8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4" y="22"/>
                  </a:cubicBezTo>
                  <a:cubicBezTo>
                    <a:pt x="104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84 1">
              <a:extLst>
                <a:ext uri="{FF2B5EF4-FFF2-40B4-BE49-F238E27FC236}">
                  <a16:creationId xmlns:a16="http://schemas.microsoft.com/office/drawing/2014/main" id="{D69B6CB7-477A-4944-A7DB-607F9F497078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9412288" y="1863725"/>
              <a:ext cx="119063" cy="1238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85 1">
              <a:extLst>
                <a:ext uri="{FF2B5EF4-FFF2-40B4-BE49-F238E27FC236}">
                  <a16:creationId xmlns:a16="http://schemas.microsoft.com/office/drawing/2014/main" id="{1800DDEA-0B80-47AB-82D3-3DDA44F34921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95631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6 1">
              <a:extLst>
                <a:ext uri="{FF2B5EF4-FFF2-40B4-BE49-F238E27FC236}">
                  <a16:creationId xmlns:a16="http://schemas.microsoft.com/office/drawing/2014/main" id="{0548CFCC-CC32-4A48-979C-42B77AB644F1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9680576" y="1714500"/>
              <a:ext cx="133350" cy="30163"/>
            </a:xfrm>
            <a:custGeom>
              <a:avLst/>
              <a:gdLst>
                <a:gd name="T0" fmla="*/ 270 w 277"/>
                <a:gd name="T1" fmla="*/ 0 h 56"/>
                <a:gd name="T2" fmla="*/ 193 w 277"/>
                <a:gd name="T3" fmla="*/ 35 h 56"/>
                <a:gd name="T4" fmla="*/ 142 w 277"/>
                <a:gd name="T5" fmla="*/ 17 h 56"/>
                <a:gd name="T6" fmla="*/ 92 w 277"/>
                <a:gd name="T7" fmla="*/ 0 h 56"/>
                <a:gd name="T8" fmla="*/ 55 w 277"/>
                <a:gd name="T9" fmla="*/ 9 h 56"/>
                <a:gd name="T10" fmla="*/ 27 w 277"/>
                <a:gd name="T11" fmla="*/ 26 h 56"/>
                <a:gd name="T12" fmla="*/ 0 w 277"/>
                <a:gd name="T13" fmla="*/ 48 h 56"/>
                <a:gd name="T14" fmla="*/ 7 w 277"/>
                <a:gd name="T15" fmla="*/ 56 h 56"/>
                <a:gd name="T16" fmla="*/ 83 w 277"/>
                <a:gd name="T17" fmla="*/ 21 h 56"/>
                <a:gd name="T18" fmla="*/ 135 w 277"/>
                <a:gd name="T19" fmla="*/ 40 h 56"/>
                <a:gd name="T20" fmla="*/ 185 w 277"/>
                <a:gd name="T21" fmla="*/ 56 h 56"/>
                <a:gd name="T22" fmla="*/ 221 w 277"/>
                <a:gd name="T23" fmla="*/ 47 h 56"/>
                <a:gd name="T24" fmla="*/ 250 w 277"/>
                <a:gd name="T25" fmla="*/ 30 h 56"/>
                <a:gd name="T26" fmla="*/ 277 w 277"/>
                <a:gd name="T27" fmla="*/ 8 h 56"/>
                <a:gd name="T28" fmla="*/ 270 w 277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6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87 1">
              <a:extLst>
                <a:ext uri="{FF2B5EF4-FFF2-40B4-BE49-F238E27FC236}">
                  <a16:creationId xmlns:a16="http://schemas.microsoft.com/office/drawing/2014/main" id="{D91108D6-819E-4E4A-ACA8-E4D289A4E983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6551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88 1">
              <a:extLst>
                <a:ext uri="{FF2B5EF4-FFF2-40B4-BE49-F238E27FC236}">
                  <a16:creationId xmlns:a16="http://schemas.microsoft.com/office/drawing/2014/main" id="{4EC5018D-FF61-423F-A771-55277229E2E3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7218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89 1">
              <a:extLst>
                <a:ext uri="{FF2B5EF4-FFF2-40B4-BE49-F238E27FC236}">
                  <a16:creationId xmlns:a16="http://schemas.microsoft.com/office/drawing/2014/main" id="{B239577F-5777-4332-A2FB-FB335DD1AC4A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9859963" y="1778000"/>
              <a:ext cx="55563" cy="2746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484EF7F-816F-4437-A8BC-8BCD90EEEE2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976095" y="673962"/>
            <a:ext cx="577836" cy="278957"/>
            <a:chOff x="2541590" y="2540000"/>
            <a:chExt cx="598488" cy="288926"/>
          </a:xfrm>
        </p:grpSpPr>
        <p:sp>
          <p:nvSpPr>
            <p:cNvPr id="171" name="Freeform 95 1">
              <a:extLst>
                <a:ext uri="{FF2B5EF4-FFF2-40B4-BE49-F238E27FC236}">
                  <a16:creationId xmlns:a16="http://schemas.microsoft.com/office/drawing/2014/main" id="{7F522FC6-78FF-47B9-BA37-AFEC81724280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541590" y="2557463"/>
              <a:ext cx="169863" cy="1857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9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3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4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0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6 1 1">
              <a:extLst>
                <a:ext uri="{FF2B5EF4-FFF2-40B4-BE49-F238E27FC236}">
                  <a16:creationId xmlns:a16="http://schemas.microsoft.com/office/drawing/2014/main" id="{42EC4FF5-8CD3-4870-A01C-1CB818E66D8B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695578" y="2646363"/>
              <a:ext cx="103188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4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9 h 42"/>
                <a:gd name="T16" fmla="*/ 103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70" y="24"/>
                    <a:pt x="151" y="24"/>
                  </a:cubicBezTo>
                  <a:cubicBezTo>
                    <a:pt x="139" y="24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4" y="39"/>
                    <a:pt x="6" y="42"/>
                  </a:cubicBezTo>
                  <a:cubicBezTo>
                    <a:pt x="25" y="27"/>
                    <a:pt x="44" y="19"/>
                    <a:pt x="62" y="19"/>
                  </a:cubicBezTo>
                  <a:cubicBezTo>
                    <a:pt x="75" y="19"/>
                    <a:pt x="84" y="21"/>
                    <a:pt x="103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 1 1">
              <a:extLst>
                <a:ext uri="{FF2B5EF4-FFF2-40B4-BE49-F238E27FC236}">
                  <a16:creationId xmlns:a16="http://schemas.microsoft.com/office/drawing/2014/main" id="{5C1195E5-73F9-4889-A183-EFA0F801BB90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2676528" y="2703513"/>
              <a:ext cx="36513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8 1 1">
              <a:extLst>
                <a:ext uri="{FF2B5EF4-FFF2-40B4-BE49-F238E27FC236}">
                  <a16:creationId xmlns:a16="http://schemas.microsoft.com/office/drawing/2014/main" id="{990EF5E9-B4B4-49DC-A4FE-466D67CB1FA9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2728915" y="2700338"/>
              <a:ext cx="90488" cy="128588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4 w 187"/>
                <a:gd name="T5" fmla="*/ 36 h 246"/>
                <a:gd name="T6" fmla="*/ 134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1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6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9 1 1">
              <a:extLst>
                <a:ext uri="{FF2B5EF4-FFF2-40B4-BE49-F238E27FC236}">
                  <a16:creationId xmlns:a16="http://schemas.microsoft.com/office/drawing/2014/main" id="{E4FD0912-18CE-468B-840A-C9E0FAEE5529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863853" y="2540000"/>
              <a:ext cx="55563" cy="2635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0 1 1">
              <a:extLst>
                <a:ext uri="{FF2B5EF4-FFF2-40B4-BE49-F238E27FC236}">
                  <a16:creationId xmlns:a16="http://schemas.microsoft.com/office/drawing/2014/main" id="{A976FB4A-F648-457A-B153-F3A89D20C752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941640" y="2546350"/>
              <a:ext cx="133350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1 1 1">
              <a:extLst>
                <a:ext uri="{FF2B5EF4-FFF2-40B4-BE49-F238E27FC236}">
                  <a16:creationId xmlns:a16="http://schemas.microsoft.com/office/drawing/2014/main" id="{B30856D1-8A38-4507-95BD-1CC1ADA25F42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940053" y="2620963"/>
              <a:ext cx="120650" cy="119063"/>
            </a:xfrm>
            <a:custGeom>
              <a:avLst/>
              <a:gdLst>
                <a:gd name="T0" fmla="*/ 153 w 249"/>
                <a:gd name="T1" fmla="*/ 69 h 225"/>
                <a:gd name="T2" fmla="*/ 202 w 249"/>
                <a:gd name="T3" fmla="*/ 11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1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3 h 225"/>
                <a:gd name="T40" fmla="*/ 47 w 249"/>
                <a:gd name="T41" fmla="*/ 225 h 225"/>
                <a:gd name="T42" fmla="*/ 100 w 249"/>
                <a:gd name="T43" fmla="*/ 188 h 225"/>
                <a:gd name="T44" fmla="*/ 154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5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3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3" y="69"/>
                  </a:moveTo>
                  <a:cubicBezTo>
                    <a:pt x="156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4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100" y="188"/>
                  </a:cubicBezTo>
                  <a:cubicBezTo>
                    <a:pt x="106" y="206"/>
                    <a:pt x="124" y="225"/>
                    <a:pt x="154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1" y="214"/>
                    <a:pt x="155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2 1 1">
              <a:extLst>
                <a:ext uri="{FF2B5EF4-FFF2-40B4-BE49-F238E27FC236}">
                  <a16:creationId xmlns:a16="http://schemas.microsoft.com/office/drawing/2014/main" id="{BBA68B31-6C12-4F2C-A824-404F885DFE08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084515" y="2540000"/>
              <a:ext cx="55563" cy="2635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438672-25B8-42B3-A5A6-5D4D2EB42509}"/>
              </a:ext>
            </a:extLst>
          </p:cNvPr>
          <p:cNvSpPr txBox="1"/>
          <p:nvPr/>
        </p:nvSpPr>
        <p:spPr>
          <a:xfrm>
            <a:off x="7290342" y="1186778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563990A-88E0-4785-B6D2-ACAE169D9E3D}"/>
              </a:ext>
            </a:extLst>
          </p:cNvPr>
          <p:cNvSpPr/>
          <p:nvPr/>
        </p:nvSpPr>
        <p:spPr>
          <a:xfrm>
            <a:off x="7227069" y="1090543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1F63F66-7A2B-4D90-989E-52FAB4F84379}"/>
              </a:ext>
            </a:extLst>
          </p:cNvPr>
          <p:cNvSpPr txBox="1"/>
          <p:nvPr/>
        </p:nvSpPr>
        <p:spPr>
          <a:xfrm>
            <a:off x="8753152" y="5886867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180" name="Arrow: Left-Right 179">
            <a:extLst>
              <a:ext uri="{FF2B5EF4-FFF2-40B4-BE49-F238E27FC236}">
                <a16:creationId xmlns:a16="http://schemas.microsoft.com/office/drawing/2014/main" id="{6C669083-F0D7-472C-AAB9-77491A397053}"/>
              </a:ext>
            </a:extLst>
          </p:cNvPr>
          <p:cNvSpPr/>
          <p:nvPr/>
        </p:nvSpPr>
        <p:spPr>
          <a:xfrm>
            <a:off x="8689879" y="5790632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62F6CBF-62BE-4E71-B7BA-36404DACCAC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843057" y="2669407"/>
            <a:ext cx="1630363" cy="328613"/>
            <a:chOff x="2541588" y="2540000"/>
            <a:chExt cx="1630363" cy="328613"/>
          </a:xfrm>
        </p:grpSpPr>
        <p:sp>
          <p:nvSpPr>
            <p:cNvPr id="567" name="Freeform 119 1">
              <a:extLst>
                <a:ext uri="{FF2B5EF4-FFF2-40B4-BE49-F238E27FC236}">
                  <a16:creationId xmlns:a16="http://schemas.microsoft.com/office/drawing/2014/main" id="{F303E270-C7C4-4905-9AC1-B1EAD531A39C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541588" y="2611438"/>
              <a:ext cx="104775" cy="196850"/>
            </a:xfrm>
            <a:custGeom>
              <a:avLst/>
              <a:gdLst>
                <a:gd name="T0" fmla="*/ 210 w 227"/>
                <a:gd name="T1" fmla="*/ 25 h 368"/>
                <a:gd name="T2" fmla="*/ 119 w 227"/>
                <a:gd name="T3" fmla="*/ 0 h 368"/>
                <a:gd name="T4" fmla="*/ 6 w 227"/>
                <a:gd name="T5" fmla="*/ 98 h 368"/>
                <a:gd name="T6" fmla="*/ 33 w 227"/>
                <a:gd name="T7" fmla="*/ 162 h 368"/>
                <a:gd name="T8" fmla="*/ 105 w 227"/>
                <a:gd name="T9" fmla="*/ 197 h 368"/>
                <a:gd name="T10" fmla="*/ 166 w 227"/>
                <a:gd name="T11" fmla="*/ 221 h 368"/>
                <a:gd name="T12" fmla="*/ 187 w 227"/>
                <a:gd name="T13" fmla="*/ 268 h 368"/>
                <a:gd name="T14" fmla="*/ 115 w 227"/>
                <a:gd name="T15" fmla="*/ 334 h 368"/>
                <a:gd name="T16" fmla="*/ 7 w 227"/>
                <a:gd name="T17" fmla="*/ 293 h 368"/>
                <a:gd name="T18" fmla="*/ 0 w 227"/>
                <a:gd name="T19" fmla="*/ 334 h 368"/>
                <a:gd name="T20" fmla="*/ 115 w 227"/>
                <a:gd name="T21" fmla="*/ 368 h 368"/>
                <a:gd name="T22" fmla="*/ 227 w 227"/>
                <a:gd name="T23" fmla="*/ 263 h 368"/>
                <a:gd name="T24" fmla="*/ 200 w 227"/>
                <a:gd name="T25" fmla="*/ 195 h 368"/>
                <a:gd name="T26" fmla="*/ 115 w 227"/>
                <a:gd name="T27" fmla="*/ 154 h 368"/>
                <a:gd name="T28" fmla="*/ 63 w 227"/>
                <a:gd name="T29" fmla="*/ 132 h 368"/>
                <a:gd name="T30" fmla="*/ 45 w 227"/>
                <a:gd name="T31" fmla="*/ 92 h 368"/>
                <a:gd name="T32" fmla="*/ 118 w 227"/>
                <a:gd name="T33" fmla="*/ 33 h 368"/>
                <a:gd name="T34" fmla="*/ 202 w 227"/>
                <a:gd name="T35" fmla="*/ 65 h 368"/>
                <a:gd name="T36" fmla="*/ 210 w 227"/>
                <a:gd name="T37" fmla="*/ 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368">
                  <a:moveTo>
                    <a:pt x="210" y="25"/>
                  </a:moveTo>
                  <a:cubicBezTo>
                    <a:pt x="182" y="9"/>
                    <a:pt x="155" y="0"/>
                    <a:pt x="119" y="0"/>
                  </a:cubicBezTo>
                  <a:cubicBezTo>
                    <a:pt x="49" y="0"/>
                    <a:pt x="6" y="49"/>
                    <a:pt x="6" y="98"/>
                  </a:cubicBezTo>
                  <a:cubicBezTo>
                    <a:pt x="6" y="120"/>
                    <a:pt x="13" y="141"/>
                    <a:pt x="33" y="162"/>
                  </a:cubicBezTo>
                  <a:cubicBezTo>
                    <a:pt x="54" y="184"/>
                    <a:pt x="76" y="190"/>
                    <a:pt x="105" y="197"/>
                  </a:cubicBezTo>
                  <a:cubicBezTo>
                    <a:pt x="148" y="208"/>
                    <a:pt x="152" y="209"/>
                    <a:pt x="166" y="221"/>
                  </a:cubicBezTo>
                  <a:cubicBezTo>
                    <a:pt x="176" y="230"/>
                    <a:pt x="187" y="246"/>
                    <a:pt x="187" y="268"/>
                  </a:cubicBezTo>
                  <a:cubicBezTo>
                    <a:pt x="187" y="301"/>
                    <a:pt x="160" y="334"/>
                    <a:pt x="115" y="334"/>
                  </a:cubicBezTo>
                  <a:cubicBezTo>
                    <a:pt x="94" y="334"/>
                    <a:pt x="49" y="329"/>
                    <a:pt x="7" y="293"/>
                  </a:cubicBezTo>
                  <a:lnTo>
                    <a:pt x="0" y="334"/>
                  </a:lnTo>
                  <a:cubicBezTo>
                    <a:pt x="44" y="361"/>
                    <a:pt x="84" y="368"/>
                    <a:pt x="115" y="368"/>
                  </a:cubicBezTo>
                  <a:cubicBezTo>
                    <a:pt x="181" y="368"/>
                    <a:pt x="227" y="318"/>
                    <a:pt x="227" y="263"/>
                  </a:cubicBezTo>
                  <a:cubicBezTo>
                    <a:pt x="227" y="230"/>
                    <a:pt x="211" y="207"/>
                    <a:pt x="200" y="195"/>
                  </a:cubicBezTo>
                  <a:cubicBezTo>
                    <a:pt x="177" y="170"/>
                    <a:pt x="160" y="165"/>
                    <a:pt x="115" y="154"/>
                  </a:cubicBezTo>
                  <a:cubicBezTo>
                    <a:pt x="86" y="147"/>
                    <a:pt x="78" y="145"/>
                    <a:pt x="63" y="132"/>
                  </a:cubicBezTo>
                  <a:cubicBezTo>
                    <a:pt x="59" y="129"/>
                    <a:pt x="45" y="114"/>
                    <a:pt x="45" y="92"/>
                  </a:cubicBezTo>
                  <a:cubicBezTo>
                    <a:pt x="45" y="63"/>
                    <a:pt x="72" y="33"/>
                    <a:pt x="118" y="33"/>
                  </a:cubicBezTo>
                  <a:cubicBezTo>
                    <a:pt x="160" y="33"/>
                    <a:pt x="184" y="49"/>
                    <a:pt x="202" y="65"/>
                  </a:cubicBezTo>
                  <a:lnTo>
                    <a:pt x="210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20 1">
              <a:extLst>
                <a:ext uri="{FF2B5EF4-FFF2-40B4-BE49-F238E27FC236}">
                  <a16:creationId xmlns:a16="http://schemas.microsoft.com/office/drawing/2014/main" id="{29EE132F-C9FA-4D71-8720-DA5CFACC5DBC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2676526" y="2620963"/>
              <a:ext cx="20638" cy="180975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8 h 339"/>
                <a:gd name="T12" fmla="*/ 3 w 44"/>
                <a:gd name="T13" fmla="*/ 118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21 1">
              <a:extLst>
                <a:ext uri="{FF2B5EF4-FFF2-40B4-BE49-F238E27FC236}">
                  <a16:creationId xmlns:a16="http://schemas.microsoft.com/office/drawing/2014/main" id="{7BB35C72-4285-475A-B2F9-5AC146FF9EF7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2733676" y="2679700"/>
              <a:ext cx="146050" cy="122238"/>
            </a:xfrm>
            <a:custGeom>
              <a:avLst/>
              <a:gdLst>
                <a:gd name="T0" fmla="*/ 315 w 315"/>
                <a:gd name="T1" fmla="*/ 79 h 227"/>
                <a:gd name="T2" fmla="*/ 247 w 315"/>
                <a:gd name="T3" fmla="*/ 0 h 227"/>
                <a:gd name="T4" fmla="*/ 173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8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9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1" y="31"/>
                    <a:pt x="228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22 1">
              <a:extLst>
                <a:ext uri="{FF2B5EF4-FFF2-40B4-BE49-F238E27FC236}">
                  <a16:creationId xmlns:a16="http://schemas.microsoft.com/office/drawing/2014/main" id="{8F5B1BCC-B2BA-4C45-B45C-8CCF161E2045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2905126" y="2547938"/>
              <a:ext cx="139700" cy="144463"/>
            </a:xfrm>
            <a:custGeom>
              <a:avLst/>
              <a:gdLst>
                <a:gd name="T0" fmla="*/ 218 w 298"/>
                <a:gd name="T1" fmla="*/ 196 h 271"/>
                <a:gd name="T2" fmla="*/ 227 w 298"/>
                <a:gd name="T3" fmla="*/ 239 h 271"/>
                <a:gd name="T4" fmla="*/ 251 w 298"/>
                <a:gd name="T5" fmla="*/ 263 h 271"/>
                <a:gd name="T6" fmla="*/ 298 w 298"/>
                <a:gd name="T7" fmla="*/ 239 h 271"/>
                <a:gd name="T8" fmla="*/ 294 w 298"/>
                <a:gd name="T9" fmla="*/ 236 h 271"/>
                <a:gd name="T10" fmla="*/ 282 w 298"/>
                <a:gd name="T11" fmla="*/ 240 h 271"/>
                <a:gd name="T12" fmla="*/ 276 w 298"/>
                <a:gd name="T13" fmla="*/ 242 h 271"/>
                <a:gd name="T14" fmla="*/ 264 w 298"/>
                <a:gd name="T15" fmla="*/ 235 h 271"/>
                <a:gd name="T16" fmla="*/ 239 w 298"/>
                <a:gd name="T17" fmla="*/ 19 h 271"/>
                <a:gd name="T18" fmla="*/ 238 w 298"/>
                <a:gd name="T19" fmla="*/ 3 h 271"/>
                <a:gd name="T20" fmla="*/ 234 w 298"/>
                <a:gd name="T21" fmla="*/ 0 h 271"/>
                <a:gd name="T22" fmla="*/ 207 w 298"/>
                <a:gd name="T23" fmla="*/ 17 h 271"/>
                <a:gd name="T24" fmla="*/ 203 w 298"/>
                <a:gd name="T25" fmla="*/ 22 h 271"/>
                <a:gd name="T26" fmla="*/ 79 w 298"/>
                <a:gd name="T27" fmla="*/ 214 h 271"/>
                <a:gd name="T28" fmla="*/ 47 w 298"/>
                <a:gd name="T29" fmla="*/ 237 h 271"/>
                <a:gd name="T30" fmla="*/ 17 w 298"/>
                <a:gd name="T31" fmla="*/ 217 h 271"/>
                <a:gd name="T32" fmla="*/ 14 w 298"/>
                <a:gd name="T33" fmla="*/ 213 h 271"/>
                <a:gd name="T34" fmla="*/ 0 w 298"/>
                <a:gd name="T35" fmla="*/ 240 h 271"/>
                <a:gd name="T36" fmla="*/ 36 w 298"/>
                <a:gd name="T37" fmla="*/ 271 h 271"/>
                <a:gd name="T38" fmla="*/ 109 w 298"/>
                <a:gd name="T39" fmla="*/ 203 h 271"/>
                <a:gd name="T40" fmla="*/ 113 w 298"/>
                <a:gd name="T41" fmla="*/ 196 h 271"/>
                <a:gd name="T42" fmla="*/ 120 w 298"/>
                <a:gd name="T43" fmla="*/ 196 h 271"/>
                <a:gd name="T44" fmla="*/ 218 w 298"/>
                <a:gd name="T45" fmla="*/ 196 h 271"/>
                <a:gd name="T46" fmla="*/ 206 w 298"/>
                <a:gd name="T47" fmla="*/ 45 h 271"/>
                <a:gd name="T48" fmla="*/ 216 w 298"/>
                <a:gd name="T49" fmla="*/ 175 h 271"/>
                <a:gd name="T50" fmla="*/ 144 w 298"/>
                <a:gd name="T51" fmla="*/ 175 h 271"/>
                <a:gd name="T52" fmla="*/ 125 w 298"/>
                <a:gd name="T53" fmla="*/ 179 h 271"/>
                <a:gd name="T54" fmla="*/ 206 w 298"/>
                <a:gd name="T55" fmla="*/ 45 h 271"/>
                <a:gd name="T56" fmla="*/ 206 w 298"/>
                <a:gd name="T57" fmla="*/ 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8" h="271">
                  <a:moveTo>
                    <a:pt x="218" y="196"/>
                  </a:moveTo>
                  <a:cubicBezTo>
                    <a:pt x="221" y="213"/>
                    <a:pt x="223" y="224"/>
                    <a:pt x="227" y="239"/>
                  </a:cubicBezTo>
                  <a:cubicBezTo>
                    <a:pt x="232" y="254"/>
                    <a:pt x="235" y="263"/>
                    <a:pt x="251" y="263"/>
                  </a:cubicBezTo>
                  <a:cubicBezTo>
                    <a:pt x="269" y="263"/>
                    <a:pt x="298" y="247"/>
                    <a:pt x="298" y="239"/>
                  </a:cubicBezTo>
                  <a:cubicBezTo>
                    <a:pt x="298" y="237"/>
                    <a:pt x="296" y="236"/>
                    <a:pt x="294" y="236"/>
                  </a:cubicBezTo>
                  <a:cubicBezTo>
                    <a:pt x="290" y="236"/>
                    <a:pt x="285" y="238"/>
                    <a:pt x="282" y="240"/>
                  </a:cubicBezTo>
                  <a:cubicBezTo>
                    <a:pt x="277" y="242"/>
                    <a:pt x="277" y="242"/>
                    <a:pt x="276" y="242"/>
                  </a:cubicBezTo>
                  <a:cubicBezTo>
                    <a:pt x="270" y="242"/>
                    <a:pt x="265" y="238"/>
                    <a:pt x="264" y="235"/>
                  </a:cubicBezTo>
                  <a:cubicBezTo>
                    <a:pt x="244" y="193"/>
                    <a:pt x="239" y="45"/>
                    <a:pt x="239" y="19"/>
                  </a:cubicBezTo>
                  <a:cubicBezTo>
                    <a:pt x="239" y="14"/>
                    <a:pt x="239" y="5"/>
                    <a:pt x="238" y="3"/>
                  </a:cubicBezTo>
                  <a:cubicBezTo>
                    <a:pt x="238" y="2"/>
                    <a:pt x="237" y="0"/>
                    <a:pt x="234" y="0"/>
                  </a:cubicBezTo>
                  <a:cubicBezTo>
                    <a:pt x="230" y="0"/>
                    <a:pt x="215" y="5"/>
                    <a:pt x="207" y="17"/>
                  </a:cubicBezTo>
                  <a:lnTo>
                    <a:pt x="203" y="22"/>
                  </a:lnTo>
                  <a:cubicBezTo>
                    <a:pt x="153" y="122"/>
                    <a:pt x="93" y="199"/>
                    <a:pt x="79" y="214"/>
                  </a:cubicBezTo>
                  <a:cubicBezTo>
                    <a:pt x="74" y="220"/>
                    <a:pt x="59" y="237"/>
                    <a:pt x="47" y="237"/>
                  </a:cubicBezTo>
                  <a:cubicBezTo>
                    <a:pt x="40" y="237"/>
                    <a:pt x="23" y="232"/>
                    <a:pt x="17" y="217"/>
                  </a:cubicBezTo>
                  <a:cubicBezTo>
                    <a:pt x="16" y="214"/>
                    <a:pt x="16" y="213"/>
                    <a:pt x="14" y="213"/>
                  </a:cubicBezTo>
                  <a:cubicBezTo>
                    <a:pt x="8" y="213"/>
                    <a:pt x="0" y="230"/>
                    <a:pt x="0" y="240"/>
                  </a:cubicBezTo>
                  <a:cubicBezTo>
                    <a:pt x="0" y="255"/>
                    <a:pt x="17" y="271"/>
                    <a:pt x="36" y="271"/>
                  </a:cubicBezTo>
                  <a:cubicBezTo>
                    <a:pt x="56" y="271"/>
                    <a:pt x="82" y="240"/>
                    <a:pt x="109" y="203"/>
                  </a:cubicBezTo>
                  <a:cubicBezTo>
                    <a:pt x="113" y="197"/>
                    <a:pt x="113" y="197"/>
                    <a:pt x="113" y="196"/>
                  </a:cubicBezTo>
                  <a:cubicBezTo>
                    <a:pt x="114" y="196"/>
                    <a:pt x="114" y="196"/>
                    <a:pt x="120" y="196"/>
                  </a:cubicBezTo>
                  <a:lnTo>
                    <a:pt x="218" y="196"/>
                  </a:lnTo>
                  <a:close/>
                  <a:moveTo>
                    <a:pt x="206" y="45"/>
                  </a:moveTo>
                  <a:cubicBezTo>
                    <a:pt x="207" y="76"/>
                    <a:pt x="209" y="118"/>
                    <a:pt x="216" y="175"/>
                  </a:cubicBezTo>
                  <a:lnTo>
                    <a:pt x="144" y="175"/>
                  </a:lnTo>
                  <a:cubicBezTo>
                    <a:pt x="140" y="175"/>
                    <a:pt x="133" y="175"/>
                    <a:pt x="125" y="179"/>
                  </a:cubicBezTo>
                  <a:cubicBezTo>
                    <a:pt x="155" y="137"/>
                    <a:pt x="180" y="95"/>
                    <a:pt x="206" y="45"/>
                  </a:cubicBezTo>
                  <a:lnTo>
                    <a:pt x="206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23 1">
              <a:extLst>
                <a:ext uri="{FF2B5EF4-FFF2-40B4-BE49-F238E27FC236}">
                  <a16:creationId xmlns:a16="http://schemas.microsoft.com/office/drawing/2014/main" id="{20633459-B51D-436C-A98E-A0E0EF41419F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3081338" y="2601913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24 1">
              <a:extLst>
                <a:ext uri="{FF2B5EF4-FFF2-40B4-BE49-F238E27FC236}">
                  <a16:creationId xmlns:a16="http://schemas.microsoft.com/office/drawing/2014/main" id="{19175193-1ED0-4F3F-8EA7-665F462113F1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3154363" y="2684463"/>
              <a:ext cx="11588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25 1">
              <a:extLst>
                <a:ext uri="{FF2B5EF4-FFF2-40B4-BE49-F238E27FC236}">
                  <a16:creationId xmlns:a16="http://schemas.microsoft.com/office/drawing/2014/main" id="{FBEF3D73-2A03-4A9D-B9DA-BFE7608B60BE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3300413" y="277336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26 1">
              <a:extLst>
                <a:ext uri="{FF2B5EF4-FFF2-40B4-BE49-F238E27FC236}">
                  <a16:creationId xmlns:a16="http://schemas.microsoft.com/office/drawing/2014/main" id="{FE50B1C0-7262-4A48-BAEB-0853A4EF3DE8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3390901" y="2624138"/>
              <a:ext cx="49213" cy="17780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27 1">
              <a:extLst>
                <a:ext uri="{FF2B5EF4-FFF2-40B4-BE49-F238E27FC236}">
                  <a16:creationId xmlns:a16="http://schemas.microsoft.com/office/drawing/2014/main" id="{1967E338-EEE0-43F9-BFA9-23BEB1CF2D71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3454401" y="2616200"/>
              <a:ext cx="114300" cy="188913"/>
            </a:xfrm>
            <a:custGeom>
              <a:avLst/>
              <a:gdLst>
                <a:gd name="T0" fmla="*/ 172 w 246"/>
                <a:gd name="T1" fmla="*/ 319 h 352"/>
                <a:gd name="T2" fmla="*/ 172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2 w 246"/>
                <a:gd name="T27" fmla="*/ 319 h 352"/>
                <a:gd name="T28" fmla="*/ 172 w 246"/>
                <a:gd name="T29" fmla="*/ 185 h 352"/>
                <a:gd name="T30" fmla="*/ 172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2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2" y="319"/>
                  </a:moveTo>
                  <a:lnTo>
                    <a:pt x="172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8 1">
              <a:extLst>
                <a:ext uri="{FF2B5EF4-FFF2-40B4-BE49-F238E27FC236}">
                  <a16:creationId xmlns:a16="http://schemas.microsoft.com/office/drawing/2014/main" id="{8841CCF5-4FC0-4F23-A3B9-A6FB7E012C5C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3595688" y="277336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9 1">
              <a:extLst>
                <a:ext uri="{FF2B5EF4-FFF2-40B4-BE49-F238E27FC236}">
                  <a16:creationId xmlns:a16="http://schemas.microsoft.com/office/drawing/2014/main" id="{F3B4484E-3F64-42E1-9A31-7DA1EDCF9762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686176" y="2609850"/>
              <a:ext cx="128588" cy="3016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0 1">
              <a:extLst>
                <a:ext uri="{FF2B5EF4-FFF2-40B4-BE49-F238E27FC236}">
                  <a16:creationId xmlns:a16="http://schemas.microsoft.com/office/drawing/2014/main" id="{1E97A1F1-1BD2-4B84-8FF4-B96A98D7E75D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684588" y="2684463"/>
              <a:ext cx="115888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 1">
              <a:extLst>
                <a:ext uri="{FF2B5EF4-FFF2-40B4-BE49-F238E27FC236}">
                  <a16:creationId xmlns:a16="http://schemas.microsoft.com/office/drawing/2014/main" id="{2D086B9F-3A8D-43E3-BCDA-A85FE7D92771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830638" y="277336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 1">
              <a:extLst>
                <a:ext uri="{FF2B5EF4-FFF2-40B4-BE49-F238E27FC236}">
                  <a16:creationId xmlns:a16="http://schemas.microsoft.com/office/drawing/2014/main" id="{D386B97F-B247-498D-8D6E-737CBB1D7AB9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944938" y="2540000"/>
              <a:ext cx="128588" cy="30163"/>
            </a:xfrm>
            <a:custGeom>
              <a:avLst/>
              <a:gdLst>
                <a:gd name="T0" fmla="*/ 269 w 276"/>
                <a:gd name="T1" fmla="*/ 0 h 56"/>
                <a:gd name="T2" fmla="*/ 193 w 276"/>
                <a:gd name="T3" fmla="*/ 35 h 56"/>
                <a:gd name="T4" fmla="*/ 141 w 276"/>
                <a:gd name="T5" fmla="*/ 17 h 56"/>
                <a:gd name="T6" fmla="*/ 91 w 276"/>
                <a:gd name="T7" fmla="*/ 0 h 56"/>
                <a:gd name="T8" fmla="*/ 55 w 276"/>
                <a:gd name="T9" fmla="*/ 9 h 56"/>
                <a:gd name="T10" fmla="*/ 27 w 276"/>
                <a:gd name="T11" fmla="*/ 26 h 56"/>
                <a:gd name="T12" fmla="*/ 0 w 276"/>
                <a:gd name="T13" fmla="*/ 48 h 56"/>
                <a:gd name="T14" fmla="*/ 7 w 276"/>
                <a:gd name="T15" fmla="*/ 56 h 56"/>
                <a:gd name="T16" fmla="*/ 83 w 276"/>
                <a:gd name="T17" fmla="*/ 21 h 56"/>
                <a:gd name="T18" fmla="*/ 135 w 276"/>
                <a:gd name="T19" fmla="*/ 40 h 56"/>
                <a:gd name="T20" fmla="*/ 185 w 276"/>
                <a:gd name="T21" fmla="*/ 56 h 56"/>
                <a:gd name="T22" fmla="*/ 221 w 276"/>
                <a:gd name="T23" fmla="*/ 47 h 56"/>
                <a:gd name="T24" fmla="*/ 250 w 276"/>
                <a:gd name="T25" fmla="*/ 30 h 56"/>
                <a:gd name="T26" fmla="*/ 276 w 276"/>
                <a:gd name="T27" fmla="*/ 8 h 56"/>
                <a:gd name="T28" fmla="*/ 269 w 276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6">
                  <a:moveTo>
                    <a:pt x="269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7" y="21"/>
                    <a:pt x="83" y="21"/>
                  </a:cubicBezTo>
                  <a:cubicBezTo>
                    <a:pt x="103" y="21"/>
                    <a:pt x="117" y="30"/>
                    <a:pt x="135" y="40"/>
                  </a:cubicBezTo>
                  <a:cubicBezTo>
                    <a:pt x="149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6" y="8"/>
                  </a:lnTo>
                  <a:lnTo>
                    <a:pt x="2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3 1">
              <a:extLst>
                <a:ext uri="{FF2B5EF4-FFF2-40B4-BE49-F238E27FC236}">
                  <a16:creationId xmlns:a16="http://schemas.microsoft.com/office/drawing/2014/main" id="{AF0F1460-93BD-4A96-B0FF-BD3D9A92DA1A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3921126" y="2624138"/>
              <a:ext cx="49213" cy="17780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 1">
              <a:extLst>
                <a:ext uri="{FF2B5EF4-FFF2-40B4-BE49-F238E27FC236}">
                  <a16:creationId xmlns:a16="http://schemas.microsoft.com/office/drawing/2014/main" id="{4B88A3C0-076B-468E-81C3-8574B687DC7B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3984626" y="2616200"/>
              <a:ext cx="114300" cy="188913"/>
            </a:xfrm>
            <a:custGeom>
              <a:avLst/>
              <a:gdLst>
                <a:gd name="T0" fmla="*/ 172 w 246"/>
                <a:gd name="T1" fmla="*/ 319 h 352"/>
                <a:gd name="T2" fmla="*/ 172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2 w 246"/>
                <a:gd name="T27" fmla="*/ 319 h 352"/>
                <a:gd name="T28" fmla="*/ 172 w 246"/>
                <a:gd name="T29" fmla="*/ 185 h 352"/>
                <a:gd name="T30" fmla="*/ 172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2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2" y="319"/>
                  </a:moveTo>
                  <a:lnTo>
                    <a:pt x="172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59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1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5 1">
              <a:extLst>
                <a:ext uri="{FF2B5EF4-FFF2-40B4-BE49-F238E27FC236}">
                  <a16:creationId xmlns:a16="http://schemas.microsoft.com/office/drawing/2014/main" id="{0762B119-785E-4481-92F5-F14202A3AA0A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4117976" y="2601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7AC29E5D-336F-465F-936C-5E034F912791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012038" y="3384239"/>
            <a:ext cx="1331913" cy="338138"/>
            <a:chOff x="8583613" y="1714500"/>
            <a:chExt cx="1331913" cy="338138"/>
          </a:xfrm>
        </p:grpSpPr>
        <p:sp>
          <p:nvSpPr>
            <p:cNvPr id="441" name="Freeform 76 2">
              <a:extLst>
                <a:ext uri="{FF2B5EF4-FFF2-40B4-BE49-F238E27FC236}">
                  <a16:creationId xmlns:a16="http://schemas.microsoft.com/office/drawing/2014/main" id="{80F28C6B-124C-4B08-9627-0E7C5FE9E063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8583613" y="1785938"/>
              <a:ext cx="184150" cy="212725"/>
            </a:xfrm>
            <a:custGeom>
              <a:avLst/>
              <a:gdLst>
                <a:gd name="T0" fmla="*/ 283 w 384"/>
                <a:gd name="T1" fmla="*/ 278 h 385"/>
                <a:gd name="T2" fmla="*/ 294 w 384"/>
                <a:gd name="T3" fmla="*/ 342 h 385"/>
                <a:gd name="T4" fmla="*/ 323 w 384"/>
                <a:gd name="T5" fmla="*/ 375 h 385"/>
                <a:gd name="T6" fmla="*/ 384 w 384"/>
                <a:gd name="T7" fmla="*/ 343 h 385"/>
                <a:gd name="T8" fmla="*/ 380 w 384"/>
                <a:gd name="T9" fmla="*/ 339 h 385"/>
                <a:gd name="T10" fmla="*/ 361 w 384"/>
                <a:gd name="T11" fmla="*/ 346 h 385"/>
                <a:gd name="T12" fmla="*/ 356 w 384"/>
                <a:gd name="T13" fmla="*/ 348 h 385"/>
                <a:gd name="T14" fmla="*/ 333 w 384"/>
                <a:gd name="T15" fmla="*/ 304 h 385"/>
                <a:gd name="T16" fmla="*/ 321 w 384"/>
                <a:gd name="T17" fmla="*/ 200 h 385"/>
                <a:gd name="T18" fmla="*/ 315 w 384"/>
                <a:gd name="T19" fmla="*/ 47 h 385"/>
                <a:gd name="T20" fmla="*/ 316 w 384"/>
                <a:gd name="T21" fmla="*/ 10 h 385"/>
                <a:gd name="T22" fmla="*/ 310 w 384"/>
                <a:gd name="T23" fmla="*/ 0 h 385"/>
                <a:gd name="T24" fmla="*/ 274 w 384"/>
                <a:gd name="T25" fmla="*/ 22 h 385"/>
                <a:gd name="T26" fmla="*/ 270 w 384"/>
                <a:gd name="T27" fmla="*/ 28 h 385"/>
                <a:gd name="T28" fmla="*/ 168 w 384"/>
                <a:gd name="T29" fmla="*/ 212 h 385"/>
                <a:gd name="T30" fmla="*/ 60 w 384"/>
                <a:gd name="T31" fmla="*/ 339 h 385"/>
                <a:gd name="T32" fmla="*/ 22 w 384"/>
                <a:gd name="T33" fmla="*/ 309 h 385"/>
                <a:gd name="T34" fmla="*/ 18 w 384"/>
                <a:gd name="T35" fmla="*/ 305 h 385"/>
                <a:gd name="T36" fmla="*/ 0 w 384"/>
                <a:gd name="T37" fmla="*/ 343 h 385"/>
                <a:gd name="T38" fmla="*/ 45 w 384"/>
                <a:gd name="T39" fmla="*/ 385 h 385"/>
                <a:gd name="T40" fmla="*/ 147 w 384"/>
                <a:gd name="T41" fmla="*/ 278 h 385"/>
                <a:gd name="T42" fmla="*/ 283 w 384"/>
                <a:gd name="T43" fmla="*/ 278 h 385"/>
                <a:gd name="T44" fmla="*/ 273 w 384"/>
                <a:gd name="T45" fmla="*/ 61 h 385"/>
                <a:gd name="T46" fmla="*/ 273 w 384"/>
                <a:gd name="T47" fmla="*/ 90 h 385"/>
                <a:gd name="T48" fmla="*/ 275 w 384"/>
                <a:gd name="T49" fmla="*/ 177 h 385"/>
                <a:gd name="T50" fmla="*/ 280 w 384"/>
                <a:gd name="T51" fmla="*/ 250 h 385"/>
                <a:gd name="T52" fmla="*/ 189 w 384"/>
                <a:gd name="T53" fmla="*/ 250 h 385"/>
                <a:gd name="T54" fmla="*/ 161 w 384"/>
                <a:gd name="T55" fmla="*/ 258 h 385"/>
                <a:gd name="T56" fmla="*/ 228 w 384"/>
                <a:gd name="T57" fmla="*/ 147 h 385"/>
                <a:gd name="T58" fmla="*/ 272 w 384"/>
                <a:gd name="T59" fmla="*/ 61 h 385"/>
                <a:gd name="T60" fmla="*/ 273 w 384"/>
                <a:gd name="T61" fmla="*/ 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4" h="385">
                  <a:moveTo>
                    <a:pt x="283" y="278"/>
                  </a:moveTo>
                  <a:cubicBezTo>
                    <a:pt x="285" y="309"/>
                    <a:pt x="291" y="332"/>
                    <a:pt x="294" y="342"/>
                  </a:cubicBezTo>
                  <a:cubicBezTo>
                    <a:pt x="299" y="364"/>
                    <a:pt x="302" y="375"/>
                    <a:pt x="323" y="375"/>
                  </a:cubicBezTo>
                  <a:cubicBezTo>
                    <a:pt x="346" y="375"/>
                    <a:pt x="384" y="353"/>
                    <a:pt x="384" y="343"/>
                  </a:cubicBezTo>
                  <a:cubicBezTo>
                    <a:pt x="384" y="340"/>
                    <a:pt x="382" y="339"/>
                    <a:pt x="380" y="339"/>
                  </a:cubicBezTo>
                  <a:cubicBezTo>
                    <a:pt x="373" y="339"/>
                    <a:pt x="363" y="345"/>
                    <a:pt x="361" y="346"/>
                  </a:cubicBezTo>
                  <a:cubicBezTo>
                    <a:pt x="358" y="348"/>
                    <a:pt x="357" y="348"/>
                    <a:pt x="356" y="348"/>
                  </a:cubicBezTo>
                  <a:cubicBezTo>
                    <a:pt x="342" y="348"/>
                    <a:pt x="339" y="334"/>
                    <a:pt x="333" y="304"/>
                  </a:cubicBezTo>
                  <a:cubicBezTo>
                    <a:pt x="329" y="288"/>
                    <a:pt x="325" y="268"/>
                    <a:pt x="321" y="200"/>
                  </a:cubicBezTo>
                  <a:cubicBezTo>
                    <a:pt x="317" y="149"/>
                    <a:pt x="315" y="98"/>
                    <a:pt x="315" y="47"/>
                  </a:cubicBezTo>
                  <a:cubicBezTo>
                    <a:pt x="315" y="35"/>
                    <a:pt x="316" y="22"/>
                    <a:pt x="316" y="10"/>
                  </a:cubicBezTo>
                  <a:cubicBezTo>
                    <a:pt x="316" y="2"/>
                    <a:pt x="316" y="0"/>
                    <a:pt x="310" y="0"/>
                  </a:cubicBezTo>
                  <a:cubicBezTo>
                    <a:pt x="303" y="0"/>
                    <a:pt x="283" y="9"/>
                    <a:pt x="274" y="22"/>
                  </a:cubicBezTo>
                  <a:lnTo>
                    <a:pt x="270" y="28"/>
                  </a:lnTo>
                  <a:cubicBezTo>
                    <a:pt x="231" y="112"/>
                    <a:pt x="194" y="172"/>
                    <a:pt x="168" y="212"/>
                  </a:cubicBezTo>
                  <a:cubicBezTo>
                    <a:pt x="139" y="258"/>
                    <a:pt x="87" y="339"/>
                    <a:pt x="60" y="339"/>
                  </a:cubicBezTo>
                  <a:cubicBezTo>
                    <a:pt x="42" y="339"/>
                    <a:pt x="26" y="327"/>
                    <a:pt x="22" y="309"/>
                  </a:cubicBezTo>
                  <a:cubicBezTo>
                    <a:pt x="21" y="308"/>
                    <a:pt x="20" y="305"/>
                    <a:pt x="18" y="305"/>
                  </a:cubicBezTo>
                  <a:cubicBezTo>
                    <a:pt x="11" y="305"/>
                    <a:pt x="0" y="329"/>
                    <a:pt x="0" y="343"/>
                  </a:cubicBezTo>
                  <a:cubicBezTo>
                    <a:pt x="0" y="363"/>
                    <a:pt x="21" y="385"/>
                    <a:pt x="45" y="385"/>
                  </a:cubicBezTo>
                  <a:cubicBezTo>
                    <a:pt x="79" y="385"/>
                    <a:pt x="136" y="295"/>
                    <a:pt x="147" y="278"/>
                  </a:cubicBezTo>
                  <a:lnTo>
                    <a:pt x="283" y="278"/>
                  </a:lnTo>
                  <a:close/>
                  <a:moveTo>
                    <a:pt x="273" y="61"/>
                  </a:moveTo>
                  <a:lnTo>
                    <a:pt x="273" y="90"/>
                  </a:lnTo>
                  <a:cubicBezTo>
                    <a:pt x="273" y="119"/>
                    <a:pt x="274" y="148"/>
                    <a:pt x="275" y="177"/>
                  </a:cubicBezTo>
                  <a:cubicBezTo>
                    <a:pt x="276" y="187"/>
                    <a:pt x="278" y="224"/>
                    <a:pt x="280" y="250"/>
                  </a:cubicBezTo>
                  <a:lnTo>
                    <a:pt x="189" y="250"/>
                  </a:lnTo>
                  <a:cubicBezTo>
                    <a:pt x="181" y="250"/>
                    <a:pt x="174" y="250"/>
                    <a:pt x="161" y="258"/>
                  </a:cubicBezTo>
                  <a:cubicBezTo>
                    <a:pt x="196" y="205"/>
                    <a:pt x="225" y="153"/>
                    <a:pt x="228" y="147"/>
                  </a:cubicBezTo>
                  <a:cubicBezTo>
                    <a:pt x="253" y="103"/>
                    <a:pt x="266" y="74"/>
                    <a:pt x="272" y="61"/>
                  </a:cubicBezTo>
                  <a:lnTo>
                    <a:pt x="273" y="6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77 2">
              <a:extLst>
                <a:ext uri="{FF2B5EF4-FFF2-40B4-BE49-F238E27FC236}">
                  <a16:creationId xmlns:a16="http://schemas.microsoft.com/office/drawing/2014/main" id="{8F73F750-B79D-46E2-B559-D074C510308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791576" y="1778000"/>
              <a:ext cx="55563" cy="27463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78 2">
              <a:extLst>
                <a:ext uri="{FF2B5EF4-FFF2-40B4-BE49-F238E27FC236}">
                  <a16:creationId xmlns:a16="http://schemas.microsoft.com/office/drawing/2014/main" id="{E7335AF9-3585-4BFF-92A7-00090D9A5E80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8866188" y="1863725"/>
              <a:ext cx="119063" cy="1238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79 2">
              <a:extLst>
                <a:ext uri="{FF2B5EF4-FFF2-40B4-BE49-F238E27FC236}">
                  <a16:creationId xmlns:a16="http://schemas.microsoft.com/office/drawing/2014/main" id="{B237AED6-F9F0-4A12-A15F-FFD7D556979A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90170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Freeform 80 2">
              <a:extLst>
                <a:ext uri="{FF2B5EF4-FFF2-40B4-BE49-F238E27FC236}">
                  <a16:creationId xmlns:a16="http://schemas.microsoft.com/office/drawing/2014/main" id="{B83B4DCD-6BDB-4A02-96C5-F61BE9CCE9F5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91090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81 2">
              <a:extLst>
                <a:ext uri="{FF2B5EF4-FFF2-40B4-BE49-F238E27FC236}">
                  <a16:creationId xmlns:a16="http://schemas.microsoft.com/office/drawing/2014/main" id="{F17C69A6-D7BD-4F85-82D2-74AB4756247A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91757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6 w 246"/>
                <a:gd name="T13" fmla="*/ 6 h 352"/>
                <a:gd name="T14" fmla="*/ 136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2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9 h 352"/>
                <a:gd name="T42" fmla="*/ 114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6" y="6"/>
                  </a:lnTo>
                  <a:lnTo>
                    <a:pt x="136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9" y="126"/>
                    <a:pt x="112" y="126"/>
                  </a:cubicBezTo>
                  <a:cubicBezTo>
                    <a:pt x="53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9"/>
                  </a:cubicBezTo>
                  <a:cubicBezTo>
                    <a:pt x="68" y="153"/>
                    <a:pt x="87" y="137"/>
                    <a:pt x="114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82 2">
              <a:extLst>
                <a:ext uri="{FF2B5EF4-FFF2-40B4-BE49-F238E27FC236}">
                  <a16:creationId xmlns:a16="http://schemas.microsoft.com/office/drawing/2014/main" id="{BF379878-691C-4475-A834-BD0F1B94EDC8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9320213" y="1955800"/>
              <a:ext cx="28575" cy="809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83 2">
              <a:extLst>
                <a:ext uri="{FF2B5EF4-FFF2-40B4-BE49-F238E27FC236}">
                  <a16:creationId xmlns:a16="http://schemas.microsoft.com/office/drawing/2014/main" id="{AAB84527-D543-4C05-A644-60CDE5D9E79B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9413876" y="1785938"/>
              <a:ext cx="133350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8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4" y="22"/>
                  </a:cubicBezTo>
                  <a:cubicBezTo>
                    <a:pt x="104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84 2">
              <a:extLst>
                <a:ext uri="{FF2B5EF4-FFF2-40B4-BE49-F238E27FC236}">
                  <a16:creationId xmlns:a16="http://schemas.microsoft.com/office/drawing/2014/main" id="{CAF512D1-43ED-4B7C-8FAC-6FA4F6868B7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9412288" y="1863725"/>
              <a:ext cx="119063" cy="1238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85 2">
              <a:extLst>
                <a:ext uri="{FF2B5EF4-FFF2-40B4-BE49-F238E27FC236}">
                  <a16:creationId xmlns:a16="http://schemas.microsoft.com/office/drawing/2014/main" id="{35974674-D101-4841-9710-E0B18B0F7BD4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9563101" y="1955800"/>
              <a:ext cx="26988" cy="809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86 2">
              <a:extLst>
                <a:ext uri="{FF2B5EF4-FFF2-40B4-BE49-F238E27FC236}">
                  <a16:creationId xmlns:a16="http://schemas.microsoft.com/office/drawing/2014/main" id="{FA92EC1B-DEB7-4648-ABE4-5EE59F2AF9B4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9680576" y="1714500"/>
              <a:ext cx="133350" cy="30163"/>
            </a:xfrm>
            <a:custGeom>
              <a:avLst/>
              <a:gdLst>
                <a:gd name="T0" fmla="*/ 270 w 277"/>
                <a:gd name="T1" fmla="*/ 0 h 56"/>
                <a:gd name="T2" fmla="*/ 193 w 277"/>
                <a:gd name="T3" fmla="*/ 35 h 56"/>
                <a:gd name="T4" fmla="*/ 142 w 277"/>
                <a:gd name="T5" fmla="*/ 17 h 56"/>
                <a:gd name="T6" fmla="*/ 92 w 277"/>
                <a:gd name="T7" fmla="*/ 0 h 56"/>
                <a:gd name="T8" fmla="*/ 55 w 277"/>
                <a:gd name="T9" fmla="*/ 9 h 56"/>
                <a:gd name="T10" fmla="*/ 27 w 277"/>
                <a:gd name="T11" fmla="*/ 26 h 56"/>
                <a:gd name="T12" fmla="*/ 0 w 277"/>
                <a:gd name="T13" fmla="*/ 48 h 56"/>
                <a:gd name="T14" fmla="*/ 7 w 277"/>
                <a:gd name="T15" fmla="*/ 56 h 56"/>
                <a:gd name="T16" fmla="*/ 83 w 277"/>
                <a:gd name="T17" fmla="*/ 21 h 56"/>
                <a:gd name="T18" fmla="*/ 135 w 277"/>
                <a:gd name="T19" fmla="*/ 40 h 56"/>
                <a:gd name="T20" fmla="*/ 185 w 277"/>
                <a:gd name="T21" fmla="*/ 56 h 56"/>
                <a:gd name="T22" fmla="*/ 221 w 277"/>
                <a:gd name="T23" fmla="*/ 47 h 56"/>
                <a:gd name="T24" fmla="*/ 250 w 277"/>
                <a:gd name="T25" fmla="*/ 30 h 56"/>
                <a:gd name="T26" fmla="*/ 277 w 277"/>
                <a:gd name="T27" fmla="*/ 8 h 56"/>
                <a:gd name="T28" fmla="*/ 270 w 277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6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87 2">
              <a:extLst>
                <a:ext uri="{FF2B5EF4-FFF2-40B4-BE49-F238E27FC236}">
                  <a16:creationId xmlns:a16="http://schemas.microsoft.com/office/drawing/2014/main" id="{6182442A-D6D3-4EA5-904B-D9F073A79EA1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9655176" y="1800225"/>
              <a:ext cx="50800" cy="1841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88 2">
              <a:extLst>
                <a:ext uri="{FF2B5EF4-FFF2-40B4-BE49-F238E27FC236}">
                  <a16:creationId xmlns:a16="http://schemas.microsoft.com/office/drawing/2014/main" id="{08FD0C98-47CF-4DF6-A4DB-E9453648F09C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9721851" y="1793875"/>
              <a:ext cx="117475" cy="1936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89 2">
              <a:extLst>
                <a:ext uri="{FF2B5EF4-FFF2-40B4-BE49-F238E27FC236}">
                  <a16:creationId xmlns:a16="http://schemas.microsoft.com/office/drawing/2014/main" id="{D1A5C5F5-5E45-4EEC-92AA-A7F1A78A5A6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9859963" y="1778000"/>
              <a:ext cx="55563" cy="2746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08562CD-65C3-4C50-9DBD-70310302D5AF}"/>
              </a:ext>
            </a:extLst>
          </p:cNvPr>
          <p:cNvSpPr txBox="1"/>
          <p:nvPr/>
        </p:nvSpPr>
        <p:spPr>
          <a:xfrm>
            <a:off x="6862443" y="3804330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CE3EB60A-C8DB-429A-9071-D763BD2E0740}"/>
              </a:ext>
            </a:extLst>
          </p:cNvPr>
          <p:cNvSpPr/>
          <p:nvPr/>
        </p:nvSpPr>
        <p:spPr>
          <a:xfrm>
            <a:off x="6799170" y="3708095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FDF13-254E-4B2F-8E61-77AC881B93AF}"/>
              </a:ext>
            </a:extLst>
          </p:cNvPr>
          <p:cNvSpPr txBox="1"/>
          <p:nvPr/>
        </p:nvSpPr>
        <p:spPr>
          <a:xfrm>
            <a:off x="9360819" y="3848511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F3E86614-4B2F-4340-AF34-E87E84901629}"/>
              </a:ext>
            </a:extLst>
          </p:cNvPr>
          <p:cNvSpPr/>
          <p:nvPr/>
        </p:nvSpPr>
        <p:spPr>
          <a:xfrm>
            <a:off x="9297546" y="3752276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6AB93-5ACD-4AB2-86E9-C1B0ADD0FBA1}"/>
              </a:ext>
            </a:extLst>
          </p:cNvPr>
          <p:cNvCxnSpPr>
            <a:cxnSpLocks/>
          </p:cNvCxnSpPr>
          <p:nvPr/>
        </p:nvCxnSpPr>
        <p:spPr>
          <a:xfrm>
            <a:off x="6746412" y="3241965"/>
            <a:ext cx="4073794" cy="11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9C394D-37B8-4F87-83BD-26012A3B7E82}"/>
              </a:ext>
            </a:extLst>
          </p:cNvPr>
          <p:cNvCxnSpPr>
            <a:cxnSpLocks/>
          </p:cNvCxnSpPr>
          <p:nvPr/>
        </p:nvCxnSpPr>
        <p:spPr>
          <a:xfrm flipV="1">
            <a:off x="10820206" y="3253653"/>
            <a:ext cx="0" cy="4986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C2671C3-D428-40A1-9121-9D2CF15D663E}"/>
              </a:ext>
            </a:extLst>
          </p:cNvPr>
          <p:cNvCxnSpPr>
            <a:cxnSpLocks/>
          </p:cNvCxnSpPr>
          <p:nvPr/>
        </p:nvCxnSpPr>
        <p:spPr>
          <a:xfrm flipV="1">
            <a:off x="6759519" y="3228879"/>
            <a:ext cx="0" cy="498623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6795A1-AB3C-4964-9F96-6B635F6ACE42}"/>
              </a:ext>
            </a:extLst>
          </p:cNvPr>
          <p:cNvCxnSpPr/>
          <p:nvPr/>
        </p:nvCxnSpPr>
        <p:spPr>
          <a:xfrm>
            <a:off x="8662913" y="3027919"/>
            <a:ext cx="0" cy="200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520AFEB7-2084-4577-83EA-8B0648FDF6FD}"/>
              </a:ext>
            </a:extLst>
          </p:cNvPr>
          <p:cNvSpPr/>
          <p:nvPr/>
        </p:nvSpPr>
        <p:spPr>
          <a:xfrm rot="2300295">
            <a:off x="10123804" y="3861102"/>
            <a:ext cx="740091" cy="695064"/>
          </a:xfrm>
          <a:prstGeom prst="arc">
            <a:avLst>
              <a:gd name="adj1" fmla="val 16200000"/>
              <a:gd name="adj2" fmla="val 1649055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AD27D-63BF-40BC-AF18-3088DD8897B8}"/>
              </a:ext>
            </a:extLst>
          </p:cNvPr>
          <p:cNvSpPr txBox="1"/>
          <p:nvPr/>
        </p:nvSpPr>
        <p:spPr>
          <a:xfrm>
            <a:off x="10933820" y="4324933"/>
            <a:ext cx="125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Rewind to </a:t>
            </a:r>
          </a:p>
          <a:p>
            <a:r>
              <a:rPr lang="en-US" dirty="0"/>
              <a:t>extract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05A975-F057-4860-8569-DCA656107F1A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1766290" y="4704394"/>
            <a:ext cx="165394" cy="153935"/>
            <a:chOff x="2541581" y="2538412"/>
            <a:chExt cx="203201" cy="219076"/>
          </a:xfrm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8B365B30-B133-4ACD-A84D-8E2A5B3FCDA6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584444" y="2538412"/>
              <a:ext cx="160338" cy="34925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2" y="37"/>
                    <a:pt x="58" y="22"/>
                    <a:pt x="84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284280F-25D7-4007-BC43-61ECA5BD08AE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541581" y="2622550"/>
              <a:ext cx="190500" cy="134938"/>
            </a:xfrm>
            <a:custGeom>
              <a:avLst/>
              <a:gdLst>
                <a:gd name="T0" fmla="*/ 215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6 w 330"/>
                <a:gd name="T33" fmla="*/ 28 h 226"/>
                <a:gd name="T34" fmla="*/ 67 w 330"/>
                <a:gd name="T35" fmla="*/ 62 h 226"/>
                <a:gd name="T36" fmla="*/ 39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4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8 h 226"/>
                <a:gd name="T54" fmla="*/ 308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5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5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70"/>
                    <a:pt x="157" y="171"/>
                    <a:pt x="158" y="173"/>
                  </a:cubicBezTo>
                  <a:cubicBezTo>
                    <a:pt x="146" y="200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4" y="134"/>
                    <a:pt x="98" y="73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9"/>
                    <a:pt x="90" y="0"/>
                    <a:pt x="65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6" y="11"/>
                    <a:pt x="64" y="11"/>
                  </a:cubicBezTo>
                  <a:cubicBezTo>
                    <a:pt x="68" y="11"/>
                    <a:pt x="76" y="12"/>
                    <a:pt x="76" y="28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5" y="121"/>
                    <a:pt x="39" y="144"/>
                    <a:pt x="39" y="163"/>
                  </a:cubicBezTo>
                  <a:cubicBezTo>
                    <a:pt x="39" y="209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4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0" y="38"/>
                  </a:cubicBezTo>
                  <a:cubicBezTo>
                    <a:pt x="296" y="43"/>
                    <a:pt x="308" y="56"/>
                    <a:pt x="308" y="80"/>
                  </a:cubicBezTo>
                  <a:cubicBezTo>
                    <a:pt x="308" y="97"/>
                    <a:pt x="294" y="146"/>
                    <a:pt x="281" y="171"/>
                  </a:cubicBezTo>
                  <a:cubicBezTo>
                    <a:pt x="268" y="198"/>
                    <a:pt x="250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5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5ECCE8-569A-4BFB-8BC2-27D8DB3C1A9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807203" y="5341938"/>
            <a:ext cx="1230313" cy="328613"/>
            <a:chOff x="6807203" y="5341938"/>
            <a:chExt cx="1230313" cy="328613"/>
          </a:xfrm>
        </p:grpSpPr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C45CF96-138F-4F8B-B398-526740B3DB16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807203" y="5413376"/>
              <a:ext cx="106363" cy="196850"/>
            </a:xfrm>
            <a:custGeom>
              <a:avLst/>
              <a:gdLst>
                <a:gd name="T0" fmla="*/ 210 w 227"/>
                <a:gd name="T1" fmla="*/ 25 h 368"/>
                <a:gd name="T2" fmla="*/ 119 w 227"/>
                <a:gd name="T3" fmla="*/ 0 h 368"/>
                <a:gd name="T4" fmla="*/ 6 w 227"/>
                <a:gd name="T5" fmla="*/ 98 h 368"/>
                <a:gd name="T6" fmla="*/ 33 w 227"/>
                <a:gd name="T7" fmla="*/ 162 h 368"/>
                <a:gd name="T8" fmla="*/ 105 w 227"/>
                <a:gd name="T9" fmla="*/ 197 h 368"/>
                <a:gd name="T10" fmla="*/ 166 w 227"/>
                <a:gd name="T11" fmla="*/ 221 h 368"/>
                <a:gd name="T12" fmla="*/ 187 w 227"/>
                <a:gd name="T13" fmla="*/ 268 h 368"/>
                <a:gd name="T14" fmla="*/ 115 w 227"/>
                <a:gd name="T15" fmla="*/ 334 h 368"/>
                <a:gd name="T16" fmla="*/ 7 w 227"/>
                <a:gd name="T17" fmla="*/ 293 h 368"/>
                <a:gd name="T18" fmla="*/ 0 w 227"/>
                <a:gd name="T19" fmla="*/ 334 h 368"/>
                <a:gd name="T20" fmla="*/ 115 w 227"/>
                <a:gd name="T21" fmla="*/ 368 h 368"/>
                <a:gd name="T22" fmla="*/ 227 w 227"/>
                <a:gd name="T23" fmla="*/ 263 h 368"/>
                <a:gd name="T24" fmla="*/ 200 w 227"/>
                <a:gd name="T25" fmla="*/ 195 h 368"/>
                <a:gd name="T26" fmla="*/ 115 w 227"/>
                <a:gd name="T27" fmla="*/ 154 h 368"/>
                <a:gd name="T28" fmla="*/ 63 w 227"/>
                <a:gd name="T29" fmla="*/ 132 h 368"/>
                <a:gd name="T30" fmla="*/ 45 w 227"/>
                <a:gd name="T31" fmla="*/ 92 h 368"/>
                <a:gd name="T32" fmla="*/ 118 w 227"/>
                <a:gd name="T33" fmla="*/ 33 h 368"/>
                <a:gd name="T34" fmla="*/ 202 w 227"/>
                <a:gd name="T35" fmla="*/ 65 h 368"/>
                <a:gd name="T36" fmla="*/ 210 w 227"/>
                <a:gd name="T37" fmla="*/ 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368">
                  <a:moveTo>
                    <a:pt x="210" y="25"/>
                  </a:moveTo>
                  <a:cubicBezTo>
                    <a:pt x="182" y="9"/>
                    <a:pt x="155" y="0"/>
                    <a:pt x="119" y="0"/>
                  </a:cubicBezTo>
                  <a:cubicBezTo>
                    <a:pt x="49" y="0"/>
                    <a:pt x="6" y="49"/>
                    <a:pt x="6" y="98"/>
                  </a:cubicBezTo>
                  <a:cubicBezTo>
                    <a:pt x="6" y="120"/>
                    <a:pt x="13" y="141"/>
                    <a:pt x="33" y="162"/>
                  </a:cubicBezTo>
                  <a:cubicBezTo>
                    <a:pt x="54" y="184"/>
                    <a:pt x="76" y="190"/>
                    <a:pt x="105" y="197"/>
                  </a:cubicBezTo>
                  <a:cubicBezTo>
                    <a:pt x="147" y="208"/>
                    <a:pt x="152" y="209"/>
                    <a:pt x="166" y="221"/>
                  </a:cubicBezTo>
                  <a:cubicBezTo>
                    <a:pt x="176" y="230"/>
                    <a:pt x="187" y="246"/>
                    <a:pt x="187" y="268"/>
                  </a:cubicBezTo>
                  <a:cubicBezTo>
                    <a:pt x="187" y="301"/>
                    <a:pt x="160" y="334"/>
                    <a:pt x="115" y="334"/>
                  </a:cubicBezTo>
                  <a:cubicBezTo>
                    <a:pt x="94" y="334"/>
                    <a:pt x="49" y="329"/>
                    <a:pt x="7" y="293"/>
                  </a:cubicBezTo>
                  <a:lnTo>
                    <a:pt x="0" y="334"/>
                  </a:lnTo>
                  <a:cubicBezTo>
                    <a:pt x="44" y="361"/>
                    <a:pt x="84" y="368"/>
                    <a:pt x="115" y="368"/>
                  </a:cubicBezTo>
                  <a:cubicBezTo>
                    <a:pt x="181" y="368"/>
                    <a:pt x="227" y="318"/>
                    <a:pt x="227" y="263"/>
                  </a:cubicBezTo>
                  <a:cubicBezTo>
                    <a:pt x="227" y="230"/>
                    <a:pt x="211" y="207"/>
                    <a:pt x="200" y="195"/>
                  </a:cubicBezTo>
                  <a:cubicBezTo>
                    <a:pt x="177" y="170"/>
                    <a:pt x="160" y="165"/>
                    <a:pt x="115" y="154"/>
                  </a:cubicBezTo>
                  <a:cubicBezTo>
                    <a:pt x="86" y="147"/>
                    <a:pt x="78" y="145"/>
                    <a:pt x="63" y="132"/>
                  </a:cubicBezTo>
                  <a:cubicBezTo>
                    <a:pt x="59" y="129"/>
                    <a:pt x="45" y="114"/>
                    <a:pt x="45" y="92"/>
                  </a:cubicBezTo>
                  <a:cubicBezTo>
                    <a:pt x="45" y="63"/>
                    <a:pt x="72" y="33"/>
                    <a:pt x="118" y="33"/>
                  </a:cubicBezTo>
                  <a:cubicBezTo>
                    <a:pt x="160" y="33"/>
                    <a:pt x="184" y="49"/>
                    <a:pt x="202" y="65"/>
                  </a:cubicBezTo>
                  <a:lnTo>
                    <a:pt x="210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36C5635-4707-4688-945E-BAF53296B324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6943728" y="5422901"/>
              <a:ext cx="20638" cy="180975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8 h 339"/>
                <a:gd name="T12" fmla="*/ 3 w 44"/>
                <a:gd name="T13" fmla="*/ 118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A11F72F-2214-4954-BEC9-3273D98A8647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000878" y="5481638"/>
              <a:ext cx="149225" cy="122238"/>
            </a:xfrm>
            <a:custGeom>
              <a:avLst/>
              <a:gdLst>
                <a:gd name="T0" fmla="*/ 315 w 315"/>
                <a:gd name="T1" fmla="*/ 79 h 227"/>
                <a:gd name="T2" fmla="*/ 247 w 315"/>
                <a:gd name="T3" fmla="*/ 0 h 227"/>
                <a:gd name="T4" fmla="*/ 173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9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1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55AEEE2B-F60A-4296-9AB8-69854E3B31F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191378" y="5403851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013C0E0-E648-45C8-AD5A-063C2C71CF26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267578" y="5411788"/>
              <a:ext cx="130175" cy="3016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7BD2FB1-335C-4524-A42E-BCCB24D0795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265991" y="5486401"/>
              <a:ext cx="117475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75C5833-D111-4BED-81FA-0C3D1C98710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413628" y="5575301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00EBB19D-5028-47C8-A326-F5AC6367F2AA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7529516" y="5341938"/>
              <a:ext cx="130175" cy="30163"/>
            </a:xfrm>
            <a:custGeom>
              <a:avLst/>
              <a:gdLst>
                <a:gd name="T0" fmla="*/ 269 w 276"/>
                <a:gd name="T1" fmla="*/ 0 h 56"/>
                <a:gd name="T2" fmla="*/ 193 w 276"/>
                <a:gd name="T3" fmla="*/ 35 h 56"/>
                <a:gd name="T4" fmla="*/ 141 w 276"/>
                <a:gd name="T5" fmla="*/ 17 h 56"/>
                <a:gd name="T6" fmla="*/ 91 w 276"/>
                <a:gd name="T7" fmla="*/ 0 h 56"/>
                <a:gd name="T8" fmla="*/ 55 w 276"/>
                <a:gd name="T9" fmla="*/ 9 h 56"/>
                <a:gd name="T10" fmla="*/ 27 w 276"/>
                <a:gd name="T11" fmla="*/ 26 h 56"/>
                <a:gd name="T12" fmla="*/ 0 w 276"/>
                <a:gd name="T13" fmla="*/ 48 h 56"/>
                <a:gd name="T14" fmla="*/ 7 w 276"/>
                <a:gd name="T15" fmla="*/ 56 h 56"/>
                <a:gd name="T16" fmla="*/ 83 w 276"/>
                <a:gd name="T17" fmla="*/ 21 h 56"/>
                <a:gd name="T18" fmla="*/ 135 w 276"/>
                <a:gd name="T19" fmla="*/ 40 h 56"/>
                <a:gd name="T20" fmla="*/ 185 w 276"/>
                <a:gd name="T21" fmla="*/ 56 h 56"/>
                <a:gd name="T22" fmla="*/ 221 w 276"/>
                <a:gd name="T23" fmla="*/ 47 h 56"/>
                <a:gd name="T24" fmla="*/ 250 w 276"/>
                <a:gd name="T25" fmla="*/ 30 h 56"/>
                <a:gd name="T26" fmla="*/ 276 w 276"/>
                <a:gd name="T27" fmla="*/ 8 h 56"/>
                <a:gd name="T28" fmla="*/ 269 w 276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6">
                  <a:moveTo>
                    <a:pt x="269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7" y="30"/>
                    <a:pt x="135" y="40"/>
                  </a:cubicBezTo>
                  <a:cubicBezTo>
                    <a:pt x="149" y="48"/>
                    <a:pt x="165" y="56"/>
                    <a:pt x="185" y="56"/>
                  </a:cubicBezTo>
                  <a:cubicBezTo>
                    <a:pt x="197" y="56"/>
                    <a:pt x="210" y="52"/>
                    <a:pt x="221" y="47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6" y="8"/>
                  </a:lnTo>
                  <a:lnTo>
                    <a:pt x="2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1AF367FD-42DE-415F-BAB7-2DA475203FA2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505703" y="5426076"/>
              <a:ext cx="49213" cy="17780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DFC77254-7471-4C77-8639-639485BCDC75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570791" y="5418138"/>
              <a:ext cx="115888" cy="188913"/>
            </a:xfrm>
            <a:custGeom>
              <a:avLst/>
              <a:gdLst>
                <a:gd name="T0" fmla="*/ 172 w 246"/>
                <a:gd name="T1" fmla="*/ 319 h 352"/>
                <a:gd name="T2" fmla="*/ 172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2 w 246"/>
                <a:gd name="T27" fmla="*/ 319 h 352"/>
                <a:gd name="T28" fmla="*/ 172 w 246"/>
                <a:gd name="T29" fmla="*/ 185 h 352"/>
                <a:gd name="T30" fmla="*/ 172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2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2" y="319"/>
                  </a:moveTo>
                  <a:lnTo>
                    <a:pt x="172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59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1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4A1C1704-AAFF-4A7F-B826-3FE8028E88DB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7712078" y="5575301"/>
              <a:ext cx="28575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144E689-2E7E-430F-916A-7F2809F6E86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7837491" y="5411788"/>
              <a:ext cx="130175" cy="3016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8F7A094D-8BE5-478E-8107-33EEB146183B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802566" y="5486401"/>
              <a:ext cx="155575" cy="120650"/>
            </a:xfrm>
            <a:custGeom>
              <a:avLst/>
              <a:gdLst>
                <a:gd name="T0" fmla="*/ 216 w 331"/>
                <a:gd name="T1" fmla="*/ 51 h 226"/>
                <a:gd name="T2" fmla="*/ 224 w 331"/>
                <a:gd name="T3" fmla="*/ 19 h 226"/>
                <a:gd name="T4" fmla="*/ 209 w 331"/>
                <a:gd name="T5" fmla="*/ 5 h 226"/>
                <a:gd name="T6" fmla="*/ 191 w 331"/>
                <a:gd name="T7" fmla="*/ 19 h 226"/>
                <a:gd name="T8" fmla="*/ 163 w 331"/>
                <a:gd name="T9" fmla="*/ 131 h 226"/>
                <a:gd name="T10" fmla="*/ 158 w 331"/>
                <a:gd name="T11" fmla="*/ 164 h 226"/>
                <a:gd name="T12" fmla="*/ 159 w 331"/>
                <a:gd name="T13" fmla="*/ 173 h 226"/>
                <a:gd name="T14" fmla="*/ 113 w 331"/>
                <a:gd name="T15" fmla="*/ 215 h 226"/>
                <a:gd name="T16" fmla="*/ 73 w 331"/>
                <a:gd name="T17" fmla="*/ 169 h 226"/>
                <a:gd name="T18" fmla="*/ 99 w 331"/>
                <a:gd name="T19" fmla="*/ 72 h 226"/>
                <a:gd name="T20" fmla="*/ 107 w 331"/>
                <a:gd name="T21" fmla="*/ 41 h 226"/>
                <a:gd name="T22" fmla="*/ 66 w 331"/>
                <a:gd name="T23" fmla="*/ 0 h 226"/>
                <a:gd name="T24" fmla="*/ 0 w 331"/>
                <a:gd name="T25" fmla="*/ 76 h 226"/>
                <a:gd name="T26" fmla="*/ 6 w 331"/>
                <a:gd name="T27" fmla="*/ 81 h 226"/>
                <a:gd name="T28" fmla="*/ 14 w 331"/>
                <a:gd name="T29" fmla="*/ 72 h 226"/>
                <a:gd name="T30" fmla="*/ 65 w 331"/>
                <a:gd name="T31" fmla="*/ 11 h 226"/>
                <a:gd name="T32" fmla="*/ 77 w 331"/>
                <a:gd name="T33" fmla="*/ 27 h 226"/>
                <a:gd name="T34" fmla="*/ 68 w 331"/>
                <a:gd name="T35" fmla="*/ 62 h 226"/>
                <a:gd name="T36" fmla="*/ 40 w 331"/>
                <a:gd name="T37" fmla="*/ 163 h 226"/>
                <a:gd name="T38" fmla="*/ 111 w 331"/>
                <a:gd name="T39" fmla="*/ 226 h 226"/>
                <a:gd name="T40" fmla="*/ 163 w 331"/>
                <a:gd name="T41" fmla="*/ 191 h 226"/>
                <a:gd name="T42" fmla="*/ 225 w 331"/>
                <a:gd name="T43" fmla="*/ 226 h 226"/>
                <a:gd name="T44" fmla="*/ 298 w 331"/>
                <a:gd name="T45" fmla="*/ 164 h 226"/>
                <a:gd name="T46" fmla="*/ 331 w 331"/>
                <a:gd name="T47" fmla="*/ 35 h 226"/>
                <a:gd name="T48" fmla="*/ 309 w 331"/>
                <a:gd name="T49" fmla="*/ 0 h 226"/>
                <a:gd name="T50" fmla="*/ 284 w 331"/>
                <a:gd name="T51" fmla="*/ 24 h 226"/>
                <a:gd name="T52" fmla="*/ 291 w 331"/>
                <a:gd name="T53" fmla="*/ 37 h 226"/>
                <a:gd name="T54" fmla="*/ 309 w 331"/>
                <a:gd name="T55" fmla="*/ 79 h 226"/>
                <a:gd name="T56" fmla="*/ 282 w 331"/>
                <a:gd name="T57" fmla="*/ 171 h 226"/>
                <a:gd name="T58" fmla="*/ 227 w 331"/>
                <a:gd name="T59" fmla="*/ 215 h 226"/>
                <a:gd name="T60" fmla="*/ 190 w 331"/>
                <a:gd name="T61" fmla="*/ 171 h 226"/>
                <a:gd name="T62" fmla="*/ 195 w 331"/>
                <a:gd name="T63" fmla="*/ 135 h 226"/>
                <a:gd name="T64" fmla="*/ 216 w 331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226">
                  <a:moveTo>
                    <a:pt x="216" y="51"/>
                  </a:moveTo>
                  <a:cubicBezTo>
                    <a:pt x="219" y="40"/>
                    <a:pt x="224" y="22"/>
                    <a:pt x="224" y="19"/>
                  </a:cubicBezTo>
                  <a:cubicBezTo>
                    <a:pt x="224" y="10"/>
                    <a:pt x="217" y="5"/>
                    <a:pt x="209" y="5"/>
                  </a:cubicBezTo>
                  <a:cubicBezTo>
                    <a:pt x="203" y="5"/>
                    <a:pt x="194" y="9"/>
                    <a:pt x="191" y="19"/>
                  </a:cubicBezTo>
                  <a:cubicBezTo>
                    <a:pt x="190" y="23"/>
                    <a:pt x="166" y="118"/>
                    <a:pt x="163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69"/>
                    <a:pt x="158" y="170"/>
                    <a:pt x="159" y="173"/>
                  </a:cubicBezTo>
                  <a:cubicBezTo>
                    <a:pt x="147" y="199"/>
                    <a:pt x="132" y="215"/>
                    <a:pt x="113" y="215"/>
                  </a:cubicBezTo>
                  <a:cubicBezTo>
                    <a:pt x="73" y="215"/>
                    <a:pt x="73" y="178"/>
                    <a:pt x="73" y="169"/>
                  </a:cubicBezTo>
                  <a:cubicBezTo>
                    <a:pt x="73" y="153"/>
                    <a:pt x="75" y="134"/>
                    <a:pt x="99" y="72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8"/>
                    <a:pt x="91" y="0"/>
                    <a:pt x="66" y="0"/>
                  </a:cubicBezTo>
                  <a:cubicBezTo>
                    <a:pt x="19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0"/>
                    <a:pt x="14" y="72"/>
                  </a:cubicBezTo>
                  <a:cubicBezTo>
                    <a:pt x="28" y="26"/>
                    <a:pt x="47" y="11"/>
                    <a:pt x="65" y="11"/>
                  </a:cubicBezTo>
                  <a:cubicBezTo>
                    <a:pt x="69" y="11"/>
                    <a:pt x="77" y="11"/>
                    <a:pt x="77" y="27"/>
                  </a:cubicBezTo>
                  <a:cubicBezTo>
                    <a:pt x="77" y="40"/>
                    <a:pt x="72" y="54"/>
                    <a:pt x="68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4" y="226"/>
                    <a:pt x="111" y="226"/>
                  </a:cubicBezTo>
                  <a:cubicBezTo>
                    <a:pt x="120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5" y="194"/>
                    <a:pt x="298" y="164"/>
                  </a:cubicBezTo>
                  <a:cubicBezTo>
                    <a:pt x="315" y="125"/>
                    <a:pt x="331" y="59"/>
                    <a:pt x="331" y="35"/>
                  </a:cubicBezTo>
                  <a:cubicBezTo>
                    <a:pt x="331" y="7"/>
                    <a:pt x="317" y="0"/>
                    <a:pt x="309" y="0"/>
                  </a:cubicBezTo>
                  <a:cubicBezTo>
                    <a:pt x="296" y="0"/>
                    <a:pt x="284" y="13"/>
                    <a:pt x="284" y="24"/>
                  </a:cubicBezTo>
                  <a:cubicBezTo>
                    <a:pt x="284" y="30"/>
                    <a:pt x="287" y="33"/>
                    <a:pt x="291" y="37"/>
                  </a:cubicBezTo>
                  <a:cubicBezTo>
                    <a:pt x="297" y="43"/>
                    <a:pt x="309" y="56"/>
                    <a:pt x="309" y="79"/>
                  </a:cubicBezTo>
                  <a:cubicBezTo>
                    <a:pt x="309" y="96"/>
                    <a:pt x="295" y="145"/>
                    <a:pt x="282" y="171"/>
                  </a:cubicBezTo>
                  <a:cubicBezTo>
                    <a:pt x="269" y="197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1"/>
                  </a:cubicBezTo>
                  <a:cubicBezTo>
                    <a:pt x="190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DD88ABCD-30CC-4004-B9E5-1B8B4277FB1B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983541" y="5403851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65C0971-52A7-4CCD-93B3-6FE33CF416B8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0290153" y="5392265"/>
            <a:ext cx="577836" cy="278957"/>
            <a:chOff x="2541590" y="2540000"/>
            <a:chExt cx="598488" cy="288926"/>
          </a:xfrm>
        </p:grpSpPr>
        <p:sp>
          <p:nvSpPr>
            <p:cNvPr id="163" name="Freeform 95 2">
              <a:extLst>
                <a:ext uri="{FF2B5EF4-FFF2-40B4-BE49-F238E27FC236}">
                  <a16:creationId xmlns:a16="http://schemas.microsoft.com/office/drawing/2014/main" id="{65B00E62-7D1D-4F8B-9737-7BD32C74BF81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541590" y="2557463"/>
              <a:ext cx="169863" cy="1857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9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3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4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0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 1 2">
              <a:extLst>
                <a:ext uri="{FF2B5EF4-FFF2-40B4-BE49-F238E27FC236}">
                  <a16:creationId xmlns:a16="http://schemas.microsoft.com/office/drawing/2014/main" id="{B47AEF34-DCF9-4AFB-86F9-86FCC06F2E0F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695578" y="2646363"/>
              <a:ext cx="103188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4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9 h 42"/>
                <a:gd name="T16" fmla="*/ 103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70" y="24"/>
                    <a:pt x="151" y="24"/>
                  </a:cubicBezTo>
                  <a:cubicBezTo>
                    <a:pt x="139" y="24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4" y="39"/>
                    <a:pt x="6" y="42"/>
                  </a:cubicBezTo>
                  <a:cubicBezTo>
                    <a:pt x="25" y="27"/>
                    <a:pt x="44" y="19"/>
                    <a:pt x="62" y="19"/>
                  </a:cubicBezTo>
                  <a:cubicBezTo>
                    <a:pt x="75" y="19"/>
                    <a:pt x="84" y="21"/>
                    <a:pt x="103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7 1 2">
              <a:extLst>
                <a:ext uri="{FF2B5EF4-FFF2-40B4-BE49-F238E27FC236}">
                  <a16:creationId xmlns:a16="http://schemas.microsoft.com/office/drawing/2014/main" id="{0760C469-661C-4D36-8E10-61AD5167CE50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676528" y="2703513"/>
              <a:ext cx="36513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8 1 2">
              <a:extLst>
                <a:ext uri="{FF2B5EF4-FFF2-40B4-BE49-F238E27FC236}">
                  <a16:creationId xmlns:a16="http://schemas.microsoft.com/office/drawing/2014/main" id="{92603E30-1E84-46E1-A6A7-124C4CE5BC86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728915" y="2700338"/>
              <a:ext cx="90488" cy="128588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4 w 187"/>
                <a:gd name="T5" fmla="*/ 36 h 246"/>
                <a:gd name="T6" fmla="*/ 134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1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6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9 1 2">
              <a:extLst>
                <a:ext uri="{FF2B5EF4-FFF2-40B4-BE49-F238E27FC236}">
                  <a16:creationId xmlns:a16="http://schemas.microsoft.com/office/drawing/2014/main" id="{B85FDA92-A3FC-49E1-AB5E-74C236557C5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863853" y="2540000"/>
              <a:ext cx="55563" cy="2635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0 1 2">
              <a:extLst>
                <a:ext uri="{FF2B5EF4-FFF2-40B4-BE49-F238E27FC236}">
                  <a16:creationId xmlns:a16="http://schemas.microsoft.com/office/drawing/2014/main" id="{04FC28B2-A6DB-4821-98CF-EEF0E78E6A34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941640" y="2546350"/>
              <a:ext cx="133350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1 1 2">
              <a:extLst>
                <a:ext uri="{FF2B5EF4-FFF2-40B4-BE49-F238E27FC236}">
                  <a16:creationId xmlns:a16="http://schemas.microsoft.com/office/drawing/2014/main" id="{33CD2876-F74D-4955-83EF-0E3B867E92E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940053" y="2620963"/>
              <a:ext cx="120650" cy="119063"/>
            </a:xfrm>
            <a:custGeom>
              <a:avLst/>
              <a:gdLst>
                <a:gd name="T0" fmla="*/ 153 w 249"/>
                <a:gd name="T1" fmla="*/ 69 h 225"/>
                <a:gd name="T2" fmla="*/ 202 w 249"/>
                <a:gd name="T3" fmla="*/ 11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1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3 h 225"/>
                <a:gd name="T40" fmla="*/ 47 w 249"/>
                <a:gd name="T41" fmla="*/ 225 h 225"/>
                <a:gd name="T42" fmla="*/ 100 w 249"/>
                <a:gd name="T43" fmla="*/ 188 h 225"/>
                <a:gd name="T44" fmla="*/ 154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5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3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3" y="69"/>
                  </a:moveTo>
                  <a:cubicBezTo>
                    <a:pt x="156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4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100" y="188"/>
                  </a:cubicBezTo>
                  <a:cubicBezTo>
                    <a:pt x="106" y="206"/>
                    <a:pt x="124" y="225"/>
                    <a:pt x="154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1" y="214"/>
                    <a:pt x="155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2 1 2">
              <a:extLst>
                <a:ext uri="{FF2B5EF4-FFF2-40B4-BE49-F238E27FC236}">
                  <a16:creationId xmlns:a16="http://schemas.microsoft.com/office/drawing/2014/main" id="{AB8413A6-2D49-463C-ADE9-B2B75742BDB6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084515" y="2540000"/>
              <a:ext cx="55563" cy="2635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F5717E16-5F02-4B73-AD67-E8395C29701F}"/>
              </a:ext>
            </a:extLst>
          </p:cNvPr>
          <p:cNvSpPr txBox="1"/>
          <p:nvPr/>
        </p:nvSpPr>
        <p:spPr>
          <a:xfrm>
            <a:off x="9788740" y="1219907"/>
            <a:ext cx="1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Protocol</a:t>
            </a:r>
          </a:p>
        </p:txBody>
      </p:sp>
      <p:sp>
        <p:nvSpPr>
          <p:cNvPr id="205" name="Arrow: Left-Right 204">
            <a:extLst>
              <a:ext uri="{FF2B5EF4-FFF2-40B4-BE49-F238E27FC236}">
                <a16:creationId xmlns:a16="http://schemas.microsoft.com/office/drawing/2014/main" id="{367E8641-ADC5-465A-925C-2C19E663C7C4}"/>
              </a:ext>
            </a:extLst>
          </p:cNvPr>
          <p:cNvSpPr/>
          <p:nvPr/>
        </p:nvSpPr>
        <p:spPr>
          <a:xfrm>
            <a:off x="9725467" y="1123672"/>
            <a:ext cx="1250628" cy="868218"/>
          </a:xfrm>
          <a:prstGeom prst="leftRightArrow">
            <a:avLst>
              <a:gd name="adj1" fmla="val 76891"/>
              <a:gd name="adj2" fmla="val 306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52D869B9-4131-461D-A06D-27B7E816290B}"/>
              </a:ext>
            </a:extLst>
          </p:cNvPr>
          <p:cNvCxnSpPr>
            <a:cxnSpLocks/>
          </p:cNvCxnSpPr>
          <p:nvPr/>
        </p:nvCxnSpPr>
        <p:spPr>
          <a:xfrm>
            <a:off x="5828145" y="704697"/>
            <a:ext cx="0" cy="615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8ACDB42-CD7E-4E31-B228-378F0194ADAD}"/>
              </a:ext>
            </a:extLst>
          </p:cNvPr>
          <p:cNvCxnSpPr>
            <a:cxnSpLocks/>
          </p:cNvCxnSpPr>
          <p:nvPr/>
        </p:nvCxnSpPr>
        <p:spPr>
          <a:xfrm flipV="1">
            <a:off x="5851098" y="2356373"/>
            <a:ext cx="6123709" cy="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F7FCBCF-8903-402D-974E-6E36C9EFC4F2}"/>
              </a:ext>
            </a:extLst>
          </p:cNvPr>
          <p:cNvCxnSpPr/>
          <p:nvPr/>
        </p:nvCxnSpPr>
        <p:spPr>
          <a:xfrm flipV="1">
            <a:off x="5846332" y="5132590"/>
            <a:ext cx="6123709" cy="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87622CE-DF71-40AC-A1A5-AA43D51B58A9}"/>
              </a:ext>
            </a:extLst>
          </p:cNvPr>
          <p:cNvSpPr txBox="1"/>
          <p:nvPr/>
        </p:nvSpPr>
        <p:spPr>
          <a:xfrm>
            <a:off x="367656" y="4142204"/>
            <a:ext cx="5478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Next, we focus on the </a:t>
            </a:r>
            <a:r>
              <a:rPr lang="en-US" sz="2000" dirty="0">
                <a:solidFill>
                  <a:schemeClr val="accent1"/>
                </a:solidFill>
              </a:rPr>
              <a:t>Simulation-Extraction</a:t>
            </a:r>
            <a:r>
              <a:rPr lang="en-US" sz="2000" dirty="0"/>
              <a:t>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the synchronizing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the non-synchronizing case, see our paper</a:t>
            </a:r>
          </a:p>
        </p:txBody>
      </p:sp>
    </p:spTree>
    <p:extLst>
      <p:ext uri="{BB962C8B-B14F-4D97-AF65-F5344CB8AC3E}">
        <p14:creationId xmlns:p14="http://schemas.microsoft.com/office/powerpoint/2010/main" val="20277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animBg="1"/>
      <p:bldP spid="88" grpId="0"/>
      <p:bldP spid="89" grpId="0" animBg="1"/>
      <p:bldP spid="90" grpId="0"/>
      <p:bldP spid="91" grpId="0" animBg="1"/>
      <p:bldP spid="28" grpId="0" animBg="1"/>
      <p:bldP spid="29" grpId="0"/>
      <p:bldP spid="4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753">
            <a:extLst>
              <a:ext uri="{FF2B5EF4-FFF2-40B4-BE49-F238E27FC236}">
                <a16:creationId xmlns:a16="http://schemas.microsoft.com/office/drawing/2014/main" id="{0EB4E076-24EE-4BE7-83E9-80C251AB14D5}"/>
              </a:ext>
            </a:extLst>
          </p:cNvPr>
          <p:cNvSpPr txBox="1"/>
          <p:nvPr/>
        </p:nvSpPr>
        <p:spPr>
          <a:xfrm>
            <a:off x="335953" y="3788258"/>
            <a:ext cx="415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200" dirty="0"/>
              <a:t>2</a:t>
            </a:r>
            <a:r>
              <a:rPr lang="en-US" dirty="0"/>
              <a:t>: set                 in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IND:</a:t>
            </a:r>
            <a:r>
              <a:rPr lang="en-US" dirty="0"/>
              <a:t> hiding of ENMC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InvCon</a:t>
            </a:r>
            <a:r>
              <a:rPr lang="en-US" u="sng" dirty="0"/>
              <a:t>:</a:t>
            </a:r>
            <a:r>
              <a:rPr lang="en-US" dirty="0"/>
              <a:t> non-malleability of ENMC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961FEDC0-F1E0-487B-B093-7C349BC2DDA0}"/>
              </a:ext>
            </a:extLst>
          </p:cNvPr>
          <p:cNvSpPr txBox="1"/>
          <p:nvPr/>
        </p:nvSpPr>
        <p:spPr>
          <a:xfrm>
            <a:off x="360218" y="1348511"/>
            <a:ext cx="415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200" dirty="0"/>
              <a:t>0</a:t>
            </a:r>
            <a:r>
              <a:rPr lang="en-US" dirty="0"/>
              <a:t>: the real exec.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of the hybrid: view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Invariant Condition (</a:t>
            </a:r>
            <a:r>
              <a:rPr lang="en-US" dirty="0" err="1"/>
              <a:t>InvCon</a:t>
            </a:r>
            <a:r>
              <a:rPr lang="en-US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Due to hiding of </a:t>
            </a:r>
            <a:r>
              <a:rPr lang="en-US" dirty="0" err="1"/>
              <a:t>ExtCom</a:t>
            </a:r>
            <a:r>
              <a:rPr lang="en-US" dirty="0"/>
              <a:t> (right)</a:t>
            </a:r>
          </a:p>
          <a:p>
            <a:endParaRPr lang="en-US" dirty="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B83F0DB-51F2-4C3C-BF3A-8E5D07EB1F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91726" y="2802073"/>
            <a:ext cx="1069975" cy="266700"/>
            <a:chOff x="8448675" y="2474913"/>
            <a:chExt cx="1069975" cy="266700"/>
          </a:xfrm>
        </p:grpSpPr>
        <p:sp>
          <p:nvSpPr>
            <p:cNvPr id="281" name="Freeform 162 1">
              <a:extLst>
                <a:ext uri="{FF2B5EF4-FFF2-40B4-BE49-F238E27FC236}">
                  <a16:creationId xmlns:a16="http://schemas.microsoft.com/office/drawing/2014/main" id="{415818EF-1FE7-43D1-B63E-86A4FD87F8D3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448675" y="2490788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63 1">
              <a:extLst>
                <a:ext uri="{FF2B5EF4-FFF2-40B4-BE49-F238E27FC236}">
                  <a16:creationId xmlns:a16="http://schemas.microsoft.com/office/drawing/2014/main" id="{5C07E45F-3420-4CBA-B74D-0C04B73AE051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567738" y="2555876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64 1">
              <a:extLst>
                <a:ext uri="{FF2B5EF4-FFF2-40B4-BE49-F238E27FC236}">
                  <a16:creationId xmlns:a16="http://schemas.microsoft.com/office/drawing/2014/main" id="{058264E3-7C66-444F-8E41-E03D5396843F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80450" y="2522538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65 1">
              <a:extLst>
                <a:ext uri="{FF2B5EF4-FFF2-40B4-BE49-F238E27FC236}">
                  <a16:creationId xmlns:a16="http://schemas.microsoft.com/office/drawing/2014/main" id="{A86CB09D-13C9-44AC-9ADF-C435A1E9E504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775700" y="2486026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66 1">
              <a:extLst>
                <a:ext uri="{FF2B5EF4-FFF2-40B4-BE49-F238E27FC236}">
                  <a16:creationId xmlns:a16="http://schemas.microsoft.com/office/drawing/2014/main" id="{522DD0D9-87BA-4F71-832F-C7E6ABD0CE8E}"/>
                </a:ext>
              </a:extLst>
            </p:cNvPr>
            <p:cNvSpPr>
              <a:spLocks noEditPoints="1"/>
            </p:cNvSpPr>
            <p:nvPr>
              <p:custDataLst>
                <p:tags r:id="rId217"/>
              </p:custDataLst>
            </p:nvPr>
          </p:nvSpPr>
          <p:spPr bwMode="auto">
            <a:xfrm>
              <a:off x="8918575" y="2551113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67 1">
              <a:extLst>
                <a:ext uri="{FF2B5EF4-FFF2-40B4-BE49-F238E27FC236}">
                  <a16:creationId xmlns:a16="http://schemas.microsoft.com/office/drawing/2014/main" id="{7EDC6ADA-35A5-411F-B873-4FA4F5D3701E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9048750" y="25527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68 1">
              <a:extLst>
                <a:ext uri="{FF2B5EF4-FFF2-40B4-BE49-F238E27FC236}">
                  <a16:creationId xmlns:a16="http://schemas.microsoft.com/office/drawing/2014/main" id="{6A246163-850C-4F28-BACE-41DEA6202DF3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9239250" y="2474913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69 1">
              <a:extLst>
                <a:ext uri="{FF2B5EF4-FFF2-40B4-BE49-F238E27FC236}">
                  <a16:creationId xmlns:a16="http://schemas.microsoft.com/office/drawing/2014/main" id="{67BF0651-97D2-4668-A60B-9D1E8F6EFEAA}"/>
                </a:ext>
              </a:extLst>
            </p:cNvPr>
            <p:cNvSpPr>
              <a:spLocks noEditPoints="1"/>
            </p:cNvSpPr>
            <p:nvPr>
              <p:custDataLst>
                <p:tags r:id="rId220"/>
              </p:custDataLst>
            </p:nvPr>
          </p:nvSpPr>
          <p:spPr bwMode="auto">
            <a:xfrm>
              <a:off x="9317038" y="2559051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70 1">
              <a:extLst>
                <a:ext uri="{FF2B5EF4-FFF2-40B4-BE49-F238E27FC236}">
                  <a16:creationId xmlns:a16="http://schemas.microsoft.com/office/drawing/2014/main" id="{BE820428-7AB9-4D48-AA83-E301346FD67F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9464675" y="2474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C7A6D7B-075B-4A9A-8CF4-006F69A6043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28515" y="3765357"/>
            <a:ext cx="1165225" cy="269876"/>
            <a:chOff x="8448675" y="3414713"/>
            <a:chExt cx="1165225" cy="269876"/>
          </a:xfrm>
        </p:grpSpPr>
        <p:sp>
          <p:nvSpPr>
            <p:cNvPr id="251" name="Freeform 146 1">
              <a:extLst>
                <a:ext uri="{FF2B5EF4-FFF2-40B4-BE49-F238E27FC236}">
                  <a16:creationId xmlns:a16="http://schemas.microsoft.com/office/drawing/2014/main" id="{DC02FCF9-EAC2-41DC-A51F-26D9942C4CEC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448675" y="3432176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47 1">
              <a:extLst>
                <a:ext uri="{FF2B5EF4-FFF2-40B4-BE49-F238E27FC236}">
                  <a16:creationId xmlns:a16="http://schemas.microsoft.com/office/drawing/2014/main" id="{90ED2CD5-4121-40CF-AE78-EF4D6509080A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588375" y="3430588"/>
              <a:ext cx="119063" cy="18573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3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5"/>
                    <a:pt x="70" y="98"/>
                    <a:pt x="73" y="103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48 1">
              <a:extLst>
                <a:ext uri="{FF2B5EF4-FFF2-40B4-BE49-F238E27FC236}">
                  <a16:creationId xmlns:a16="http://schemas.microsoft.com/office/drawing/2014/main" id="{870DB24D-4B1A-4903-B15D-67BFD4F18E67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753475" y="3430588"/>
              <a:ext cx="157163" cy="18573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5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2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0"/>
                    <a:pt x="272" y="108"/>
                    <a:pt x="275" y="98"/>
                  </a:cubicBezTo>
                  <a:cubicBezTo>
                    <a:pt x="280" y="83"/>
                    <a:pt x="294" y="47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9 1">
              <a:extLst>
                <a:ext uri="{FF2B5EF4-FFF2-40B4-BE49-F238E27FC236}">
                  <a16:creationId xmlns:a16="http://schemas.microsoft.com/office/drawing/2014/main" id="{B344BE36-4A7B-42A3-8A10-05213BF20165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8948738" y="3427413"/>
              <a:ext cx="122238" cy="19208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0 1">
              <a:extLst>
                <a:ext uri="{FF2B5EF4-FFF2-40B4-BE49-F238E27FC236}">
                  <a16:creationId xmlns:a16="http://schemas.microsoft.com/office/drawing/2014/main" id="{80379B51-0105-4B9C-93DF-C74D3B0445BD}"/>
                </a:ext>
              </a:extLst>
            </p:cNvPr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9091613" y="3530601"/>
              <a:ext cx="34925" cy="127000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1 h 236"/>
                <a:gd name="T8" fmla="*/ 54 w 76"/>
                <a:gd name="T9" fmla="*/ 20 h 236"/>
                <a:gd name="T10" fmla="*/ 1 w 76"/>
                <a:gd name="T11" fmla="*/ 86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2 w 76"/>
                <a:gd name="T29" fmla="*/ 208 h 236"/>
                <a:gd name="T30" fmla="*/ 52 w 76"/>
                <a:gd name="T31" fmla="*/ 82 h 236"/>
                <a:gd name="T32" fmla="*/ 1 w 76"/>
                <a:gd name="T33" fmla="*/ 8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33"/>
                    <a:pt x="24" y="41"/>
                    <a:pt x="34" y="41"/>
                  </a:cubicBezTo>
                  <a:cubicBezTo>
                    <a:pt x="45" y="41"/>
                    <a:pt x="54" y="32"/>
                    <a:pt x="54" y="20"/>
                  </a:cubicBezTo>
                  <a:close/>
                  <a:moveTo>
                    <a:pt x="1" y="86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1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2" y="223"/>
                    <a:pt x="52" y="208"/>
                  </a:cubicBezTo>
                  <a:lnTo>
                    <a:pt x="52" y="82"/>
                  </a:lnTo>
                  <a:lnTo>
                    <a:pt x="1" y="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51 1">
              <a:extLst>
                <a:ext uri="{FF2B5EF4-FFF2-40B4-BE49-F238E27FC236}">
                  <a16:creationId xmlns:a16="http://schemas.microsoft.com/office/drawing/2014/main" id="{D1966A30-8A87-4168-9907-23D7BDAA52B1}"/>
                </a:ext>
              </a:extLst>
            </p:cNvPr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9142413" y="3527426"/>
              <a:ext cx="87313" cy="131763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7 h 246"/>
                <a:gd name="T4" fmla="*/ 135 w 187"/>
                <a:gd name="T5" fmla="*/ 36 h 246"/>
                <a:gd name="T6" fmla="*/ 135 w 187"/>
                <a:gd name="T7" fmla="*/ 109 h 246"/>
                <a:gd name="T8" fmla="*/ 86 w 187"/>
                <a:gd name="T9" fmla="*/ 89 h 246"/>
                <a:gd name="T10" fmla="*/ 0 w 187"/>
                <a:gd name="T11" fmla="*/ 168 h 246"/>
                <a:gd name="T12" fmla="*/ 82 w 187"/>
                <a:gd name="T13" fmla="*/ 246 h 246"/>
                <a:gd name="T14" fmla="*/ 133 w 187"/>
                <a:gd name="T15" fmla="*/ 225 h 246"/>
                <a:gd name="T16" fmla="*/ 133 w 187"/>
                <a:gd name="T17" fmla="*/ 246 h 246"/>
                <a:gd name="T18" fmla="*/ 187 w 187"/>
                <a:gd name="T19" fmla="*/ 243 h 246"/>
                <a:gd name="T20" fmla="*/ 187 w 187"/>
                <a:gd name="T21" fmla="*/ 230 h 246"/>
                <a:gd name="T22" fmla="*/ 161 w 187"/>
                <a:gd name="T23" fmla="*/ 211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6 h 246"/>
                <a:gd name="T30" fmla="*/ 84 w 187"/>
                <a:gd name="T31" fmla="*/ 236 h 246"/>
                <a:gd name="T32" fmla="*/ 43 w 187"/>
                <a:gd name="T33" fmla="*/ 215 h 246"/>
                <a:gd name="T34" fmla="*/ 32 w 187"/>
                <a:gd name="T35" fmla="*/ 168 h 246"/>
                <a:gd name="T36" fmla="*/ 46 w 187"/>
                <a:gd name="T37" fmla="*/ 117 h 246"/>
                <a:gd name="T38" fmla="*/ 87 w 187"/>
                <a:gd name="T39" fmla="*/ 99 h 246"/>
                <a:gd name="T40" fmla="*/ 129 w 187"/>
                <a:gd name="T41" fmla="*/ 119 h 246"/>
                <a:gd name="T42" fmla="*/ 133 w 187"/>
                <a:gd name="T43" fmla="*/ 131 h 246"/>
                <a:gd name="T44" fmla="*/ 133 w 187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7"/>
                  </a:lnTo>
                  <a:cubicBezTo>
                    <a:pt x="132" y="17"/>
                    <a:pt x="135" y="19"/>
                    <a:pt x="135" y="36"/>
                  </a:cubicBezTo>
                  <a:lnTo>
                    <a:pt x="135" y="109"/>
                  </a:lnTo>
                  <a:cubicBezTo>
                    <a:pt x="122" y="96"/>
                    <a:pt x="105" y="89"/>
                    <a:pt x="86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1"/>
                    <a:pt x="133" y="225"/>
                  </a:cubicBezTo>
                  <a:lnTo>
                    <a:pt x="133" y="246"/>
                  </a:lnTo>
                  <a:lnTo>
                    <a:pt x="187" y="243"/>
                  </a:lnTo>
                  <a:lnTo>
                    <a:pt x="187" y="230"/>
                  </a:lnTo>
                  <a:cubicBezTo>
                    <a:pt x="163" y="230"/>
                    <a:pt x="161" y="228"/>
                    <a:pt x="161" y="211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2" y="190"/>
                    <a:pt x="32" y="168"/>
                  </a:cubicBezTo>
                  <a:cubicBezTo>
                    <a:pt x="32" y="160"/>
                    <a:pt x="32" y="134"/>
                    <a:pt x="46" y="117"/>
                  </a:cubicBezTo>
                  <a:cubicBezTo>
                    <a:pt x="60" y="102"/>
                    <a:pt x="77" y="99"/>
                    <a:pt x="87" y="99"/>
                  </a:cubicBezTo>
                  <a:cubicBezTo>
                    <a:pt x="104" y="99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52 1">
              <a:extLst>
                <a:ext uri="{FF2B5EF4-FFF2-40B4-BE49-F238E27FC236}">
                  <a16:creationId xmlns:a16="http://schemas.microsoft.com/office/drawing/2014/main" id="{D7E3314C-781D-4EB3-AC47-D985E58B7015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9272588" y="3416301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53 1">
              <a:extLst>
                <a:ext uri="{FF2B5EF4-FFF2-40B4-BE49-F238E27FC236}">
                  <a16:creationId xmlns:a16="http://schemas.microsoft.com/office/drawing/2014/main" id="{8C7B2C3D-6BDA-463D-9742-E7E7A77525EA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9348788" y="3502026"/>
              <a:ext cx="123825" cy="117475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54 1">
              <a:extLst>
                <a:ext uri="{FF2B5EF4-FFF2-40B4-BE49-F238E27FC236}">
                  <a16:creationId xmlns:a16="http://schemas.microsoft.com/office/drawing/2014/main" id="{E75EE60D-5266-419B-B242-8089B396446E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9488488" y="341471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55 1">
              <a:extLst>
                <a:ext uri="{FF2B5EF4-FFF2-40B4-BE49-F238E27FC236}">
                  <a16:creationId xmlns:a16="http://schemas.microsoft.com/office/drawing/2014/main" id="{EFF3EC5C-7CB8-4AFD-9EE5-C40EB62EBFF2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9559925" y="3416301"/>
              <a:ext cx="53975" cy="268288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3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432A86-37B9-4464-BA4E-7243F2E1E73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214375" y="3627512"/>
            <a:ext cx="744538" cy="228600"/>
            <a:chOff x="6229350" y="3344863"/>
            <a:chExt cx="744538" cy="228600"/>
          </a:xfrm>
        </p:grpSpPr>
        <p:sp>
          <p:nvSpPr>
            <p:cNvPr id="140" name="Freeform 87 1 1">
              <a:extLst>
                <a:ext uri="{FF2B5EF4-FFF2-40B4-BE49-F238E27FC236}">
                  <a16:creationId xmlns:a16="http://schemas.microsoft.com/office/drawing/2014/main" id="{AB2C06AB-157D-4FDA-911E-99356163866A}"/>
                </a:ext>
              </a:extLst>
            </p:cNvPr>
            <p:cNvSpPr>
              <a:spLocks noEditPoints="1"/>
            </p:cNvSpPr>
            <p:nvPr>
              <p:custDataLst>
                <p:tags r:id="rId198"/>
              </p:custDataLst>
            </p:nvPr>
          </p:nvSpPr>
          <p:spPr bwMode="auto">
            <a:xfrm>
              <a:off x="6229350" y="3454401"/>
              <a:ext cx="127000" cy="115888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8 1 1">
              <a:extLst>
                <a:ext uri="{FF2B5EF4-FFF2-40B4-BE49-F238E27FC236}">
                  <a16:creationId xmlns:a16="http://schemas.microsoft.com/office/drawing/2014/main" id="{82F81F6E-B4DC-440D-9B5A-7E86FE0E0E13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6373813" y="3370263"/>
              <a:ext cx="41275" cy="95250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9 1">
              <a:extLst>
                <a:ext uri="{FF2B5EF4-FFF2-40B4-BE49-F238E27FC236}">
                  <a16:creationId xmlns:a16="http://schemas.microsoft.com/office/drawing/2014/main" id="{5FD71FFF-856F-40E2-9FE2-5EA0E2F62B80}"/>
                </a:ext>
              </a:extLst>
            </p:cNvPr>
            <p:cNvSpPr>
              <a:spLocks noEditPoints="1"/>
            </p:cNvSpPr>
            <p:nvPr>
              <p:custDataLst>
                <p:tags r:id="rId200"/>
              </p:custDataLst>
            </p:nvPr>
          </p:nvSpPr>
          <p:spPr bwMode="auto">
            <a:xfrm>
              <a:off x="6511925" y="3470276"/>
              <a:ext cx="158750" cy="61913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0 1">
              <a:extLst>
                <a:ext uri="{FF2B5EF4-FFF2-40B4-BE49-F238E27FC236}">
                  <a16:creationId xmlns:a16="http://schemas.microsoft.com/office/drawing/2014/main" id="{80568EE2-9854-43C0-A62A-B3F1FEC9748C}"/>
                </a:ext>
              </a:extLst>
            </p:cNvPr>
            <p:cNvSpPr>
              <a:spLocks noEditPoints="1"/>
            </p:cNvSpPr>
            <p:nvPr>
              <p:custDataLst>
                <p:tags r:id="rId201"/>
              </p:custDataLst>
            </p:nvPr>
          </p:nvSpPr>
          <p:spPr bwMode="auto">
            <a:xfrm>
              <a:off x="6759575" y="3392488"/>
              <a:ext cx="100013" cy="18097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1 1">
              <a:extLst>
                <a:ext uri="{FF2B5EF4-FFF2-40B4-BE49-F238E27FC236}">
                  <a16:creationId xmlns:a16="http://schemas.microsoft.com/office/drawing/2014/main" id="{45D18BC6-E5FD-46CA-86FF-8E3B3C83C1DC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6881813" y="3344863"/>
              <a:ext cx="92075" cy="128588"/>
            </a:xfrm>
            <a:custGeom>
              <a:avLst/>
              <a:gdLst>
                <a:gd name="T0" fmla="*/ 115 w 191"/>
                <a:gd name="T1" fmla="*/ 142 h 246"/>
                <a:gd name="T2" fmla="*/ 156 w 191"/>
                <a:gd name="T3" fmla="*/ 237 h 246"/>
                <a:gd name="T4" fmla="*/ 174 w 191"/>
                <a:gd name="T5" fmla="*/ 246 h 246"/>
                <a:gd name="T6" fmla="*/ 181 w 191"/>
                <a:gd name="T7" fmla="*/ 246 h 246"/>
                <a:gd name="T8" fmla="*/ 191 w 191"/>
                <a:gd name="T9" fmla="*/ 241 h 246"/>
                <a:gd name="T10" fmla="*/ 190 w 191"/>
                <a:gd name="T11" fmla="*/ 238 h 246"/>
                <a:gd name="T12" fmla="*/ 181 w 191"/>
                <a:gd name="T13" fmla="*/ 223 h 246"/>
                <a:gd name="T14" fmla="*/ 95 w 191"/>
                <a:gd name="T15" fmla="*/ 22 h 246"/>
                <a:gd name="T16" fmla="*/ 49 w 191"/>
                <a:gd name="T17" fmla="*/ 0 h 246"/>
                <a:gd name="T18" fmla="*/ 40 w 191"/>
                <a:gd name="T19" fmla="*/ 5 h 246"/>
                <a:gd name="T20" fmla="*/ 45 w 191"/>
                <a:gd name="T21" fmla="*/ 9 h 246"/>
                <a:gd name="T22" fmla="*/ 68 w 191"/>
                <a:gd name="T23" fmla="*/ 31 h 246"/>
                <a:gd name="T24" fmla="*/ 109 w 191"/>
                <a:gd name="T25" fmla="*/ 129 h 246"/>
                <a:gd name="T26" fmla="*/ 7 w 191"/>
                <a:gd name="T27" fmla="*/ 222 h 246"/>
                <a:gd name="T28" fmla="*/ 0 w 191"/>
                <a:gd name="T29" fmla="*/ 234 h 246"/>
                <a:gd name="T30" fmla="*/ 11 w 191"/>
                <a:gd name="T31" fmla="*/ 246 h 246"/>
                <a:gd name="T32" fmla="*/ 23 w 191"/>
                <a:gd name="T33" fmla="*/ 241 h 246"/>
                <a:gd name="T34" fmla="*/ 115 w 191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46">
                  <a:moveTo>
                    <a:pt x="115" y="142"/>
                  </a:moveTo>
                  <a:cubicBezTo>
                    <a:pt x="132" y="182"/>
                    <a:pt x="152" y="233"/>
                    <a:pt x="156" y="237"/>
                  </a:cubicBezTo>
                  <a:cubicBezTo>
                    <a:pt x="162" y="246"/>
                    <a:pt x="169" y="246"/>
                    <a:pt x="174" y="246"/>
                  </a:cubicBezTo>
                  <a:lnTo>
                    <a:pt x="181" y="246"/>
                  </a:lnTo>
                  <a:cubicBezTo>
                    <a:pt x="188" y="246"/>
                    <a:pt x="191" y="246"/>
                    <a:pt x="191" y="241"/>
                  </a:cubicBezTo>
                  <a:cubicBezTo>
                    <a:pt x="191" y="240"/>
                    <a:pt x="190" y="239"/>
                    <a:pt x="190" y="238"/>
                  </a:cubicBezTo>
                  <a:cubicBezTo>
                    <a:pt x="185" y="234"/>
                    <a:pt x="182" y="226"/>
                    <a:pt x="181" y="223"/>
                  </a:cubicBezTo>
                  <a:lnTo>
                    <a:pt x="95" y="22"/>
                  </a:lnTo>
                  <a:cubicBezTo>
                    <a:pt x="93" y="15"/>
                    <a:pt x="86" y="0"/>
                    <a:pt x="49" y="0"/>
                  </a:cubicBezTo>
                  <a:cubicBezTo>
                    <a:pt x="45" y="0"/>
                    <a:pt x="40" y="0"/>
                    <a:pt x="40" y="5"/>
                  </a:cubicBezTo>
                  <a:cubicBezTo>
                    <a:pt x="40" y="9"/>
                    <a:pt x="44" y="9"/>
                    <a:pt x="45" y="9"/>
                  </a:cubicBezTo>
                  <a:cubicBezTo>
                    <a:pt x="53" y="11"/>
                    <a:pt x="59" y="12"/>
                    <a:pt x="68" y="31"/>
                  </a:cubicBezTo>
                  <a:lnTo>
                    <a:pt x="109" y="129"/>
                  </a:lnTo>
                  <a:lnTo>
                    <a:pt x="7" y="222"/>
                  </a:lnTo>
                  <a:cubicBezTo>
                    <a:pt x="2" y="226"/>
                    <a:pt x="0" y="229"/>
                    <a:pt x="0" y="234"/>
                  </a:cubicBezTo>
                  <a:cubicBezTo>
                    <a:pt x="0" y="243"/>
                    <a:pt x="7" y="246"/>
                    <a:pt x="11" y="246"/>
                  </a:cubicBezTo>
                  <a:cubicBezTo>
                    <a:pt x="18" y="246"/>
                    <a:pt x="22" y="242"/>
                    <a:pt x="23" y="241"/>
                  </a:cubicBezTo>
                  <a:lnTo>
                    <a:pt x="115" y="1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3BCA03D-2D4B-49A6-B297-EC763D9DF0E4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485351" y="4267845"/>
            <a:ext cx="914400" cy="266700"/>
            <a:chOff x="2543175" y="2540000"/>
            <a:chExt cx="914400" cy="266700"/>
          </a:xfrm>
        </p:grpSpPr>
        <p:sp>
          <p:nvSpPr>
            <p:cNvPr id="328" name="Freeform 189 1">
              <a:extLst>
                <a:ext uri="{FF2B5EF4-FFF2-40B4-BE49-F238E27FC236}">
                  <a16:creationId xmlns:a16="http://schemas.microsoft.com/office/drawing/2014/main" id="{DEB2676E-CDCA-43E0-BB3D-16A7DCBA9FB0}"/>
                </a:ext>
              </a:extLst>
            </p:cNvPr>
            <p:cNvSpPr>
              <a:spLocks noEditPoints="1"/>
            </p:cNvSpPr>
            <p:nvPr>
              <p:custDataLst>
                <p:tags r:id="rId190"/>
              </p:custDataLst>
            </p:nvPr>
          </p:nvSpPr>
          <p:spPr bwMode="auto">
            <a:xfrm>
              <a:off x="2543175" y="2554288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90 1">
              <a:extLst>
                <a:ext uri="{FF2B5EF4-FFF2-40B4-BE49-F238E27FC236}">
                  <a16:creationId xmlns:a16="http://schemas.microsoft.com/office/drawing/2014/main" id="{A02F4772-AF05-4AF2-B300-7AAC47DD6FCD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2662238" y="2616200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91 1">
              <a:extLst>
                <a:ext uri="{FF2B5EF4-FFF2-40B4-BE49-F238E27FC236}">
                  <a16:creationId xmlns:a16="http://schemas.microsoft.com/office/drawing/2014/main" id="{8B3966F3-A033-456F-82CA-2532BF3C862A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2765425" y="2616200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92 1">
              <a:extLst>
                <a:ext uri="{FF2B5EF4-FFF2-40B4-BE49-F238E27FC236}">
                  <a16:creationId xmlns:a16="http://schemas.microsoft.com/office/drawing/2014/main" id="{FC3E6C54-A766-407B-83CA-FD8B650F7FF2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2867025" y="2616200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93 1">
              <a:extLst>
                <a:ext uri="{FF2B5EF4-FFF2-40B4-BE49-F238E27FC236}">
                  <a16:creationId xmlns:a16="http://schemas.microsoft.com/office/drawing/2014/main" id="{56A06C7C-EA76-4984-ADDF-6B81046FC184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2994025" y="2617788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94 1">
              <a:extLst>
                <a:ext uri="{FF2B5EF4-FFF2-40B4-BE49-F238E27FC236}">
                  <a16:creationId xmlns:a16="http://schemas.microsoft.com/office/drawing/2014/main" id="{A2DAB363-5349-41EA-887C-1E53B583229B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3182938" y="2540000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95 1">
              <a:extLst>
                <a:ext uri="{FF2B5EF4-FFF2-40B4-BE49-F238E27FC236}">
                  <a16:creationId xmlns:a16="http://schemas.microsoft.com/office/drawing/2014/main" id="{66C4195C-C0F9-4C59-8132-137759582900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3259138" y="2624138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96 1">
              <a:extLst>
                <a:ext uri="{FF2B5EF4-FFF2-40B4-BE49-F238E27FC236}">
                  <a16:creationId xmlns:a16="http://schemas.microsoft.com/office/drawing/2014/main" id="{6F1E95FB-4F7A-4046-98F6-D1DCE895ECC0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340360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5C29D21-E69E-46E7-859A-90DF1186F4D3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058950" y="5514887"/>
            <a:ext cx="2053141" cy="563040"/>
            <a:chOff x="2541587" y="2540000"/>
            <a:chExt cx="2587625" cy="709613"/>
          </a:xfrm>
        </p:grpSpPr>
        <p:sp>
          <p:nvSpPr>
            <p:cNvPr id="403" name="Freeform 255 1">
              <a:extLst>
                <a:ext uri="{FF2B5EF4-FFF2-40B4-BE49-F238E27FC236}">
                  <a16:creationId xmlns:a16="http://schemas.microsoft.com/office/drawing/2014/main" id="{C9F67C1E-B82D-4C42-A7F8-E657763D8408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2551112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Oval 256 1">
              <a:extLst>
                <a:ext uri="{FF2B5EF4-FFF2-40B4-BE49-F238E27FC236}">
                  <a16:creationId xmlns:a16="http://schemas.microsoft.com/office/drawing/2014/main" id="{BC75A388-3A89-4D73-8F07-BCC2E5A916B7}"/>
                </a:ext>
              </a:extLst>
            </p:cNvPr>
            <p:cNvSpPr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>
              <a:off x="26622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57 1">
              <a:extLst>
                <a:ext uri="{FF2B5EF4-FFF2-40B4-BE49-F238E27FC236}">
                  <a16:creationId xmlns:a16="http://schemas.microsoft.com/office/drawing/2014/main" id="{0FCF5788-2FE4-4464-A0B2-2AD1D1D081E5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2832100" y="2552700"/>
              <a:ext cx="101600" cy="168275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58 1">
              <a:extLst>
                <a:ext uri="{FF2B5EF4-FFF2-40B4-BE49-F238E27FC236}">
                  <a16:creationId xmlns:a16="http://schemas.microsoft.com/office/drawing/2014/main" id="{76164365-B9F3-4FAE-A6CE-F221899EA423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2952750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259 1">
              <a:extLst>
                <a:ext uri="{FF2B5EF4-FFF2-40B4-BE49-F238E27FC236}">
                  <a16:creationId xmlns:a16="http://schemas.microsoft.com/office/drawing/2014/main" id="{5C618C8E-EBBF-49FB-8B42-C3193D451B3C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3197225" y="2611438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Oval 260 1">
              <a:extLst>
                <a:ext uri="{FF2B5EF4-FFF2-40B4-BE49-F238E27FC236}">
                  <a16:creationId xmlns:a16="http://schemas.microsoft.com/office/drawing/2014/main" id="{DBE61CF3-8807-471F-9D64-89ADAFB9EBE2}"/>
                </a:ext>
              </a:extLst>
            </p:cNvPr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3298825" y="2695575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1 1">
              <a:extLst>
                <a:ext uri="{FF2B5EF4-FFF2-40B4-BE49-F238E27FC236}">
                  <a16:creationId xmlns:a16="http://schemas.microsoft.com/office/drawing/2014/main" id="{9A421641-A255-4313-B176-2C7799C7AD0B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3346450" y="2571750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Oval 262 1">
              <a:extLst>
                <a:ext uri="{FF2B5EF4-FFF2-40B4-BE49-F238E27FC236}">
                  <a16:creationId xmlns:a16="http://schemas.microsoft.com/office/drawing/2014/main" id="{78BA0592-2325-4A3B-9728-D5A2ADD1F1EE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34496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63 1">
              <a:extLst>
                <a:ext uri="{FF2B5EF4-FFF2-40B4-BE49-F238E27FC236}">
                  <a16:creationId xmlns:a16="http://schemas.microsoft.com/office/drawing/2014/main" id="{923CC6EB-025A-4796-9921-61A06437F679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3603625" y="2555875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64 1">
              <a:extLst>
                <a:ext uri="{FF2B5EF4-FFF2-40B4-BE49-F238E27FC236}">
                  <a16:creationId xmlns:a16="http://schemas.microsoft.com/office/drawing/2014/main" id="{69E8065D-65F5-4147-A785-D7721B0EA77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3790950" y="2540000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265 1">
              <a:extLst>
                <a:ext uri="{FF2B5EF4-FFF2-40B4-BE49-F238E27FC236}">
                  <a16:creationId xmlns:a16="http://schemas.microsoft.com/office/drawing/2014/main" id="{11C5B9B6-DC19-4B99-B1A0-B8919FFD0167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3863975" y="2613025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266 1">
              <a:extLst>
                <a:ext uri="{FF2B5EF4-FFF2-40B4-BE49-F238E27FC236}">
                  <a16:creationId xmlns:a16="http://schemas.microsoft.com/office/drawing/2014/main" id="{230A3211-4017-4A14-A76C-17D584F1CA9A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4006850" y="2695575"/>
              <a:ext cx="25400" cy="714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67 1">
              <a:extLst>
                <a:ext uri="{FF2B5EF4-FFF2-40B4-BE49-F238E27FC236}">
                  <a16:creationId xmlns:a16="http://schemas.microsoft.com/office/drawing/2014/main" id="{F6B51C24-E44F-4553-A9E3-9D51A2EA6675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4094162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68 1">
              <a:extLst>
                <a:ext uri="{FF2B5EF4-FFF2-40B4-BE49-F238E27FC236}">
                  <a16:creationId xmlns:a16="http://schemas.microsoft.com/office/drawing/2014/main" id="{67675989-BE81-41B3-B85B-7644A35590BD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4268787" y="2540000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269 1">
              <a:extLst>
                <a:ext uri="{FF2B5EF4-FFF2-40B4-BE49-F238E27FC236}">
                  <a16:creationId xmlns:a16="http://schemas.microsoft.com/office/drawing/2014/main" id="{D88D843B-13BA-49D2-9599-5D6BC9FB1C4B}"/>
                </a:ext>
              </a:extLst>
            </p:cNvPr>
            <p:cNvSpPr>
              <a:spLocks noEditPoints="1"/>
            </p:cNvSpPr>
            <p:nvPr>
              <p:custDataLst>
                <p:tags r:id="rId168"/>
              </p:custDataLst>
            </p:nvPr>
          </p:nvSpPr>
          <p:spPr bwMode="auto">
            <a:xfrm>
              <a:off x="4419600" y="2632075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70 1">
              <a:extLst>
                <a:ext uri="{FF2B5EF4-FFF2-40B4-BE49-F238E27FC236}">
                  <a16:creationId xmlns:a16="http://schemas.microsoft.com/office/drawing/2014/main" id="{5E7B9F80-F268-402C-B749-2A6001D93C8B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4667250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71 1">
              <a:extLst>
                <a:ext uri="{FF2B5EF4-FFF2-40B4-BE49-F238E27FC236}">
                  <a16:creationId xmlns:a16="http://schemas.microsoft.com/office/drawing/2014/main" id="{A9FD07ED-7812-4D75-9751-E9A2FCEF8601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4779962" y="2695575"/>
              <a:ext cx="26988" cy="714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272 1">
              <a:extLst>
                <a:ext uri="{FF2B5EF4-FFF2-40B4-BE49-F238E27FC236}">
                  <a16:creationId xmlns:a16="http://schemas.microsoft.com/office/drawing/2014/main" id="{4E55900C-FE84-4AB3-B84B-A934B6BB19E9}"/>
                </a:ext>
              </a:extLst>
            </p:cNvPr>
            <p:cNvSpPr>
              <a:spLocks noEditPoints="1"/>
            </p:cNvSpPr>
            <p:nvPr>
              <p:custDataLst>
                <p:tags r:id="rId171"/>
              </p:custDataLst>
            </p:nvPr>
          </p:nvSpPr>
          <p:spPr bwMode="auto">
            <a:xfrm>
              <a:off x="4905375" y="2611438"/>
              <a:ext cx="115888" cy="111125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73 1">
              <a:extLst>
                <a:ext uri="{FF2B5EF4-FFF2-40B4-BE49-F238E27FC236}">
                  <a16:creationId xmlns:a16="http://schemas.microsoft.com/office/drawing/2014/main" id="{8EE2380D-B93E-4D43-A825-8D23D94F8972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037137" y="2611438"/>
              <a:ext cx="92075" cy="109538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274 1">
              <a:extLst>
                <a:ext uri="{FF2B5EF4-FFF2-40B4-BE49-F238E27FC236}">
                  <a16:creationId xmlns:a16="http://schemas.microsoft.com/office/drawing/2014/main" id="{5068CFA8-AC5C-40D8-AF0E-E188F4B412B4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2541587" y="3041650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Oval 275 1">
              <a:extLst>
                <a:ext uri="{FF2B5EF4-FFF2-40B4-BE49-F238E27FC236}">
                  <a16:creationId xmlns:a16="http://schemas.microsoft.com/office/drawing/2014/main" id="{751E4484-6BBF-40F5-823C-0C988C09D6C9}"/>
                </a:ext>
              </a:extLst>
            </p:cNvPr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662237" y="31765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276 1">
              <a:extLst>
                <a:ext uri="{FF2B5EF4-FFF2-40B4-BE49-F238E27FC236}">
                  <a16:creationId xmlns:a16="http://schemas.microsoft.com/office/drawing/2014/main" id="{E7A19417-BD43-4DC1-BEBD-282CEC6E10AA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2828925" y="3098800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77 1">
              <a:extLst>
                <a:ext uri="{FF2B5EF4-FFF2-40B4-BE49-F238E27FC236}">
                  <a16:creationId xmlns:a16="http://schemas.microsoft.com/office/drawing/2014/main" id="{1D93CD98-A22F-4934-B961-515C94DF7631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2965450" y="30210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278 1">
              <a:extLst>
                <a:ext uri="{FF2B5EF4-FFF2-40B4-BE49-F238E27FC236}">
                  <a16:creationId xmlns:a16="http://schemas.microsoft.com/office/drawing/2014/main" id="{A81DD88D-7C44-4FDC-8490-296BBE4DE8EA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3105150" y="3040063"/>
              <a:ext cx="47625" cy="161925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279 1">
              <a:extLst>
                <a:ext uri="{FF2B5EF4-FFF2-40B4-BE49-F238E27FC236}">
                  <a16:creationId xmlns:a16="http://schemas.microsoft.com/office/drawing/2014/main" id="{E06B2764-EF14-4A73-89CB-82D256239BEE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3167062" y="3095625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280 1">
              <a:extLst>
                <a:ext uri="{FF2B5EF4-FFF2-40B4-BE49-F238E27FC236}">
                  <a16:creationId xmlns:a16="http://schemas.microsoft.com/office/drawing/2014/main" id="{C4C7FAAD-28F3-44E2-AED4-4AC51E9CB6F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3382962" y="3035300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281 1">
              <a:extLst>
                <a:ext uri="{FF2B5EF4-FFF2-40B4-BE49-F238E27FC236}">
                  <a16:creationId xmlns:a16="http://schemas.microsoft.com/office/drawing/2014/main" id="{46048800-91BF-4C0C-BC73-1E7F3D9F962F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3519487" y="3035300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282 1">
              <a:extLst>
                <a:ext uri="{FF2B5EF4-FFF2-40B4-BE49-F238E27FC236}">
                  <a16:creationId xmlns:a16="http://schemas.microsoft.com/office/drawing/2014/main" id="{A0B2FEAA-E404-4D59-AE6A-6BC0FE45425D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3681412" y="3035300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283 1">
              <a:extLst>
                <a:ext uri="{FF2B5EF4-FFF2-40B4-BE49-F238E27FC236}">
                  <a16:creationId xmlns:a16="http://schemas.microsoft.com/office/drawing/2014/main" id="{88F18149-098B-4868-94C0-34D2EEABBCC0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3871912" y="3032125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284 1">
              <a:extLst>
                <a:ext uri="{FF2B5EF4-FFF2-40B4-BE49-F238E27FC236}">
                  <a16:creationId xmlns:a16="http://schemas.microsoft.com/office/drawing/2014/main" id="{9D697582-5511-4927-BF33-C8D304146F6C}"/>
                </a:ext>
              </a:extLst>
            </p:cNvPr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4083050" y="30940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285 1">
              <a:extLst>
                <a:ext uri="{FF2B5EF4-FFF2-40B4-BE49-F238E27FC236}">
                  <a16:creationId xmlns:a16="http://schemas.microsoft.com/office/drawing/2014/main" id="{79A1F03C-06CF-4863-BA37-5720474217D2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4186237" y="3095625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286 1">
              <a:extLst>
                <a:ext uri="{FF2B5EF4-FFF2-40B4-BE49-F238E27FC236}">
                  <a16:creationId xmlns:a16="http://schemas.microsoft.com/office/drawing/2014/main" id="{61D2B375-F29B-4BB0-BFE7-001C93BCF436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4303712" y="3095625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287 1">
              <a:extLst>
                <a:ext uri="{FF2B5EF4-FFF2-40B4-BE49-F238E27FC236}">
                  <a16:creationId xmlns:a16="http://schemas.microsoft.com/office/drawing/2014/main" id="{D9CD439D-2FDF-47DE-B2CC-1D8373E539CD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4432300" y="30940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288 1">
              <a:extLst>
                <a:ext uri="{FF2B5EF4-FFF2-40B4-BE49-F238E27FC236}">
                  <a16:creationId xmlns:a16="http://schemas.microsoft.com/office/drawing/2014/main" id="{54D32A80-BDEF-4280-968C-9C10C3423653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4545012" y="3035300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289 1">
              <a:extLst>
                <a:ext uri="{FF2B5EF4-FFF2-40B4-BE49-F238E27FC236}">
                  <a16:creationId xmlns:a16="http://schemas.microsoft.com/office/drawing/2014/main" id="{8391B340-2F05-457A-9C0F-2762E868C973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4606925" y="30940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290 1">
              <a:extLst>
                <a:ext uri="{FF2B5EF4-FFF2-40B4-BE49-F238E27FC236}">
                  <a16:creationId xmlns:a16="http://schemas.microsoft.com/office/drawing/2014/main" id="{133AF5FA-8799-4F7E-9F3B-64E1F719920C}"/>
                </a:ext>
              </a:extLst>
            </p:cNvPr>
            <p:cNvSpPr>
              <a:spLocks noEditPoints="1"/>
            </p:cNvSpPr>
            <p:nvPr>
              <p:custDataLst>
                <p:tags r:id="rId189"/>
              </p:custDataLst>
            </p:nvPr>
          </p:nvSpPr>
          <p:spPr bwMode="auto">
            <a:xfrm>
              <a:off x="4773612" y="3098800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6A1AAA7-9355-4096-A073-38567F54CCB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466904" y="1890099"/>
            <a:ext cx="960763" cy="286185"/>
            <a:chOff x="2540000" y="2540000"/>
            <a:chExt cx="895350" cy="266700"/>
          </a:xfrm>
        </p:grpSpPr>
        <p:sp>
          <p:nvSpPr>
            <p:cNvPr id="483" name="Freeform 297 1">
              <a:extLst>
                <a:ext uri="{FF2B5EF4-FFF2-40B4-BE49-F238E27FC236}">
                  <a16:creationId xmlns:a16="http://schemas.microsoft.com/office/drawing/2014/main" id="{90B589C4-77C2-44AE-87EA-51A8384C11E8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Freeform 298 1">
              <a:extLst>
                <a:ext uri="{FF2B5EF4-FFF2-40B4-BE49-F238E27FC236}">
                  <a16:creationId xmlns:a16="http://schemas.microsoft.com/office/drawing/2014/main" id="{1EF5CA1A-3B20-4B14-8497-399C25FC1086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99 1">
              <a:extLst>
                <a:ext uri="{FF2B5EF4-FFF2-40B4-BE49-F238E27FC236}">
                  <a16:creationId xmlns:a16="http://schemas.microsoft.com/office/drawing/2014/main" id="{D718FAEB-6EBB-47F3-9208-150E5064DF8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00 1">
              <a:extLst>
                <a:ext uri="{FF2B5EF4-FFF2-40B4-BE49-F238E27FC236}">
                  <a16:creationId xmlns:a16="http://schemas.microsoft.com/office/drawing/2014/main" id="{1B44359F-6C0C-4B7F-A9CA-5DE4D0AB0800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301 1">
              <a:extLst>
                <a:ext uri="{FF2B5EF4-FFF2-40B4-BE49-F238E27FC236}">
                  <a16:creationId xmlns:a16="http://schemas.microsoft.com/office/drawing/2014/main" id="{4E85EEC8-2A1D-459C-8EB8-CBBA489417CB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Freeform 302 1">
              <a:extLst>
                <a:ext uri="{FF2B5EF4-FFF2-40B4-BE49-F238E27FC236}">
                  <a16:creationId xmlns:a16="http://schemas.microsoft.com/office/drawing/2014/main" id="{4AB96330-2991-414D-8F4E-E200C393357B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03 1">
              <a:extLst>
                <a:ext uri="{FF2B5EF4-FFF2-40B4-BE49-F238E27FC236}">
                  <a16:creationId xmlns:a16="http://schemas.microsoft.com/office/drawing/2014/main" id="{448F61F7-8CBA-45AC-8AA4-5D6FC661EADA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04 1">
              <a:extLst>
                <a:ext uri="{FF2B5EF4-FFF2-40B4-BE49-F238E27FC236}">
                  <a16:creationId xmlns:a16="http://schemas.microsoft.com/office/drawing/2014/main" id="{54049D6C-EDD8-4756-A3FE-27C6AA1DF1F0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0304CF84-6C03-4B0F-A7CB-86A62E1D6699}"/>
              </a:ext>
            </a:extLst>
          </p:cNvPr>
          <p:cNvCxnSpPr>
            <a:cxnSpLocks/>
          </p:cNvCxnSpPr>
          <p:nvPr/>
        </p:nvCxnSpPr>
        <p:spPr>
          <a:xfrm>
            <a:off x="6273729" y="4611393"/>
            <a:ext cx="1438468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Arrow: Right 555">
            <a:extLst>
              <a:ext uri="{FF2B5EF4-FFF2-40B4-BE49-F238E27FC236}">
                <a16:creationId xmlns:a16="http://schemas.microsoft.com/office/drawing/2014/main" id="{D780289D-9C11-4BEE-A8D6-A3028B1C5333}"/>
              </a:ext>
            </a:extLst>
          </p:cNvPr>
          <p:cNvSpPr/>
          <p:nvPr/>
        </p:nvSpPr>
        <p:spPr>
          <a:xfrm>
            <a:off x="6273729" y="3467050"/>
            <a:ext cx="1513749" cy="754205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Arrow: Right 556">
            <a:extLst>
              <a:ext uri="{FF2B5EF4-FFF2-40B4-BE49-F238E27FC236}">
                <a16:creationId xmlns:a16="http://schemas.microsoft.com/office/drawing/2014/main" id="{83F9C01D-25CC-4974-B489-B552F334F3B5}"/>
              </a:ext>
            </a:extLst>
          </p:cNvPr>
          <p:cNvSpPr/>
          <p:nvPr/>
        </p:nvSpPr>
        <p:spPr>
          <a:xfrm rot="10800000">
            <a:off x="6185303" y="2561059"/>
            <a:ext cx="1526894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Arrow: Right 557">
            <a:extLst>
              <a:ext uri="{FF2B5EF4-FFF2-40B4-BE49-F238E27FC236}">
                <a16:creationId xmlns:a16="http://schemas.microsoft.com/office/drawing/2014/main" id="{925C51CA-AB74-4B4C-A743-C8BEDA4D67F8}"/>
              </a:ext>
            </a:extLst>
          </p:cNvPr>
          <p:cNvSpPr/>
          <p:nvPr/>
        </p:nvSpPr>
        <p:spPr>
          <a:xfrm>
            <a:off x="5934513" y="4858009"/>
            <a:ext cx="2371045" cy="1477964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4" name="Group 893">
            <a:extLst>
              <a:ext uri="{FF2B5EF4-FFF2-40B4-BE49-F238E27FC236}">
                <a16:creationId xmlns:a16="http://schemas.microsoft.com/office/drawing/2014/main" id="{42126788-14B4-49AF-BA28-88C286FAD5C9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7877023" y="1854200"/>
            <a:ext cx="1684019" cy="355868"/>
            <a:chOff x="8016875" y="1854200"/>
            <a:chExt cx="1262063" cy="266700"/>
          </a:xfrm>
        </p:grpSpPr>
        <p:sp>
          <p:nvSpPr>
            <p:cNvPr id="876" name="Freeform 328">
              <a:extLst>
                <a:ext uri="{FF2B5EF4-FFF2-40B4-BE49-F238E27FC236}">
                  <a16:creationId xmlns:a16="http://schemas.microsoft.com/office/drawing/2014/main" id="{9F6E5456-A1E1-4FA8-86BB-47B64B808748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8016875" y="1911350"/>
              <a:ext cx="144463" cy="166688"/>
            </a:xfrm>
            <a:custGeom>
              <a:avLst/>
              <a:gdLst>
                <a:gd name="T0" fmla="*/ 283 w 384"/>
                <a:gd name="T1" fmla="*/ 278 h 385"/>
                <a:gd name="T2" fmla="*/ 294 w 384"/>
                <a:gd name="T3" fmla="*/ 342 h 385"/>
                <a:gd name="T4" fmla="*/ 323 w 384"/>
                <a:gd name="T5" fmla="*/ 375 h 385"/>
                <a:gd name="T6" fmla="*/ 384 w 384"/>
                <a:gd name="T7" fmla="*/ 343 h 385"/>
                <a:gd name="T8" fmla="*/ 380 w 384"/>
                <a:gd name="T9" fmla="*/ 339 h 385"/>
                <a:gd name="T10" fmla="*/ 361 w 384"/>
                <a:gd name="T11" fmla="*/ 346 h 385"/>
                <a:gd name="T12" fmla="*/ 356 w 384"/>
                <a:gd name="T13" fmla="*/ 348 h 385"/>
                <a:gd name="T14" fmla="*/ 333 w 384"/>
                <a:gd name="T15" fmla="*/ 304 h 385"/>
                <a:gd name="T16" fmla="*/ 321 w 384"/>
                <a:gd name="T17" fmla="*/ 200 h 385"/>
                <a:gd name="T18" fmla="*/ 315 w 384"/>
                <a:gd name="T19" fmla="*/ 47 h 385"/>
                <a:gd name="T20" fmla="*/ 316 w 384"/>
                <a:gd name="T21" fmla="*/ 10 h 385"/>
                <a:gd name="T22" fmla="*/ 310 w 384"/>
                <a:gd name="T23" fmla="*/ 0 h 385"/>
                <a:gd name="T24" fmla="*/ 274 w 384"/>
                <a:gd name="T25" fmla="*/ 22 h 385"/>
                <a:gd name="T26" fmla="*/ 270 w 384"/>
                <a:gd name="T27" fmla="*/ 28 h 385"/>
                <a:gd name="T28" fmla="*/ 168 w 384"/>
                <a:gd name="T29" fmla="*/ 212 h 385"/>
                <a:gd name="T30" fmla="*/ 60 w 384"/>
                <a:gd name="T31" fmla="*/ 339 h 385"/>
                <a:gd name="T32" fmla="*/ 22 w 384"/>
                <a:gd name="T33" fmla="*/ 309 h 385"/>
                <a:gd name="T34" fmla="*/ 18 w 384"/>
                <a:gd name="T35" fmla="*/ 305 h 385"/>
                <a:gd name="T36" fmla="*/ 0 w 384"/>
                <a:gd name="T37" fmla="*/ 343 h 385"/>
                <a:gd name="T38" fmla="*/ 45 w 384"/>
                <a:gd name="T39" fmla="*/ 385 h 385"/>
                <a:gd name="T40" fmla="*/ 147 w 384"/>
                <a:gd name="T41" fmla="*/ 278 h 385"/>
                <a:gd name="T42" fmla="*/ 283 w 384"/>
                <a:gd name="T43" fmla="*/ 278 h 385"/>
                <a:gd name="T44" fmla="*/ 273 w 384"/>
                <a:gd name="T45" fmla="*/ 61 h 385"/>
                <a:gd name="T46" fmla="*/ 273 w 384"/>
                <a:gd name="T47" fmla="*/ 90 h 385"/>
                <a:gd name="T48" fmla="*/ 275 w 384"/>
                <a:gd name="T49" fmla="*/ 177 h 385"/>
                <a:gd name="T50" fmla="*/ 280 w 384"/>
                <a:gd name="T51" fmla="*/ 250 h 385"/>
                <a:gd name="T52" fmla="*/ 189 w 384"/>
                <a:gd name="T53" fmla="*/ 250 h 385"/>
                <a:gd name="T54" fmla="*/ 161 w 384"/>
                <a:gd name="T55" fmla="*/ 258 h 385"/>
                <a:gd name="T56" fmla="*/ 228 w 384"/>
                <a:gd name="T57" fmla="*/ 147 h 385"/>
                <a:gd name="T58" fmla="*/ 272 w 384"/>
                <a:gd name="T59" fmla="*/ 61 h 385"/>
                <a:gd name="T60" fmla="*/ 273 w 384"/>
                <a:gd name="T61" fmla="*/ 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4" h="385">
                  <a:moveTo>
                    <a:pt x="283" y="278"/>
                  </a:moveTo>
                  <a:cubicBezTo>
                    <a:pt x="285" y="309"/>
                    <a:pt x="291" y="332"/>
                    <a:pt x="294" y="342"/>
                  </a:cubicBezTo>
                  <a:cubicBezTo>
                    <a:pt x="299" y="364"/>
                    <a:pt x="302" y="375"/>
                    <a:pt x="323" y="375"/>
                  </a:cubicBezTo>
                  <a:cubicBezTo>
                    <a:pt x="346" y="375"/>
                    <a:pt x="384" y="353"/>
                    <a:pt x="384" y="343"/>
                  </a:cubicBezTo>
                  <a:cubicBezTo>
                    <a:pt x="384" y="340"/>
                    <a:pt x="382" y="339"/>
                    <a:pt x="380" y="339"/>
                  </a:cubicBezTo>
                  <a:cubicBezTo>
                    <a:pt x="373" y="339"/>
                    <a:pt x="363" y="345"/>
                    <a:pt x="361" y="346"/>
                  </a:cubicBezTo>
                  <a:cubicBezTo>
                    <a:pt x="358" y="348"/>
                    <a:pt x="357" y="348"/>
                    <a:pt x="356" y="348"/>
                  </a:cubicBezTo>
                  <a:cubicBezTo>
                    <a:pt x="342" y="348"/>
                    <a:pt x="339" y="334"/>
                    <a:pt x="333" y="304"/>
                  </a:cubicBezTo>
                  <a:cubicBezTo>
                    <a:pt x="329" y="288"/>
                    <a:pt x="325" y="268"/>
                    <a:pt x="321" y="200"/>
                  </a:cubicBezTo>
                  <a:cubicBezTo>
                    <a:pt x="317" y="149"/>
                    <a:pt x="315" y="98"/>
                    <a:pt x="315" y="47"/>
                  </a:cubicBezTo>
                  <a:cubicBezTo>
                    <a:pt x="315" y="35"/>
                    <a:pt x="316" y="22"/>
                    <a:pt x="316" y="10"/>
                  </a:cubicBezTo>
                  <a:cubicBezTo>
                    <a:pt x="316" y="2"/>
                    <a:pt x="316" y="0"/>
                    <a:pt x="310" y="0"/>
                  </a:cubicBezTo>
                  <a:cubicBezTo>
                    <a:pt x="303" y="0"/>
                    <a:pt x="283" y="9"/>
                    <a:pt x="274" y="22"/>
                  </a:cubicBezTo>
                  <a:lnTo>
                    <a:pt x="270" y="28"/>
                  </a:lnTo>
                  <a:cubicBezTo>
                    <a:pt x="231" y="112"/>
                    <a:pt x="194" y="172"/>
                    <a:pt x="168" y="212"/>
                  </a:cubicBezTo>
                  <a:cubicBezTo>
                    <a:pt x="139" y="258"/>
                    <a:pt x="87" y="339"/>
                    <a:pt x="60" y="339"/>
                  </a:cubicBezTo>
                  <a:cubicBezTo>
                    <a:pt x="42" y="339"/>
                    <a:pt x="26" y="327"/>
                    <a:pt x="22" y="309"/>
                  </a:cubicBezTo>
                  <a:cubicBezTo>
                    <a:pt x="21" y="308"/>
                    <a:pt x="20" y="305"/>
                    <a:pt x="18" y="305"/>
                  </a:cubicBezTo>
                  <a:cubicBezTo>
                    <a:pt x="11" y="305"/>
                    <a:pt x="0" y="329"/>
                    <a:pt x="0" y="343"/>
                  </a:cubicBezTo>
                  <a:cubicBezTo>
                    <a:pt x="0" y="363"/>
                    <a:pt x="21" y="385"/>
                    <a:pt x="45" y="385"/>
                  </a:cubicBezTo>
                  <a:cubicBezTo>
                    <a:pt x="79" y="385"/>
                    <a:pt x="136" y="295"/>
                    <a:pt x="147" y="278"/>
                  </a:cubicBezTo>
                  <a:lnTo>
                    <a:pt x="283" y="278"/>
                  </a:lnTo>
                  <a:close/>
                  <a:moveTo>
                    <a:pt x="273" y="61"/>
                  </a:moveTo>
                  <a:lnTo>
                    <a:pt x="273" y="90"/>
                  </a:lnTo>
                  <a:cubicBezTo>
                    <a:pt x="273" y="119"/>
                    <a:pt x="274" y="148"/>
                    <a:pt x="275" y="177"/>
                  </a:cubicBezTo>
                  <a:cubicBezTo>
                    <a:pt x="276" y="187"/>
                    <a:pt x="278" y="224"/>
                    <a:pt x="280" y="250"/>
                  </a:cubicBezTo>
                  <a:lnTo>
                    <a:pt x="189" y="250"/>
                  </a:lnTo>
                  <a:cubicBezTo>
                    <a:pt x="181" y="250"/>
                    <a:pt x="174" y="250"/>
                    <a:pt x="161" y="258"/>
                  </a:cubicBezTo>
                  <a:cubicBezTo>
                    <a:pt x="196" y="205"/>
                    <a:pt x="225" y="153"/>
                    <a:pt x="228" y="147"/>
                  </a:cubicBezTo>
                  <a:cubicBezTo>
                    <a:pt x="253" y="103"/>
                    <a:pt x="266" y="74"/>
                    <a:pt x="272" y="61"/>
                  </a:cubicBezTo>
                  <a:lnTo>
                    <a:pt x="273" y="6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329">
              <a:extLst>
                <a:ext uri="{FF2B5EF4-FFF2-40B4-BE49-F238E27FC236}">
                  <a16:creationId xmlns:a16="http://schemas.microsoft.com/office/drawing/2014/main" id="{123E92DD-5594-433F-AAA3-A7521D56BD7B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8178800" y="1905000"/>
              <a:ext cx="42863" cy="215900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330">
              <a:extLst>
                <a:ext uri="{FF2B5EF4-FFF2-40B4-BE49-F238E27FC236}">
                  <a16:creationId xmlns:a16="http://schemas.microsoft.com/office/drawing/2014/main" id="{3A1CAE09-3458-487C-9162-58E73451EBE5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8239125" y="1971675"/>
              <a:ext cx="92075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331">
              <a:extLst>
                <a:ext uri="{FF2B5EF4-FFF2-40B4-BE49-F238E27FC236}">
                  <a16:creationId xmlns:a16="http://schemas.microsoft.com/office/drawing/2014/main" id="{71010B3F-1311-4C95-937D-DCBFF2E50272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8355013" y="2044700"/>
              <a:ext cx="22225" cy="6508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332">
              <a:extLst>
                <a:ext uri="{FF2B5EF4-FFF2-40B4-BE49-F238E27FC236}">
                  <a16:creationId xmlns:a16="http://schemas.microsoft.com/office/drawing/2014/main" id="{DAF8ADDC-F2DF-4E64-8BED-B7B06F3C2387}"/>
                </a:ext>
              </a:extLst>
            </p:cNvPr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8428038" y="1922463"/>
              <a:ext cx="39688" cy="1444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333">
              <a:extLst>
                <a:ext uri="{FF2B5EF4-FFF2-40B4-BE49-F238E27FC236}">
                  <a16:creationId xmlns:a16="http://schemas.microsoft.com/office/drawing/2014/main" id="{806A574E-35FE-4D03-8540-48A0E252D97C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8480425" y="1916113"/>
              <a:ext cx="92075" cy="153988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2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9 h 352"/>
                <a:gd name="T42" fmla="*/ 114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2" y="126"/>
                  </a:cubicBezTo>
                  <a:cubicBezTo>
                    <a:pt x="53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9"/>
                  </a:cubicBezTo>
                  <a:cubicBezTo>
                    <a:pt x="68" y="153"/>
                    <a:pt x="87" y="137"/>
                    <a:pt x="114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334">
              <a:extLst>
                <a:ext uri="{FF2B5EF4-FFF2-40B4-BE49-F238E27FC236}">
                  <a16:creationId xmlns:a16="http://schemas.microsoft.com/office/drawing/2014/main" id="{37FCE7A1-13B4-4112-8EE3-1CF4B9C32FCA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8593138" y="2044700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335">
              <a:extLst>
                <a:ext uri="{FF2B5EF4-FFF2-40B4-BE49-F238E27FC236}">
                  <a16:creationId xmlns:a16="http://schemas.microsoft.com/office/drawing/2014/main" id="{BA2F26B5-FAA3-49CD-A34C-E33BE9F02998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8666163" y="1911350"/>
              <a:ext cx="103188" cy="2381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4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336">
              <a:extLst>
                <a:ext uri="{FF2B5EF4-FFF2-40B4-BE49-F238E27FC236}">
                  <a16:creationId xmlns:a16="http://schemas.microsoft.com/office/drawing/2014/main" id="{A63FFCC0-DDFB-42F1-8A4D-5BB434026D65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8664575" y="1971675"/>
              <a:ext cx="9366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337">
              <a:extLst>
                <a:ext uri="{FF2B5EF4-FFF2-40B4-BE49-F238E27FC236}">
                  <a16:creationId xmlns:a16="http://schemas.microsoft.com/office/drawing/2014/main" id="{EB14BAC1-98E4-41B8-B1F4-AD9751F50BAD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8782050" y="2044700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7 w 58"/>
                <a:gd name="T3" fmla="*/ 0 h 149"/>
                <a:gd name="T4" fmla="*/ 0 w 58"/>
                <a:gd name="T5" fmla="*/ 27 h 149"/>
                <a:gd name="T6" fmla="*/ 27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8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338">
              <a:extLst>
                <a:ext uri="{FF2B5EF4-FFF2-40B4-BE49-F238E27FC236}">
                  <a16:creationId xmlns:a16="http://schemas.microsoft.com/office/drawing/2014/main" id="{54AF307E-9F45-4199-A0F1-25D00318D5A3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8882063" y="1911350"/>
              <a:ext cx="103188" cy="2381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339">
              <a:extLst>
                <a:ext uri="{FF2B5EF4-FFF2-40B4-BE49-F238E27FC236}">
                  <a16:creationId xmlns:a16="http://schemas.microsoft.com/office/drawing/2014/main" id="{E6B41B21-C6B3-4310-92E3-E80543F65F3B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8853488" y="1971675"/>
              <a:ext cx="123825" cy="98425"/>
            </a:xfrm>
            <a:custGeom>
              <a:avLst/>
              <a:gdLst>
                <a:gd name="T0" fmla="*/ 216 w 330"/>
                <a:gd name="T1" fmla="*/ 51 h 226"/>
                <a:gd name="T2" fmla="*/ 224 w 330"/>
                <a:gd name="T3" fmla="*/ 19 h 226"/>
                <a:gd name="T4" fmla="*/ 209 w 330"/>
                <a:gd name="T5" fmla="*/ 5 h 226"/>
                <a:gd name="T6" fmla="*/ 191 w 330"/>
                <a:gd name="T7" fmla="*/ 19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7 w 330"/>
                <a:gd name="T33" fmla="*/ 27 h 226"/>
                <a:gd name="T34" fmla="*/ 68 w 330"/>
                <a:gd name="T35" fmla="*/ 62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7 h 226"/>
                <a:gd name="T54" fmla="*/ 309 w 330"/>
                <a:gd name="T55" fmla="*/ 79 h 226"/>
                <a:gd name="T56" fmla="*/ 281 w 330"/>
                <a:gd name="T57" fmla="*/ 171 h 226"/>
                <a:gd name="T58" fmla="*/ 227 w 330"/>
                <a:gd name="T59" fmla="*/ 215 h 226"/>
                <a:gd name="T60" fmla="*/ 190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9" y="40"/>
                    <a:pt x="224" y="22"/>
                    <a:pt x="224" y="19"/>
                  </a:cubicBezTo>
                  <a:cubicBezTo>
                    <a:pt x="224" y="10"/>
                    <a:pt x="217" y="5"/>
                    <a:pt x="209" y="5"/>
                  </a:cubicBezTo>
                  <a:cubicBezTo>
                    <a:pt x="203" y="5"/>
                    <a:pt x="194" y="9"/>
                    <a:pt x="191" y="19"/>
                  </a:cubicBezTo>
                  <a:cubicBezTo>
                    <a:pt x="189" y="23"/>
                    <a:pt x="166" y="118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69"/>
                    <a:pt x="158" y="170"/>
                    <a:pt x="158" y="173"/>
                  </a:cubicBezTo>
                  <a:cubicBezTo>
                    <a:pt x="147" y="199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5" y="134"/>
                    <a:pt x="98" y="72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8"/>
                    <a:pt x="90" y="0"/>
                    <a:pt x="66" y="0"/>
                  </a:cubicBezTo>
                  <a:cubicBezTo>
                    <a:pt x="19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0"/>
                    <a:pt x="14" y="72"/>
                  </a:cubicBezTo>
                  <a:cubicBezTo>
                    <a:pt x="28" y="26"/>
                    <a:pt x="47" y="11"/>
                    <a:pt x="64" y="11"/>
                  </a:cubicBezTo>
                  <a:cubicBezTo>
                    <a:pt x="69" y="11"/>
                    <a:pt x="77" y="11"/>
                    <a:pt x="77" y="27"/>
                  </a:cubicBezTo>
                  <a:cubicBezTo>
                    <a:pt x="77" y="40"/>
                    <a:pt x="71" y="54"/>
                    <a:pt x="68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1" y="37"/>
                  </a:cubicBezTo>
                  <a:cubicBezTo>
                    <a:pt x="296" y="43"/>
                    <a:pt x="309" y="56"/>
                    <a:pt x="309" y="79"/>
                  </a:cubicBezTo>
                  <a:cubicBezTo>
                    <a:pt x="309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1"/>
                  </a:cubicBezTo>
                  <a:cubicBezTo>
                    <a:pt x="190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340">
              <a:extLst>
                <a:ext uri="{FF2B5EF4-FFF2-40B4-BE49-F238E27FC236}">
                  <a16:creationId xmlns:a16="http://schemas.microsoft.com/office/drawing/2014/main" id="{E1A8DB68-CDE9-4B21-817B-7121CFC69629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9002713" y="2044700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341">
              <a:extLst>
                <a:ext uri="{FF2B5EF4-FFF2-40B4-BE49-F238E27FC236}">
                  <a16:creationId xmlns:a16="http://schemas.microsoft.com/office/drawing/2014/main" id="{67D3BD35-C9A8-42EC-B991-33FF732A901C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9094788" y="1854200"/>
              <a:ext cx="103188" cy="23813"/>
            </a:xfrm>
            <a:custGeom>
              <a:avLst/>
              <a:gdLst>
                <a:gd name="T0" fmla="*/ 270 w 277"/>
                <a:gd name="T1" fmla="*/ 0 h 56"/>
                <a:gd name="T2" fmla="*/ 194 w 277"/>
                <a:gd name="T3" fmla="*/ 35 h 56"/>
                <a:gd name="T4" fmla="*/ 142 w 277"/>
                <a:gd name="T5" fmla="*/ 17 h 56"/>
                <a:gd name="T6" fmla="*/ 92 w 277"/>
                <a:gd name="T7" fmla="*/ 0 h 56"/>
                <a:gd name="T8" fmla="*/ 56 w 277"/>
                <a:gd name="T9" fmla="*/ 9 h 56"/>
                <a:gd name="T10" fmla="*/ 27 w 277"/>
                <a:gd name="T11" fmla="*/ 26 h 56"/>
                <a:gd name="T12" fmla="*/ 0 w 277"/>
                <a:gd name="T13" fmla="*/ 48 h 56"/>
                <a:gd name="T14" fmla="*/ 7 w 277"/>
                <a:gd name="T15" fmla="*/ 56 h 56"/>
                <a:gd name="T16" fmla="*/ 84 w 277"/>
                <a:gd name="T17" fmla="*/ 21 h 56"/>
                <a:gd name="T18" fmla="*/ 136 w 277"/>
                <a:gd name="T19" fmla="*/ 40 h 56"/>
                <a:gd name="T20" fmla="*/ 185 w 277"/>
                <a:gd name="T21" fmla="*/ 56 h 56"/>
                <a:gd name="T22" fmla="*/ 222 w 277"/>
                <a:gd name="T23" fmla="*/ 47 h 56"/>
                <a:gd name="T24" fmla="*/ 250 w 277"/>
                <a:gd name="T25" fmla="*/ 30 h 56"/>
                <a:gd name="T26" fmla="*/ 277 w 277"/>
                <a:gd name="T27" fmla="*/ 8 h 56"/>
                <a:gd name="T28" fmla="*/ 270 w 277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6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5" y="56"/>
                    <a:pt x="185" y="56"/>
                  </a:cubicBezTo>
                  <a:cubicBezTo>
                    <a:pt x="198" y="56"/>
                    <a:pt x="211" y="52"/>
                    <a:pt x="222" y="47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342">
              <a:extLst>
                <a:ext uri="{FF2B5EF4-FFF2-40B4-BE49-F238E27FC236}">
                  <a16:creationId xmlns:a16="http://schemas.microsoft.com/office/drawing/2014/main" id="{5E601B45-DDCA-45AF-8B5B-7BAF6F29E2DC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9075738" y="1922463"/>
              <a:ext cx="39688" cy="1444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1" y="13"/>
                    <a:pt x="21" y="26"/>
                  </a:cubicBezTo>
                  <a:cubicBezTo>
                    <a:pt x="21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343">
              <a:extLst>
                <a:ext uri="{FF2B5EF4-FFF2-40B4-BE49-F238E27FC236}">
                  <a16:creationId xmlns:a16="http://schemas.microsoft.com/office/drawing/2014/main" id="{90677E41-E2F5-406B-8D96-2549944FD6CD}"/>
                </a:ext>
              </a:extLst>
            </p:cNvPr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9128125" y="1916113"/>
              <a:ext cx="90488" cy="153988"/>
            </a:xfrm>
            <a:custGeom>
              <a:avLst/>
              <a:gdLst>
                <a:gd name="T0" fmla="*/ 172 w 245"/>
                <a:gd name="T1" fmla="*/ 319 h 352"/>
                <a:gd name="T2" fmla="*/ 172 w 245"/>
                <a:gd name="T3" fmla="*/ 352 h 352"/>
                <a:gd name="T4" fmla="*/ 245 w 245"/>
                <a:gd name="T5" fmla="*/ 346 h 352"/>
                <a:gd name="T6" fmla="*/ 245 w 245"/>
                <a:gd name="T7" fmla="*/ 331 h 352"/>
                <a:gd name="T8" fmla="*/ 207 w 245"/>
                <a:gd name="T9" fmla="*/ 303 h 352"/>
                <a:gd name="T10" fmla="*/ 207 w 245"/>
                <a:gd name="T11" fmla="*/ 0 h 352"/>
                <a:gd name="T12" fmla="*/ 135 w 245"/>
                <a:gd name="T13" fmla="*/ 6 h 352"/>
                <a:gd name="T14" fmla="*/ 135 w 245"/>
                <a:gd name="T15" fmla="*/ 21 h 352"/>
                <a:gd name="T16" fmla="*/ 174 w 245"/>
                <a:gd name="T17" fmla="*/ 49 h 352"/>
                <a:gd name="T18" fmla="*/ 174 w 245"/>
                <a:gd name="T19" fmla="*/ 157 h 352"/>
                <a:gd name="T20" fmla="*/ 111 w 245"/>
                <a:gd name="T21" fmla="*/ 126 h 352"/>
                <a:gd name="T22" fmla="*/ 0 w 245"/>
                <a:gd name="T23" fmla="*/ 239 h 352"/>
                <a:gd name="T24" fmla="*/ 105 w 245"/>
                <a:gd name="T25" fmla="*/ 352 h 352"/>
                <a:gd name="T26" fmla="*/ 172 w 245"/>
                <a:gd name="T27" fmla="*/ 319 h 352"/>
                <a:gd name="T28" fmla="*/ 172 w 245"/>
                <a:gd name="T29" fmla="*/ 185 h 352"/>
                <a:gd name="T30" fmla="*/ 172 w 245"/>
                <a:gd name="T31" fmla="*/ 287 h 352"/>
                <a:gd name="T32" fmla="*/ 167 w 245"/>
                <a:gd name="T33" fmla="*/ 306 h 352"/>
                <a:gd name="T34" fmla="*/ 108 w 245"/>
                <a:gd name="T35" fmla="*/ 341 h 352"/>
                <a:gd name="T36" fmla="*/ 55 w 245"/>
                <a:gd name="T37" fmla="*/ 309 h 352"/>
                <a:gd name="T38" fmla="*/ 41 w 245"/>
                <a:gd name="T39" fmla="*/ 239 h 352"/>
                <a:gd name="T40" fmla="*/ 56 w 245"/>
                <a:gd name="T41" fmla="*/ 169 h 352"/>
                <a:gd name="T42" fmla="*/ 113 w 245"/>
                <a:gd name="T43" fmla="*/ 137 h 352"/>
                <a:gd name="T44" fmla="*/ 167 w 245"/>
                <a:gd name="T45" fmla="*/ 167 h 352"/>
                <a:gd name="T46" fmla="*/ 172 w 245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52">
                  <a:moveTo>
                    <a:pt x="172" y="319"/>
                  </a:moveTo>
                  <a:lnTo>
                    <a:pt x="172" y="352"/>
                  </a:lnTo>
                  <a:lnTo>
                    <a:pt x="245" y="346"/>
                  </a:lnTo>
                  <a:lnTo>
                    <a:pt x="245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59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8" y="352"/>
                    <a:pt x="105" y="352"/>
                  </a:cubicBezTo>
                  <a:cubicBezTo>
                    <a:pt x="137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29" y="341"/>
                    <a:pt x="108" y="341"/>
                  </a:cubicBezTo>
                  <a:cubicBezTo>
                    <a:pt x="85" y="341"/>
                    <a:pt x="67" y="328"/>
                    <a:pt x="55" y="309"/>
                  </a:cubicBezTo>
                  <a:cubicBezTo>
                    <a:pt x="42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6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0" y="137"/>
                    <a:pt x="151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344">
              <a:extLst>
                <a:ext uri="{FF2B5EF4-FFF2-40B4-BE49-F238E27FC236}">
                  <a16:creationId xmlns:a16="http://schemas.microsoft.com/office/drawing/2014/main" id="{9A0CECBB-2AF2-4139-87A7-80C505A4FD81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9234488" y="1905000"/>
              <a:ext cx="44450" cy="2159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E892781E-784D-4FB3-9713-1C09B20126D5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0978989" y="1921890"/>
            <a:ext cx="554696" cy="267785"/>
            <a:chOff x="2541590" y="2540000"/>
            <a:chExt cx="598488" cy="288926"/>
          </a:xfrm>
        </p:grpSpPr>
        <p:sp>
          <p:nvSpPr>
            <p:cNvPr id="525" name="Freeform 95">
              <a:extLst>
                <a:ext uri="{FF2B5EF4-FFF2-40B4-BE49-F238E27FC236}">
                  <a16:creationId xmlns:a16="http://schemas.microsoft.com/office/drawing/2014/main" id="{7E880A38-29E0-435E-A2E8-71180B472F57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2541590" y="2557463"/>
              <a:ext cx="169863" cy="1857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9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3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4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0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96">
              <a:extLst>
                <a:ext uri="{FF2B5EF4-FFF2-40B4-BE49-F238E27FC236}">
                  <a16:creationId xmlns:a16="http://schemas.microsoft.com/office/drawing/2014/main" id="{7CE95899-4C12-4DF4-AB30-84A9B9BDA5AD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2695578" y="2646363"/>
              <a:ext cx="103188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4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9 h 42"/>
                <a:gd name="T16" fmla="*/ 103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70" y="24"/>
                    <a:pt x="151" y="24"/>
                  </a:cubicBezTo>
                  <a:cubicBezTo>
                    <a:pt x="139" y="24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4" y="39"/>
                    <a:pt x="6" y="42"/>
                  </a:cubicBezTo>
                  <a:cubicBezTo>
                    <a:pt x="25" y="27"/>
                    <a:pt x="44" y="19"/>
                    <a:pt x="62" y="19"/>
                  </a:cubicBezTo>
                  <a:cubicBezTo>
                    <a:pt x="75" y="19"/>
                    <a:pt x="84" y="21"/>
                    <a:pt x="103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97">
              <a:extLst>
                <a:ext uri="{FF2B5EF4-FFF2-40B4-BE49-F238E27FC236}">
                  <a16:creationId xmlns:a16="http://schemas.microsoft.com/office/drawing/2014/main" id="{3C23FE1C-CBD3-4931-82BB-71C211ADC1F8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2676528" y="2703513"/>
              <a:ext cx="36513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98">
              <a:extLst>
                <a:ext uri="{FF2B5EF4-FFF2-40B4-BE49-F238E27FC236}">
                  <a16:creationId xmlns:a16="http://schemas.microsoft.com/office/drawing/2014/main" id="{01ACE1CD-7D03-46FA-9996-744A20513E31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2728915" y="2700338"/>
              <a:ext cx="90488" cy="128588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4 w 187"/>
                <a:gd name="T5" fmla="*/ 36 h 246"/>
                <a:gd name="T6" fmla="*/ 134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1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6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99">
              <a:extLst>
                <a:ext uri="{FF2B5EF4-FFF2-40B4-BE49-F238E27FC236}">
                  <a16:creationId xmlns:a16="http://schemas.microsoft.com/office/drawing/2014/main" id="{36738793-18A3-4437-A8C1-A26B9F86AE5F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2863853" y="2540000"/>
              <a:ext cx="55563" cy="2635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00">
              <a:extLst>
                <a:ext uri="{FF2B5EF4-FFF2-40B4-BE49-F238E27FC236}">
                  <a16:creationId xmlns:a16="http://schemas.microsoft.com/office/drawing/2014/main" id="{1821723E-20F4-4A3D-A75C-54897A8E3258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2941640" y="2546350"/>
              <a:ext cx="133350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01">
              <a:extLst>
                <a:ext uri="{FF2B5EF4-FFF2-40B4-BE49-F238E27FC236}">
                  <a16:creationId xmlns:a16="http://schemas.microsoft.com/office/drawing/2014/main" id="{C69CEBA6-2151-4063-9D99-8009B0F134D6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2940053" y="2620963"/>
              <a:ext cx="120650" cy="119063"/>
            </a:xfrm>
            <a:custGeom>
              <a:avLst/>
              <a:gdLst>
                <a:gd name="T0" fmla="*/ 153 w 249"/>
                <a:gd name="T1" fmla="*/ 69 h 225"/>
                <a:gd name="T2" fmla="*/ 202 w 249"/>
                <a:gd name="T3" fmla="*/ 11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1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3 h 225"/>
                <a:gd name="T40" fmla="*/ 47 w 249"/>
                <a:gd name="T41" fmla="*/ 225 h 225"/>
                <a:gd name="T42" fmla="*/ 100 w 249"/>
                <a:gd name="T43" fmla="*/ 188 h 225"/>
                <a:gd name="T44" fmla="*/ 154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5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3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3" y="69"/>
                  </a:moveTo>
                  <a:cubicBezTo>
                    <a:pt x="156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4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100" y="188"/>
                  </a:cubicBezTo>
                  <a:cubicBezTo>
                    <a:pt x="106" y="206"/>
                    <a:pt x="124" y="225"/>
                    <a:pt x="154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1" y="214"/>
                    <a:pt x="155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102">
              <a:extLst>
                <a:ext uri="{FF2B5EF4-FFF2-40B4-BE49-F238E27FC236}">
                  <a16:creationId xmlns:a16="http://schemas.microsoft.com/office/drawing/2014/main" id="{45D55497-217C-4E3D-8FC3-2952358D6CAB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084515" y="2540000"/>
              <a:ext cx="55563" cy="2635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2A05173-2607-4F30-8D11-F991B8FA64E0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9186573" y="2801938"/>
            <a:ext cx="1069975" cy="266700"/>
            <a:chOff x="8640763" y="2801938"/>
            <a:chExt cx="1069975" cy="266700"/>
          </a:xfrm>
        </p:grpSpPr>
        <p:sp>
          <p:nvSpPr>
            <p:cNvPr id="554" name="Freeform 109">
              <a:extLst>
                <a:ext uri="{FF2B5EF4-FFF2-40B4-BE49-F238E27FC236}">
                  <a16:creationId xmlns:a16="http://schemas.microsoft.com/office/drawing/2014/main" id="{49CFF1E2-D96C-4684-9F25-FCA210011F42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8640763" y="2817813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10">
              <a:extLst>
                <a:ext uri="{FF2B5EF4-FFF2-40B4-BE49-F238E27FC236}">
                  <a16:creationId xmlns:a16="http://schemas.microsoft.com/office/drawing/2014/main" id="{2EB6DAA8-358E-4B10-B87F-FF237838F9F2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8759826" y="2882901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11">
              <a:extLst>
                <a:ext uri="{FF2B5EF4-FFF2-40B4-BE49-F238E27FC236}">
                  <a16:creationId xmlns:a16="http://schemas.microsoft.com/office/drawing/2014/main" id="{5BACD55E-7A41-4ED1-AB11-A674457BEC73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72538" y="2849563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12">
              <a:extLst>
                <a:ext uri="{FF2B5EF4-FFF2-40B4-BE49-F238E27FC236}">
                  <a16:creationId xmlns:a16="http://schemas.microsoft.com/office/drawing/2014/main" id="{2BA9A6A6-0EB9-48E9-ADE6-2F92DFEB5526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67788" y="2813051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13">
              <a:extLst>
                <a:ext uri="{FF2B5EF4-FFF2-40B4-BE49-F238E27FC236}">
                  <a16:creationId xmlns:a16="http://schemas.microsoft.com/office/drawing/2014/main" id="{82D39BF5-0BFE-4529-AC55-430C6EDD7487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9110663" y="2878138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14">
              <a:extLst>
                <a:ext uri="{FF2B5EF4-FFF2-40B4-BE49-F238E27FC236}">
                  <a16:creationId xmlns:a16="http://schemas.microsoft.com/office/drawing/2014/main" id="{573EA10C-F232-4282-9F53-50715054DFBD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9240838" y="2879726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15">
              <a:extLst>
                <a:ext uri="{FF2B5EF4-FFF2-40B4-BE49-F238E27FC236}">
                  <a16:creationId xmlns:a16="http://schemas.microsoft.com/office/drawing/2014/main" id="{B9448EA2-7CC9-4625-A43D-3DE465092BCF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9431338" y="2801938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16">
              <a:extLst>
                <a:ext uri="{FF2B5EF4-FFF2-40B4-BE49-F238E27FC236}">
                  <a16:creationId xmlns:a16="http://schemas.microsoft.com/office/drawing/2014/main" id="{64E973FC-9731-41D0-B4D4-94210348A4E9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505951" y="2808288"/>
              <a:ext cx="130175" cy="31750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17">
              <a:extLst>
                <a:ext uri="{FF2B5EF4-FFF2-40B4-BE49-F238E27FC236}">
                  <a16:creationId xmlns:a16="http://schemas.microsoft.com/office/drawing/2014/main" id="{E5EBBA15-ED96-4E9E-BFAA-8656361E597C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9509126" y="2886076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18">
              <a:extLst>
                <a:ext uri="{FF2B5EF4-FFF2-40B4-BE49-F238E27FC236}">
                  <a16:creationId xmlns:a16="http://schemas.microsoft.com/office/drawing/2014/main" id="{301CCCCB-1B48-42C3-B209-6F34ACD4284D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9656763" y="2801938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F142C9BE-51D0-4137-84C2-85698BD97BB9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9129423" y="3763963"/>
            <a:ext cx="1165225" cy="292100"/>
            <a:chOff x="8583613" y="3763963"/>
            <a:chExt cx="1165225" cy="292100"/>
          </a:xfrm>
        </p:grpSpPr>
        <p:sp>
          <p:nvSpPr>
            <p:cNvPr id="601" name="Freeform 174">
              <a:extLst>
                <a:ext uri="{FF2B5EF4-FFF2-40B4-BE49-F238E27FC236}">
                  <a16:creationId xmlns:a16="http://schemas.microsoft.com/office/drawing/2014/main" id="{7D5A875A-16EE-442B-8AA2-22ACCB2FF077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583613" y="3779838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2 h 345"/>
                <a:gd name="T12" fmla="*/ 223 w 230"/>
                <a:gd name="T13" fmla="*/ 32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09 h 345"/>
                <a:gd name="T24" fmla="*/ 167 w 230"/>
                <a:gd name="T25" fmla="*/ 309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175">
              <a:extLst>
                <a:ext uri="{FF2B5EF4-FFF2-40B4-BE49-F238E27FC236}">
                  <a16:creationId xmlns:a16="http://schemas.microsoft.com/office/drawing/2014/main" id="{89DDD2B8-0773-4F82-A4B2-5EFABE2C495F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8723313" y="3779838"/>
              <a:ext cx="119063" cy="184150"/>
            </a:xfrm>
            <a:custGeom>
              <a:avLst/>
              <a:gdLst>
                <a:gd name="T0" fmla="*/ 62 w 257"/>
                <a:gd name="T1" fmla="*/ 0 h 347"/>
                <a:gd name="T2" fmla="*/ 0 w 257"/>
                <a:gd name="T3" fmla="*/ 0 h 347"/>
                <a:gd name="T4" fmla="*/ 0 w 257"/>
                <a:gd name="T5" fmla="*/ 347 h 347"/>
                <a:gd name="T6" fmla="*/ 39 w 257"/>
                <a:gd name="T7" fmla="*/ 347 h 347"/>
                <a:gd name="T8" fmla="*/ 39 w 257"/>
                <a:gd name="T9" fmla="*/ 36 h 347"/>
                <a:gd name="T10" fmla="*/ 39 w 257"/>
                <a:gd name="T11" fmla="*/ 36 h 347"/>
                <a:gd name="T12" fmla="*/ 73 w 257"/>
                <a:gd name="T13" fmla="*/ 104 h 347"/>
                <a:gd name="T14" fmla="*/ 195 w 257"/>
                <a:gd name="T15" fmla="*/ 347 h 347"/>
                <a:gd name="T16" fmla="*/ 257 w 257"/>
                <a:gd name="T17" fmla="*/ 347 h 347"/>
                <a:gd name="T18" fmla="*/ 257 w 257"/>
                <a:gd name="T19" fmla="*/ 0 h 347"/>
                <a:gd name="T20" fmla="*/ 218 w 257"/>
                <a:gd name="T21" fmla="*/ 0 h 347"/>
                <a:gd name="T22" fmla="*/ 218 w 257"/>
                <a:gd name="T23" fmla="*/ 311 h 347"/>
                <a:gd name="T24" fmla="*/ 217 w 257"/>
                <a:gd name="T25" fmla="*/ 311 h 347"/>
                <a:gd name="T26" fmla="*/ 184 w 257"/>
                <a:gd name="T27" fmla="*/ 243 h 347"/>
                <a:gd name="T28" fmla="*/ 62 w 257"/>
                <a:gd name="T2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7">
                  <a:moveTo>
                    <a:pt x="62" y="0"/>
                  </a:moveTo>
                  <a:lnTo>
                    <a:pt x="0" y="0"/>
                  </a:lnTo>
                  <a:lnTo>
                    <a:pt x="0" y="347"/>
                  </a:lnTo>
                  <a:lnTo>
                    <a:pt x="39" y="347"/>
                  </a:lnTo>
                  <a:lnTo>
                    <a:pt x="39" y="36"/>
                  </a:lnTo>
                  <a:lnTo>
                    <a:pt x="39" y="36"/>
                  </a:lnTo>
                  <a:cubicBezTo>
                    <a:pt x="49" y="56"/>
                    <a:pt x="70" y="99"/>
                    <a:pt x="73" y="104"/>
                  </a:cubicBezTo>
                  <a:lnTo>
                    <a:pt x="195" y="347"/>
                  </a:lnTo>
                  <a:lnTo>
                    <a:pt x="257" y="347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1"/>
                    <a:pt x="187" y="248"/>
                    <a:pt x="184" y="243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176">
              <a:extLst>
                <a:ext uri="{FF2B5EF4-FFF2-40B4-BE49-F238E27FC236}">
                  <a16:creationId xmlns:a16="http://schemas.microsoft.com/office/drawing/2014/main" id="{F6E6C3FF-3060-46CB-8F0D-9B1D8D9565C3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8888413" y="3779838"/>
              <a:ext cx="157163" cy="184150"/>
            </a:xfrm>
            <a:custGeom>
              <a:avLst/>
              <a:gdLst>
                <a:gd name="T0" fmla="*/ 214 w 336"/>
                <a:gd name="T1" fmla="*/ 170 h 347"/>
                <a:gd name="T2" fmla="*/ 168 w 336"/>
                <a:gd name="T3" fmla="*/ 300 h 347"/>
                <a:gd name="T4" fmla="*/ 167 w 336"/>
                <a:gd name="T5" fmla="*/ 300 h 347"/>
                <a:gd name="T6" fmla="*/ 151 w 336"/>
                <a:gd name="T7" fmla="*/ 250 h 347"/>
                <a:gd name="T8" fmla="*/ 73 w 336"/>
                <a:gd name="T9" fmla="*/ 44 h 347"/>
                <a:gd name="T10" fmla="*/ 56 w 336"/>
                <a:gd name="T11" fmla="*/ 0 h 347"/>
                <a:gd name="T12" fmla="*/ 0 w 336"/>
                <a:gd name="T13" fmla="*/ 0 h 347"/>
                <a:gd name="T14" fmla="*/ 0 w 336"/>
                <a:gd name="T15" fmla="*/ 347 h 347"/>
                <a:gd name="T16" fmla="*/ 39 w 336"/>
                <a:gd name="T17" fmla="*/ 347 h 347"/>
                <a:gd name="T18" fmla="*/ 39 w 336"/>
                <a:gd name="T19" fmla="*/ 37 h 347"/>
                <a:gd name="T20" fmla="*/ 39 w 336"/>
                <a:gd name="T21" fmla="*/ 37 h 347"/>
                <a:gd name="T22" fmla="*/ 75 w 336"/>
                <a:gd name="T23" fmla="*/ 142 h 347"/>
                <a:gd name="T24" fmla="*/ 149 w 336"/>
                <a:gd name="T25" fmla="*/ 336 h 347"/>
                <a:gd name="T26" fmla="*/ 185 w 336"/>
                <a:gd name="T27" fmla="*/ 336 h 347"/>
                <a:gd name="T28" fmla="*/ 252 w 336"/>
                <a:gd name="T29" fmla="*/ 162 h 347"/>
                <a:gd name="T30" fmla="*/ 275 w 336"/>
                <a:gd name="T31" fmla="*/ 99 h 347"/>
                <a:gd name="T32" fmla="*/ 296 w 336"/>
                <a:gd name="T33" fmla="*/ 37 h 347"/>
                <a:gd name="T34" fmla="*/ 297 w 336"/>
                <a:gd name="T35" fmla="*/ 37 h 347"/>
                <a:gd name="T36" fmla="*/ 297 w 336"/>
                <a:gd name="T37" fmla="*/ 347 h 347"/>
                <a:gd name="T38" fmla="*/ 336 w 336"/>
                <a:gd name="T39" fmla="*/ 347 h 347"/>
                <a:gd name="T40" fmla="*/ 336 w 336"/>
                <a:gd name="T41" fmla="*/ 0 h 347"/>
                <a:gd name="T42" fmla="*/ 279 w 336"/>
                <a:gd name="T43" fmla="*/ 0 h 347"/>
                <a:gd name="T44" fmla="*/ 214 w 336"/>
                <a:gd name="T45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7">
                  <a:moveTo>
                    <a:pt x="214" y="170"/>
                  </a:moveTo>
                  <a:cubicBezTo>
                    <a:pt x="197" y="215"/>
                    <a:pt x="173" y="277"/>
                    <a:pt x="168" y="300"/>
                  </a:cubicBezTo>
                  <a:lnTo>
                    <a:pt x="167" y="300"/>
                  </a:lnTo>
                  <a:cubicBezTo>
                    <a:pt x="165" y="290"/>
                    <a:pt x="159" y="271"/>
                    <a:pt x="151" y="250"/>
                  </a:cubicBezTo>
                  <a:lnTo>
                    <a:pt x="73" y="44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39" y="347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8"/>
                    <a:pt x="75" y="142"/>
                  </a:cubicBezTo>
                  <a:lnTo>
                    <a:pt x="149" y="336"/>
                  </a:lnTo>
                  <a:lnTo>
                    <a:pt x="185" y="336"/>
                  </a:lnTo>
                  <a:lnTo>
                    <a:pt x="252" y="162"/>
                  </a:lnTo>
                  <a:cubicBezTo>
                    <a:pt x="268" y="121"/>
                    <a:pt x="272" y="109"/>
                    <a:pt x="275" y="99"/>
                  </a:cubicBezTo>
                  <a:cubicBezTo>
                    <a:pt x="280" y="84"/>
                    <a:pt x="294" y="48"/>
                    <a:pt x="296" y="37"/>
                  </a:cubicBezTo>
                  <a:lnTo>
                    <a:pt x="297" y="37"/>
                  </a:lnTo>
                  <a:lnTo>
                    <a:pt x="297" y="347"/>
                  </a:lnTo>
                  <a:lnTo>
                    <a:pt x="336" y="347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177">
              <a:extLst>
                <a:ext uri="{FF2B5EF4-FFF2-40B4-BE49-F238E27FC236}">
                  <a16:creationId xmlns:a16="http://schemas.microsoft.com/office/drawing/2014/main" id="{8931F5A8-E2B0-4339-A020-FF0A38CC01C1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083676" y="3776663"/>
              <a:ext cx="122238" cy="188913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0"/>
                    <a:pt x="248" y="58"/>
                  </a:cubicBezTo>
                  <a:lnTo>
                    <a:pt x="255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178">
              <a:extLst>
                <a:ext uri="{FF2B5EF4-FFF2-40B4-BE49-F238E27FC236}">
                  <a16:creationId xmlns:a16="http://schemas.microsoft.com/office/drawing/2014/main" id="{F7114F03-39AF-435A-AE2D-101A8DC45449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245601" y="3871913"/>
              <a:ext cx="100013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3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8 h 42"/>
                <a:gd name="T16" fmla="*/ 102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69" y="23"/>
                    <a:pt x="151" y="23"/>
                  </a:cubicBezTo>
                  <a:cubicBezTo>
                    <a:pt x="138" y="23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3" y="39"/>
                    <a:pt x="6" y="42"/>
                  </a:cubicBezTo>
                  <a:cubicBezTo>
                    <a:pt x="25" y="27"/>
                    <a:pt x="44" y="18"/>
                    <a:pt x="62" y="18"/>
                  </a:cubicBezTo>
                  <a:cubicBezTo>
                    <a:pt x="75" y="18"/>
                    <a:pt x="84" y="21"/>
                    <a:pt x="102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79">
              <a:extLst>
                <a:ext uri="{FF2B5EF4-FFF2-40B4-BE49-F238E27FC236}">
                  <a16:creationId xmlns:a16="http://schemas.microsoft.com/office/drawing/2014/main" id="{69DD4019-6315-45B9-8ADC-FFB95623F541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226551" y="3930651"/>
              <a:ext cx="34925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80">
              <a:extLst>
                <a:ext uri="{FF2B5EF4-FFF2-40B4-BE49-F238E27FC236}">
                  <a16:creationId xmlns:a16="http://schemas.microsoft.com/office/drawing/2014/main" id="{049A8CC0-5A57-4135-B4DF-856C65754A5F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277351" y="3925888"/>
              <a:ext cx="87313" cy="130175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5 w 187"/>
                <a:gd name="T5" fmla="*/ 36 h 246"/>
                <a:gd name="T6" fmla="*/ 135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2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5" y="19"/>
                    <a:pt x="135" y="36"/>
                  </a:cubicBezTo>
                  <a:lnTo>
                    <a:pt x="135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81">
              <a:extLst>
                <a:ext uri="{FF2B5EF4-FFF2-40B4-BE49-F238E27FC236}">
                  <a16:creationId xmlns:a16="http://schemas.microsoft.com/office/drawing/2014/main" id="{84DF584A-EFFE-4C11-9D79-8933163049E6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9407526" y="3763963"/>
              <a:ext cx="53975" cy="265113"/>
            </a:xfrm>
            <a:custGeom>
              <a:avLst/>
              <a:gdLst>
                <a:gd name="T0" fmla="*/ 116 w 116"/>
                <a:gd name="T1" fmla="*/ 495 h 500"/>
                <a:gd name="T2" fmla="*/ 108 w 116"/>
                <a:gd name="T3" fmla="*/ 484 h 500"/>
                <a:gd name="T4" fmla="*/ 29 w 116"/>
                <a:gd name="T5" fmla="*/ 250 h 500"/>
                <a:gd name="T6" fmla="*/ 110 w 116"/>
                <a:gd name="T7" fmla="*/ 14 h 500"/>
                <a:gd name="T8" fmla="*/ 116 w 116"/>
                <a:gd name="T9" fmla="*/ 5 h 500"/>
                <a:gd name="T10" fmla="*/ 111 w 116"/>
                <a:gd name="T11" fmla="*/ 0 h 500"/>
                <a:gd name="T12" fmla="*/ 32 w 116"/>
                <a:gd name="T13" fmla="*/ 98 h 500"/>
                <a:gd name="T14" fmla="*/ 0 w 116"/>
                <a:gd name="T15" fmla="*/ 250 h 500"/>
                <a:gd name="T16" fmla="*/ 33 w 116"/>
                <a:gd name="T17" fmla="*/ 406 h 500"/>
                <a:gd name="T18" fmla="*/ 111 w 116"/>
                <a:gd name="T19" fmla="*/ 500 h 500"/>
                <a:gd name="T20" fmla="*/ 116 w 116"/>
                <a:gd name="T21" fmla="*/ 49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495"/>
                  </a:moveTo>
                  <a:cubicBezTo>
                    <a:pt x="116" y="493"/>
                    <a:pt x="116" y="492"/>
                    <a:pt x="108" y="484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500"/>
                    <a:pt x="111" y="500"/>
                  </a:cubicBezTo>
                  <a:cubicBezTo>
                    <a:pt x="114" y="500"/>
                    <a:pt x="116" y="498"/>
                    <a:pt x="116" y="4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82">
              <a:extLst>
                <a:ext uri="{FF2B5EF4-FFF2-40B4-BE49-F238E27FC236}">
                  <a16:creationId xmlns:a16="http://schemas.microsoft.com/office/drawing/2014/main" id="{735963A0-8CD3-47DA-9CEA-00260D2A57EA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480551" y="3771901"/>
              <a:ext cx="130175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6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6"/>
                    <a:pt x="193" y="36"/>
                  </a:cubicBezTo>
                  <a:cubicBezTo>
                    <a:pt x="173" y="36"/>
                    <a:pt x="159" y="27"/>
                    <a:pt x="141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49" y="49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83">
              <a:extLst>
                <a:ext uri="{FF2B5EF4-FFF2-40B4-BE49-F238E27FC236}">
                  <a16:creationId xmlns:a16="http://schemas.microsoft.com/office/drawing/2014/main" id="{93F34341-A4A3-4095-8D8A-D7AED7275E84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9483726" y="3849688"/>
              <a:ext cx="123825" cy="115888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1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5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1"/>
                  </a:cubicBezTo>
                  <a:cubicBezTo>
                    <a:pt x="0" y="185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5"/>
                  </a:cubicBezTo>
                  <a:cubicBezTo>
                    <a:pt x="31" y="140"/>
                    <a:pt x="37" y="99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0"/>
                    <a:pt x="158" y="141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84">
              <a:extLst>
                <a:ext uri="{FF2B5EF4-FFF2-40B4-BE49-F238E27FC236}">
                  <a16:creationId xmlns:a16="http://schemas.microsoft.com/office/drawing/2014/main" id="{AD4B4396-EFB1-4C4C-81DB-16AE127844F1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623426" y="376396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1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185">
              <a:extLst>
                <a:ext uri="{FF2B5EF4-FFF2-40B4-BE49-F238E27FC236}">
                  <a16:creationId xmlns:a16="http://schemas.microsoft.com/office/drawing/2014/main" id="{775F3BEC-6E4D-40DB-9DB6-7AC83B945E39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694863" y="3763963"/>
              <a:ext cx="53975" cy="265113"/>
            </a:xfrm>
            <a:custGeom>
              <a:avLst/>
              <a:gdLst>
                <a:gd name="T0" fmla="*/ 115 w 115"/>
                <a:gd name="T1" fmla="*/ 250 h 500"/>
                <a:gd name="T2" fmla="*/ 83 w 115"/>
                <a:gd name="T3" fmla="*/ 94 h 500"/>
                <a:gd name="T4" fmla="*/ 5 w 115"/>
                <a:gd name="T5" fmla="*/ 0 h 500"/>
                <a:gd name="T6" fmla="*/ 0 w 115"/>
                <a:gd name="T7" fmla="*/ 5 h 500"/>
                <a:gd name="T8" fmla="*/ 9 w 115"/>
                <a:gd name="T9" fmla="*/ 17 h 500"/>
                <a:gd name="T10" fmla="*/ 87 w 115"/>
                <a:gd name="T11" fmla="*/ 250 h 500"/>
                <a:gd name="T12" fmla="*/ 6 w 115"/>
                <a:gd name="T13" fmla="*/ 486 h 500"/>
                <a:gd name="T14" fmla="*/ 0 w 115"/>
                <a:gd name="T15" fmla="*/ 495 h 500"/>
                <a:gd name="T16" fmla="*/ 5 w 115"/>
                <a:gd name="T17" fmla="*/ 500 h 500"/>
                <a:gd name="T18" fmla="*/ 84 w 115"/>
                <a:gd name="T19" fmla="*/ 402 h 500"/>
                <a:gd name="T20" fmla="*/ 115 w 115"/>
                <a:gd name="T21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500">
                  <a:moveTo>
                    <a:pt x="115" y="250"/>
                  </a:moveTo>
                  <a:cubicBezTo>
                    <a:pt x="115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5"/>
                  </a:cubicBezTo>
                  <a:cubicBezTo>
                    <a:pt x="0" y="498"/>
                    <a:pt x="2" y="500"/>
                    <a:pt x="5" y="500"/>
                  </a:cubicBezTo>
                  <a:cubicBezTo>
                    <a:pt x="10" y="500"/>
                    <a:pt x="55" y="466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0D44DCF-E87A-497A-8AE3-F5D992BA591A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9219910" y="4278313"/>
            <a:ext cx="914400" cy="266700"/>
            <a:chOff x="8674100" y="4278313"/>
            <a:chExt cx="914400" cy="266700"/>
          </a:xfrm>
        </p:grpSpPr>
        <p:sp>
          <p:nvSpPr>
            <p:cNvPr id="175" name="Freeform 159">
              <a:extLst>
                <a:ext uri="{FF2B5EF4-FFF2-40B4-BE49-F238E27FC236}">
                  <a16:creationId xmlns:a16="http://schemas.microsoft.com/office/drawing/2014/main" id="{0AFD36AD-D607-4BA6-8BAB-F3671D1ECDCF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8674100" y="4292601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0">
              <a:extLst>
                <a:ext uri="{FF2B5EF4-FFF2-40B4-BE49-F238E27FC236}">
                  <a16:creationId xmlns:a16="http://schemas.microsoft.com/office/drawing/2014/main" id="{36ECE8C9-9527-49E4-B118-71051E12CBF4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8793163" y="4354513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1">
              <a:extLst>
                <a:ext uri="{FF2B5EF4-FFF2-40B4-BE49-F238E27FC236}">
                  <a16:creationId xmlns:a16="http://schemas.microsoft.com/office/drawing/2014/main" id="{A1370CC1-FB1E-4ADA-8FE4-C2AEA02F2481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8896350" y="4354513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2">
              <a:extLst>
                <a:ext uri="{FF2B5EF4-FFF2-40B4-BE49-F238E27FC236}">
                  <a16:creationId xmlns:a16="http://schemas.microsoft.com/office/drawing/2014/main" id="{D33225B9-0BE1-4FB0-B31F-6C6D0A876FC8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8997950" y="4354513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3">
              <a:extLst>
                <a:ext uri="{FF2B5EF4-FFF2-40B4-BE49-F238E27FC236}">
                  <a16:creationId xmlns:a16="http://schemas.microsoft.com/office/drawing/2014/main" id="{E1622780-28EB-4BB2-9F7D-48483418CB3D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9124950" y="43561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4">
              <a:extLst>
                <a:ext uri="{FF2B5EF4-FFF2-40B4-BE49-F238E27FC236}">
                  <a16:creationId xmlns:a16="http://schemas.microsoft.com/office/drawing/2014/main" id="{850037DF-38E1-4728-9D3E-AFC7B1AFF7A0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9313863" y="4278313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5">
              <a:extLst>
                <a:ext uri="{FF2B5EF4-FFF2-40B4-BE49-F238E27FC236}">
                  <a16:creationId xmlns:a16="http://schemas.microsoft.com/office/drawing/2014/main" id="{CE156B8B-5332-49D3-A045-D35966F25816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9386888" y="4284663"/>
              <a:ext cx="128588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6">
              <a:extLst>
                <a:ext uri="{FF2B5EF4-FFF2-40B4-BE49-F238E27FC236}">
                  <a16:creationId xmlns:a16="http://schemas.microsoft.com/office/drawing/2014/main" id="{E1AC80F0-B76E-4602-80E2-8914F52F7416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390063" y="4362451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7">
              <a:extLst>
                <a:ext uri="{FF2B5EF4-FFF2-40B4-BE49-F238E27FC236}">
                  <a16:creationId xmlns:a16="http://schemas.microsoft.com/office/drawing/2014/main" id="{11FD0AB9-5153-4A79-AF75-0CCA8559D092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9534525" y="42783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3564528-488C-4999-9342-C9993331A71E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8847140" y="5110622"/>
            <a:ext cx="681249" cy="173016"/>
            <a:chOff x="2541586" y="2538412"/>
            <a:chExt cx="800101" cy="203201"/>
          </a:xfrm>
        </p:grpSpPr>
        <p:sp>
          <p:nvSpPr>
            <p:cNvPr id="338" name="Freeform 203 2 1">
              <a:extLst>
                <a:ext uri="{FF2B5EF4-FFF2-40B4-BE49-F238E27FC236}">
                  <a16:creationId xmlns:a16="http://schemas.microsoft.com/office/drawing/2014/main" id="{7068FB2B-11CF-4EB3-B969-788748B00B22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04 2 1">
              <a:extLst>
                <a:ext uri="{FF2B5EF4-FFF2-40B4-BE49-F238E27FC236}">
                  <a16:creationId xmlns:a16="http://schemas.microsoft.com/office/drawing/2014/main" id="{27432916-5886-4DEE-9C53-6F444936D6B4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205 2 1">
              <a:extLst>
                <a:ext uri="{FF2B5EF4-FFF2-40B4-BE49-F238E27FC236}">
                  <a16:creationId xmlns:a16="http://schemas.microsoft.com/office/drawing/2014/main" id="{233E039E-9EC7-4670-A506-1C3EF51C2915}"/>
                </a:ext>
              </a:extLst>
            </p:cNvPr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06 2 1">
              <a:extLst>
                <a:ext uri="{FF2B5EF4-FFF2-40B4-BE49-F238E27FC236}">
                  <a16:creationId xmlns:a16="http://schemas.microsoft.com/office/drawing/2014/main" id="{2BEBE2EF-E632-460D-B55F-C0C91740B42D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07 2 1">
              <a:extLst>
                <a:ext uri="{FF2B5EF4-FFF2-40B4-BE49-F238E27FC236}">
                  <a16:creationId xmlns:a16="http://schemas.microsoft.com/office/drawing/2014/main" id="{22252EC8-F9F7-45F4-A2E9-670FBB224754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08 2 1">
              <a:extLst>
                <a:ext uri="{FF2B5EF4-FFF2-40B4-BE49-F238E27FC236}">
                  <a16:creationId xmlns:a16="http://schemas.microsoft.com/office/drawing/2014/main" id="{281E2B93-F9BB-4544-BFA2-D2F6B9A8D36D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7565A73-B5FB-43BF-B430-51E6906D143B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8846548" y="5436037"/>
            <a:ext cx="2203243" cy="602851"/>
            <a:chOff x="7958136" y="5526088"/>
            <a:chExt cx="2587625" cy="708026"/>
          </a:xfrm>
        </p:grpSpPr>
        <p:sp>
          <p:nvSpPr>
            <p:cNvPr id="665" name="Freeform 219">
              <a:extLst>
                <a:ext uri="{FF2B5EF4-FFF2-40B4-BE49-F238E27FC236}">
                  <a16:creationId xmlns:a16="http://schemas.microsoft.com/office/drawing/2014/main" id="{4682D530-A994-4AC4-889E-F0D0755CC7BE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7967661" y="55451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Oval 220">
              <a:extLst>
                <a:ext uri="{FF2B5EF4-FFF2-40B4-BE49-F238E27FC236}">
                  <a16:creationId xmlns:a16="http://schemas.microsoft.com/office/drawing/2014/main" id="{88A74FD5-6658-4CA5-B7F6-A2494D7FD824}"/>
                </a:ext>
              </a:extLst>
            </p:cNvPr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078786" y="5680076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221">
              <a:extLst>
                <a:ext uri="{FF2B5EF4-FFF2-40B4-BE49-F238E27FC236}">
                  <a16:creationId xmlns:a16="http://schemas.microsoft.com/office/drawing/2014/main" id="{F04EFFAF-DBD3-480D-862C-7255C64DD74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8248649" y="5538788"/>
              <a:ext cx="101600" cy="166688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222">
              <a:extLst>
                <a:ext uri="{FF2B5EF4-FFF2-40B4-BE49-F238E27FC236}">
                  <a16:creationId xmlns:a16="http://schemas.microsoft.com/office/drawing/2014/main" id="{1CBC810B-1B63-4129-98C3-2B3311CD1ACD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402636" y="5532438"/>
              <a:ext cx="127000" cy="26988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223">
              <a:extLst>
                <a:ext uri="{FF2B5EF4-FFF2-40B4-BE49-F238E27FC236}">
                  <a16:creationId xmlns:a16="http://schemas.microsoft.com/office/drawing/2014/main" id="{62B2320E-61FC-4BBE-BFBD-40180C291436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8369299" y="5599113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224">
              <a:extLst>
                <a:ext uri="{FF2B5EF4-FFF2-40B4-BE49-F238E27FC236}">
                  <a16:creationId xmlns:a16="http://schemas.microsoft.com/office/drawing/2014/main" id="{CA1D504B-76C5-45D1-ACB3-413A181F3966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8613774" y="5597526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Oval 225">
              <a:extLst>
                <a:ext uri="{FF2B5EF4-FFF2-40B4-BE49-F238E27FC236}">
                  <a16:creationId xmlns:a16="http://schemas.microsoft.com/office/drawing/2014/main" id="{30DBE140-D596-4271-9478-991B9451EAD3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8715374" y="5680076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226">
              <a:extLst>
                <a:ext uri="{FF2B5EF4-FFF2-40B4-BE49-F238E27FC236}">
                  <a16:creationId xmlns:a16="http://schemas.microsoft.com/office/drawing/2014/main" id="{00D30874-DBCA-4D98-B4FB-0BA29C8FD3F2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8762999" y="5557838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Oval 227">
              <a:extLst>
                <a:ext uri="{FF2B5EF4-FFF2-40B4-BE49-F238E27FC236}">
                  <a16:creationId xmlns:a16="http://schemas.microsoft.com/office/drawing/2014/main" id="{4D1A0754-0FE3-4FC0-9C7B-63602A262C50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8866186" y="5680076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228">
              <a:extLst>
                <a:ext uri="{FF2B5EF4-FFF2-40B4-BE49-F238E27FC236}">
                  <a16:creationId xmlns:a16="http://schemas.microsoft.com/office/drawing/2014/main" id="{55B0A67B-585F-4B0E-958E-C52E932E7B31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9020174" y="5541963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229">
              <a:extLst>
                <a:ext uri="{FF2B5EF4-FFF2-40B4-BE49-F238E27FC236}">
                  <a16:creationId xmlns:a16="http://schemas.microsoft.com/office/drawing/2014/main" id="{AEC10FD1-7276-480F-8146-93A88177DEB0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207499" y="5526088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230">
              <a:extLst>
                <a:ext uri="{FF2B5EF4-FFF2-40B4-BE49-F238E27FC236}">
                  <a16:creationId xmlns:a16="http://schemas.microsoft.com/office/drawing/2014/main" id="{A9F6A609-D400-4AF5-B783-E80A99F869C3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282111" y="5532438"/>
              <a:ext cx="125413" cy="26988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231">
              <a:extLst>
                <a:ext uri="{FF2B5EF4-FFF2-40B4-BE49-F238E27FC236}">
                  <a16:creationId xmlns:a16="http://schemas.microsoft.com/office/drawing/2014/main" id="{FBBD3805-6087-40C3-A8DC-F12DEC62D0B3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280524" y="5599113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232">
              <a:extLst>
                <a:ext uri="{FF2B5EF4-FFF2-40B4-BE49-F238E27FC236}">
                  <a16:creationId xmlns:a16="http://schemas.microsoft.com/office/drawing/2014/main" id="{F4F7DA5A-808B-48FC-8737-F7EC571D410C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9423399" y="5680076"/>
              <a:ext cx="25400" cy="7302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233">
              <a:extLst>
                <a:ext uri="{FF2B5EF4-FFF2-40B4-BE49-F238E27FC236}">
                  <a16:creationId xmlns:a16="http://schemas.microsoft.com/office/drawing/2014/main" id="{399AFD17-E458-452D-ACAB-A439062017CF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9544049" y="5532438"/>
              <a:ext cx="125413" cy="26988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1 h 57"/>
                <a:gd name="T18" fmla="*/ 136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60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6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234">
              <a:extLst>
                <a:ext uri="{FF2B5EF4-FFF2-40B4-BE49-F238E27FC236}">
                  <a16:creationId xmlns:a16="http://schemas.microsoft.com/office/drawing/2014/main" id="{B52408E6-5C20-4E64-9102-E84E458AFE0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510711" y="5599113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6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8 h 226"/>
                <a:gd name="T54" fmla="*/ 308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5" y="119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70"/>
                    <a:pt x="157" y="171"/>
                    <a:pt x="158" y="173"/>
                  </a:cubicBezTo>
                  <a:cubicBezTo>
                    <a:pt x="146" y="200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0" y="38"/>
                  </a:cubicBezTo>
                  <a:cubicBezTo>
                    <a:pt x="296" y="43"/>
                    <a:pt x="308" y="56"/>
                    <a:pt x="308" y="80"/>
                  </a:cubicBezTo>
                  <a:cubicBezTo>
                    <a:pt x="308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235">
              <a:extLst>
                <a:ext uri="{FF2B5EF4-FFF2-40B4-BE49-F238E27FC236}">
                  <a16:creationId xmlns:a16="http://schemas.microsoft.com/office/drawing/2014/main" id="{1FF042B8-3BB5-45A6-97B8-ED18A0570D8E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85336" y="5526088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236">
              <a:extLst>
                <a:ext uri="{FF2B5EF4-FFF2-40B4-BE49-F238E27FC236}">
                  <a16:creationId xmlns:a16="http://schemas.microsoft.com/office/drawing/2014/main" id="{476D4FCB-B62F-48EF-BF9F-4E05BCEE0E2E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9836149" y="5618163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237">
              <a:extLst>
                <a:ext uri="{FF2B5EF4-FFF2-40B4-BE49-F238E27FC236}">
                  <a16:creationId xmlns:a16="http://schemas.microsoft.com/office/drawing/2014/main" id="{CAC996C7-399D-4A90-B727-13FD6A2ABAB4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10083799" y="55451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238">
              <a:extLst>
                <a:ext uri="{FF2B5EF4-FFF2-40B4-BE49-F238E27FC236}">
                  <a16:creationId xmlns:a16="http://schemas.microsoft.com/office/drawing/2014/main" id="{3AE2C8F9-723E-44C6-9B0B-8ADB4196B6E1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10196511" y="5680076"/>
              <a:ext cx="26988" cy="7302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239">
              <a:extLst>
                <a:ext uri="{FF2B5EF4-FFF2-40B4-BE49-F238E27FC236}">
                  <a16:creationId xmlns:a16="http://schemas.microsoft.com/office/drawing/2014/main" id="{223F6131-4992-4379-9BED-8F20D02C7AA6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10321924" y="5597526"/>
              <a:ext cx="115888" cy="109538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240">
              <a:extLst>
                <a:ext uri="{FF2B5EF4-FFF2-40B4-BE49-F238E27FC236}">
                  <a16:creationId xmlns:a16="http://schemas.microsoft.com/office/drawing/2014/main" id="{7D8155FA-F053-4EF5-B4C5-2F9DC706CB11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10453686" y="5597526"/>
              <a:ext cx="92075" cy="107950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241">
              <a:extLst>
                <a:ext uri="{FF2B5EF4-FFF2-40B4-BE49-F238E27FC236}">
                  <a16:creationId xmlns:a16="http://schemas.microsoft.com/office/drawing/2014/main" id="{A7DE37ED-DE95-4463-9370-39285DCA4C7C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7958136" y="6026151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Oval 242">
              <a:extLst>
                <a:ext uri="{FF2B5EF4-FFF2-40B4-BE49-F238E27FC236}">
                  <a16:creationId xmlns:a16="http://schemas.microsoft.com/office/drawing/2014/main" id="{2553934E-930F-43C3-ACFE-429438555B15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8078786" y="61610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243">
              <a:extLst>
                <a:ext uri="{FF2B5EF4-FFF2-40B4-BE49-F238E27FC236}">
                  <a16:creationId xmlns:a16="http://schemas.microsoft.com/office/drawing/2014/main" id="{3D7BDAFA-AACF-4083-8F8A-98487167A205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8242299" y="6013451"/>
              <a:ext cx="127000" cy="26988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244">
              <a:extLst>
                <a:ext uri="{FF2B5EF4-FFF2-40B4-BE49-F238E27FC236}">
                  <a16:creationId xmlns:a16="http://schemas.microsoft.com/office/drawing/2014/main" id="{432355FA-C5A9-4772-ABA3-5195C7D71B70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8245474" y="6083301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245">
              <a:extLst>
                <a:ext uri="{FF2B5EF4-FFF2-40B4-BE49-F238E27FC236}">
                  <a16:creationId xmlns:a16="http://schemas.microsoft.com/office/drawing/2014/main" id="{048BBD68-3CD4-45BD-8E46-9954C604C7EE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8381999" y="60055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246">
              <a:extLst>
                <a:ext uri="{FF2B5EF4-FFF2-40B4-BE49-F238E27FC236}">
                  <a16:creationId xmlns:a16="http://schemas.microsoft.com/office/drawing/2014/main" id="{55B41F09-A94D-4909-A52E-F3D7DEE4EC14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8521699" y="6026151"/>
              <a:ext cx="47625" cy="160338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247">
              <a:extLst>
                <a:ext uri="{FF2B5EF4-FFF2-40B4-BE49-F238E27FC236}">
                  <a16:creationId xmlns:a16="http://schemas.microsoft.com/office/drawing/2014/main" id="{0462CF27-81BE-4D34-B6D5-41AE5939071D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8583611" y="6080126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248">
              <a:extLst>
                <a:ext uri="{FF2B5EF4-FFF2-40B4-BE49-F238E27FC236}">
                  <a16:creationId xmlns:a16="http://schemas.microsoft.com/office/drawing/2014/main" id="{71A0F2C0-F52D-47FE-A51F-6862F5B64E55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8799511" y="6019801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249">
              <a:extLst>
                <a:ext uri="{FF2B5EF4-FFF2-40B4-BE49-F238E27FC236}">
                  <a16:creationId xmlns:a16="http://schemas.microsoft.com/office/drawing/2014/main" id="{49CDB234-E551-49D4-84A2-D8D5BF25F53E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936036" y="6019801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250">
              <a:extLst>
                <a:ext uri="{FF2B5EF4-FFF2-40B4-BE49-F238E27FC236}">
                  <a16:creationId xmlns:a16="http://schemas.microsoft.com/office/drawing/2014/main" id="{56639436-3C13-408D-BB44-80C0B9F885EF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9097961" y="6019801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251">
              <a:extLst>
                <a:ext uri="{FF2B5EF4-FFF2-40B4-BE49-F238E27FC236}">
                  <a16:creationId xmlns:a16="http://schemas.microsoft.com/office/drawing/2014/main" id="{CDAB2EA9-B393-444F-BC55-0C4B037F3EFA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9288461" y="6016626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252">
              <a:extLst>
                <a:ext uri="{FF2B5EF4-FFF2-40B4-BE49-F238E27FC236}">
                  <a16:creationId xmlns:a16="http://schemas.microsoft.com/office/drawing/2014/main" id="{2CDBA469-113D-485A-B86C-77ED77BEA775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9499599" y="60785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253">
              <a:extLst>
                <a:ext uri="{FF2B5EF4-FFF2-40B4-BE49-F238E27FC236}">
                  <a16:creationId xmlns:a16="http://schemas.microsoft.com/office/drawing/2014/main" id="{2BB32CBE-395A-4670-9003-2A15F80BE5CC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9602786" y="6080126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254">
              <a:extLst>
                <a:ext uri="{FF2B5EF4-FFF2-40B4-BE49-F238E27FC236}">
                  <a16:creationId xmlns:a16="http://schemas.microsoft.com/office/drawing/2014/main" id="{A41E4984-40ED-44FC-B5FF-2743EA5BB122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720261" y="6080126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255">
              <a:extLst>
                <a:ext uri="{FF2B5EF4-FFF2-40B4-BE49-F238E27FC236}">
                  <a16:creationId xmlns:a16="http://schemas.microsoft.com/office/drawing/2014/main" id="{E6CF3F6E-2462-4CEC-8AF8-F53419F405A8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9848849" y="60785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256">
              <a:extLst>
                <a:ext uri="{FF2B5EF4-FFF2-40B4-BE49-F238E27FC236}">
                  <a16:creationId xmlns:a16="http://schemas.microsoft.com/office/drawing/2014/main" id="{98960D9C-6100-4CDC-AECC-880F8F12AFBE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9961561" y="6019801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257">
              <a:extLst>
                <a:ext uri="{FF2B5EF4-FFF2-40B4-BE49-F238E27FC236}">
                  <a16:creationId xmlns:a16="http://schemas.microsoft.com/office/drawing/2014/main" id="{0BE2CB35-A5D9-4748-82B6-4539492AD4EA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10023474" y="60785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8">
              <a:extLst>
                <a:ext uri="{FF2B5EF4-FFF2-40B4-BE49-F238E27FC236}">
                  <a16:creationId xmlns:a16="http://schemas.microsoft.com/office/drawing/2014/main" id="{585A3A32-7C52-4FEA-88E9-951BAE8F6CE4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10186986" y="6013451"/>
              <a:ext cx="127000" cy="26988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59">
              <a:extLst>
                <a:ext uri="{FF2B5EF4-FFF2-40B4-BE49-F238E27FC236}">
                  <a16:creationId xmlns:a16="http://schemas.microsoft.com/office/drawing/2014/main" id="{CF77A217-8DD9-4093-AD14-2F8BC67A4270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10190161" y="6083301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DBF1A031-5F7A-4622-8B0F-13C3EA8CC1C5}"/>
              </a:ext>
            </a:extLst>
          </p:cNvPr>
          <p:cNvCxnSpPr>
            <a:cxnSpLocks/>
          </p:cNvCxnSpPr>
          <p:nvPr/>
        </p:nvCxnSpPr>
        <p:spPr>
          <a:xfrm>
            <a:off x="8965476" y="4611393"/>
            <a:ext cx="1422823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Arrow: Right 388">
            <a:extLst>
              <a:ext uri="{FF2B5EF4-FFF2-40B4-BE49-F238E27FC236}">
                <a16:creationId xmlns:a16="http://schemas.microsoft.com/office/drawing/2014/main" id="{0A42CF92-F8BD-4188-8762-8C6130184245}"/>
              </a:ext>
            </a:extLst>
          </p:cNvPr>
          <p:cNvSpPr/>
          <p:nvPr/>
        </p:nvSpPr>
        <p:spPr>
          <a:xfrm>
            <a:off x="8965476" y="3467050"/>
            <a:ext cx="1513749" cy="754205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Arrow: Right 389">
            <a:extLst>
              <a:ext uri="{FF2B5EF4-FFF2-40B4-BE49-F238E27FC236}">
                <a16:creationId xmlns:a16="http://schemas.microsoft.com/office/drawing/2014/main" id="{F1B77B81-F71C-4A2F-8B8E-D3837299A3C8}"/>
              </a:ext>
            </a:extLst>
          </p:cNvPr>
          <p:cNvSpPr/>
          <p:nvPr/>
        </p:nvSpPr>
        <p:spPr>
          <a:xfrm rot="10800000">
            <a:off x="8877050" y="2561059"/>
            <a:ext cx="1526894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Arrow: Right 390">
            <a:extLst>
              <a:ext uri="{FF2B5EF4-FFF2-40B4-BE49-F238E27FC236}">
                <a16:creationId xmlns:a16="http://schemas.microsoft.com/office/drawing/2014/main" id="{33960A0F-5695-4AEC-BE59-D8146B6CF579}"/>
              </a:ext>
            </a:extLst>
          </p:cNvPr>
          <p:cNvSpPr/>
          <p:nvPr/>
        </p:nvSpPr>
        <p:spPr>
          <a:xfrm>
            <a:off x="8755561" y="4868477"/>
            <a:ext cx="2427948" cy="1464236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3760381F-4EC8-45FB-9A9A-6BC4C3DC9157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6016316" y="5135194"/>
            <a:ext cx="681249" cy="173016"/>
            <a:chOff x="2541586" y="2538412"/>
            <a:chExt cx="800101" cy="203201"/>
          </a:xfrm>
        </p:grpSpPr>
        <p:sp>
          <p:nvSpPr>
            <p:cNvPr id="743" name="Freeform 203 2 2">
              <a:extLst>
                <a:ext uri="{FF2B5EF4-FFF2-40B4-BE49-F238E27FC236}">
                  <a16:creationId xmlns:a16="http://schemas.microsoft.com/office/drawing/2014/main" id="{1316BA06-8F90-4CC3-9588-1EC3E5F485F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204 2 2">
              <a:extLst>
                <a:ext uri="{FF2B5EF4-FFF2-40B4-BE49-F238E27FC236}">
                  <a16:creationId xmlns:a16="http://schemas.microsoft.com/office/drawing/2014/main" id="{E303FCAE-B99E-4620-9427-D6FBABBDEE2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Rectangle 205 2 2">
              <a:extLst>
                <a:ext uri="{FF2B5EF4-FFF2-40B4-BE49-F238E27FC236}">
                  <a16:creationId xmlns:a16="http://schemas.microsoft.com/office/drawing/2014/main" id="{194B4ACA-BEEC-4551-87F9-1352E0628724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206 2 2">
              <a:extLst>
                <a:ext uri="{FF2B5EF4-FFF2-40B4-BE49-F238E27FC236}">
                  <a16:creationId xmlns:a16="http://schemas.microsoft.com/office/drawing/2014/main" id="{647DA69F-A0B9-4453-8C2B-0505E676C924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207 2 2">
              <a:extLst>
                <a:ext uri="{FF2B5EF4-FFF2-40B4-BE49-F238E27FC236}">
                  <a16:creationId xmlns:a16="http://schemas.microsoft.com/office/drawing/2014/main" id="{8C8C8800-A95B-4534-B241-F09CD9356B7C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208 2 2">
              <a:extLst>
                <a:ext uri="{FF2B5EF4-FFF2-40B4-BE49-F238E27FC236}">
                  <a16:creationId xmlns:a16="http://schemas.microsoft.com/office/drawing/2014/main" id="{33F418CC-2F6A-40F9-8310-5CD9DD302B22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5E3B681A-29E1-42A3-95CD-4E545B88B2AF}"/>
              </a:ext>
            </a:extLst>
          </p:cNvPr>
          <p:cNvCxnSpPr>
            <a:cxnSpLocks/>
          </p:cNvCxnSpPr>
          <p:nvPr/>
        </p:nvCxnSpPr>
        <p:spPr>
          <a:xfrm>
            <a:off x="4932218" y="704697"/>
            <a:ext cx="0" cy="615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DA0A1875-007D-439F-8DC1-C6406315147B}"/>
              </a:ext>
            </a:extLst>
          </p:cNvPr>
          <p:cNvSpPr txBox="1"/>
          <p:nvPr/>
        </p:nvSpPr>
        <p:spPr>
          <a:xfrm>
            <a:off x="335954" y="2737767"/>
            <a:ext cx="436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200" dirty="0"/>
              <a:t>1</a:t>
            </a:r>
            <a:r>
              <a:rPr lang="en-US" dirty="0"/>
              <a:t>: extract </a:t>
            </a:r>
            <a:r>
              <a:rPr lang="el-GR" dirty="0"/>
              <a:t>σ</a:t>
            </a:r>
            <a:r>
              <a:rPr lang="en-US" dirty="0"/>
              <a:t> from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IND:</a:t>
            </a:r>
            <a:r>
              <a:rPr lang="en-US" dirty="0"/>
              <a:t> due to extractability of </a:t>
            </a:r>
            <a:r>
              <a:rPr lang="en-US" dirty="0" err="1"/>
              <a:t>ExtCom</a:t>
            </a:r>
            <a:r>
              <a:rPr lang="en-US" dirty="0"/>
              <a:t>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InvCon</a:t>
            </a:r>
            <a:r>
              <a:rPr lang="en-US" u="sng" dirty="0"/>
              <a:t>:</a:t>
            </a:r>
            <a:r>
              <a:rPr lang="en-US" dirty="0"/>
              <a:t> nothing changes</a:t>
            </a:r>
          </a:p>
        </p:txBody>
      </p:sp>
      <p:sp>
        <p:nvSpPr>
          <p:cNvPr id="752" name="Arc 751">
            <a:extLst>
              <a:ext uri="{FF2B5EF4-FFF2-40B4-BE49-F238E27FC236}">
                <a16:creationId xmlns:a16="http://schemas.microsoft.com/office/drawing/2014/main" id="{93852613-FB7B-488A-A78D-108B5B5CEF53}"/>
              </a:ext>
            </a:extLst>
          </p:cNvPr>
          <p:cNvSpPr/>
          <p:nvPr/>
        </p:nvSpPr>
        <p:spPr>
          <a:xfrm rot="13156160">
            <a:off x="5813857" y="2642723"/>
            <a:ext cx="740091" cy="695064"/>
          </a:xfrm>
          <a:prstGeom prst="arc">
            <a:avLst>
              <a:gd name="adj1" fmla="val 16200000"/>
              <a:gd name="adj2" fmla="val 1649055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BF2E03CD-1528-4A21-9A03-E662BBF5C2F9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1152096" y="3850844"/>
            <a:ext cx="654050" cy="201613"/>
            <a:chOff x="2540000" y="2540000"/>
            <a:chExt cx="654050" cy="201613"/>
          </a:xfrm>
        </p:grpSpPr>
        <p:sp>
          <p:nvSpPr>
            <p:cNvPr id="762" name="Freeform 266 2 1">
              <a:extLst>
                <a:ext uri="{FF2B5EF4-FFF2-40B4-BE49-F238E27FC236}">
                  <a16:creationId xmlns:a16="http://schemas.microsoft.com/office/drawing/2014/main" id="{FD50FF57-8F5E-41D6-8D71-E117E73783F4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25725"/>
              <a:ext cx="127000" cy="115888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1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5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1"/>
                  </a:cubicBezTo>
                  <a:cubicBezTo>
                    <a:pt x="0" y="185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4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5"/>
                  </a:cubicBezTo>
                  <a:cubicBezTo>
                    <a:pt x="31" y="140"/>
                    <a:pt x="37" y="99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0"/>
                    <a:pt x="158" y="141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267 2 1">
              <a:extLst>
                <a:ext uri="{FF2B5EF4-FFF2-40B4-BE49-F238E27FC236}">
                  <a16:creationId xmlns:a16="http://schemas.microsoft.com/office/drawing/2014/main" id="{5DA4DEAB-4499-478B-A5C2-9C64D4AF54B4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2757488" y="2643188"/>
              <a:ext cx="160338" cy="6032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268 2 1">
              <a:extLst>
                <a:ext uri="{FF2B5EF4-FFF2-40B4-BE49-F238E27FC236}">
                  <a16:creationId xmlns:a16="http://schemas.microsoft.com/office/drawing/2014/main" id="{3640DE1D-E94E-433B-9414-045AC807263C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3006725" y="2625725"/>
              <a:ext cx="128588" cy="115888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1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5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1"/>
                  </a:cubicBezTo>
                  <a:cubicBezTo>
                    <a:pt x="0" y="185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4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5"/>
                  </a:cubicBezTo>
                  <a:cubicBezTo>
                    <a:pt x="31" y="140"/>
                    <a:pt x="37" y="99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0"/>
                    <a:pt x="158" y="141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269 2 1">
              <a:extLst>
                <a:ext uri="{FF2B5EF4-FFF2-40B4-BE49-F238E27FC236}">
                  <a16:creationId xmlns:a16="http://schemas.microsoft.com/office/drawing/2014/main" id="{B70E3D1A-7796-4507-BE58-70C2A394818C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152775" y="2540000"/>
              <a:ext cx="41275" cy="95250"/>
            </a:xfrm>
            <a:custGeom>
              <a:avLst/>
              <a:gdLst>
                <a:gd name="T0" fmla="*/ 85 w 88"/>
                <a:gd name="T1" fmla="*/ 30 h 180"/>
                <a:gd name="T2" fmla="*/ 88 w 88"/>
                <a:gd name="T3" fmla="*/ 19 h 180"/>
                <a:gd name="T4" fmla="*/ 67 w 88"/>
                <a:gd name="T5" fmla="*/ 0 h 180"/>
                <a:gd name="T6" fmla="*/ 48 w 88"/>
                <a:gd name="T7" fmla="*/ 16 h 180"/>
                <a:gd name="T8" fmla="*/ 2 w 88"/>
                <a:gd name="T9" fmla="*/ 167 h 180"/>
                <a:gd name="T10" fmla="*/ 0 w 88"/>
                <a:gd name="T11" fmla="*/ 173 h 180"/>
                <a:gd name="T12" fmla="*/ 14 w 88"/>
                <a:gd name="T13" fmla="*/ 180 h 180"/>
                <a:gd name="T14" fmla="*/ 19 w 88"/>
                <a:gd name="T15" fmla="*/ 175 h 180"/>
                <a:gd name="T16" fmla="*/ 85 w 88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0">
                  <a:moveTo>
                    <a:pt x="85" y="30"/>
                  </a:moveTo>
                  <a:cubicBezTo>
                    <a:pt x="88" y="24"/>
                    <a:pt x="88" y="21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0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2"/>
                    <a:pt x="0" y="173"/>
                  </a:cubicBezTo>
                  <a:cubicBezTo>
                    <a:pt x="0" y="177"/>
                    <a:pt x="11" y="180"/>
                    <a:pt x="14" y="180"/>
                  </a:cubicBezTo>
                  <a:cubicBezTo>
                    <a:pt x="16" y="180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4" name="TextBox 803">
            <a:extLst>
              <a:ext uri="{FF2B5EF4-FFF2-40B4-BE49-F238E27FC236}">
                <a16:creationId xmlns:a16="http://schemas.microsoft.com/office/drawing/2014/main" id="{AC94F180-24A2-450A-8F43-C892FA911FC1}"/>
              </a:ext>
            </a:extLst>
          </p:cNvPr>
          <p:cNvSpPr txBox="1"/>
          <p:nvPr/>
        </p:nvSpPr>
        <p:spPr>
          <a:xfrm>
            <a:off x="359048" y="4901242"/>
            <a:ext cx="415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200" dirty="0"/>
              <a:t>3</a:t>
            </a:r>
            <a:r>
              <a:rPr lang="en-US" dirty="0"/>
              <a:t>: switch witness in the left </a:t>
            </a:r>
            <a:r>
              <a:rPr lang="en-US" dirty="0" err="1"/>
              <a:t>sWIAoK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IND:</a:t>
            </a:r>
            <a:r>
              <a:rPr lang="en-US" dirty="0"/>
              <a:t> WI of </a:t>
            </a:r>
            <a:r>
              <a:rPr lang="en-US" dirty="0" err="1"/>
              <a:t>sWIAoK</a:t>
            </a:r>
            <a:r>
              <a:rPr lang="en-US" dirty="0"/>
              <a:t>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InvCon</a:t>
            </a:r>
            <a:r>
              <a:rPr lang="en-US" u="sng" dirty="0"/>
              <a:t>:</a:t>
            </a:r>
            <a:r>
              <a:rPr lang="en-US" dirty="0"/>
              <a:t> nothing changes</a:t>
            </a:r>
          </a:p>
        </p:txBody>
      </p:sp>
      <p:sp>
        <p:nvSpPr>
          <p:cNvPr id="805" name="Arrow: Left 804">
            <a:extLst>
              <a:ext uri="{FF2B5EF4-FFF2-40B4-BE49-F238E27FC236}">
                <a16:creationId xmlns:a16="http://schemas.microsoft.com/office/drawing/2014/main" id="{109DDD0B-3406-4EA1-B996-4E401BAC1433}"/>
              </a:ext>
            </a:extLst>
          </p:cNvPr>
          <p:cNvSpPr/>
          <p:nvPr/>
        </p:nvSpPr>
        <p:spPr>
          <a:xfrm>
            <a:off x="5431384" y="3046432"/>
            <a:ext cx="323957" cy="195815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310">
            <a:extLst>
              <a:ext uri="{FF2B5EF4-FFF2-40B4-BE49-F238E27FC236}">
                <a16:creationId xmlns:a16="http://schemas.microsoft.com/office/drawing/2014/main" id="{38B5D53B-0EB7-436C-B44D-4960CCB9DACE}"/>
              </a:ext>
            </a:extLst>
          </p:cNvPr>
          <p:cNvSpPr>
            <a:spLocks noChangeAspect="1" noEditPoints="1"/>
          </p:cNvSpPr>
          <p:nvPr>
            <p:custDataLst>
              <p:tags r:id="rId16"/>
            </p:custDataLst>
          </p:nvPr>
        </p:nvSpPr>
        <p:spPr bwMode="auto">
          <a:xfrm>
            <a:off x="5090142" y="3077147"/>
            <a:ext cx="174625" cy="165100"/>
          </a:xfrm>
          <a:custGeom>
            <a:avLst/>
            <a:gdLst>
              <a:gd name="T0" fmla="*/ 239 w 264"/>
              <a:gd name="T1" fmla="*/ 29 h 221"/>
              <a:gd name="T2" fmla="*/ 264 w 264"/>
              <a:gd name="T3" fmla="*/ 12 h 221"/>
              <a:gd name="T4" fmla="*/ 244 w 264"/>
              <a:gd name="T5" fmla="*/ 0 h 221"/>
              <a:gd name="T6" fmla="*/ 131 w 264"/>
              <a:gd name="T7" fmla="*/ 0 h 221"/>
              <a:gd name="T8" fmla="*/ 0 w 264"/>
              <a:gd name="T9" fmla="*/ 142 h 221"/>
              <a:gd name="T10" fmla="*/ 75 w 264"/>
              <a:gd name="T11" fmla="*/ 221 h 221"/>
              <a:gd name="T12" fmla="*/ 200 w 264"/>
              <a:gd name="T13" fmla="*/ 84 h 221"/>
              <a:gd name="T14" fmla="*/ 184 w 264"/>
              <a:gd name="T15" fmla="*/ 29 h 221"/>
              <a:gd name="T16" fmla="*/ 239 w 264"/>
              <a:gd name="T17" fmla="*/ 29 h 221"/>
              <a:gd name="T18" fmla="*/ 75 w 264"/>
              <a:gd name="T19" fmla="*/ 210 h 221"/>
              <a:gd name="T20" fmla="*/ 31 w 264"/>
              <a:gd name="T21" fmla="*/ 156 h 221"/>
              <a:gd name="T22" fmla="*/ 54 w 264"/>
              <a:gd name="T23" fmla="*/ 71 h 221"/>
              <a:gd name="T24" fmla="*/ 122 w 264"/>
              <a:gd name="T25" fmla="*/ 29 h 221"/>
              <a:gd name="T26" fmla="*/ 168 w 264"/>
              <a:gd name="T27" fmla="*/ 78 h 221"/>
              <a:gd name="T28" fmla="*/ 141 w 264"/>
              <a:gd name="T29" fmla="*/ 168 h 221"/>
              <a:gd name="T30" fmla="*/ 75 w 264"/>
              <a:gd name="T31" fmla="*/ 2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221">
                <a:moveTo>
                  <a:pt x="239" y="29"/>
                </a:moveTo>
                <a:cubicBezTo>
                  <a:pt x="246" y="29"/>
                  <a:pt x="264" y="29"/>
                  <a:pt x="264" y="12"/>
                </a:cubicBezTo>
                <a:cubicBezTo>
                  <a:pt x="264" y="0"/>
                  <a:pt x="253" y="0"/>
                  <a:pt x="244" y="0"/>
                </a:cubicBezTo>
                <a:lnTo>
                  <a:pt x="131" y="0"/>
                </a:lnTo>
                <a:cubicBezTo>
                  <a:pt x="55" y="0"/>
                  <a:pt x="0" y="83"/>
                  <a:pt x="0" y="142"/>
                </a:cubicBezTo>
                <a:cubicBezTo>
                  <a:pt x="0" y="186"/>
                  <a:pt x="29" y="221"/>
                  <a:pt x="75" y="221"/>
                </a:cubicBezTo>
                <a:cubicBezTo>
                  <a:pt x="134" y="221"/>
                  <a:pt x="200" y="161"/>
                  <a:pt x="200" y="84"/>
                </a:cubicBezTo>
                <a:cubicBezTo>
                  <a:pt x="200" y="75"/>
                  <a:pt x="200" y="51"/>
                  <a:pt x="184" y="29"/>
                </a:cubicBezTo>
                <a:lnTo>
                  <a:pt x="239" y="29"/>
                </a:lnTo>
                <a:close/>
                <a:moveTo>
                  <a:pt x="75" y="210"/>
                </a:moveTo>
                <a:cubicBezTo>
                  <a:pt x="51" y="210"/>
                  <a:pt x="31" y="192"/>
                  <a:pt x="31" y="156"/>
                </a:cubicBezTo>
                <a:cubicBezTo>
                  <a:pt x="31" y="141"/>
                  <a:pt x="37" y="100"/>
                  <a:pt x="54" y="71"/>
                </a:cubicBezTo>
                <a:cubicBezTo>
                  <a:pt x="75" y="36"/>
                  <a:pt x="105" y="29"/>
                  <a:pt x="122" y="29"/>
                </a:cubicBezTo>
                <a:cubicBezTo>
                  <a:pt x="164" y="29"/>
                  <a:pt x="168" y="62"/>
                  <a:pt x="168" y="78"/>
                </a:cubicBezTo>
                <a:cubicBezTo>
                  <a:pt x="168" y="101"/>
                  <a:pt x="158" y="142"/>
                  <a:pt x="141" y="168"/>
                </a:cubicBezTo>
                <a:cubicBezTo>
                  <a:pt x="122" y="197"/>
                  <a:pt x="95" y="210"/>
                  <a:pt x="75" y="210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" name="Title 1">
            <a:extLst>
              <a:ext uri="{FF2B5EF4-FFF2-40B4-BE49-F238E27FC236}">
                <a16:creationId xmlns:a16="http://schemas.microsoft.com/office/drawing/2014/main" id="{988C1FCB-66E2-4AB8-A890-01FE79EE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" y="-5385"/>
            <a:ext cx="10515600" cy="1325563"/>
          </a:xfrm>
        </p:spPr>
        <p:txBody>
          <a:bodyPr/>
          <a:lstStyle/>
          <a:p>
            <a:r>
              <a:rPr lang="en-US" dirty="0"/>
              <a:t>Simulation Extractor</a:t>
            </a: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9AA84C6A-FB43-46B7-AB87-644703054DAA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3504414" y="1978680"/>
            <a:ext cx="654050" cy="250825"/>
            <a:chOff x="2730500" y="2041525"/>
            <a:chExt cx="654050" cy="250825"/>
          </a:xfrm>
        </p:grpSpPr>
        <p:sp>
          <p:nvSpPr>
            <p:cNvPr id="857" name="Freeform 317">
              <a:extLst>
                <a:ext uri="{FF2B5EF4-FFF2-40B4-BE49-F238E27FC236}">
                  <a16:creationId xmlns:a16="http://schemas.microsoft.com/office/drawing/2014/main" id="{6F227B4E-6C2B-4CCB-AC42-E61D0B2AFE4B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730500" y="2124075"/>
              <a:ext cx="127000" cy="114300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318">
              <a:extLst>
                <a:ext uri="{FF2B5EF4-FFF2-40B4-BE49-F238E27FC236}">
                  <a16:creationId xmlns:a16="http://schemas.microsoft.com/office/drawing/2014/main" id="{70E8B472-AA13-4D71-831F-136982FF9FA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967038" y="2051050"/>
              <a:ext cx="120650" cy="241300"/>
            </a:xfrm>
            <a:custGeom>
              <a:avLst/>
              <a:gdLst>
                <a:gd name="T0" fmla="*/ 245 w 249"/>
                <a:gd name="T1" fmla="*/ 19 h 465"/>
                <a:gd name="T2" fmla="*/ 249 w 249"/>
                <a:gd name="T3" fmla="*/ 10 h 465"/>
                <a:gd name="T4" fmla="*/ 239 w 249"/>
                <a:gd name="T5" fmla="*/ 0 h 465"/>
                <a:gd name="T6" fmla="*/ 228 w 249"/>
                <a:gd name="T7" fmla="*/ 10 h 465"/>
                <a:gd name="T8" fmla="*/ 4 w 249"/>
                <a:gd name="T9" fmla="*/ 445 h 465"/>
                <a:gd name="T10" fmla="*/ 0 w 249"/>
                <a:gd name="T11" fmla="*/ 455 h 465"/>
                <a:gd name="T12" fmla="*/ 10 w 249"/>
                <a:gd name="T13" fmla="*/ 465 h 465"/>
                <a:gd name="T14" fmla="*/ 21 w 249"/>
                <a:gd name="T15" fmla="*/ 455 h 465"/>
                <a:gd name="T16" fmla="*/ 245 w 249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65">
                  <a:moveTo>
                    <a:pt x="245" y="19"/>
                  </a:moveTo>
                  <a:cubicBezTo>
                    <a:pt x="249" y="12"/>
                    <a:pt x="249" y="11"/>
                    <a:pt x="249" y="10"/>
                  </a:cubicBezTo>
                  <a:cubicBezTo>
                    <a:pt x="249" y="6"/>
                    <a:pt x="246" y="0"/>
                    <a:pt x="239" y="0"/>
                  </a:cubicBezTo>
                  <a:cubicBezTo>
                    <a:pt x="233" y="0"/>
                    <a:pt x="232" y="3"/>
                    <a:pt x="228" y="10"/>
                  </a:cubicBezTo>
                  <a:lnTo>
                    <a:pt x="4" y="445"/>
                  </a:lnTo>
                  <a:cubicBezTo>
                    <a:pt x="0" y="452"/>
                    <a:pt x="0" y="453"/>
                    <a:pt x="0" y="455"/>
                  </a:cubicBezTo>
                  <a:cubicBezTo>
                    <a:pt x="0" y="459"/>
                    <a:pt x="4" y="465"/>
                    <a:pt x="10" y="465"/>
                  </a:cubicBezTo>
                  <a:cubicBezTo>
                    <a:pt x="16" y="465"/>
                    <a:pt x="18" y="462"/>
                    <a:pt x="21" y="455"/>
                  </a:cubicBezTo>
                  <a:lnTo>
                    <a:pt x="24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319">
              <a:extLst>
                <a:ext uri="{FF2B5EF4-FFF2-40B4-BE49-F238E27FC236}">
                  <a16:creationId xmlns:a16="http://schemas.microsoft.com/office/drawing/2014/main" id="{677C836A-9E1D-479F-B419-C1E1E0059AC1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947988" y="2141538"/>
              <a:ext cx="160338" cy="6032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320">
              <a:extLst>
                <a:ext uri="{FF2B5EF4-FFF2-40B4-BE49-F238E27FC236}">
                  <a16:creationId xmlns:a16="http://schemas.microsoft.com/office/drawing/2014/main" id="{DDD07652-2D0E-4561-B152-223D2F755C94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197225" y="2124075"/>
              <a:ext cx="128588" cy="114300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321">
              <a:extLst>
                <a:ext uri="{FF2B5EF4-FFF2-40B4-BE49-F238E27FC236}">
                  <a16:creationId xmlns:a16="http://schemas.microsoft.com/office/drawing/2014/main" id="{AC45E28C-E916-4B49-BB1A-5649E04C5183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343275" y="2041525"/>
              <a:ext cx="41275" cy="93663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8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F602F957-00E0-43F9-B721-EEA816C5ED52}"/>
              </a:ext>
            </a:extLst>
          </p:cNvPr>
          <p:cNvCxnSpPr>
            <a:cxnSpLocks/>
          </p:cNvCxnSpPr>
          <p:nvPr/>
        </p:nvCxnSpPr>
        <p:spPr>
          <a:xfrm>
            <a:off x="2993" y="2544939"/>
            <a:ext cx="4929225" cy="22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C625739F-1B2A-400B-8C95-3B58085C5F53}"/>
              </a:ext>
            </a:extLst>
          </p:cNvPr>
          <p:cNvCxnSpPr>
            <a:cxnSpLocks/>
          </p:cNvCxnSpPr>
          <p:nvPr/>
        </p:nvCxnSpPr>
        <p:spPr>
          <a:xfrm>
            <a:off x="-1996" y="3741367"/>
            <a:ext cx="4929225" cy="22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83D18485-2365-4789-9E64-2D3D78B42947}"/>
              </a:ext>
            </a:extLst>
          </p:cNvPr>
          <p:cNvCxnSpPr>
            <a:cxnSpLocks/>
          </p:cNvCxnSpPr>
          <p:nvPr/>
        </p:nvCxnSpPr>
        <p:spPr>
          <a:xfrm>
            <a:off x="2627" y="4808181"/>
            <a:ext cx="4929225" cy="22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3E592B40-9DA8-4107-AB88-F0D443CAAC52}"/>
                  </a:ext>
                </a:extLst>
              </p:cNvPr>
              <p:cNvSpPr txBox="1"/>
              <p:nvPr/>
            </p:nvSpPr>
            <p:spPr>
              <a:xfrm>
                <a:off x="319065" y="5973331"/>
                <a:ext cx="433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Define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Sim := H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3</a:t>
                </a:r>
                <a:r>
                  <a:rPr lang="en-US" sz="2000" b="1" dirty="0"/>
                  <a:t> plus extracted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000" b="1" dirty="0"/>
                  <a:t> from </a:t>
                </a:r>
                <a:r>
                  <a:rPr lang="en-US" sz="2000" b="1" dirty="0" err="1"/>
                  <a:t>sWIAoK</a:t>
                </a:r>
                <a:r>
                  <a:rPr lang="en-US" sz="2000" b="1" dirty="0"/>
                  <a:t> (right)</a:t>
                </a:r>
              </a:p>
            </p:txBody>
          </p:sp>
        </mc:Choice>
        <mc:Fallback xmlns=""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3E592B40-9DA8-4107-AB88-F0D443CA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65" y="5973331"/>
                <a:ext cx="4334780" cy="707886"/>
              </a:xfrm>
              <a:prstGeom prst="rect">
                <a:avLst/>
              </a:prstGeom>
              <a:blipFill>
                <a:blip r:embed="rId223"/>
                <a:stretch>
                  <a:fillRect l="-1406" t="-5172" r="-112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7">
            <a:extLst>
              <a:ext uri="{FF2B5EF4-FFF2-40B4-BE49-F238E27FC236}">
                <a16:creationId xmlns:a16="http://schemas.microsoft.com/office/drawing/2014/main" id="{2FE49E16-15F8-471A-8430-2DF8BEFC9966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5169354" y="5496863"/>
            <a:ext cx="250024" cy="180574"/>
          </a:xfrm>
          <a:custGeom>
            <a:avLst/>
            <a:gdLst>
              <a:gd name="T0" fmla="*/ 215 w 330"/>
              <a:gd name="T1" fmla="*/ 52 h 227"/>
              <a:gd name="T2" fmla="*/ 223 w 330"/>
              <a:gd name="T3" fmla="*/ 19 h 227"/>
              <a:gd name="T4" fmla="*/ 209 w 330"/>
              <a:gd name="T5" fmla="*/ 6 h 227"/>
              <a:gd name="T6" fmla="*/ 190 w 330"/>
              <a:gd name="T7" fmla="*/ 20 h 227"/>
              <a:gd name="T8" fmla="*/ 162 w 330"/>
              <a:gd name="T9" fmla="*/ 132 h 227"/>
              <a:gd name="T10" fmla="*/ 157 w 330"/>
              <a:gd name="T11" fmla="*/ 165 h 227"/>
              <a:gd name="T12" fmla="*/ 158 w 330"/>
              <a:gd name="T13" fmla="*/ 174 h 227"/>
              <a:gd name="T14" fmla="*/ 112 w 330"/>
              <a:gd name="T15" fmla="*/ 216 h 227"/>
              <a:gd name="T16" fmla="*/ 72 w 330"/>
              <a:gd name="T17" fmla="*/ 171 h 227"/>
              <a:gd name="T18" fmla="*/ 98 w 330"/>
              <a:gd name="T19" fmla="*/ 73 h 227"/>
              <a:gd name="T20" fmla="*/ 106 w 330"/>
              <a:gd name="T21" fmla="*/ 41 h 227"/>
              <a:gd name="T22" fmla="*/ 65 w 330"/>
              <a:gd name="T23" fmla="*/ 0 h 227"/>
              <a:gd name="T24" fmla="*/ 0 w 330"/>
              <a:gd name="T25" fmla="*/ 77 h 227"/>
              <a:gd name="T26" fmla="*/ 6 w 330"/>
              <a:gd name="T27" fmla="*/ 82 h 227"/>
              <a:gd name="T28" fmla="*/ 14 w 330"/>
              <a:gd name="T29" fmla="*/ 73 h 227"/>
              <a:gd name="T30" fmla="*/ 64 w 330"/>
              <a:gd name="T31" fmla="*/ 11 h 227"/>
              <a:gd name="T32" fmla="*/ 76 w 330"/>
              <a:gd name="T33" fmla="*/ 28 h 227"/>
              <a:gd name="T34" fmla="*/ 67 w 330"/>
              <a:gd name="T35" fmla="*/ 63 h 227"/>
              <a:gd name="T36" fmla="*/ 39 w 330"/>
              <a:gd name="T37" fmla="*/ 164 h 227"/>
              <a:gd name="T38" fmla="*/ 110 w 330"/>
              <a:gd name="T39" fmla="*/ 227 h 227"/>
              <a:gd name="T40" fmla="*/ 162 w 330"/>
              <a:gd name="T41" fmla="*/ 192 h 227"/>
              <a:gd name="T42" fmla="*/ 224 w 330"/>
              <a:gd name="T43" fmla="*/ 227 h 227"/>
              <a:gd name="T44" fmla="*/ 297 w 330"/>
              <a:gd name="T45" fmla="*/ 165 h 227"/>
              <a:gd name="T46" fmla="*/ 330 w 330"/>
              <a:gd name="T47" fmla="*/ 35 h 227"/>
              <a:gd name="T48" fmla="*/ 308 w 330"/>
              <a:gd name="T49" fmla="*/ 0 h 227"/>
              <a:gd name="T50" fmla="*/ 283 w 330"/>
              <a:gd name="T51" fmla="*/ 24 h 227"/>
              <a:gd name="T52" fmla="*/ 290 w 330"/>
              <a:gd name="T53" fmla="*/ 38 h 227"/>
              <a:gd name="T54" fmla="*/ 308 w 330"/>
              <a:gd name="T55" fmla="*/ 80 h 227"/>
              <a:gd name="T56" fmla="*/ 281 w 330"/>
              <a:gd name="T57" fmla="*/ 172 h 227"/>
              <a:gd name="T58" fmla="*/ 226 w 330"/>
              <a:gd name="T59" fmla="*/ 216 h 227"/>
              <a:gd name="T60" fmla="*/ 189 w 330"/>
              <a:gd name="T61" fmla="*/ 173 h 227"/>
              <a:gd name="T62" fmla="*/ 195 w 330"/>
              <a:gd name="T63" fmla="*/ 136 h 227"/>
              <a:gd name="T64" fmla="*/ 215 w 330"/>
              <a:gd name="T65" fmla="*/ 5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0" h="227">
                <a:moveTo>
                  <a:pt x="215" y="52"/>
                </a:moveTo>
                <a:cubicBezTo>
                  <a:pt x="218" y="41"/>
                  <a:pt x="223" y="22"/>
                  <a:pt x="223" y="19"/>
                </a:cubicBezTo>
                <a:cubicBezTo>
                  <a:pt x="223" y="10"/>
                  <a:pt x="216" y="6"/>
                  <a:pt x="209" y="6"/>
                </a:cubicBezTo>
                <a:cubicBezTo>
                  <a:pt x="203" y="6"/>
                  <a:pt x="194" y="10"/>
                  <a:pt x="190" y="20"/>
                </a:cubicBezTo>
                <a:cubicBezTo>
                  <a:pt x="189" y="23"/>
                  <a:pt x="165" y="119"/>
                  <a:pt x="162" y="132"/>
                </a:cubicBezTo>
                <a:cubicBezTo>
                  <a:pt x="158" y="147"/>
                  <a:pt x="157" y="156"/>
                  <a:pt x="157" y="165"/>
                </a:cubicBezTo>
                <a:cubicBezTo>
                  <a:pt x="157" y="171"/>
                  <a:pt x="157" y="172"/>
                  <a:pt x="158" y="174"/>
                </a:cubicBezTo>
                <a:cubicBezTo>
                  <a:pt x="146" y="201"/>
                  <a:pt x="131" y="216"/>
                  <a:pt x="112" y="216"/>
                </a:cubicBezTo>
                <a:cubicBezTo>
                  <a:pt x="72" y="216"/>
                  <a:pt x="72" y="179"/>
                  <a:pt x="72" y="171"/>
                </a:cubicBezTo>
                <a:cubicBezTo>
                  <a:pt x="72" y="154"/>
                  <a:pt x="74" y="135"/>
                  <a:pt x="98" y="73"/>
                </a:cubicBezTo>
                <a:cubicBezTo>
                  <a:pt x="103" y="58"/>
                  <a:pt x="106" y="51"/>
                  <a:pt x="106" y="41"/>
                </a:cubicBezTo>
                <a:cubicBezTo>
                  <a:pt x="106" y="19"/>
                  <a:pt x="90" y="0"/>
                  <a:pt x="65" y="0"/>
                </a:cubicBezTo>
                <a:cubicBezTo>
                  <a:pt x="18" y="0"/>
                  <a:pt x="0" y="73"/>
                  <a:pt x="0" y="77"/>
                </a:cubicBezTo>
                <a:cubicBezTo>
                  <a:pt x="0" y="82"/>
                  <a:pt x="5" y="82"/>
                  <a:pt x="6" y="82"/>
                </a:cubicBezTo>
                <a:cubicBezTo>
                  <a:pt x="11" y="82"/>
                  <a:pt x="11" y="81"/>
                  <a:pt x="14" y="73"/>
                </a:cubicBezTo>
                <a:cubicBezTo>
                  <a:pt x="27" y="27"/>
                  <a:pt x="46" y="11"/>
                  <a:pt x="64" y="11"/>
                </a:cubicBezTo>
                <a:cubicBezTo>
                  <a:pt x="68" y="11"/>
                  <a:pt x="76" y="12"/>
                  <a:pt x="76" y="28"/>
                </a:cubicBezTo>
                <a:cubicBezTo>
                  <a:pt x="76" y="40"/>
                  <a:pt x="71" y="54"/>
                  <a:pt x="67" y="63"/>
                </a:cubicBezTo>
                <a:cubicBezTo>
                  <a:pt x="45" y="122"/>
                  <a:pt x="39" y="145"/>
                  <a:pt x="39" y="164"/>
                </a:cubicBezTo>
                <a:cubicBezTo>
                  <a:pt x="39" y="210"/>
                  <a:pt x="73" y="227"/>
                  <a:pt x="110" y="227"/>
                </a:cubicBezTo>
                <a:cubicBezTo>
                  <a:pt x="119" y="227"/>
                  <a:pt x="142" y="227"/>
                  <a:pt x="162" y="192"/>
                </a:cubicBezTo>
                <a:cubicBezTo>
                  <a:pt x="175" y="224"/>
                  <a:pt x="210" y="227"/>
                  <a:pt x="224" y="227"/>
                </a:cubicBezTo>
                <a:cubicBezTo>
                  <a:pt x="262" y="227"/>
                  <a:pt x="284" y="196"/>
                  <a:pt x="297" y="165"/>
                </a:cubicBezTo>
                <a:cubicBezTo>
                  <a:pt x="314" y="126"/>
                  <a:pt x="330" y="59"/>
                  <a:pt x="330" y="35"/>
                </a:cubicBezTo>
                <a:cubicBezTo>
                  <a:pt x="330" y="8"/>
                  <a:pt x="316" y="0"/>
                  <a:pt x="308" y="0"/>
                </a:cubicBezTo>
                <a:cubicBezTo>
                  <a:pt x="295" y="0"/>
                  <a:pt x="283" y="13"/>
                  <a:pt x="283" y="24"/>
                </a:cubicBezTo>
                <a:cubicBezTo>
                  <a:pt x="283" y="31"/>
                  <a:pt x="286" y="34"/>
                  <a:pt x="290" y="38"/>
                </a:cubicBezTo>
                <a:cubicBezTo>
                  <a:pt x="296" y="43"/>
                  <a:pt x="308" y="56"/>
                  <a:pt x="308" y="80"/>
                </a:cubicBezTo>
                <a:cubicBezTo>
                  <a:pt x="308" y="97"/>
                  <a:pt x="294" y="146"/>
                  <a:pt x="281" y="172"/>
                </a:cubicBezTo>
                <a:cubicBezTo>
                  <a:pt x="268" y="199"/>
                  <a:pt x="250" y="216"/>
                  <a:pt x="226" y="216"/>
                </a:cubicBezTo>
                <a:cubicBezTo>
                  <a:pt x="203" y="216"/>
                  <a:pt x="189" y="201"/>
                  <a:pt x="189" y="173"/>
                </a:cubicBezTo>
                <a:cubicBezTo>
                  <a:pt x="189" y="158"/>
                  <a:pt x="193" y="143"/>
                  <a:pt x="195" y="136"/>
                </a:cubicBezTo>
                <a:lnTo>
                  <a:pt x="215" y="52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4CA931-3648-4C1E-BA46-0788029DB806}"/>
              </a:ext>
            </a:extLst>
          </p:cNvPr>
          <p:cNvCxnSpPr>
            <a:cxnSpLocks/>
            <a:endCxn id="558" idx="1"/>
          </p:cNvCxnSpPr>
          <p:nvPr/>
        </p:nvCxnSpPr>
        <p:spPr>
          <a:xfrm flipV="1">
            <a:off x="5553836" y="5596991"/>
            <a:ext cx="380677" cy="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reeform 14">
            <a:extLst>
              <a:ext uri="{FF2B5EF4-FFF2-40B4-BE49-F238E27FC236}">
                <a16:creationId xmlns:a16="http://schemas.microsoft.com/office/drawing/2014/main" id="{7FB6C3CD-7A5D-4EC8-9D0D-54C2C3209686}"/>
              </a:ext>
            </a:extLst>
          </p:cNvPr>
          <p:cNvSpPr>
            <a:spLocks noChangeAspect="1" noEditPoints="1"/>
          </p:cNvSpPr>
          <p:nvPr>
            <p:custDataLst>
              <p:tags r:id="rId19"/>
            </p:custDataLst>
          </p:nvPr>
        </p:nvSpPr>
        <p:spPr bwMode="auto">
          <a:xfrm>
            <a:off x="5165580" y="5496863"/>
            <a:ext cx="235026" cy="221673"/>
          </a:xfrm>
          <a:custGeom>
            <a:avLst/>
            <a:gdLst>
              <a:gd name="T0" fmla="*/ 239 w 264"/>
              <a:gd name="T1" fmla="*/ 29 h 221"/>
              <a:gd name="T2" fmla="*/ 264 w 264"/>
              <a:gd name="T3" fmla="*/ 12 h 221"/>
              <a:gd name="T4" fmla="*/ 244 w 264"/>
              <a:gd name="T5" fmla="*/ 0 h 221"/>
              <a:gd name="T6" fmla="*/ 131 w 264"/>
              <a:gd name="T7" fmla="*/ 0 h 221"/>
              <a:gd name="T8" fmla="*/ 0 w 264"/>
              <a:gd name="T9" fmla="*/ 142 h 221"/>
              <a:gd name="T10" fmla="*/ 75 w 264"/>
              <a:gd name="T11" fmla="*/ 221 h 221"/>
              <a:gd name="T12" fmla="*/ 200 w 264"/>
              <a:gd name="T13" fmla="*/ 84 h 221"/>
              <a:gd name="T14" fmla="*/ 184 w 264"/>
              <a:gd name="T15" fmla="*/ 29 h 221"/>
              <a:gd name="T16" fmla="*/ 239 w 264"/>
              <a:gd name="T17" fmla="*/ 29 h 221"/>
              <a:gd name="T18" fmla="*/ 75 w 264"/>
              <a:gd name="T19" fmla="*/ 210 h 221"/>
              <a:gd name="T20" fmla="*/ 31 w 264"/>
              <a:gd name="T21" fmla="*/ 156 h 221"/>
              <a:gd name="T22" fmla="*/ 54 w 264"/>
              <a:gd name="T23" fmla="*/ 71 h 221"/>
              <a:gd name="T24" fmla="*/ 122 w 264"/>
              <a:gd name="T25" fmla="*/ 29 h 221"/>
              <a:gd name="T26" fmla="*/ 168 w 264"/>
              <a:gd name="T27" fmla="*/ 78 h 221"/>
              <a:gd name="T28" fmla="*/ 141 w 264"/>
              <a:gd name="T29" fmla="*/ 168 h 221"/>
              <a:gd name="T30" fmla="*/ 75 w 264"/>
              <a:gd name="T31" fmla="*/ 2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221">
                <a:moveTo>
                  <a:pt x="239" y="29"/>
                </a:moveTo>
                <a:cubicBezTo>
                  <a:pt x="246" y="29"/>
                  <a:pt x="264" y="29"/>
                  <a:pt x="264" y="12"/>
                </a:cubicBezTo>
                <a:cubicBezTo>
                  <a:pt x="264" y="0"/>
                  <a:pt x="253" y="0"/>
                  <a:pt x="244" y="0"/>
                </a:cubicBezTo>
                <a:lnTo>
                  <a:pt x="131" y="0"/>
                </a:lnTo>
                <a:cubicBezTo>
                  <a:pt x="55" y="0"/>
                  <a:pt x="0" y="83"/>
                  <a:pt x="0" y="142"/>
                </a:cubicBezTo>
                <a:cubicBezTo>
                  <a:pt x="0" y="186"/>
                  <a:pt x="29" y="221"/>
                  <a:pt x="75" y="221"/>
                </a:cubicBezTo>
                <a:cubicBezTo>
                  <a:pt x="134" y="221"/>
                  <a:pt x="200" y="161"/>
                  <a:pt x="200" y="84"/>
                </a:cubicBezTo>
                <a:cubicBezTo>
                  <a:pt x="200" y="75"/>
                  <a:pt x="200" y="51"/>
                  <a:pt x="184" y="29"/>
                </a:cubicBezTo>
                <a:lnTo>
                  <a:pt x="239" y="29"/>
                </a:lnTo>
                <a:close/>
                <a:moveTo>
                  <a:pt x="75" y="210"/>
                </a:moveTo>
                <a:cubicBezTo>
                  <a:pt x="51" y="210"/>
                  <a:pt x="31" y="192"/>
                  <a:pt x="31" y="156"/>
                </a:cubicBezTo>
                <a:cubicBezTo>
                  <a:pt x="31" y="141"/>
                  <a:pt x="37" y="100"/>
                  <a:pt x="54" y="71"/>
                </a:cubicBezTo>
                <a:cubicBezTo>
                  <a:pt x="75" y="36"/>
                  <a:pt x="105" y="29"/>
                  <a:pt x="122" y="29"/>
                </a:cubicBezTo>
                <a:cubicBezTo>
                  <a:pt x="164" y="29"/>
                  <a:pt x="168" y="62"/>
                  <a:pt x="168" y="78"/>
                </a:cubicBezTo>
                <a:cubicBezTo>
                  <a:pt x="168" y="101"/>
                  <a:pt x="158" y="142"/>
                  <a:pt x="141" y="168"/>
                </a:cubicBezTo>
                <a:cubicBezTo>
                  <a:pt x="122" y="197"/>
                  <a:pt x="95" y="210"/>
                  <a:pt x="75" y="210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E734159-2BF1-495E-B703-19F7F4A7A79D}"/>
              </a:ext>
            </a:extLst>
          </p:cNvPr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5149023" y="3605213"/>
            <a:ext cx="735013" cy="222251"/>
            <a:chOff x="5461000" y="3605213"/>
            <a:chExt cx="735013" cy="222251"/>
          </a:xfrm>
        </p:grpSpPr>
        <p:sp>
          <p:nvSpPr>
            <p:cNvPr id="246" name="Freeform 21">
              <a:extLst>
                <a:ext uri="{FF2B5EF4-FFF2-40B4-BE49-F238E27FC236}">
                  <a16:creationId xmlns:a16="http://schemas.microsoft.com/office/drawing/2014/main" id="{11F30369-BFBA-4C5F-9A02-FF30231663A8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461000" y="3698876"/>
              <a:ext cx="141288" cy="128588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4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1 h 221"/>
                <a:gd name="T24" fmla="*/ 122 w 264"/>
                <a:gd name="T25" fmla="*/ 29 h 221"/>
                <a:gd name="T26" fmla="*/ 168 w 264"/>
                <a:gd name="T27" fmla="*/ 78 h 221"/>
                <a:gd name="T28" fmla="*/ 141 w 264"/>
                <a:gd name="T29" fmla="*/ 168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3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1"/>
                    <a:pt x="200" y="84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1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8"/>
                  </a:cubicBezTo>
                  <a:cubicBezTo>
                    <a:pt x="168" y="101"/>
                    <a:pt x="158" y="142"/>
                    <a:pt x="141" y="168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2">
              <a:extLst>
                <a:ext uri="{FF2B5EF4-FFF2-40B4-BE49-F238E27FC236}">
                  <a16:creationId xmlns:a16="http://schemas.microsoft.com/office/drawing/2014/main" id="{8AABD7D2-5705-49BF-B92F-D2DC87931284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5621338" y="3605213"/>
              <a:ext cx="47625" cy="104775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9"/>
                    <a:pt x="0" y="173"/>
                    <a:pt x="0" y="173"/>
                  </a:cubicBezTo>
                  <a:cubicBezTo>
                    <a:pt x="0" y="178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D76E2F9E-C418-4F3F-BEAA-5F9C3AC9B47F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76913" y="3717926"/>
              <a:ext cx="177800" cy="682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7C68496C-F704-42E5-BE3C-EC6F79035A4B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054725" y="3698876"/>
              <a:ext cx="141288" cy="128588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4 h 221"/>
                <a:gd name="T14" fmla="*/ 185 w 264"/>
                <a:gd name="T15" fmla="*/ 29 h 221"/>
                <a:gd name="T16" fmla="*/ 240 w 264"/>
                <a:gd name="T17" fmla="*/ 29 h 221"/>
                <a:gd name="T18" fmla="*/ 76 w 264"/>
                <a:gd name="T19" fmla="*/ 210 h 221"/>
                <a:gd name="T20" fmla="*/ 31 w 264"/>
                <a:gd name="T21" fmla="*/ 156 h 221"/>
                <a:gd name="T22" fmla="*/ 55 w 264"/>
                <a:gd name="T23" fmla="*/ 71 h 221"/>
                <a:gd name="T24" fmla="*/ 123 w 264"/>
                <a:gd name="T25" fmla="*/ 29 h 221"/>
                <a:gd name="T26" fmla="*/ 168 w 264"/>
                <a:gd name="T27" fmla="*/ 78 h 221"/>
                <a:gd name="T28" fmla="*/ 141 w 264"/>
                <a:gd name="T29" fmla="*/ 168 h 221"/>
                <a:gd name="T30" fmla="*/ 76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3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1"/>
                    <a:pt x="200" y="84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1"/>
                  </a:cubicBezTo>
                  <a:cubicBezTo>
                    <a:pt x="76" y="36"/>
                    <a:pt x="106" y="29"/>
                    <a:pt x="123" y="29"/>
                  </a:cubicBezTo>
                  <a:cubicBezTo>
                    <a:pt x="164" y="29"/>
                    <a:pt x="168" y="62"/>
                    <a:pt x="168" y="78"/>
                  </a:cubicBezTo>
                  <a:cubicBezTo>
                    <a:pt x="168" y="101"/>
                    <a:pt x="158" y="142"/>
                    <a:pt x="141" y="168"/>
                  </a:cubicBezTo>
                  <a:cubicBezTo>
                    <a:pt x="122" y="197"/>
                    <a:pt x="95" y="210"/>
                    <a:pt x="76" y="210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0" name="Arc 249">
            <a:extLst>
              <a:ext uri="{FF2B5EF4-FFF2-40B4-BE49-F238E27FC236}">
                <a16:creationId xmlns:a16="http://schemas.microsoft.com/office/drawing/2014/main" id="{4C3AB07F-DD41-47A4-AB18-457C874D422E}"/>
              </a:ext>
            </a:extLst>
          </p:cNvPr>
          <p:cNvSpPr/>
          <p:nvPr/>
        </p:nvSpPr>
        <p:spPr>
          <a:xfrm rot="1818092">
            <a:off x="10648445" y="5300871"/>
            <a:ext cx="740091" cy="695064"/>
          </a:xfrm>
          <a:prstGeom prst="arc">
            <a:avLst>
              <a:gd name="adj1" fmla="val 16200000"/>
              <a:gd name="adj2" fmla="val 1649055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2584161F-BBEC-42DE-AD58-2E74C2063C5F}"/>
              </a:ext>
            </a:extLst>
          </p:cNvPr>
          <p:cNvCxnSpPr>
            <a:cxnSpLocks/>
          </p:cNvCxnSpPr>
          <p:nvPr/>
        </p:nvCxnSpPr>
        <p:spPr>
          <a:xfrm>
            <a:off x="11223613" y="6091989"/>
            <a:ext cx="3644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AF14364-B104-4E8D-8D59-CC0887746904}"/>
              </a:ext>
            </a:extLst>
          </p:cNvPr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1695472" y="5893856"/>
            <a:ext cx="276924" cy="301357"/>
            <a:chOff x="2541580" y="2538413"/>
            <a:chExt cx="161926" cy="176213"/>
          </a:xfrm>
          <a:solidFill>
            <a:srgbClr val="FF0000"/>
          </a:solidFill>
        </p:grpSpPr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32FE7B9E-9B05-4E5D-BED3-3D1EAD13EA4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74918" y="2538413"/>
              <a:ext cx="128588" cy="28575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2" y="37"/>
                    <a:pt x="58" y="22"/>
                    <a:pt x="84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32">
              <a:extLst>
                <a:ext uri="{FF2B5EF4-FFF2-40B4-BE49-F238E27FC236}">
                  <a16:creationId xmlns:a16="http://schemas.microsoft.com/office/drawing/2014/main" id="{72E18EB4-3CB1-486A-A58B-A2DB4AADD576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41580" y="2606676"/>
              <a:ext cx="152400" cy="107950"/>
            </a:xfrm>
            <a:custGeom>
              <a:avLst/>
              <a:gdLst>
                <a:gd name="T0" fmla="*/ 215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39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4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5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5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70"/>
                    <a:pt x="157" y="171"/>
                    <a:pt x="158" y="173"/>
                  </a:cubicBezTo>
                  <a:cubicBezTo>
                    <a:pt x="146" y="200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4" y="134"/>
                    <a:pt x="98" y="73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6"/>
                    <a:pt x="46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5" y="121"/>
                    <a:pt x="39" y="144"/>
                    <a:pt x="39" y="163"/>
                  </a:cubicBezTo>
                  <a:cubicBezTo>
                    <a:pt x="39" y="209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4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80"/>
                  </a:cubicBezTo>
                  <a:cubicBezTo>
                    <a:pt x="308" y="97"/>
                    <a:pt x="294" y="146"/>
                    <a:pt x="281" y="171"/>
                  </a:cubicBezTo>
                  <a:cubicBezTo>
                    <a:pt x="268" y="198"/>
                    <a:pt x="250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5" y="5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9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" grpId="0"/>
      <p:bldP spid="751" grpId="0"/>
      <p:bldP spid="752" grpId="0" animBg="1"/>
      <p:bldP spid="804" grpId="0"/>
      <p:bldP spid="805" grpId="0" animBg="1"/>
      <p:bldP spid="843" grpId="0" animBg="1"/>
      <p:bldP spid="920" grpId="0"/>
      <p:bldP spid="238" grpId="0" animBg="1"/>
      <p:bldP spid="244" grpId="0" animBg="1"/>
      <p:bldP spid="2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FCB3-8C2C-4F44-A460-0D2F78C3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Non-Malleability [</a:t>
            </a:r>
            <a:r>
              <a:rPr lang="en-US" altLang="zh-CN" dirty="0">
                <a:solidFill>
                  <a:schemeClr val="accent1"/>
                </a:solidFill>
              </a:rPr>
              <a:t>DDN91</a:t>
            </a:r>
            <a:r>
              <a:rPr lang="en-US" dirty="0"/>
              <a:t>]</a:t>
            </a:r>
          </a:p>
        </p:txBody>
      </p:sp>
      <p:sp>
        <p:nvSpPr>
          <p:cNvPr id="4" name="Freeform 7 1 1">
            <a:extLst>
              <a:ext uri="{FF2B5EF4-FFF2-40B4-BE49-F238E27FC236}">
                <a16:creationId xmlns:a16="http://schemas.microsoft.com/office/drawing/2014/main" id="{1CF92F99-2004-4D12-9FB5-529FA8BB2C5D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2668195" y="1522402"/>
            <a:ext cx="361464" cy="250245"/>
          </a:xfrm>
          <a:custGeom>
            <a:avLst/>
            <a:gdLst>
              <a:gd name="T0" fmla="*/ 179 w 544"/>
              <a:gd name="T1" fmla="*/ 73 h 377"/>
              <a:gd name="T2" fmla="*/ 242 w 544"/>
              <a:gd name="T3" fmla="*/ 302 h 377"/>
              <a:gd name="T4" fmla="*/ 264 w 544"/>
              <a:gd name="T5" fmla="*/ 335 h 377"/>
              <a:gd name="T6" fmla="*/ 276 w 544"/>
              <a:gd name="T7" fmla="*/ 326 h 377"/>
              <a:gd name="T8" fmla="*/ 375 w 544"/>
              <a:gd name="T9" fmla="*/ 220 h 377"/>
              <a:gd name="T10" fmla="*/ 484 w 544"/>
              <a:gd name="T11" fmla="*/ 93 h 377"/>
              <a:gd name="T12" fmla="*/ 459 w 544"/>
              <a:gd name="T13" fmla="*/ 306 h 377"/>
              <a:gd name="T14" fmla="*/ 461 w 544"/>
              <a:gd name="T15" fmla="*/ 346 h 377"/>
              <a:gd name="T16" fmla="*/ 485 w 544"/>
              <a:gd name="T17" fmla="*/ 366 h 377"/>
              <a:gd name="T18" fmla="*/ 544 w 544"/>
              <a:gd name="T19" fmla="*/ 334 h 377"/>
              <a:gd name="T20" fmla="*/ 539 w 544"/>
              <a:gd name="T21" fmla="*/ 331 h 377"/>
              <a:gd name="T22" fmla="*/ 517 w 544"/>
              <a:gd name="T23" fmla="*/ 339 h 377"/>
              <a:gd name="T24" fmla="*/ 503 w 544"/>
              <a:gd name="T25" fmla="*/ 318 h 377"/>
              <a:gd name="T26" fmla="*/ 502 w 544"/>
              <a:gd name="T27" fmla="*/ 285 h 377"/>
              <a:gd name="T28" fmla="*/ 538 w 544"/>
              <a:gd name="T29" fmla="*/ 16 h 377"/>
              <a:gd name="T30" fmla="*/ 539 w 544"/>
              <a:gd name="T31" fmla="*/ 8 h 377"/>
              <a:gd name="T32" fmla="*/ 535 w 544"/>
              <a:gd name="T33" fmla="*/ 0 h 377"/>
              <a:gd name="T34" fmla="*/ 523 w 544"/>
              <a:gd name="T35" fmla="*/ 12 h 377"/>
              <a:gd name="T36" fmla="*/ 281 w 544"/>
              <a:gd name="T37" fmla="*/ 285 h 377"/>
              <a:gd name="T38" fmla="*/ 242 w 544"/>
              <a:gd name="T39" fmla="*/ 170 h 377"/>
              <a:gd name="T40" fmla="*/ 210 w 544"/>
              <a:gd name="T41" fmla="*/ 24 h 377"/>
              <a:gd name="T42" fmla="*/ 206 w 544"/>
              <a:gd name="T43" fmla="*/ 2 h 377"/>
              <a:gd name="T44" fmla="*/ 201 w 544"/>
              <a:gd name="T45" fmla="*/ 0 h 377"/>
              <a:gd name="T46" fmla="*/ 170 w 544"/>
              <a:gd name="T47" fmla="*/ 21 h 377"/>
              <a:gd name="T48" fmla="*/ 119 w 544"/>
              <a:gd name="T49" fmla="*/ 224 h 377"/>
              <a:gd name="T50" fmla="*/ 58 w 544"/>
              <a:gd name="T51" fmla="*/ 331 h 377"/>
              <a:gd name="T52" fmla="*/ 22 w 544"/>
              <a:gd name="T53" fmla="*/ 317 h 377"/>
              <a:gd name="T54" fmla="*/ 18 w 544"/>
              <a:gd name="T55" fmla="*/ 314 h 377"/>
              <a:gd name="T56" fmla="*/ 0 w 544"/>
              <a:gd name="T57" fmla="*/ 351 h 377"/>
              <a:gd name="T58" fmla="*/ 16 w 544"/>
              <a:gd name="T59" fmla="*/ 370 h 377"/>
              <a:gd name="T60" fmla="*/ 43 w 544"/>
              <a:gd name="T61" fmla="*/ 377 h 377"/>
              <a:gd name="T62" fmla="*/ 113 w 544"/>
              <a:gd name="T63" fmla="*/ 280 h 377"/>
              <a:gd name="T64" fmla="*/ 179 w 544"/>
              <a:gd name="T65" fmla="*/ 73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4" h="377">
                <a:moveTo>
                  <a:pt x="179" y="73"/>
                </a:moveTo>
                <a:cubicBezTo>
                  <a:pt x="192" y="138"/>
                  <a:pt x="214" y="244"/>
                  <a:pt x="242" y="302"/>
                </a:cubicBezTo>
                <a:cubicBezTo>
                  <a:pt x="253" y="324"/>
                  <a:pt x="259" y="335"/>
                  <a:pt x="264" y="335"/>
                </a:cubicBezTo>
                <a:cubicBezTo>
                  <a:pt x="266" y="335"/>
                  <a:pt x="267" y="335"/>
                  <a:pt x="276" y="326"/>
                </a:cubicBezTo>
                <a:cubicBezTo>
                  <a:pt x="314" y="289"/>
                  <a:pt x="340" y="260"/>
                  <a:pt x="375" y="220"/>
                </a:cubicBezTo>
                <a:lnTo>
                  <a:pt x="484" y="93"/>
                </a:lnTo>
                <a:cubicBezTo>
                  <a:pt x="477" y="136"/>
                  <a:pt x="459" y="248"/>
                  <a:pt x="459" y="306"/>
                </a:cubicBezTo>
                <a:cubicBezTo>
                  <a:pt x="459" y="320"/>
                  <a:pt x="460" y="333"/>
                  <a:pt x="461" y="346"/>
                </a:cubicBezTo>
                <a:cubicBezTo>
                  <a:pt x="462" y="352"/>
                  <a:pt x="464" y="366"/>
                  <a:pt x="485" y="366"/>
                </a:cubicBezTo>
                <a:cubicBezTo>
                  <a:pt x="506" y="366"/>
                  <a:pt x="544" y="344"/>
                  <a:pt x="544" y="334"/>
                </a:cubicBezTo>
                <a:cubicBezTo>
                  <a:pt x="544" y="331"/>
                  <a:pt x="541" y="331"/>
                  <a:pt x="539" y="331"/>
                </a:cubicBezTo>
                <a:cubicBezTo>
                  <a:pt x="533" y="331"/>
                  <a:pt x="523" y="335"/>
                  <a:pt x="517" y="339"/>
                </a:cubicBezTo>
                <a:cubicBezTo>
                  <a:pt x="505" y="337"/>
                  <a:pt x="504" y="329"/>
                  <a:pt x="503" y="318"/>
                </a:cubicBezTo>
                <a:cubicBezTo>
                  <a:pt x="502" y="302"/>
                  <a:pt x="502" y="287"/>
                  <a:pt x="502" y="285"/>
                </a:cubicBezTo>
                <a:cubicBezTo>
                  <a:pt x="502" y="229"/>
                  <a:pt x="524" y="78"/>
                  <a:pt x="538" y="16"/>
                </a:cubicBezTo>
                <a:cubicBezTo>
                  <a:pt x="539" y="13"/>
                  <a:pt x="539" y="12"/>
                  <a:pt x="539" y="8"/>
                </a:cubicBezTo>
                <a:cubicBezTo>
                  <a:pt x="539" y="6"/>
                  <a:pt x="539" y="0"/>
                  <a:pt x="535" y="0"/>
                </a:cubicBezTo>
                <a:cubicBezTo>
                  <a:pt x="533" y="0"/>
                  <a:pt x="533" y="1"/>
                  <a:pt x="523" y="12"/>
                </a:cubicBezTo>
                <a:cubicBezTo>
                  <a:pt x="476" y="69"/>
                  <a:pt x="330" y="243"/>
                  <a:pt x="281" y="285"/>
                </a:cubicBezTo>
                <a:cubicBezTo>
                  <a:pt x="268" y="259"/>
                  <a:pt x="259" y="240"/>
                  <a:pt x="242" y="170"/>
                </a:cubicBezTo>
                <a:cubicBezTo>
                  <a:pt x="227" y="114"/>
                  <a:pt x="219" y="72"/>
                  <a:pt x="210" y="24"/>
                </a:cubicBezTo>
                <a:cubicBezTo>
                  <a:pt x="209" y="17"/>
                  <a:pt x="206" y="3"/>
                  <a:pt x="206" y="2"/>
                </a:cubicBezTo>
                <a:cubicBezTo>
                  <a:pt x="205" y="0"/>
                  <a:pt x="202" y="0"/>
                  <a:pt x="201" y="0"/>
                </a:cubicBezTo>
                <a:cubicBezTo>
                  <a:pt x="192" y="0"/>
                  <a:pt x="171" y="11"/>
                  <a:pt x="170" y="21"/>
                </a:cubicBezTo>
                <a:cubicBezTo>
                  <a:pt x="164" y="63"/>
                  <a:pt x="154" y="129"/>
                  <a:pt x="119" y="224"/>
                </a:cubicBezTo>
                <a:cubicBezTo>
                  <a:pt x="79" y="331"/>
                  <a:pt x="68" y="331"/>
                  <a:pt x="58" y="331"/>
                </a:cubicBezTo>
                <a:cubicBezTo>
                  <a:pt x="52" y="331"/>
                  <a:pt x="33" y="327"/>
                  <a:pt x="22" y="317"/>
                </a:cubicBezTo>
                <a:cubicBezTo>
                  <a:pt x="20" y="314"/>
                  <a:pt x="19" y="314"/>
                  <a:pt x="18" y="314"/>
                </a:cubicBezTo>
                <a:cubicBezTo>
                  <a:pt x="11" y="314"/>
                  <a:pt x="0" y="337"/>
                  <a:pt x="0" y="351"/>
                </a:cubicBezTo>
                <a:cubicBezTo>
                  <a:pt x="0" y="355"/>
                  <a:pt x="0" y="361"/>
                  <a:pt x="16" y="370"/>
                </a:cubicBezTo>
                <a:cubicBezTo>
                  <a:pt x="28" y="376"/>
                  <a:pt x="40" y="377"/>
                  <a:pt x="43" y="377"/>
                </a:cubicBezTo>
                <a:cubicBezTo>
                  <a:pt x="74" y="377"/>
                  <a:pt x="103" y="305"/>
                  <a:pt x="113" y="280"/>
                </a:cubicBezTo>
                <a:cubicBezTo>
                  <a:pt x="137" y="223"/>
                  <a:pt x="165" y="145"/>
                  <a:pt x="179" y="7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21">
            <a:extLst>
              <a:ext uri="{FF2B5EF4-FFF2-40B4-BE49-F238E27FC236}">
                <a16:creationId xmlns:a16="http://schemas.microsoft.com/office/drawing/2014/main" id="{17917077-0987-4A54-8158-0E08A93A6CAD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4352258" y="1513001"/>
            <a:ext cx="242581" cy="236559"/>
          </a:xfrm>
          <a:custGeom>
            <a:avLst/>
            <a:gdLst>
              <a:gd name="T0" fmla="*/ 167 w 357"/>
              <a:gd name="T1" fmla="*/ 34 h 352"/>
              <a:gd name="T2" fmla="*/ 181 w 357"/>
              <a:gd name="T3" fmla="*/ 16 h 352"/>
              <a:gd name="T4" fmla="*/ 212 w 357"/>
              <a:gd name="T5" fmla="*/ 15 h 352"/>
              <a:gd name="T6" fmla="*/ 302 w 357"/>
              <a:gd name="T7" fmla="*/ 65 h 352"/>
              <a:gd name="T8" fmla="*/ 275 w 357"/>
              <a:gd name="T9" fmla="*/ 136 h 352"/>
              <a:gd name="T10" fmla="*/ 191 w 357"/>
              <a:gd name="T11" fmla="*/ 165 h 352"/>
              <a:gd name="T12" fmla="*/ 135 w 357"/>
              <a:gd name="T13" fmla="*/ 165 h 352"/>
              <a:gd name="T14" fmla="*/ 167 w 357"/>
              <a:gd name="T15" fmla="*/ 34 h 352"/>
              <a:gd name="T16" fmla="*/ 239 w 357"/>
              <a:gd name="T17" fmla="*/ 171 h 352"/>
              <a:gd name="T18" fmla="*/ 349 w 357"/>
              <a:gd name="T19" fmla="*/ 75 h 352"/>
              <a:gd name="T20" fmla="*/ 239 w 357"/>
              <a:gd name="T21" fmla="*/ 0 h 352"/>
              <a:gd name="T22" fmla="*/ 96 w 357"/>
              <a:gd name="T23" fmla="*/ 0 h 352"/>
              <a:gd name="T24" fmla="*/ 82 w 357"/>
              <a:gd name="T25" fmla="*/ 10 h 352"/>
              <a:gd name="T26" fmla="*/ 96 w 357"/>
              <a:gd name="T27" fmla="*/ 15 h 352"/>
              <a:gd name="T28" fmla="*/ 115 w 357"/>
              <a:gd name="T29" fmla="*/ 16 h 352"/>
              <a:gd name="T30" fmla="*/ 128 w 357"/>
              <a:gd name="T31" fmla="*/ 24 h 352"/>
              <a:gd name="T32" fmla="*/ 126 w 357"/>
              <a:gd name="T33" fmla="*/ 34 h 352"/>
              <a:gd name="T34" fmla="*/ 59 w 357"/>
              <a:gd name="T35" fmla="*/ 302 h 352"/>
              <a:gd name="T36" fmla="*/ 14 w 357"/>
              <a:gd name="T37" fmla="*/ 326 h 352"/>
              <a:gd name="T38" fmla="*/ 0 w 357"/>
              <a:gd name="T39" fmla="*/ 336 h 352"/>
              <a:gd name="T40" fmla="*/ 7 w 357"/>
              <a:gd name="T41" fmla="*/ 341 h 352"/>
              <a:gd name="T42" fmla="*/ 70 w 357"/>
              <a:gd name="T43" fmla="*/ 340 h 352"/>
              <a:gd name="T44" fmla="*/ 134 w 357"/>
              <a:gd name="T45" fmla="*/ 341 h 352"/>
              <a:gd name="T46" fmla="*/ 144 w 357"/>
              <a:gd name="T47" fmla="*/ 331 h 352"/>
              <a:gd name="T48" fmla="*/ 130 w 357"/>
              <a:gd name="T49" fmla="*/ 326 h 352"/>
              <a:gd name="T50" fmla="*/ 97 w 357"/>
              <a:gd name="T51" fmla="*/ 317 h 352"/>
              <a:gd name="T52" fmla="*/ 99 w 357"/>
              <a:gd name="T53" fmla="*/ 308 h 352"/>
              <a:gd name="T54" fmla="*/ 132 w 357"/>
              <a:gd name="T55" fmla="*/ 176 h 352"/>
              <a:gd name="T56" fmla="*/ 191 w 357"/>
              <a:gd name="T57" fmla="*/ 176 h 352"/>
              <a:gd name="T58" fmla="*/ 246 w 357"/>
              <a:gd name="T59" fmla="*/ 221 h 352"/>
              <a:gd name="T60" fmla="*/ 239 w 357"/>
              <a:gd name="T61" fmla="*/ 256 h 352"/>
              <a:gd name="T62" fmla="*/ 231 w 357"/>
              <a:gd name="T63" fmla="*/ 298 h 352"/>
              <a:gd name="T64" fmla="*/ 297 w 357"/>
              <a:gd name="T65" fmla="*/ 352 h 352"/>
              <a:gd name="T66" fmla="*/ 357 w 357"/>
              <a:gd name="T67" fmla="*/ 295 h 352"/>
              <a:gd name="T68" fmla="*/ 351 w 357"/>
              <a:gd name="T69" fmla="*/ 289 h 352"/>
              <a:gd name="T70" fmla="*/ 344 w 357"/>
              <a:gd name="T71" fmla="*/ 296 h 352"/>
              <a:gd name="T72" fmla="*/ 299 w 357"/>
              <a:gd name="T73" fmla="*/ 341 h 352"/>
              <a:gd name="T74" fmla="*/ 279 w 357"/>
              <a:gd name="T75" fmla="*/ 311 h 352"/>
              <a:gd name="T76" fmla="*/ 284 w 357"/>
              <a:gd name="T77" fmla="*/ 254 h 352"/>
              <a:gd name="T78" fmla="*/ 286 w 357"/>
              <a:gd name="T79" fmla="*/ 230 h 352"/>
              <a:gd name="T80" fmla="*/ 239 w 357"/>
              <a:gd name="T81" fmla="*/ 17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7" h="352">
                <a:moveTo>
                  <a:pt x="167" y="34"/>
                </a:moveTo>
                <a:cubicBezTo>
                  <a:pt x="170" y="22"/>
                  <a:pt x="172" y="17"/>
                  <a:pt x="181" y="16"/>
                </a:cubicBezTo>
                <a:cubicBezTo>
                  <a:pt x="186" y="15"/>
                  <a:pt x="202" y="15"/>
                  <a:pt x="212" y="15"/>
                </a:cubicBezTo>
                <a:cubicBezTo>
                  <a:pt x="247" y="15"/>
                  <a:pt x="302" y="15"/>
                  <a:pt x="302" y="65"/>
                </a:cubicBezTo>
                <a:cubicBezTo>
                  <a:pt x="302" y="82"/>
                  <a:pt x="294" y="116"/>
                  <a:pt x="275" y="136"/>
                </a:cubicBezTo>
                <a:cubicBezTo>
                  <a:pt x="262" y="149"/>
                  <a:pt x="236" y="165"/>
                  <a:pt x="191" y="165"/>
                </a:cubicBezTo>
                <a:lnTo>
                  <a:pt x="135" y="165"/>
                </a:lnTo>
                <a:lnTo>
                  <a:pt x="167" y="34"/>
                </a:lnTo>
                <a:close/>
                <a:moveTo>
                  <a:pt x="239" y="171"/>
                </a:moveTo>
                <a:cubicBezTo>
                  <a:pt x="289" y="160"/>
                  <a:pt x="349" y="125"/>
                  <a:pt x="349" y="75"/>
                </a:cubicBezTo>
                <a:cubicBezTo>
                  <a:pt x="349" y="32"/>
                  <a:pt x="304" y="0"/>
                  <a:pt x="239" y="0"/>
                </a:cubicBezTo>
                <a:lnTo>
                  <a:pt x="96" y="0"/>
                </a:lnTo>
                <a:cubicBezTo>
                  <a:pt x="86" y="0"/>
                  <a:pt x="82" y="0"/>
                  <a:pt x="82" y="10"/>
                </a:cubicBezTo>
                <a:cubicBezTo>
                  <a:pt x="82" y="15"/>
                  <a:pt x="86" y="15"/>
                  <a:pt x="96" y="15"/>
                </a:cubicBezTo>
                <a:cubicBezTo>
                  <a:pt x="97" y="15"/>
                  <a:pt x="106" y="15"/>
                  <a:pt x="115" y="16"/>
                </a:cubicBezTo>
                <a:cubicBezTo>
                  <a:pt x="124" y="17"/>
                  <a:pt x="128" y="18"/>
                  <a:pt x="128" y="24"/>
                </a:cubicBezTo>
                <a:cubicBezTo>
                  <a:pt x="128" y="26"/>
                  <a:pt x="128" y="28"/>
                  <a:pt x="126" y="34"/>
                </a:cubicBezTo>
                <a:lnTo>
                  <a:pt x="59" y="302"/>
                </a:lnTo>
                <a:cubicBezTo>
                  <a:pt x="54" y="322"/>
                  <a:pt x="53" y="326"/>
                  <a:pt x="14" y="326"/>
                </a:cubicBezTo>
                <a:cubicBezTo>
                  <a:pt x="5" y="326"/>
                  <a:pt x="0" y="326"/>
                  <a:pt x="0" y="336"/>
                </a:cubicBezTo>
                <a:cubicBezTo>
                  <a:pt x="0" y="341"/>
                  <a:pt x="6" y="341"/>
                  <a:pt x="7" y="341"/>
                </a:cubicBezTo>
                <a:cubicBezTo>
                  <a:pt x="21" y="341"/>
                  <a:pt x="56" y="340"/>
                  <a:pt x="70" y="340"/>
                </a:cubicBezTo>
                <a:cubicBezTo>
                  <a:pt x="84" y="340"/>
                  <a:pt x="120" y="341"/>
                  <a:pt x="134" y="341"/>
                </a:cubicBezTo>
                <a:cubicBezTo>
                  <a:pt x="138" y="341"/>
                  <a:pt x="144" y="341"/>
                  <a:pt x="144" y="331"/>
                </a:cubicBezTo>
                <a:cubicBezTo>
                  <a:pt x="144" y="326"/>
                  <a:pt x="139" y="326"/>
                  <a:pt x="130" y="326"/>
                </a:cubicBezTo>
                <a:cubicBezTo>
                  <a:pt x="111" y="326"/>
                  <a:pt x="97" y="326"/>
                  <a:pt x="97" y="317"/>
                </a:cubicBezTo>
                <a:cubicBezTo>
                  <a:pt x="97" y="314"/>
                  <a:pt x="98" y="311"/>
                  <a:pt x="99" y="308"/>
                </a:cubicBezTo>
                <a:lnTo>
                  <a:pt x="132" y="176"/>
                </a:lnTo>
                <a:lnTo>
                  <a:pt x="191" y="176"/>
                </a:lnTo>
                <a:cubicBezTo>
                  <a:pt x="237" y="176"/>
                  <a:pt x="246" y="204"/>
                  <a:pt x="246" y="221"/>
                </a:cubicBezTo>
                <a:cubicBezTo>
                  <a:pt x="246" y="229"/>
                  <a:pt x="242" y="244"/>
                  <a:pt x="239" y="256"/>
                </a:cubicBezTo>
                <a:cubicBezTo>
                  <a:pt x="235" y="270"/>
                  <a:pt x="231" y="288"/>
                  <a:pt x="231" y="298"/>
                </a:cubicBezTo>
                <a:cubicBezTo>
                  <a:pt x="231" y="352"/>
                  <a:pt x="290" y="352"/>
                  <a:pt x="297" y="352"/>
                </a:cubicBezTo>
                <a:cubicBezTo>
                  <a:pt x="339" y="352"/>
                  <a:pt x="357" y="302"/>
                  <a:pt x="357" y="295"/>
                </a:cubicBezTo>
                <a:cubicBezTo>
                  <a:pt x="357" y="289"/>
                  <a:pt x="351" y="289"/>
                  <a:pt x="351" y="289"/>
                </a:cubicBezTo>
                <a:cubicBezTo>
                  <a:pt x="346" y="289"/>
                  <a:pt x="345" y="292"/>
                  <a:pt x="344" y="296"/>
                </a:cubicBezTo>
                <a:cubicBezTo>
                  <a:pt x="332" y="333"/>
                  <a:pt x="310" y="341"/>
                  <a:pt x="299" y="341"/>
                </a:cubicBezTo>
                <a:cubicBezTo>
                  <a:pt x="282" y="341"/>
                  <a:pt x="279" y="330"/>
                  <a:pt x="279" y="311"/>
                </a:cubicBezTo>
                <a:cubicBezTo>
                  <a:pt x="279" y="295"/>
                  <a:pt x="282" y="270"/>
                  <a:pt x="284" y="254"/>
                </a:cubicBezTo>
                <a:cubicBezTo>
                  <a:pt x="285" y="247"/>
                  <a:pt x="286" y="237"/>
                  <a:pt x="286" y="230"/>
                </a:cubicBezTo>
                <a:cubicBezTo>
                  <a:pt x="286" y="192"/>
                  <a:pt x="253" y="176"/>
                  <a:pt x="239" y="171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340A40-7DFC-4006-A9EC-952E2BE6CF2A}"/>
              </a:ext>
            </a:extLst>
          </p:cNvPr>
          <p:cNvCxnSpPr/>
          <p:nvPr/>
        </p:nvCxnSpPr>
        <p:spPr>
          <a:xfrm>
            <a:off x="1672846" y="1933299"/>
            <a:ext cx="66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0B580-8600-4ED3-9BCD-217BBC077DD8}"/>
              </a:ext>
            </a:extLst>
          </p:cNvPr>
          <p:cNvCxnSpPr>
            <a:cxnSpLocks/>
          </p:cNvCxnSpPr>
          <p:nvPr/>
        </p:nvCxnSpPr>
        <p:spPr>
          <a:xfrm flipH="1">
            <a:off x="1672846" y="2394938"/>
            <a:ext cx="60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9C39F3-7C5D-4685-B144-D3FDE79C545B}"/>
              </a:ext>
            </a:extLst>
          </p:cNvPr>
          <p:cNvSpPr txBox="1"/>
          <p:nvPr/>
        </p:nvSpPr>
        <p:spPr>
          <a:xfrm>
            <a:off x="1786077" y="1933299"/>
            <a:ext cx="4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C2A9F1-5D8B-42A1-A348-587D7E5A22D1}"/>
              </a:ext>
            </a:extLst>
          </p:cNvPr>
          <p:cNvCxnSpPr/>
          <p:nvPr/>
        </p:nvCxnSpPr>
        <p:spPr>
          <a:xfrm>
            <a:off x="3405915" y="1933299"/>
            <a:ext cx="66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36BB2-4567-419F-B172-8F174BC2C49C}"/>
              </a:ext>
            </a:extLst>
          </p:cNvPr>
          <p:cNvCxnSpPr>
            <a:cxnSpLocks/>
          </p:cNvCxnSpPr>
          <p:nvPr/>
        </p:nvCxnSpPr>
        <p:spPr>
          <a:xfrm flipH="1">
            <a:off x="3405915" y="2394938"/>
            <a:ext cx="60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F7CDA5-BEF0-4134-9A46-BE087AC96BFE}"/>
              </a:ext>
            </a:extLst>
          </p:cNvPr>
          <p:cNvSpPr txBox="1"/>
          <p:nvPr/>
        </p:nvSpPr>
        <p:spPr>
          <a:xfrm>
            <a:off x="3519146" y="1933299"/>
            <a:ext cx="4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2" name="Picture 11" descr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C(m)$&#10;\end{document}" title="IguanaTex Bitmap Display">
            <a:extLst>
              <a:ext uri="{FF2B5EF4-FFF2-40B4-BE49-F238E27FC236}">
                <a16:creationId xmlns:a16="http://schemas.microsoft.com/office/drawing/2014/main" id="{22D0D62B-3140-424A-8BB6-187AC29B09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0" y="1528507"/>
            <a:ext cx="849611" cy="371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BC872-747C-4311-AD47-47F4AA88C8BC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" y="1983669"/>
            <a:ext cx="463441" cy="633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956814-45F6-42D0-8224-94B7E984D19F}"/>
              </a:ext>
            </a:extLst>
          </p:cNvPr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9" y="1982738"/>
            <a:ext cx="480813" cy="6687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4D1845-8D13-4D92-A7D6-8087C358C513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14" y="1819067"/>
            <a:ext cx="851495" cy="8514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1590DF-A73C-4A04-B5A6-6AAD11B2EE28}"/>
              </a:ext>
            </a:extLst>
          </p:cNvPr>
          <p:cNvSpPr txBox="1"/>
          <p:nvPr/>
        </p:nvSpPr>
        <p:spPr>
          <a:xfrm>
            <a:off x="360217" y="1034473"/>
            <a:ext cx="56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Man-in-the-Middle (MIM) Attack for Commitments: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4312DE-2BFA-4CAA-AE4B-B3061ED8B023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563173" y="2660657"/>
            <a:ext cx="938934" cy="305326"/>
            <a:chOff x="2543175" y="2540000"/>
            <a:chExt cx="649288" cy="211138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0D91856-C98C-4E94-AE86-526250805998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543175" y="2549525"/>
              <a:ext cx="98425" cy="152400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89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0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2F6A34-A8BD-40AB-A928-E87B8E582C4B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2657475" y="2600325"/>
              <a:ext cx="82550" cy="101600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9572C32-3C61-477C-A415-793C7F744E99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2762250" y="2601913"/>
              <a:ext cx="119063" cy="968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5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0"/>
                    <a:pt x="227" y="30"/>
                  </a:cubicBezTo>
                  <a:cubicBezTo>
                    <a:pt x="274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5B286BD-565A-4539-A7C4-6020A08CDCB4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2916238" y="2540000"/>
              <a:ext cx="42863" cy="211138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B580EC6-0344-433F-8CB6-80A18B9D4756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976563" y="2605088"/>
              <a:ext cx="155575" cy="96838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3 w 408"/>
                <a:gd name="T35" fmla="*/ 11 h 226"/>
                <a:gd name="T36" fmla="*/ 339 w 408"/>
                <a:gd name="T37" fmla="*/ 46 h 226"/>
                <a:gd name="T38" fmla="*/ 309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7" y="97"/>
                  </a:cubicBezTo>
                  <a:cubicBezTo>
                    <a:pt x="89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9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4A7BE35-A326-47C4-B501-292F75843FA6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148013" y="2540000"/>
              <a:ext cx="44450" cy="2111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6DD232-5BF4-4F72-ABAC-BCE529427AB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364131" y="2676080"/>
            <a:ext cx="938930" cy="305325"/>
            <a:chOff x="2543175" y="2540000"/>
            <a:chExt cx="649288" cy="211138"/>
          </a:xfrm>
        </p:grpSpPr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6974065-58D3-4386-9A7B-EF6107B80BFA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543175" y="2549525"/>
              <a:ext cx="98425" cy="152400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89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0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01A379C-2C25-47CF-A470-BC5C0C97184C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2657475" y="2600325"/>
              <a:ext cx="82550" cy="101600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51E3934-110C-43CF-9BFE-D3C9B4397C85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2762250" y="2601913"/>
              <a:ext cx="119063" cy="968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5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0"/>
                    <a:pt x="227" y="30"/>
                  </a:cubicBezTo>
                  <a:cubicBezTo>
                    <a:pt x="274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CD1D043-FAED-4E6F-A7B8-88A70A87AADD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916238" y="2540000"/>
              <a:ext cx="42863" cy="211138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7A7666D-A0A3-455C-926B-8305D82B14D0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000375" y="2546350"/>
              <a:ext cx="106363" cy="2381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1 h 57"/>
                <a:gd name="T18" fmla="*/ 136 w 277"/>
                <a:gd name="T19" fmla="*/ 40 h 57"/>
                <a:gd name="T20" fmla="*/ 186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20" y="35"/>
                    <a:pt x="194" y="35"/>
                  </a:cubicBezTo>
                  <a:cubicBezTo>
                    <a:pt x="174" y="35"/>
                    <a:pt x="160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6" y="57"/>
                    <a:pt x="186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C00421D-B395-471F-85F2-B09429FEE8F1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976563" y="2605088"/>
              <a:ext cx="155575" cy="96838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3 w 408"/>
                <a:gd name="T35" fmla="*/ 11 h 226"/>
                <a:gd name="T36" fmla="*/ 339 w 408"/>
                <a:gd name="T37" fmla="*/ 46 h 226"/>
                <a:gd name="T38" fmla="*/ 309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7" y="97"/>
                  </a:cubicBezTo>
                  <a:cubicBezTo>
                    <a:pt x="89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9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F9D7EB8-F2B3-4519-A635-FA5048C7E16C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148013" y="2540000"/>
              <a:ext cx="44450" cy="2111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0B0222-3291-4583-9366-39B762965D53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51639" y="3151820"/>
            <a:ext cx="5161866" cy="257320"/>
            <a:chOff x="2541587" y="2540000"/>
            <a:chExt cx="4235450" cy="211138"/>
          </a:xfrm>
        </p:grpSpPr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ED5CABA6-12B1-46B1-AB6A-40284EBD0735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541587" y="2605088"/>
              <a:ext cx="146050" cy="96838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7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2 w 408"/>
                <a:gd name="T61" fmla="*/ 49 h 226"/>
                <a:gd name="T62" fmla="*/ 216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0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1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5" y="97"/>
                    <a:pt x="230" y="78"/>
                  </a:cubicBezTo>
                  <a:cubicBezTo>
                    <a:pt x="231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3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2" y="49"/>
                  </a:cubicBezTo>
                  <a:cubicBezTo>
                    <a:pt x="232" y="42"/>
                    <a:pt x="230" y="25"/>
                    <a:pt x="216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2" y="11"/>
                    <a:pt x="50" y="11"/>
                  </a:cubicBezTo>
                  <a:cubicBezTo>
                    <a:pt x="58" y="11"/>
                    <a:pt x="66" y="15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CAEA3DD2-D137-4C27-8E0A-42F8A166B9B5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2760662" y="2603500"/>
              <a:ext cx="80963" cy="98425"/>
            </a:xfrm>
            <a:custGeom>
              <a:avLst/>
              <a:gdLst>
                <a:gd name="T0" fmla="*/ 145 w 224"/>
                <a:gd name="T1" fmla="*/ 186 h 229"/>
                <a:gd name="T2" fmla="*/ 184 w 224"/>
                <a:gd name="T3" fmla="*/ 227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7 h 229"/>
                <a:gd name="T18" fmla="*/ 158 w 224"/>
                <a:gd name="T19" fmla="*/ 28 h 229"/>
                <a:gd name="T20" fmla="*/ 89 w 224"/>
                <a:gd name="T21" fmla="*/ 0 h 229"/>
                <a:gd name="T22" fmla="*/ 14 w 224"/>
                <a:gd name="T23" fmla="*/ 57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4 h 229"/>
                <a:gd name="T36" fmla="*/ 49 w 224"/>
                <a:gd name="T37" fmla="*/ 112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6 h 229"/>
                <a:gd name="T44" fmla="*/ 141 w 224"/>
                <a:gd name="T45" fmla="*/ 104 h 229"/>
                <a:gd name="T46" fmla="*/ 141 w 224"/>
                <a:gd name="T47" fmla="*/ 154 h 229"/>
                <a:gd name="T48" fmla="*/ 83 w 224"/>
                <a:gd name="T49" fmla="*/ 218 h 229"/>
                <a:gd name="T50" fmla="*/ 38 w 224"/>
                <a:gd name="T51" fmla="*/ 176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4" y="220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199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4"/>
                    <a:pt x="14" y="57"/>
                  </a:cubicBezTo>
                  <a:cubicBezTo>
                    <a:pt x="14" y="72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5"/>
                    <a:pt x="34" y="34"/>
                  </a:cubicBezTo>
                  <a:cubicBezTo>
                    <a:pt x="48" y="17"/>
                    <a:pt x="72" y="11"/>
                    <a:pt x="88" y="11"/>
                  </a:cubicBezTo>
                  <a:cubicBezTo>
                    <a:pt x="113" y="11"/>
                    <a:pt x="141" y="31"/>
                    <a:pt x="141" y="75"/>
                  </a:cubicBezTo>
                  <a:lnTo>
                    <a:pt x="141" y="94"/>
                  </a:lnTo>
                  <a:cubicBezTo>
                    <a:pt x="116" y="95"/>
                    <a:pt x="81" y="97"/>
                    <a:pt x="49" y="112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E092E3D5-06F0-4B99-8A32-8A35A518B1BD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847975" y="2605088"/>
              <a:ext cx="90488" cy="93663"/>
            </a:xfrm>
            <a:custGeom>
              <a:avLst/>
              <a:gdLst>
                <a:gd name="T0" fmla="*/ 39 w 250"/>
                <a:gd name="T1" fmla="*/ 49 h 221"/>
                <a:gd name="T2" fmla="*/ 39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7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9 h 221"/>
                <a:gd name="T40" fmla="*/ 144 w 250"/>
                <a:gd name="T41" fmla="*/ 0 h 221"/>
                <a:gd name="T42" fmla="*/ 70 w 250"/>
                <a:gd name="T43" fmla="*/ 53 h 221"/>
                <a:gd name="T44" fmla="*/ 70 w 250"/>
                <a:gd name="T45" fmla="*/ 0 h 221"/>
                <a:gd name="T46" fmla="*/ 0 w 250"/>
                <a:gd name="T47" fmla="*/ 6 h 221"/>
                <a:gd name="T48" fmla="*/ 0 w 250"/>
                <a:gd name="T49" fmla="*/ 21 h 221"/>
                <a:gd name="T50" fmla="*/ 39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1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0838F192-8EFA-4AFB-99DA-6E175099A0A8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2947987" y="2551113"/>
              <a:ext cx="88900" cy="150813"/>
            </a:xfrm>
            <a:custGeom>
              <a:avLst/>
              <a:gdLst>
                <a:gd name="T0" fmla="*/ 173 w 246"/>
                <a:gd name="T1" fmla="*/ 318 h 351"/>
                <a:gd name="T2" fmla="*/ 173 w 246"/>
                <a:gd name="T3" fmla="*/ 351 h 351"/>
                <a:gd name="T4" fmla="*/ 246 w 246"/>
                <a:gd name="T5" fmla="*/ 346 h 351"/>
                <a:gd name="T6" fmla="*/ 246 w 246"/>
                <a:gd name="T7" fmla="*/ 330 h 351"/>
                <a:gd name="T8" fmla="*/ 207 w 246"/>
                <a:gd name="T9" fmla="*/ 302 h 351"/>
                <a:gd name="T10" fmla="*/ 207 w 246"/>
                <a:gd name="T11" fmla="*/ 0 h 351"/>
                <a:gd name="T12" fmla="*/ 136 w 246"/>
                <a:gd name="T13" fmla="*/ 5 h 351"/>
                <a:gd name="T14" fmla="*/ 136 w 246"/>
                <a:gd name="T15" fmla="*/ 21 h 351"/>
                <a:gd name="T16" fmla="*/ 175 w 246"/>
                <a:gd name="T17" fmla="*/ 49 h 351"/>
                <a:gd name="T18" fmla="*/ 175 w 246"/>
                <a:gd name="T19" fmla="*/ 156 h 351"/>
                <a:gd name="T20" fmla="*/ 112 w 246"/>
                <a:gd name="T21" fmla="*/ 125 h 351"/>
                <a:gd name="T22" fmla="*/ 0 w 246"/>
                <a:gd name="T23" fmla="*/ 239 h 351"/>
                <a:gd name="T24" fmla="*/ 106 w 246"/>
                <a:gd name="T25" fmla="*/ 351 h 351"/>
                <a:gd name="T26" fmla="*/ 173 w 246"/>
                <a:gd name="T27" fmla="*/ 318 h 351"/>
                <a:gd name="T28" fmla="*/ 173 w 246"/>
                <a:gd name="T29" fmla="*/ 185 h 351"/>
                <a:gd name="T30" fmla="*/ 173 w 246"/>
                <a:gd name="T31" fmla="*/ 287 h 351"/>
                <a:gd name="T32" fmla="*/ 168 w 246"/>
                <a:gd name="T33" fmla="*/ 305 h 351"/>
                <a:gd name="T34" fmla="*/ 109 w 246"/>
                <a:gd name="T35" fmla="*/ 340 h 351"/>
                <a:gd name="T36" fmla="*/ 56 w 246"/>
                <a:gd name="T37" fmla="*/ 308 h 351"/>
                <a:gd name="T38" fmla="*/ 42 w 246"/>
                <a:gd name="T39" fmla="*/ 239 h 351"/>
                <a:gd name="T40" fmla="*/ 57 w 246"/>
                <a:gd name="T41" fmla="*/ 168 h 351"/>
                <a:gd name="T42" fmla="*/ 114 w 246"/>
                <a:gd name="T43" fmla="*/ 136 h 351"/>
                <a:gd name="T44" fmla="*/ 168 w 246"/>
                <a:gd name="T45" fmla="*/ 166 h 351"/>
                <a:gd name="T46" fmla="*/ 173 w 246"/>
                <a:gd name="T47" fmla="*/ 18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1">
                  <a:moveTo>
                    <a:pt x="173" y="318"/>
                  </a:moveTo>
                  <a:lnTo>
                    <a:pt x="173" y="351"/>
                  </a:lnTo>
                  <a:lnTo>
                    <a:pt x="246" y="346"/>
                  </a:lnTo>
                  <a:lnTo>
                    <a:pt x="246" y="330"/>
                  </a:lnTo>
                  <a:cubicBezTo>
                    <a:pt x="211" y="330"/>
                    <a:pt x="207" y="327"/>
                    <a:pt x="207" y="302"/>
                  </a:cubicBezTo>
                  <a:lnTo>
                    <a:pt x="207" y="0"/>
                  </a:lnTo>
                  <a:lnTo>
                    <a:pt x="136" y="5"/>
                  </a:lnTo>
                  <a:lnTo>
                    <a:pt x="136" y="21"/>
                  </a:lnTo>
                  <a:cubicBezTo>
                    <a:pt x="171" y="21"/>
                    <a:pt x="175" y="24"/>
                    <a:pt x="175" y="49"/>
                  </a:cubicBezTo>
                  <a:lnTo>
                    <a:pt x="175" y="156"/>
                  </a:lnTo>
                  <a:cubicBezTo>
                    <a:pt x="160" y="138"/>
                    <a:pt x="139" y="125"/>
                    <a:pt x="112" y="125"/>
                  </a:cubicBezTo>
                  <a:cubicBezTo>
                    <a:pt x="53" y="125"/>
                    <a:pt x="0" y="174"/>
                    <a:pt x="0" y="239"/>
                  </a:cubicBezTo>
                  <a:cubicBezTo>
                    <a:pt x="0" y="302"/>
                    <a:pt x="49" y="351"/>
                    <a:pt x="106" y="351"/>
                  </a:cubicBezTo>
                  <a:cubicBezTo>
                    <a:pt x="138" y="351"/>
                    <a:pt x="161" y="334"/>
                    <a:pt x="173" y="318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8" y="305"/>
                  </a:cubicBezTo>
                  <a:cubicBezTo>
                    <a:pt x="153" y="329"/>
                    <a:pt x="130" y="340"/>
                    <a:pt x="109" y="340"/>
                  </a:cubicBezTo>
                  <a:cubicBezTo>
                    <a:pt x="86" y="340"/>
                    <a:pt x="68" y="327"/>
                    <a:pt x="56" y="308"/>
                  </a:cubicBezTo>
                  <a:cubicBezTo>
                    <a:pt x="43" y="288"/>
                    <a:pt x="42" y="259"/>
                    <a:pt x="42" y="239"/>
                  </a:cubicBezTo>
                  <a:cubicBezTo>
                    <a:pt x="42" y="221"/>
                    <a:pt x="43" y="191"/>
                    <a:pt x="57" y="168"/>
                  </a:cubicBezTo>
                  <a:cubicBezTo>
                    <a:pt x="68" y="153"/>
                    <a:pt x="87" y="136"/>
                    <a:pt x="114" y="136"/>
                  </a:cubicBezTo>
                  <a:cubicBezTo>
                    <a:pt x="131" y="136"/>
                    <a:pt x="152" y="144"/>
                    <a:pt x="168" y="166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CF57E67-610E-4A9D-A03B-AA89AB35AD51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130550" y="2546350"/>
              <a:ext cx="98425" cy="23813"/>
            </a:xfrm>
            <a:custGeom>
              <a:avLst/>
              <a:gdLst>
                <a:gd name="T0" fmla="*/ 269 w 276"/>
                <a:gd name="T1" fmla="*/ 0 h 57"/>
                <a:gd name="T2" fmla="*/ 193 w 276"/>
                <a:gd name="T3" fmla="*/ 35 h 57"/>
                <a:gd name="T4" fmla="*/ 141 w 276"/>
                <a:gd name="T5" fmla="*/ 17 h 57"/>
                <a:gd name="T6" fmla="*/ 91 w 276"/>
                <a:gd name="T7" fmla="*/ 0 h 57"/>
                <a:gd name="T8" fmla="*/ 55 w 276"/>
                <a:gd name="T9" fmla="*/ 9 h 57"/>
                <a:gd name="T10" fmla="*/ 27 w 276"/>
                <a:gd name="T11" fmla="*/ 26 h 57"/>
                <a:gd name="T12" fmla="*/ 0 w 276"/>
                <a:gd name="T13" fmla="*/ 48 h 57"/>
                <a:gd name="T14" fmla="*/ 7 w 276"/>
                <a:gd name="T15" fmla="*/ 57 h 57"/>
                <a:gd name="T16" fmla="*/ 83 w 276"/>
                <a:gd name="T17" fmla="*/ 21 h 57"/>
                <a:gd name="T18" fmla="*/ 135 w 276"/>
                <a:gd name="T19" fmla="*/ 40 h 57"/>
                <a:gd name="T20" fmla="*/ 185 w 276"/>
                <a:gd name="T21" fmla="*/ 57 h 57"/>
                <a:gd name="T22" fmla="*/ 221 w 276"/>
                <a:gd name="T23" fmla="*/ 48 h 57"/>
                <a:gd name="T24" fmla="*/ 249 w 276"/>
                <a:gd name="T25" fmla="*/ 30 h 57"/>
                <a:gd name="T26" fmla="*/ 276 w 276"/>
                <a:gd name="T27" fmla="*/ 8 h 57"/>
                <a:gd name="T28" fmla="*/ 269 w 276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7">
                  <a:moveTo>
                    <a:pt x="269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7" y="21"/>
                    <a:pt x="83" y="21"/>
                  </a:cubicBezTo>
                  <a:cubicBezTo>
                    <a:pt x="103" y="21"/>
                    <a:pt x="117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49" y="30"/>
                  </a:cubicBezTo>
                  <a:lnTo>
                    <a:pt x="276" y="8"/>
                  </a:lnTo>
                  <a:lnTo>
                    <a:pt x="2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BC6EFD89-656F-498F-8286-028C848B887C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106737" y="2605088"/>
              <a:ext cx="146050" cy="96838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8" y="11"/>
                    <a:pt x="66" y="15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35820B0D-48E4-40B8-92D1-9FCA523A485E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324225" y="2603500"/>
              <a:ext cx="58738" cy="98425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AE1BFEF7-98BE-4370-BCF0-AB3118751253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3395662" y="2603500"/>
              <a:ext cx="80963" cy="98425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7 h 229"/>
                <a:gd name="T18" fmla="*/ 158 w 225"/>
                <a:gd name="T19" fmla="*/ 28 h 229"/>
                <a:gd name="T20" fmla="*/ 90 w 225"/>
                <a:gd name="T21" fmla="*/ 0 h 229"/>
                <a:gd name="T22" fmla="*/ 15 w 225"/>
                <a:gd name="T23" fmla="*/ 57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4 h 229"/>
                <a:gd name="T36" fmla="*/ 50 w 225"/>
                <a:gd name="T37" fmla="*/ 112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4"/>
                    <a:pt x="15" y="57"/>
                  </a:cubicBezTo>
                  <a:cubicBezTo>
                    <a:pt x="15" y="72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5"/>
                    <a:pt x="35" y="34"/>
                  </a:cubicBezTo>
                  <a:cubicBezTo>
                    <a:pt x="49" y="17"/>
                    <a:pt x="73" y="11"/>
                    <a:pt x="89" y="11"/>
                  </a:cubicBezTo>
                  <a:cubicBezTo>
                    <a:pt x="113" y="11"/>
                    <a:pt x="142" y="31"/>
                    <a:pt x="142" y="75"/>
                  </a:cubicBezTo>
                  <a:lnTo>
                    <a:pt x="142" y="94"/>
                  </a:lnTo>
                  <a:cubicBezTo>
                    <a:pt x="116" y="95"/>
                    <a:pt x="81" y="97"/>
                    <a:pt x="50" y="112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12DB46E9-A5D8-48E1-BDF4-9C32A23F3A00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3481387" y="2568575"/>
              <a:ext cx="57150" cy="133350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6 w 156"/>
                <a:gd name="T7" fmla="*/ 92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6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4 h 312"/>
                <a:gd name="T30" fmla="*/ 110 w 156"/>
                <a:gd name="T31" fmla="*/ 300 h 312"/>
                <a:gd name="T32" fmla="*/ 76 w 156"/>
                <a:gd name="T33" fmla="*/ 246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4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D12B6350-5C0F-42F8-9B58-16A6E507072F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3554412" y="2557463"/>
              <a:ext cx="38100" cy="141288"/>
            </a:xfrm>
            <a:custGeom>
              <a:avLst/>
              <a:gdLst>
                <a:gd name="T0" fmla="*/ 71 w 106"/>
                <a:gd name="T1" fmla="*/ 113 h 334"/>
                <a:gd name="T2" fmla="*/ 2 w 106"/>
                <a:gd name="T3" fmla="*/ 119 h 334"/>
                <a:gd name="T4" fmla="*/ 2 w 106"/>
                <a:gd name="T5" fmla="*/ 134 h 334"/>
                <a:gd name="T6" fmla="*/ 38 w 106"/>
                <a:gd name="T7" fmla="*/ 162 h 334"/>
                <a:gd name="T8" fmla="*/ 38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4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1 w 106"/>
                <a:gd name="T21" fmla="*/ 296 h 334"/>
                <a:gd name="T22" fmla="*/ 71 w 106"/>
                <a:gd name="T23" fmla="*/ 113 h 334"/>
                <a:gd name="T24" fmla="*/ 73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3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1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2"/>
                  </a:cubicBezTo>
                  <a:lnTo>
                    <a:pt x="38" y="296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4"/>
                  </a:cubicBezTo>
                  <a:lnTo>
                    <a:pt x="106" y="318"/>
                  </a:lnTo>
                  <a:cubicBezTo>
                    <a:pt x="73" y="318"/>
                    <a:pt x="71" y="316"/>
                    <a:pt x="71" y="296"/>
                  </a:cubicBezTo>
                  <a:lnTo>
                    <a:pt x="71" y="113"/>
                  </a:lnTo>
                  <a:close/>
                  <a:moveTo>
                    <a:pt x="73" y="27"/>
                  </a:moveTo>
                  <a:cubicBezTo>
                    <a:pt x="73" y="11"/>
                    <a:pt x="61" y="0"/>
                    <a:pt x="47" y="0"/>
                  </a:cubicBezTo>
                  <a:cubicBezTo>
                    <a:pt x="31" y="0"/>
                    <a:pt x="21" y="14"/>
                    <a:pt x="21" y="27"/>
                  </a:cubicBezTo>
                  <a:cubicBezTo>
                    <a:pt x="21" y="40"/>
                    <a:pt x="31" y="53"/>
                    <a:pt x="47" y="53"/>
                  </a:cubicBezTo>
                  <a:cubicBezTo>
                    <a:pt x="61" y="53"/>
                    <a:pt x="73" y="43"/>
                    <a:pt x="7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B9390D54-66A8-4C45-BF06-66EE81CF395A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3603625" y="2603500"/>
              <a:ext cx="58738" cy="98425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0 w 163"/>
                <a:gd name="T37" fmla="*/ 63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9B791B7E-B365-4007-838E-ABD5BA246AF0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673475" y="2549525"/>
              <a:ext cx="58738" cy="149225"/>
            </a:xfrm>
            <a:custGeom>
              <a:avLst/>
              <a:gdLst>
                <a:gd name="T0" fmla="*/ 71 w 162"/>
                <a:gd name="T1" fmla="*/ 137 h 352"/>
                <a:gd name="T2" fmla="*/ 71 w 162"/>
                <a:gd name="T3" fmla="*/ 79 h 352"/>
                <a:gd name="T4" fmla="*/ 117 w 162"/>
                <a:gd name="T5" fmla="*/ 11 h 352"/>
                <a:gd name="T6" fmla="*/ 133 w 162"/>
                <a:gd name="T7" fmla="*/ 15 h 352"/>
                <a:gd name="T8" fmla="*/ 118 w 162"/>
                <a:gd name="T9" fmla="*/ 36 h 352"/>
                <a:gd name="T10" fmla="*/ 140 w 162"/>
                <a:gd name="T11" fmla="*/ 57 h 352"/>
                <a:gd name="T12" fmla="*/ 162 w 162"/>
                <a:gd name="T13" fmla="*/ 35 h 352"/>
                <a:gd name="T14" fmla="*/ 117 w 162"/>
                <a:gd name="T15" fmla="*/ 0 h 352"/>
                <a:gd name="T16" fmla="*/ 40 w 162"/>
                <a:gd name="T17" fmla="*/ 79 h 352"/>
                <a:gd name="T18" fmla="*/ 40 w 162"/>
                <a:gd name="T19" fmla="*/ 137 h 352"/>
                <a:gd name="T20" fmla="*/ 0 w 162"/>
                <a:gd name="T21" fmla="*/ 137 h 352"/>
                <a:gd name="T22" fmla="*/ 0 w 162"/>
                <a:gd name="T23" fmla="*/ 152 h 352"/>
                <a:gd name="T24" fmla="*/ 40 w 162"/>
                <a:gd name="T25" fmla="*/ 152 h 352"/>
                <a:gd name="T26" fmla="*/ 40 w 162"/>
                <a:gd name="T27" fmla="*/ 314 h 352"/>
                <a:gd name="T28" fmla="*/ 1 w 162"/>
                <a:gd name="T29" fmla="*/ 336 h 352"/>
                <a:gd name="T30" fmla="*/ 1 w 162"/>
                <a:gd name="T31" fmla="*/ 352 h 352"/>
                <a:gd name="T32" fmla="*/ 58 w 162"/>
                <a:gd name="T33" fmla="*/ 350 h 352"/>
                <a:gd name="T34" fmla="*/ 121 w 162"/>
                <a:gd name="T35" fmla="*/ 352 h 352"/>
                <a:gd name="T36" fmla="*/ 121 w 162"/>
                <a:gd name="T37" fmla="*/ 336 h 352"/>
                <a:gd name="T38" fmla="*/ 110 w 162"/>
                <a:gd name="T39" fmla="*/ 336 h 352"/>
                <a:gd name="T40" fmla="*/ 73 w 162"/>
                <a:gd name="T41" fmla="*/ 313 h 352"/>
                <a:gd name="T42" fmla="*/ 73 w 162"/>
                <a:gd name="T43" fmla="*/ 152 h 352"/>
                <a:gd name="T44" fmla="*/ 129 w 162"/>
                <a:gd name="T45" fmla="*/ 152 h 352"/>
                <a:gd name="T46" fmla="*/ 129 w 162"/>
                <a:gd name="T47" fmla="*/ 137 h 352"/>
                <a:gd name="T48" fmla="*/ 71 w 162"/>
                <a:gd name="T49" fmla="*/ 13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352">
                  <a:moveTo>
                    <a:pt x="71" y="137"/>
                  </a:moveTo>
                  <a:lnTo>
                    <a:pt x="71" y="79"/>
                  </a:lnTo>
                  <a:cubicBezTo>
                    <a:pt x="71" y="35"/>
                    <a:pt x="95" y="11"/>
                    <a:pt x="117" y="11"/>
                  </a:cubicBezTo>
                  <a:cubicBezTo>
                    <a:pt x="118" y="11"/>
                    <a:pt x="126" y="11"/>
                    <a:pt x="133" y="15"/>
                  </a:cubicBezTo>
                  <a:cubicBezTo>
                    <a:pt x="127" y="17"/>
                    <a:pt x="118" y="23"/>
                    <a:pt x="118" y="36"/>
                  </a:cubicBezTo>
                  <a:cubicBezTo>
                    <a:pt x="118" y="47"/>
                    <a:pt x="126" y="57"/>
                    <a:pt x="140" y="57"/>
                  </a:cubicBezTo>
                  <a:cubicBezTo>
                    <a:pt x="154" y="57"/>
                    <a:pt x="162" y="47"/>
                    <a:pt x="162" y="35"/>
                  </a:cubicBezTo>
                  <a:cubicBezTo>
                    <a:pt x="162" y="17"/>
                    <a:pt x="143" y="0"/>
                    <a:pt x="117" y="0"/>
                  </a:cubicBezTo>
                  <a:cubicBezTo>
                    <a:pt x="82" y="0"/>
                    <a:pt x="40" y="27"/>
                    <a:pt x="40" y="79"/>
                  </a:cubicBezTo>
                  <a:lnTo>
                    <a:pt x="40" y="137"/>
                  </a:lnTo>
                  <a:lnTo>
                    <a:pt x="0" y="137"/>
                  </a:lnTo>
                  <a:lnTo>
                    <a:pt x="0" y="152"/>
                  </a:lnTo>
                  <a:lnTo>
                    <a:pt x="40" y="152"/>
                  </a:lnTo>
                  <a:lnTo>
                    <a:pt x="40" y="314"/>
                  </a:lnTo>
                  <a:cubicBezTo>
                    <a:pt x="40" y="336"/>
                    <a:pt x="34" y="336"/>
                    <a:pt x="1" y="336"/>
                  </a:cubicBezTo>
                  <a:lnTo>
                    <a:pt x="1" y="352"/>
                  </a:lnTo>
                  <a:cubicBezTo>
                    <a:pt x="20" y="351"/>
                    <a:pt x="44" y="350"/>
                    <a:pt x="58" y="350"/>
                  </a:cubicBezTo>
                  <a:cubicBezTo>
                    <a:pt x="78" y="350"/>
                    <a:pt x="101" y="350"/>
                    <a:pt x="121" y="352"/>
                  </a:cubicBezTo>
                  <a:lnTo>
                    <a:pt x="121" y="336"/>
                  </a:lnTo>
                  <a:lnTo>
                    <a:pt x="110" y="336"/>
                  </a:lnTo>
                  <a:cubicBezTo>
                    <a:pt x="74" y="336"/>
                    <a:pt x="73" y="331"/>
                    <a:pt x="73" y="313"/>
                  </a:cubicBezTo>
                  <a:lnTo>
                    <a:pt x="73" y="152"/>
                  </a:lnTo>
                  <a:lnTo>
                    <a:pt x="129" y="152"/>
                  </a:lnTo>
                  <a:lnTo>
                    <a:pt x="129" y="137"/>
                  </a:lnTo>
                  <a:lnTo>
                    <a:pt x="71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D11AFEE7-8F92-4DFD-86DB-167A7D571DB7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3727450" y="2606675"/>
              <a:ext cx="87313" cy="136525"/>
            </a:xfrm>
            <a:custGeom>
              <a:avLst/>
              <a:gdLst>
                <a:gd name="T0" fmla="*/ 197 w 244"/>
                <a:gd name="T1" fmla="*/ 47 h 317"/>
                <a:gd name="T2" fmla="*/ 244 w 244"/>
                <a:gd name="T3" fmla="*/ 15 h 317"/>
                <a:gd name="T4" fmla="*/ 244 w 244"/>
                <a:gd name="T5" fmla="*/ 0 h 317"/>
                <a:gd name="T6" fmla="*/ 206 w 244"/>
                <a:gd name="T7" fmla="*/ 1 h 317"/>
                <a:gd name="T8" fmla="*/ 163 w 244"/>
                <a:gd name="T9" fmla="*/ 0 h 317"/>
                <a:gd name="T10" fmla="*/ 163 w 244"/>
                <a:gd name="T11" fmla="*/ 15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1 h 317"/>
                <a:gd name="T18" fmla="*/ 77 w 244"/>
                <a:gd name="T19" fmla="*/ 37 h 317"/>
                <a:gd name="T20" fmla="*/ 74 w 244"/>
                <a:gd name="T21" fmla="*/ 28 h 317"/>
                <a:gd name="T22" fmla="*/ 102 w 244"/>
                <a:gd name="T23" fmla="*/ 15 h 317"/>
                <a:gd name="T24" fmla="*/ 102 w 244"/>
                <a:gd name="T25" fmla="*/ 0 h 317"/>
                <a:gd name="T26" fmla="*/ 48 w 244"/>
                <a:gd name="T27" fmla="*/ 1 h 317"/>
                <a:gd name="T28" fmla="*/ 0 w 244"/>
                <a:gd name="T29" fmla="*/ 0 h 317"/>
                <a:gd name="T30" fmla="*/ 0 w 244"/>
                <a:gd name="T31" fmla="*/ 15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4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6 h 317"/>
                <a:gd name="T44" fmla="*/ 21 w 244"/>
                <a:gd name="T45" fmla="*/ 255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0 h 317"/>
                <a:gd name="T52" fmla="*/ 197 w 244"/>
                <a:gd name="T53" fmla="*/ 4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7"/>
                  </a:moveTo>
                  <a:cubicBezTo>
                    <a:pt x="210" y="16"/>
                    <a:pt x="236" y="15"/>
                    <a:pt x="244" y="15"/>
                  </a:cubicBezTo>
                  <a:lnTo>
                    <a:pt x="244" y="0"/>
                  </a:lnTo>
                  <a:cubicBezTo>
                    <a:pt x="232" y="1"/>
                    <a:pt x="218" y="1"/>
                    <a:pt x="206" y="1"/>
                  </a:cubicBezTo>
                  <a:cubicBezTo>
                    <a:pt x="197" y="1"/>
                    <a:pt x="174" y="0"/>
                    <a:pt x="163" y="0"/>
                  </a:cubicBezTo>
                  <a:lnTo>
                    <a:pt x="163" y="15"/>
                  </a:lnTo>
                  <a:cubicBezTo>
                    <a:pt x="178" y="16"/>
                    <a:pt x="186" y="24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1"/>
                  </a:lnTo>
                  <a:lnTo>
                    <a:pt x="77" y="37"/>
                  </a:lnTo>
                  <a:cubicBezTo>
                    <a:pt x="75" y="32"/>
                    <a:pt x="74" y="30"/>
                    <a:pt x="74" y="28"/>
                  </a:cubicBezTo>
                  <a:cubicBezTo>
                    <a:pt x="74" y="15"/>
                    <a:pt x="93" y="15"/>
                    <a:pt x="102" y="15"/>
                  </a:cubicBezTo>
                  <a:lnTo>
                    <a:pt x="102" y="0"/>
                  </a:lnTo>
                  <a:cubicBezTo>
                    <a:pt x="89" y="0"/>
                    <a:pt x="57" y="1"/>
                    <a:pt x="48" y="1"/>
                  </a:cubicBezTo>
                  <a:cubicBezTo>
                    <a:pt x="35" y="1"/>
                    <a:pt x="15" y="1"/>
                    <a:pt x="0" y="0"/>
                  </a:cubicBezTo>
                  <a:lnTo>
                    <a:pt x="0" y="15"/>
                  </a:lnTo>
                  <a:cubicBezTo>
                    <a:pt x="24" y="15"/>
                    <a:pt x="33" y="15"/>
                    <a:pt x="40" y="33"/>
                  </a:cubicBezTo>
                  <a:lnTo>
                    <a:pt x="115" y="215"/>
                  </a:lnTo>
                  <a:cubicBezTo>
                    <a:pt x="112" y="221"/>
                    <a:pt x="105" y="238"/>
                    <a:pt x="102" y="244"/>
                  </a:cubicBezTo>
                  <a:cubicBezTo>
                    <a:pt x="91" y="272"/>
                    <a:pt x="77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4"/>
                    <a:pt x="42" y="276"/>
                  </a:cubicBezTo>
                  <a:cubicBezTo>
                    <a:pt x="42" y="263"/>
                    <a:pt x="32" y="255"/>
                    <a:pt x="21" y="255"/>
                  </a:cubicBezTo>
                  <a:cubicBezTo>
                    <a:pt x="11" y="255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7" y="289"/>
                    <a:pt x="109" y="260"/>
                  </a:cubicBezTo>
                  <a:lnTo>
                    <a:pt x="197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B51438A3-90F9-476F-B2CE-A6F0B92E774B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883025" y="2605088"/>
              <a:ext cx="90488" cy="93663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43F42E8-C5B5-49E0-AC5E-EF1C3AEAC97A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3981450" y="2603500"/>
              <a:ext cx="79375" cy="984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5 h 229"/>
                <a:gd name="T18" fmla="*/ 110 w 221"/>
                <a:gd name="T19" fmla="*/ 11 h 229"/>
                <a:gd name="T20" fmla="*/ 166 w 221"/>
                <a:gd name="T21" fmla="*/ 44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1C998194-75D3-432E-BC0B-4E09943AF12C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4071937" y="2605088"/>
              <a:ext cx="90488" cy="93663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0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8 w 251"/>
                <a:gd name="T25" fmla="*/ 205 h 221"/>
                <a:gd name="T26" fmla="*/ 138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A06A7AD8-5824-4094-823D-9FD7F30DFDBD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167187" y="2646363"/>
              <a:ext cx="492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57B5B2DB-B088-49EA-B659-38EE04DA168D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4229100" y="2568575"/>
              <a:ext cx="55563" cy="133350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A4DC0E55-95BA-4749-9A58-9C95EBADF6DE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4300537" y="2605088"/>
              <a:ext cx="60325" cy="93663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5 h 221"/>
                <a:gd name="T14" fmla="*/ 0 w 168"/>
                <a:gd name="T15" fmla="*/ 221 h 221"/>
                <a:gd name="T16" fmla="*/ 57 w 168"/>
                <a:gd name="T17" fmla="*/ 219 h 221"/>
                <a:gd name="T18" fmla="*/ 120 w 168"/>
                <a:gd name="T19" fmla="*/ 221 h 221"/>
                <a:gd name="T20" fmla="*/ 120 w 168"/>
                <a:gd name="T21" fmla="*/ 205 h 221"/>
                <a:gd name="T22" fmla="*/ 110 w 168"/>
                <a:gd name="T23" fmla="*/ 205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6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0" y="221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10F64263-3CC6-40F4-905A-C8D15FF07EC2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4371975" y="2557463"/>
              <a:ext cx="38100" cy="1412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85426104-49AB-461B-9081-347EA81FE91D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4418012" y="2606675"/>
              <a:ext cx="88900" cy="95250"/>
            </a:xfrm>
            <a:custGeom>
              <a:avLst/>
              <a:gdLst>
                <a:gd name="T0" fmla="*/ 198 w 244"/>
                <a:gd name="T1" fmla="*/ 49 h 220"/>
                <a:gd name="T2" fmla="*/ 244 w 244"/>
                <a:gd name="T3" fmla="*/ 15 h 220"/>
                <a:gd name="T4" fmla="*/ 244 w 244"/>
                <a:gd name="T5" fmla="*/ 0 h 220"/>
                <a:gd name="T6" fmla="*/ 207 w 244"/>
                <a:gd name="T7" fmla="*/ 1 h 220"/>
                <a:gd name="T8" fmla="*/ 164 w 244"/>
                <a:gd name="T9" fmla="*/ 0 h 220"/>
                <a:gd name="T10" fmla="*/ 164 w 244"/>
                <a:gd name="T11" fmla="*/ 15 h 220"/>
                <a:gd name="T12" fmla="*/ 187 w 244"/>
                <a:gd name="T13" fmla="*/ 37 h 220"/>
                <a:gd name="T14" fmla="*/ 185 w 244"/>
                <a:gd name="T15" fmla="*/ 49 h 220"/>
                <a:gd name="T16" fmla="*/ 134 w 244"/>
                <a:gd name="T17" fmla="*/ 176 h 220"/>
                <a:gd name="T18" fmla="*/ 78 w 244"/>
                <a:gd name="T19" fmla="*/ 37 h 220"/>
                <a:gd name="T20" fmla="*/ 75 w 244"/>
                <a:gd name="T21" fmla="*/ 28 h 220"/>
                <a:gd name="T22" fmla="*/ 103 w 244"/>
                <a:gd name="T23" fmla="*/ 15 h 220"/>
                <a:gd name="T24" fmla="*/ 103 w 244"/>
                <a:gd name="T25" fmla="*/ 0 h 220"/>
                <a:gd name="T26" fmla="*/ 49 w 244"/>
                <a:gd name="T27" fmla="*/ 1 h 220"/>
                <a:gd name="T28" fmla="*/ 0 w 244"/>
                <a:gd name="T29" fmla="*/ 0 h 220"/>
                <a:gd name="T30" fmla="*/ 0 w 244"/>
                <a:gd name="T31" fmla="*/ 15 h 220"/>
                <a:gd name="T32" fmla="*/ 40 w 244"/>
                <a:gd name="T33" fmla="*/ 34 h 220"/>
                <a:gd name="T34" fmla="*/ 112 w 244"/>
                <a:gd name="T35" fmla="*/ 211 h 220"/>
                <a:gd name="T36" fmla="*/ 123 w 244"/>
                <a:gd name="T37" fmla="*/ 220 h 220"/>
                <a:gd name="T38" fmla="*/ 133 w 244"/>
                <a:gd name="T39" fmla="*/ 211 h 220"/>
                <a:gd name="T40" fmla="*/ 198 w 244"/>
                <a:gd name="T4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0">
                  <a:moveTo>
                    <a:pt x="198" y="49"/>
                  </a:moveTo>
                  <a:cubicBezTo>
                    <a:pt x="203" y="37"/>
                    <a:pt x="211" y="16"/>
                    <a:pt x="244" y="15"/>
                  </a:cubicBezTo>
                  <a:lnTo>
                    <a:pt x="244" y="0"/>
                  </a:lnTo>
                  <a:cubicBezTo>
                    <a:pt x="233" y="1"/>
                    <a:pt x="218" y="1"/>
                    <a:pt x="207" y="1"/>
                  </a:cubicBezTo>
                  <a:cubicBezTo>
                    <a:pt x="195" y="1"/>
                    <a:pt x="172" y="0"/>
                    <a:pt x="164" y="0"/>
                  </a:cubicBezTo>
                  <a:lnTo>
                    <a:pt x="164" y="15"/>
                  </a:lnTo>
                  <a:cubicBezTo>
                    <a:pt x="182" y="16"/>
                    <a:pt x="187" y="27"/>
                    <a:pt x="187" y="37"/>
                  </a:cubicBezTo>
                  <a:cubicBezTo>
                    <a:pt x="187" y="41"/>
                    <a:pt x="186" y="43"/>
                    <a:pt x="185" y="49"/>
                  </a:cubicBezTo>
                  <a:lnTo>
                    <a:pt x="134" y="176"/>
                  </a:lnTo>
                  <a:lnTo>
                    <a:pt x="78" y="37"/>
                  </a:lnTo>
                  <a:cubicBezTo>
                    <a:pt x="75" y="30"/>
                    <a:pt x="75" y="29"/>
                    <a:pt x="75" y="28"/>
                  </a:cubicBezTo>
                  <a:cubicBezTo>
                    <a:pt x="75" y="15"/>
                    <a:pt x="94" y="15"/>
                    <a:pt x="103" y="15"/>
                  </a:cubicBezTo>
                  <a:lnTo>
                    <a:pt x="103" y="0"/>
                  </a:lnTo>
                  <a:cubicBezTo>
                    <a:pt x="88" y="0"/>
                    <a:pt x="60" y="1"/>
                    <a:pt x="49" y="1"/>
                  </a:cubicBezTo>
                  <a:cubicBezTo>
                    <a:pt x="35" y="1"/>
                    <a:pt x="15" y="1"/>
                    <a:pt x="0" y="0"/>
                  </a:cubicBezTo>
                  <a:lnTo>
                    <a:pt x="0" y="15"/>
                  </a:lnTo>
                  <a:cubicBezTo>
                    <a:pt x="32" y="15"/>
                    <a:pt x="34" y="18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0"/>
                    <a:pt x="123" y="220"/>
                  </a:cubicBezTo>
                  <a:cubicBezTo>
                    <a:pt x="129" y="220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F4D25724-B6B4-4C27-8CB9-35DCFFE0B143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4516437" y="2557463"/>
              <a:ext cx="38100" cy="1412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F1EBDECA-4385-40BB-A59D-F2CFE319759F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567237" y="2603500"/>
              <a:ext cx="80963" cy="98425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7 h 229"/>
                <a:gd name="T18" fmla="*/ 158 w 225"/>
                <a:gd name="T19" fmla="*/ 28 h 229"/>
                <a:gd name="T20" fmla="*/ 90 w 225"/>
                <a:gd name="T21" fmla="*/ 0 h 229"/>
                <a:gd name="T22" fmla="*/ 15 w 225"/>
                <a:gd name="T23" fmla="*/ 57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4 h 229"/>
                <a:gd name="T36" fmla="*/ 50 w 225"/>
                <a:gd name="T37" fmla="*/ 112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4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4"/>
                    <a:pt x="15" y="57"/>
                  </a:cubicBezTo>
                  <a:cubicBezTo>
                    <a:pt x="15" y="72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5"/>
                    <a:pt x="35" y="34"/>
                  </a:cubicBezTo>
                  <a:cubicBezTo>
                    <a:pt x="49" y="17"/>
                    <a:pt x="73" y="11"/>
                    <a:pt x="89" y="11"/>
                  </a:cubicBezTo>
                  <a:cubicBezTo>
                    <a:pt x="113" y="11"/>
                    <a:pt x="142" y="31"/>
                    <a:pt x="142" y="75"/>
                  </a:cubicBezTo>
                  <a:lnTo>
                    <a:pt x="142" y="94"/>
                  </a:lnTo>
                  <a:cubicBezTo>
                    <a:pt x="116" y="95"/>
                    <a:pt x="82" y="97"/>
                    <a:pt x="50" y="112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E7DFF61C-424D-4117-BE6D-8D5D11014CD1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4654550" y="2551113"/>
              <a:ext cx="41275" cy="14763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4A9EB560-37FB-4BE8-9F73-3BBBFF08E72F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764087" y="2605088"/>
              <a:ext cx="60325" cy="93663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8 w 167"/>
                <a:gd name="T9" fmla="*/ 49 h 221"/>
                <a:gd name="T10" fmla="*/ 38 w 167"/>
                <a:gd name="T11" fmla="*/ 183 h 221"/>
                <a:gd name="T12" fmla="*/ 0 w 167"/>
                <a:gd name="T13" fmla="*/ 205 h 221"/>
                <a:gd name="T14" fmla="*/ 0 w 167"/>
                <a:gd name="T15" fmla="*/ 221 h 221"/>
                <a:gd name="T16" fmla="*/ 56 w 167"/>
                <a:gd name="T17" fmla="*/ 219 h 221"/>
                <a:gd name="T18" fmla="*/ 120 w 167"/>
                <a:gd name="T19" fmla="*/ 221 h 221"/>
                <a:gd name="T20" fmla="*/ 120 w 167"/>
                <a:gd name="T21" fmla="*/ 205 h 221"/>
                <a:gd name="T22" fmla="*/ 109 w 167"/>
                <a:gd name="T23" fmla="*/ 205 h 221"/>
                <a:gd name="T24" fmla="*/ 71 w 167"/>
                <a:gd name="T25" fmla="*/ 182 h 221"/>
                <a:gd name="T26" fmla="*/ 71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1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200"/>
                    <a:pt x="71" y="182"/>
                  </a:cubicBezTo>
                  <a:lnTo>
                    <a:pt x="71" y="105"/>
                  </a:lnTo>
                  <a:cubicBezTo>
                    <a:pt x="71" y="56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8614C335-E908-411F-BB9C-78BC33AE896C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4833937" y="2603500"/>
              <a:ext cx="69850" cy="98425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0 w 193"/>
                <a:gd name="T11" fmla="*/ 109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6" y="11"/>
                    <a:pt x="103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0" y="109"/>
                  </a:lnTo>
                  <a:cubicBezTo>
                    <a:pt x="191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3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09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7"/>
                    <a:pt x="117" y="217"/>
                    <a:pt x="112" y="217"/>
                  </a:cubicBezTo>
                  <a:cubicBezTo>
                    <a:pt x="87" y="217"/>
                    <a:pt x="68" y="202"/>
                    <a:pt x="56" y="183"/>
                  </a:cubicBezTo>
                  <a:cubicBezTo>
                    <a:pt x="41" y="159"/>
                    <a:pt x="41" y="126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8B3D251B-2ED5-4683-841B-10E488D5D76F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4914900" y="2551113"/>
              <a:ext cx="39688" cy="147638"/>
            </a:xfrm>
            <a:custGeom>
              <a:avLst/>
              <a:gdLst>
                <a:gd name="T0" fmla="*/ 71 w 110"/>
                <a:gd name="T1" fmla="*/ 0 h 346"/>
                <a:gd name="T2" fmla="*/ 0 w 110"/>
                <a:gd name="T3" fmla="*/ 5 h 346"/>
                <a:gd name="T4" fmla="*/ 0 w 110"/>
                <a:gd name="T5" fmla="*/ 21 h 346"/>
                <a:gd name="T6" fmla="*/ 39 w 110"/>
                <a:gd name="T7" fmla="*/ 49 h 346"/>
                <a:gd name="T8" fmla="*/ 39 w 110"/>
                <a:gd name="T9" fmla="*/ 308 h 346"/>
                <a:gd name="T10" fmla="*/ 0 w 110"/>
                <a:gd name="T11" fmla="*/ 330 h 346"/>
                <a:gd name="T12" fmla="*/ 0 w 110"/>
                <a:gd name="T13" fmla="*/ 346 h 346"/>
                <a:gd name="T14" fmla="*/ 55 w 110"/>
                <a:gd name="T15" fmla="*/ 344 h 346"/>
                <a:gd name="T16" fmla="*/ 110 w 110"/>
                <a:gd name="T17" fmla="*/ 346 h 346"/>
                <a:gd name="T18" fmla="*/ 110 w 110"/>
                <a:gd name="T19" fmla="*/ 330 h 346"/>
                <a:gd name="T20" fmla="*/ 71 w 110"/>
                <a:gd name="T21" fmla="*/ 308 h 346"/>
                <a:gd name="T22" fmla="*/ 71 w 110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6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7" y="344"/>
                    <a:pt x="92" y="345"/>
                    <a:pt x="110" y="346"/>
                  </a:cubicBezTo>
                  <a:lnTo>
                    <a:pt x="110" y="330"/>
                  </a:lnTo>
                  <a:cubicBezTo>
                    <a:pt x="77" y="330"/>
                    <a:pt x="71" y="330"/>
                    <a:pt x="71" y="308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EAF9BFA3-6129-4E61-81BA-49A74F256039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4965700" y="2603500"/>
              <a:ext cx="80963" cy="98425"/>
            </a:xfrm>
            <a:custGeom>
              <a:avLst/>
              <a:gdLst>
                <a:gd name="T0" fmla="*/ 146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7 h 229"/>
                <a:gd name="T18" fmla="*/ 158 w 225"/>
                <a:gd name="T19" fmla="*/ 28 h 229"/>
                <a:gd name="T20" fmla="*/ 90 w 225"/>
                <a:gd name="T21" fmla="*/ 0 h 229"/>
                <a:gd name="T22" fmla="*/ 15 w 225"/>
                <a:gd name="T23" fmla="*/ 57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4 h 229"/>
                <a:gd name="T36" fmla="*/ 50 w 225"/>
                <a:gd name="T37" fmla="*/ 112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4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6"/>
                  </a:moveTo>
                  <a:cubicBezTo>
                    <a:pt x="148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4"/>
                    <a:pt x="15" y="57"/>
                  </a:cubicBezTo>
                  <a:cubicBezTo>
                    <a:pt x="15" y="72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5"/>
                    <a:pt x="35" y="34"/>
                  </a:cubicBezTo>
                  <a:cubicBezTo>
                    <a:pt x="49" y="17"/>
                    <a:pt x="73" y="11"/>
                    <a:pt x="89" y="11"/>
                  </a:cubicBezTo>
                  <a:cubicBezTo>
                    <a:pt x="114" y="11"/>
                    <a:pt x="142" y="31"/>
                    <a:pt x="142" y="75"/>
                  </a:cubicBezTo>
                  <a:lnTo>
                    <a:pt x="142" y="94"/>
                  </a:lnTo>
                  <a:cubicBezTo>
                    <a:pt x="117" y="95"/>
                    <a:pt x="82" y="97"/>
                    <a:pt x="50" y="112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DD7DAB52-B17C-4CBF-85F3-E04A51D18CD7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051425" y="2568575"/>
              <a:ext cx="55563" cy="133350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7BF7EFCC-E331-41F6-9041-E9C55589F3C4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5122862" y="2557463"/>
              <a:ext cx="38100" cy="141288"/>
            </a:xfrm>
            <a:custGeom>
              <a:avLst/>
              <a:gdLst>
                <a:gd name="T0" fmla="*/ 72 w 106"/>
                <a:gd name="T1" fmla="*/ 113 h 334"/>
                <a:gd name="T2" fmla="*/ 2 w 106"/>
                <a:gd name="T3" fmla="*/ 119 h 334"/>
                <a:gd name="T4" fmla="*/ 2 w 106"/>
                <a:gd name="T5" fmla="*/ 134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6 h 334"/>
                <a:gd name="T22" fmla="*/ 72 w 106"/>
                <a:gd name="T23" fmla="*/ 113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53AC59FE-C884-49D5-B4E6-3C1DCC0F59DA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5172075" y="2603500"/>
              <a:ext cx="79375" cy="98425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5 h 229"/>
                <a:gd name="T18" fmla="*/ 110 w 221"/>
                <a:gd name="T19" fmla="*/ 11 h 229"/>
                <a:gd name="T20" fmla="*/ 166 w 221"/>
                <a:gd name="T21" fmla="*/ 44 h 229"/>
                <a:gd name="T22" fmla="*/ 179 w 221"/>
                <a:gd name="T23" fmla="*/ 113 h 229"/>
                <a:gd name="T24" fmla="*/ 168 w 221"/>
                <a:gd name="T25" fmla="*/ 180 h 229"/>
                <a:gd name="T26" fmla="*/ 110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B99DF80D-2ADF-47B3-9D63-9272B7DDCD44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262562" y="2605088"/>
              <a:ext cx="90488" cy="93663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0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8 w 251"/>
                <a:gd name="T25" fmla="*/ 205 h 221"/>
                <a:gd name="T26" fmla="*/ 138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3AF37777-4EEE-4E7F-B6FB-4BF46E0A49F1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434012" y="2540000"/>
              <a:ext cx="41275" cy="211138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2D08F06B-B780-4FA1-836F-158302C17BD0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5491162" y="2603500"/>
              <a:ext cx="69850" cy="98425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0 w 193"/>
                <a:gd name="T11" fmla="*/ 109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6" y="11"/>
                    <a:pt x="103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0" y="109"/>
                  </a:lnTo>
                  <a:cubicBezTo>
                    <a:pt x="191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3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09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7"/>
                    <a:pt x="117" y="217"/>
                    <a:pt x="112" y="217"/>
                  </a:cubicBezTo>
                  <a:cubicBezTo>
                    <a:pt x="87" y="217"/>
                    <a:pt x="67" y="202"/>
                    <a:pt x="56" y="183"/>
                  </a:cubicBezTo>
                  <a:cubicBezTo>
                    <a:pt x="41" y="159"/>
                    <a:pt x="41" y="126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6">
              <a:extLst>
                <a:ext uri="{FF2B5EF4-FFF2-40B4-BE49-F238E27FC236}">
                  <a16:creationId xmlns:a16="http://schemas.microsoft.com/office/drawing/2014/main" id="{67742E13-2134-470E-986A-FEBA896D242E}"/>
                </a:ext>
              </a:extLst>
            </p:cNvPr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580062" y="2676525"/>
              <a:ext cx="19050" cy="222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FAC54732-14A1-467D-8B11-8FE0D008E1D8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5619750" y="2603500"/>
              <a:ext cx="82550" cy="139700"/>
            </a:xfrm>
            <a:custGeom>
              <a:avLst/>
              <a:gdLst>
                <a:gd name="T0" fmla="*/ 96 w 227"/>
                <a:gd name="T1" fmla="*/ 140 h 328"/>
                <a:gd name="T2" fmla="*/ 53 w 227"/>
                <a:gd name="T3" fmla="*/ 79 h 328"/>
                <a:gd name="T4" fmla="*/ 61 w 227"/>
                <a:gd name="T5" fmla="*/ 37 h 328"/>
                <a:gd name="T6" fmla="*/ 96 w 227"/>
                <a:gd name="T7" fmla="*/ 17 h 328"/>
                <a:gd name="T8" fmla="*/ 140 w 227"/>
                <a:gd name="T9" fmla="*/ 78 h 328"/>
                <a:gd name="T10" fmla="*/ 132 w 227"/>
                <a:gd name="T11" fmla="*/ 120 h 328"/>
                <a:gd name="T12" fmla="*/ 96 w 227"/>
                <a:gd name="T13" fmla="*/ 140 h 328"/>
                <a:gd name="T14" fmla="*/ 38 w 227"/>
                <a:gd name="T15" fmla="*/ 159 h 328"/>
                <a:gd name="T16" fmla="*/ 47 w 227"/>
                <a:gd name="T17" fmla="*/ 136 h 328"/>
                <a:gd name="T18" fmla="*/ 96 w 227"/>
                <a:gd name="T19" fmla="*/ 151 h 328"/>
                <a:gd name="T20" fmla="*/ 177 w 227"/>
                <a:gd name="T21" fmla="*/ 79 h 328"/>
                <a:gd name="T22" fmla="*/ 157 w 227"/>
                <a:gd name="T23" fmla="*/ 30 h 328"/>
                <a:gd name="T24" fmla="*/ 202 w 227"/>
                <a:gd name="T25" fmla="*/ 11 h 328"/>
                <a:gd name="T26" fmla="*/ 207 w 227"/>
                <a:gd name="T27" fmla="*/ 11 h 328"/>
                <a:gd name="T28" fmla="*/ 199 w 227"/>
                <a:gd name="T29" fmla="*/ 25 h 328"/>
                <a:gd name="T30" fmla="*/ 213 w 227"/>
                <a:gd name="T31" fmla="*/ 39 h 328"/>
                <a:gd name="T32" fmla="*/ 227 w 227"/>
                <a:gd name="T33" fmla="*/ 24 h 328"/>
                <a:gd name="T34" fmla="*/ 202 w 227"/>
                <a:gd name="T35" fmla="*/ 0 h 328"/>
                <a:gd name="T36" fmla="*/ 149 w 227"/>
                <a:gd name="T37" fmla="*/ 23 h 328"/>
                <a:gd name="T38" fmla="*/ 96 w 227"/>
                <a:gd name="T39" fmla="*/ 5 h 328"/>
                <a:gd name="T40" fmla="*/ 16 w 227"/>
                <a:gd name="T41" fmla="*/ 78 h 328"/>
                <a:gd name="T42" fmla="*/ 39 w 227"/>
                <a:gd name="T43" fmla="*/ 129 h 328"/>
                <a:gd name="T44" fmla="*/ 24 w 227"/>
                <a:gd name="T45" fmla="*/ 171 h 328"/>
                <a:gd name="T46" fmla="*/ 45 w 227"/>
                <a:gd name="T47" fmla="*/ 215 h 328"/>
                <a:gd name="T48" fmla="*/ 0 w 227"/>
                <a:gd name="T49" fmla="*/ 265 h 328"/>
                <a:gd name="T50" fmla="*/ 110 w 227"/>
                <a:gd name="T51" fmla="*/ 328 h 328"/>
                <a:gd name="T52" fmla="*/ 220 w 227"/>
                <a:gd name="T53" fmla="*/ 264 h 328"/>
                <a:gd name="T54" fmla="*/ 188 w 227"/>
                <a:gd name="T55" fmla="*/ 207 h 328"/>
                <a:gd name="T56" fmla="*/ 102 w 227"/>
                <a:gd name="T57" fmla="*/ 193 h 328"/>
                <a:gd name="T58" fmla="*/ 65 w 227"/>
                <a:gd name="T59" fmla="*/ 193 h 328"/>
                <a:gd name="T60" fmla="*/ 38 w 227"/>
                <a:gd name="T61" fmla="*/ 159 h 328"/>
                <a:gd name="T62" fmla="*/ 110 w 227"/>
                <a:gd name="T63" fmla="*/ 317 h 328"/>
                <a:gd name="T64" fmla="*/ 26 w 227"/>
                <a:gd name="T65" fmla="*/ 265 h 328"/>
                <a:gd name="T66" fmla="*/ 66 w 227"/>
                <a:gd name="T67" fmla="*/ 222 h 328"/>
                <a:gd name="T68" fmla="*/ 96 w 227"/>
                <a:gd name="T69" fmla="*/ 222 h 328"/>
                <a:gd name="T70" fmla="*/ 195 w 227"/>
                <a:gd name="T71" fmla="*/ 265 h 328"/>
                <a:gd name="T72" fmla="*/ 110 w 227"/>
                <a:gd name="T73" fmla="*/ 3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328">
                  <a:moveTo>
                    <a:pt x="96" y="140"/>
                  </a:moveTo>
                  <a:cubicBezTo>
                    <a:pt x="53" y="140"/>
                    <a:pt x="53" y="90"/>
                    <a:pt x="53" y="79"/>
                  </a:cubicBezTo>
                  <a:cubicBezTo>
                    <a:pt x="53" y="65"/>
                    <a:pt x="53" y="49"/>
                    <a:pt x="61" y="37"/>
                  </a:cubicBezTo>
                  <a:cubicBezTo>
                    <a:pt x="65" y="31"/>
                    <a:pt x="76" y="17"/>
                    <a:pt x="96" y="17"/>
                  </a:cubicBezTo>
                  <a:cubicBezTo>
                    <a:pt x="140" y="17"/>
                    <a:pt x="140" y="67"/>
                    <a:pt x="140" y="78"/>
                  </a:cubicBezTo>
                  <a:cubicBezTo>
                    <a:pt x="140" y="92"/>
                    <a:pt x="139" y="108"/>
                    <a:pt x="132" y="120"/>
                  </a:cubicBezTo>
                  <a:cubicBezTo>
                    <a:pt x="128" y="126"/>
                    <a:pt x="116" y="140"/>
                    <a:pt x="96" y="140"/>
                  </a:cubicBezTo>
                  <a:close/>
                  <a:moveTo>
                    <a:pt x="38" y="159"/>
                  </a:moveTo>
                  <a:cubicBezTo>
                    <a:pt x="38" y="157"/>
                    <a:pt x="38" y="146"/>
                    <a:pt x="47" y="136"/>
                  </a:cubicBezTo>
                  <a:cubicBezTo>
                    <a:pt x="66" y="150"/>
                    <a:pt x="87" y="151"/>
                    <a:pt x="96" y="151"/>
                  </a:cubicBezTo>
                  <a:cubicBezTo>
                    <a:pt x="143" y="151"/>
                    <a:pt x="177" y="117"/>
                    <a:pt x="177" y="79"/>
                  </a:cubicBezTo>
                  <a:cubicBezTo>
                    <a:pt x="177" y="60"/>
                    <a:pt x="169" y="42"/>
                    <a:pt x="157" y="30"/>
                  </a:cubicBezTo>
                  <a:cubicBezTo>
                    <a:pt x="175" y="13"/>
                    <a:pt x="193" y="11"/>
                    <a:pt x="202" y="11"/>
                  </a:cubicBezTo>
                  <a:cubicBezTo>
                    <a:pt x="202" y="11"/>
                    <a:pt x="205" y="11"/>
                    <a:pt x="207" y="11"/>
                  </a:cubicBezTo>
                  <a:cubicBezTo>
                    <a:pt x="201" y="13"/>
                    <a:pt x="199" y="19"/>
                    <a:pt x="199" y="25"/>
                  </a:cubicBezTo>
                  <a:cubicBezTo>
                    <a:pt x="199" y="33"/>
                    <a:pt x="205" y="39"/>
                    <a:pt x="213" y="39"/>
                  </a:cubicBezTo>
                  <a:cubicBezTo>
                    <a:pt x="218" y="39"/>
                    <a:pt x="227" y="36"/>
                    <a:pt x="227" y="24"/>
                  </a:cubicBezTo>
                  <a:cubicBezTo>
                    <a:pt x="227" y="16"/>
                    <a:pt x="221" y="0"/>
                    <a:pt x="202" y="0"/>
                  </a:cubicBezTo>
                  <a:cubicBezTo>
                    <a:pt x="192" y="0"/>
                    <a:pt x="170" y="3"/>
                    <a:pt x="149" y="23"/>
                  </a:cubicBezTo>
                  <a:cubicBezTo>
                    <a:pt x="128" y="7"/>
                    <a:pt x="107" y="5"/>
                    <a:pt x="96" y="5"/>
                  </a:cubicBezTo>
                  <a:cubicBezTo>
                    <a:pt x="50" y="5"/>
                    <a:pt x="16" y="40"/>
                    <a:pt x="16" y="78"/>
                  </a:cubicBezTo>
                  <a:cubicBezTo>
                    <a:pt x="16" y="100"/>
                    <a:pt x="27" y="119"/>
                    <a:pt x="39" y="129"/>
                  </a:cubicBezTo>
                  <a:cubicBezTo>
                    <a:pt x="32" y="137"/>
                    <a:pt x="24" y="153"/>
                    <a:pt x="24" y="171"/>
                  </a:cubicBezTo>
                  <a:cubicBezTo>
                    <a:pt x="24" y="186"/>
                    <a:pt x="30" y="205"/>
                    <a:pt x="45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49" y="328"/>
                    <a:pt x="110" y="328"/>
                  </a:cubicBezTo>
                  <a:cubicBezTo>
                    <a:pt x="169" y="328"/>
                    <a:pt x="220" y="303"/>
                    <a:pt x="220" y="264"/>
                  </a:cubicBezTo>
                  <a:cubicBezTo>
                    <a:pt x="220" y="247"/>
                    <a:pt x="213" y="221"/>
                    <a:pt x="188" y="207"/>
                  </a:cubicBezTo>
                  <a:cubicBezTo>
                    <a:pt x="162" y="193"/>
                    <a:pt x="133" y="193"/>
                    <a:pt x="102" y="193"/>
                  </a:cubicBezTo>
                  <a:cubicBezTo>
                    <a:pt x="90" y="193"/>
                    <a:pt x="68" y="193"/>
                    <a:pt x="65" y="193"/>
                  </a:cubicBezTo>
                  <a:cubicBezTo>
                    <a:pt x="49" y="191"/>
                    <a:pt x="38" y="175"/>
                    <a:pt x="38" y="159"/>
                  </a:cubicBezTo>
                  <a:close/>
                  <a:moveTo>
                    <a:pt x="110" y="317"/>
                  </a:moveTo>
                  <a:cubicBezTo>
                    <a:pt x="60" y="317"/>
                    <a:pt x="26" y="292"/>
                    <a:pt x="26" y="265"/>
                  </a:cubicBezTo>
                  <a:cubicBezTo>
                    <a:pt x="26" y="242"/>
                    <a:pt x="44" y="224"/>
                    <a:pt x="66" y="222"/>
                  </a:cubicBezTo>
                  <a:lnTo>
                    <a:pt x="96" y="222"/>
                  </a:lnTo>
                  <a:cubicBezTo>
                    <a:pt x="139" y="222"/>
                    <a:pt x="195" y="222"/>
                    <a:pt x="195" y="265"/>
                  </a:cubicBezTo>
                  <a:cubicBezTo>
                    <a:pt x="195" y="292"/>
                    <a:pt x="159" y="317"/>
                    <a:pt x="110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8">
              <a:extLst>
                <a:ext uri="{FF2B5EF4-FFF2-40B4-BE49-F238E27FC236}">
                  <a16:creationId xmlns:a16="http://schemas.microsoft.com/office/drawing/2014/main" id="{B7F8E1D6-29B5-476B-AFB3-2C81687A0A12}"/>
                </a:ext>
              </a:extLst>
            </p:cNvPr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719762" y="2676525"/>
              <a:ext cx="19050" cy="222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11B7A7A3-2E22-4ED2-978F-526F12B1F6B5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770562" y="2676525"/>
              <a:ext cx="20638" cy="635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5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1 w 58"/>
                <a:gd name="T15" fmla="*/ 138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8" y="53"/>
                    <a:pt x="26" y="53"/>
                  </a:cubicBezTo>
                  <a:cubicBezTo>
                    <a:pt x="34" y="53"/>
                    <a:pt x="40" y="50"/>
                    <a:pt x="45" y="46"/>
                  </a:cubicBezTo>
                  <a:lnTo>
                    <a:pt x="46" y="45"/>
                  </a:lnTo>
                  <a:cubicBezTo>
                    <a:pt x="47" y="45"/>
                    <a:pt x="47" y="45"/>
                    <a:pt x="47" y="52"/>
                  </a:cubicBezTo>
                  <a:cubicBezTo>
                    <a:pt x="47" y="84"/>
                    <a:pt x="33" y="115"/>
                    <a:pt x="11" y="138"/>
                  </a:cubicBezTo>
                  <a:cubicBezTo>
                    <a:pt x="8" y="141"/>
                    <a:pt x="8" y="141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EF4E94BF-4266-4053-ABED-B9E628CF3AA2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5892800" y="2546350"/>
              <a:ext cx="100013" cy="23813"/>
            </a:xfrm>
            <a:custGeom>
              <a:avLst/>
              <a:gdLst>
                <a:gd name="T0" fmla="*/ 269 w 276"/>
                <a:gd name="T1" fmla="*/ 0 h 57"/>
                <a:gd name="T2" fmla="*/ 193 w 276"/>
                <a:gd name="T3" fmla="*/ 35 h 57"/>
                <a:gd name="T4" fmla="*/ 141 w 276"/>
                <a:gd name="T5" fmla="*/ 17 h 57"/>
                <a:gd name="T6" fmla="*/ 91 w 276"/>
                <a:gd name="T7" fmla="*/ 0 h 57"/>
                <a:gd name="T8" fmla="*/ 55 w 276"/>
                <a:gd name="T9" fmla="*/ 9 h 57"/>
                <a:gd name="T10" fmla="*/ 27 w 276"/>
                <a:gd name="T11" fmla="*/ 26 h 57"/>
                <a:gd name="T12" fmla="*/ 0 w 276"/>
                <a:gd name="T13" fmla="*/ 48 h 57"/>
                <a:gd name="T14" fmla="*/ 7 w 276"/>
                <a:gd name="T15" fmla="*/ 57 h 57"/>
                <a:gd name="T16" fmla="*/ 83 w 276"/>
                <a:gd name="T17" fmla="*/ 21 h 57"/>
                <a:gd name="T18" fmla="*/ 135 w 276"/>
                <a:gd name="T19" fmla="*/ 40 h 57"/>
                <a:gd name="T20" fmla="*/ 185 w 276"/>
                <a:gd name="T21" fmla="*/ 57 h 57"/>
                <a:gd name="T22" fmla="*/ 221 w 276"/>
                <a:gd name="T23" fmla="*/ 48 h 57"/>
                <a:gd name="T24" fmla="*/ 249 w 276"/>
                <a:gd name="T25" fmla="*/ 30 h 57"/>
                <a:gd name="T26" fmla="*/ 276 w 276"/>
                <a:gd name="T27" fmla="*/ 8 h 57"/>
                <a:gd name="T28" fmla="*/ 269 w 276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7">
                  <a:moveTo>
                    <a:pt x="269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7" y="21"/>
                    <a:pt x="83" y="21"/>
                  </a:cubicBezTo>
                  <a:cubicBezTo>
                    <a:pt x="103" y="21"/>
                    <a:pt x="117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49" y="30"/>
                  </a:cubicBezTo>
                  <a:lnTo>
                    <a:pt x="276" y="8"/>
                  </a:lnTo>
                  <a:lnTo>
                    <a:pt x="2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79D92EB9-C8A1-489B-AC8F-605099F56CDB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868987" y="2605088"/>
              <a:ext cx="147638" cy="96838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3 w 408"/>
                <a:gd name="T35" fmla="*/ 11 h 226"/>
                <a:gd name="T36" fmla="*/ 339 w 408"/>
                <a:gd name="T37" fmla="*/ 46 h 226"/>
                <a:gd name="T38" fmla="*/ 309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9" y="131"/>
                    <a:pt x="309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20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7C58B315-8313-4710-83B6-C28564FCE8D5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6081712" y="2620963"/>
              <a:ext cx="119063" cy="4921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A06AEE5F-738C-414A-B710-C7B96BA65AD8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6265862" y="2605088"/>
              <a:ext cx="146050" cy="96838"/>
            </a:xfrm>
            <a:custGeom>
              <a:avLst/>
              <a:gdLst>
                <a:gd name="T0" fmla="*/ 30 w 409"/>
                <a:gd name="T1" fmla="*/ 191 h 226"/>
                <a:gd name="T2" fmla="*/ 25 w 409"/>
                <a:gd name="T3" fmla="*/ 213 h 226"/>
                <a:gd name="T4" fmla="*/ 40 w 409"/>
                <a:gd name="T5" fmla="*/ 226 h 226"/>
                <a:gd name="T6" fmla="*/ 58 w 409"/>
                <a:gd name="T7" fmla="*/ 212 h 226"/>
                <a:gd name="T8" fmla="*/ 68 w 409"/>
                <a:gd name="T9" fmla="*/ 175 h 226"/>
                <a:gd name="T10" fmla="*/ 79 w 409"/>
                <a:gd name="T11" fmla="*/ 130 h 226"/>
                <a:gd name="T12" fmla="*/ 87 w 409"/>
                <a:gd name="T13" fmla="*/ 97 h 226"/>
                <a:gd name="T14" fmla="*/ 94 w 409"/>
                <a:gd name="T15" fmla="*/ 72 h 226"/>
                <a:gd name="T16" fmla="*/ 175 w 409"/>
                <a:gd name="T17" fmla="*/ 11 h 226"/>
                <a:gd name="T18" fmla="*/ 202 w 409"/>
                <a:gd name="T19" fmla="*/ 46 h 226"/>
                <a:gd name="T20" fmla="*/ 194 w 409"/>
                <a:gd name="T21" fmla="*/ 88 h 226"/>
                <a:gd name="T22" fmla="*/ 180 w 409"/>
                <a:gd name="T23" fmla="*/ 145 h 226"/>
                <a:gd name="T24" fmla="*/ 170 w 409"/>
                <a:gd name="T25" fmla="*/ 183 h 226"/>
                <a:gd name="T26" fmla="*/ 164 w 409"/>
                <a:gd name="T27" fmla="*/ 213 h 226"/>
                <a:gd name="T28" fmla="*/ 178 w 409"/>
                <a:gd name="T29" fmla="*/ 226 h 226"/>
                <a:gd name="T30" fmla="*/ 201 w 409"/>
                <a:gd name="T31" fmla="*/ 198 h 226"/>
                <a:gd name="T32" fmla="*/ 231 w 409"/>
                <a:gd name="T33" fmla="*/ 78 h 226"/>
                <a:gd name="T34" fmla="*/ 313 w 409"/>
                <a:gd name="T35" fmla="*/ 11 h 226"/>
                <a:gd name="T36" fmla="*/ 340 w 409"/>
                <a:gd name="T37" fmla="*/ 46 h 226"/>
                <a:gd name="T38" fmla="*/ 309 w 409"/>
                <a:gd name="T39" fmla="*/ 158 h 226"/>
                <a:gd name="T40" fmla="*/ 303 w 409"/>
                <a:gd name="T41" fmla="*/ 185 h 226"/>
                <a:gd name="T42" fmla="*/ 343 w 409"/>
                <a:gd name="T43" fmla="*/ 226 h 226"/>
                <a:gd name="T44" fmla="*/ 409 w 409"/>
                <a:gd name="T45" fmla="*/ 149 h 226"/>
                <a:gd name="T46" fmla="*/ 403 w 409"/>
                <a:gd name="T47" fmla="*/ 144 h 226"/>
                <a:gd name="T48" fmla="*/ 395 w 409"/>
                <a:gd name="T49" fmla="*/ 153 h 226"/>
                <a:gd name="T50" fmla="*/ 344 w 409"/>
                <a:gd name="T51" fmla="*/ 215 h 226"/>
                <a:gd name="T52" fmla="*/ 333 w 409"/>
                <a:gd name="T53" fmla="*/ 199 h 226"/>
                <a:gd name="T54" fmla="*/ 341 w 409"/>
                <a:gd name="T55" fmla="*/ 163 h 226"/>
                <a:gd name="T56" fmla="*/ 372 w 409"/>
                <a:gd name="T57" fmla="*/ 54 h 226"/>
                <a:gd name="T58" fmla="*/ 315 w 409"/>
                <a:gd name="T59" fmla="*/ 0 h 226"/>
                <a:gd name="T60" fmla="*/ 233 w 409"/>
                <a:gd name="T61" fmla="*/ 49 h 226"/>
                <a:gd name="T62" fmla="*/ 217 w 409"/>
                <a:gd name="T63" fmla="*/ 13 h 226"/>
                <a:gd name="T64" fmla="*/ 176 w 409"/>
                <a:gd name="T65" fmla="*/ 0 h 226"/>
                <a:gd name="T66" fmla="*/ 99 w 409"/>
                <a:gd name="T67" fmla="*/ 44 h 226"/>
                <a:gd name="T68" fmla="*/ 53 w 409"/>
                <a:gd name="T69" fmla="*/ 0 h 226"/>
                <a:gd name="T70" fmla="*/ 16 w 409"/>
                <a:gd name="T71" fmla="*/ 29 h 226"/>
                <a:gd name="T72" fmla="*/ 0 w 409"/>
                <a:gd name="T73" fmla="*/ 77 h 226"/>
                <a:gd name="T74" fmla="*/ 6 w 409"/>
                <a:gd name="T75" fmla="*/ 82 h 226"/>
                <a:gd name="T76" fmla="*/ 15 w 409"/>
                <a:gd name="T77" fmla="*/ 71 h 226"/>
                <a:gd name="T78" fmla="*/ 51 w 409"/>
                <a:gd name="T79" fmla="*/ 11 h 226"/>
                <a:gd name="T80" fmla="*/ 67 w 409"/>
                <a:gd name="T81" fmla="*/ 34 h 226"/>
                <a:gd name="T82" fmla="*/ 59 w 409"/>
                <a:gd name="T83" fmla="*/ 76 h 226"/>
                <a:gd name="T84" fmla="*/ 30 w 409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" h="226">
                  <a:moveTo>
                    <a:pt x="30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9"/>
                    <a:pt x="87" y="97"/>
                  </a:cubicBezTo>
                  <a:cubicBezTo>
                    <a:pt x="89" y="89"/>
                    <a:pt x="93" y="74"/>
                    <a:pt x="94" y="72"/>
                  </a:cubicBezTo>
                  <a:cubicBezTo>
                    <a:pt x="101" y="57"/>
                    <a:pt x="128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3"/>
                  </a:cubicBezTo>
                  <a:cubicBezTo>
                    <a:pt x="164" y="222"/>
                    <a:pt x="171" y="226"/>
                    <a:pt x="178" y="226"/>
                  </a:cubicBezTo>
                  <a:cubicBezTo>
                    <a:pt x="194" y="226"/>
                    <a:pt x="197" y="214"/>
                    <a:pt x="201" y="198"/>
                  </a:cubicBezTo>
                  <a:cubicBezTo>
                    <a:pt x="208" y="170"/>
                    <a:pt x="226" y="97"/>
                    <a:pt x="231" y="78"/>
                  </a:cubicBezTo>
                  <a:cubicBezTo>
                    <a:pt x="232" y="71"/>
                    <a:pt x="259" y="11"/>
                    <a:pt x="313" y="11"/>
                  </a:cubicBezTo>
                  <a:cubicBezTo>
                    <a:pt x="335" y="11"/>
                    <a:pt x="340" y="28"/>
                    <a:pt x="340" y="46"/>
                  </a:cubicBezTo>
                  <a:cubicBezTo>
                    <a:pt x="340" y="75"/>
                    <a:pt x="319" y="131"/>
                    <a:pt x="309" y="158"/>
                  </a:cubicBezTo>
                  <a:cubicBezTo>
                    <a:pt x="305" y="170"/>
                    <a:pt x="303" y="175"/>
                    <a:pt x="303" y="185"/>
                  </a:cubicBezTo>
                  <a:cubicBezTo>
                    <a:pt x="303" y="209"/>
                    <a:pt x="320" y="226"/>
                    <a:pt x="343" y="226"/>
                  </a:cubicBezTo>
                  <a:cubicBezTo>
                    <a:pt x="390" y="226"/>
                    <a:pt x="409" y="153"/>
                    <a:pt x="409" y="149"/>
                  </a:cubicBezTo>
                  <a:cubicBezTo>
                    <a:pt x="409" y="144"/>
                    <a:pt x="404" y="144"/>
                    <a:pt x="403" y="144"/>
                  </a:cubicBezTo>
                  <a:cubicBezTo>
                    <a:pt x="398" y="144"/>
                    <a:pt x="398" y="146"/>
                    <a:pt x="395" y="153"/>
                  </a:cubicBezTo>
                  <a:cubicBezTo>
                    <a:pt x="388" y="180"/>
                    <a:pt x="372" y="215"/>
                    <a:pt x="344" y="215"/>
                  </a:cubicBezTo>
                  <a:cubicBezTo>
                    <a:pt x="336" y="215"/>
                    <a:pt x="333" y="210"/>
                    <a:pt x="333" y="199"/>
                  </a:cubicBezTo>
                  <a:cubicBezTo>
                    <a:pt x="333" y="186"/>
                    <a:pt x="337" y="174"/>
                    <a:pt x="341" y="163"/>
                  </a:cubicBezTo>
                  <a:cubicBezTo>
                    <a:pt x="351" y="137"/>
                    <a:pt x="372" y="82"/>
                    <a:pt x="372" y="54"/>
                  </a:cubicBezTo>
                  <a:cubicBezTo>
                    <a:pt x="372" y="21"/>
                    <a:pt x="352" y="0"/>
                    <a:pt x="315" y="0"/>
                  </a:cubicBezTo>
                  <a:cubicBezTo>
                    <a:pt x="277" y="0"/>
                    <a:pt x="252" y="22"/>
                    <a:pt x="233" y="49"/>
                  </a:cubicBezTo>
                  <a:cubicBezTo>
                    <a:pt x="233" y="42"/>
                    <a:pt x="231" y="25"/>
                    <a:pt x="217" y="13"/>
                  </a:cubicBezTo>
                  <a:cubicBezTo>
                    <a:pt x="205" y="3"/>
                    <a:pt x="189" y="0"/>
                    <a:pt x="176" y="0"/>
                  </a:cubicBezTo>
                  <a:cubicBezTo>
                    <a:pt x="132" y="0"/>
                    <a:pt x="107" y="32"/>
                    <a:pt x="99" y="44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20"/>
                    <a:pt x="16" y="29"/>
                  </a:cubicBezTo>
                  <a:cubicBezTo>
                    <a:pt x="7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7" y="15"/>
                    <a:pt x="67" y="34"/>
                  </a:cubicBezTo>
                  <a:cubicBezTo>
                    <a:pt x="67" y="45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92C84B52-38E7-4C38-928C-A6F1376673E7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6467475" y="2574925"/>
              <a:ext cx="119063" cy="14128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6 w 332"/>
                <a:gd name="T19" fmla="*/ 156 h 332"/>
                <a:gd name="T20" fmla="*/ 0 w 332"/>
                <a:gd name="T21" fmla="*/ 166 h 332"/>
                <a:gd name="T22" fmla="*/ 16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E29D78C5-5C0E-409F-B61D-5F26872FC766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6651625" y="2557463"/>
              <a:ext cx="60325" cy="141288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3 w 165"/>
                <a:gd name="T27" fmla="*/ 292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2"/>
                  </a:lnTo>
                  <a:cubicBezTo>
                    <a:pt x="66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8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3" y="311"/>
                    <a:pt x="103" y="292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EA0EA3F6-DB7C-43CF-9400-B92556127645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6735762" y="2540000"/>
              <a:ext cx="41275" cy="211138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9C67E0-ECE4-4009-9307-98955599450F}"/>
              </a:ext>
            </a:extLst>
          </p:cNvPr>
          <p:cNvCxnSpPr>
            <a:cxnSpLocks/>
          </p:cNvCxnSpPr>
          <p:nvPr/>
        </p:nvCxnSpPr>
        <p:spPr>
          <a:xfrm>
            <a:off x="9168433" y="4669054"/>
            <a:ext cx="445885" cy="621924"/>
          </a:xfrm>
          <a:prstGeom prst="straightConnector1">
            <a:avLst/>
          </a:prstGeom>
          <a:ln w="12700" cap="sq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13CF4-D5C0-4A09-A0BC-FF0C88FA468D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683296" y="5402716"/>
            <a:ext cx="214313" cy="173038"/>
            <a:chOff x="2540000" y="2540000"/>
            <a:chExt cx="214313" cy="173038"/>
          </a:xfrm>
        </p:grpSpPr>
        <p:sp>
          <p:nvSpPr>
            <p:cNvPr id="85" name="Freeform 243 1">
              <a:extLst>
                <a:ext uri="{FF2B5EF4-FFF2-40B4-BE49-F238E27FC236}">
                  <a16:creationId xmlns:a16="http://schemas.microsoft.com/office/drawing/2014/main" id="{37E18CC7-6EA9-47EB-9167-3E793D8596D2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540000" y="2540000"/>
              <a:ext cx="115888" cy="131763"/>
            </a:xfrm>
            <a:custGeom>
              <a:avLst/>
              <a:gdLst>
                <a:gd name="T0" fmla="*/ 177 w 194"/>
                <a:gd name="T1" fmla="*/ 31 h 227"/>
                <a:gd name="T2" fmla="*/ 155 w 194"/>
                <a:gd name="T3" fmla="*/ 38 h 227"/>
                <a:gd name="T4" fmla="*/ 146 w 194"/>
                <a:gd name="T5" fmla="*/ 58 h 227"/>
                <a:gd name="T6" fmla="*/ 165 w 194"/>
                <a:gd name="T7" fmla="*/ 75 h 227"/>
                <a:gd name="T8" fmla="*/ 193 w 194"/>
                <a:gd name="T9" fmla="*/ 43 h 227"/>
                <a:gd name="T10" fmla="*/ 134 w 194"/>
                <a:gd name="T11" fmla="*/ 0 h 227"/>
                <a:gd name="T12" fmla="*/ 0 w 194"/>
                <a:gd name="T13" fmla="*/ 142 h 227"/>
                <a:gd name="T14" fmla="*/ 81 w 194"/>
                <a:gd name="T15" fmla="*/ 227 h 227"/>
                <a:gd name="T16" fmla="*/ 194 w 194"/>
                <a:gd name="T17" fmla="*/ 168 h 227"/>
                <a:gd name="T18" fmla="*/ 188 w 194"/>
                <a:gd name="T19" fmla="*/ 161 h 227"/>
                <a:gd name="T20" fmla="*/ 182 w 194"/>
                <a:gd name="T21" fmla="*/ 166 h 227"/>
                <a:gd name="T22" fmla="*/ 82 w 194"/>
                <a:gd name="T23" fmla="*/ 216 h 227"/>
                <a:gd name="T24" fmla="*/ 37 w 194"/>
                <a:gd name="T25" fmla="*/ 161 h 227"/>
                <a:gd name="T26" fmla="*/ 64 w 194"/>
                <a:gd name="T27" fmla="*/ 61 h 227"/>
                <a:gd name="T28" fmla="*/ 135 w 194"/>
                <a:gd name="T29" fmla="*/ 11 h 227"/>
                <a:gd name="T30" fmla="*/ 177 w 194"/>
                <a:gd name="T31" fmla="*/ 3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7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6"/>
                    <a:pt x="146" y="54"/>
                    <a:pt x="146" y="58"/>
                  </a:cubicBezTo>
                  <a:cubicBezTo>
                    <a:pt x="146" y="70"/>
                    <a:pt x="155" y="75"/>
                    <a:pt x="165" y="75"/>
                  </a:cubicBezTo>
                  <a:cubicBezTo>
                    <a:pt x="179" y="75"/>
                    <a:pt x="193" y="63"/>
                    <a:pt x="193" y="43"/>
                  </a:cubicBezTo>
                  <a:cubicBezTo>
                    <a:pt x="193" y="19"/>
                    <a:pt x="169" y="0"/>
                    <a:pt x="134" y="0"/>
                  </a:cubicBezTo>
                  <a:cubicBezTo>
                    <a:pt x="67" y="0"/>
                    <a:pt x="0" y="72"/>
                    <a:pt x="0" y="142"/>
                  </a:cubicBezTo>
                  <a:cubicBezTo>
                    <a:pt x="0" y="187"/>
                    <a:pt x="29" y="227"/>
                    <a:pt x="81" y="227"/>
                  </a:cubicBezTo>
                  <a:cubicBezTo>
                    <a:pt x="152" y="227"/>
                    <a:pt x="194" y="174"/>
                    <a:pt x="194" y="168"/>
                  </a:cubicBezTo>
                  <a:cubicBezTo>
                    <a:pt x="194" y="165"/>
                    <a:pt x="191" y="161"/>
                    <a:pt x="188" y="161"/>
                  </a:cubicBezTo>
                  <a:cubicBezTo>
                    <a:pt x="186" y="161"/>
                    <a:pt x="185" y="162"/>
                    <a:pt x="182" y="166"/>
                  </a:cubicBezTo>
                  <a:cubicBezTo>
                    <a:pt x="142" y="216"/>
                    <a:pt x="88" y="216"/>
                    <a:pt x="82" y="216"/>
                  </a:cubicBezTo>
                  <a:cubicBezTo>
                    <a:pt x="51" y="216"/>
                    <a:pt x="37" y="191"/>
                    <a:pt x="37" y="161"/>
                  </a:cubicBezTo>
                  <a:cubicBezTo>
                    <a:pt x="37" y="141"/>
                    <a:pt x="47" y="92"/>
                    <a:pt x="64" y="61"/>
                  </a:cubicBezTo>
                  <a:cubicBezTo>
                    <a:pt x="80" y="33"/>
                    <a:pt x="107" y="11"/>
                    <a:pt x="135" y="11"/>
                  </a:cubicBezTo>
                  <a:cubicBezTo>
                    <a:pt x="151" y="11"/>
                    <a:pt x="170" y="18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4 1">
              <a:extLst>
                <a:ext uri="{FF2B5EF4-FFF2-40B4-BE49-F238E27FC236}">
                  <a16:creationId xmlns:a16="http://schemas.microsoft.com/office/drawing/2014/main" id="{09332FB2-E6C1-472A-8A68-CCA48A7320EE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679700" y="2576513"/>
              <a:ext cx="74613" cy="136525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1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46F0A15F-2AB3-4BEB-A530-1FA918F8091A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37" y="2410434"/>
            <a:ext cx="1270658" cy="127065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01C9E98-766A-42E6-AB8F-4FC13EE442BA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27" y="4888600"/>
            <a:ext cx="626198" cy="8563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93363-6DAB-4778-988C-ADF83C4B4B56}"/>
              </a:ext>
            </a:extLst>
          </p:cNvPr>
          <p:cNvSpPr txBox="1"/>
          <p:nvPr/>
        </p:nvSpPr>
        <p:spPr>
          <a:xfrm>
            <a:off x="6963708" y="2981984"/>
            <a:ext cx="151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won!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46109D-3C34-4D90-AB78-1570F170EB76}"/>
              </a:ext>
            </a:extLst>
          </p:cNvPr>
          <p:cNvSpPr/>
          <p:nvPr/>
        </p:nvSpPr>
        <p:spPr>
          <a:xfrm>
            <a:off x="6801561" y="5391451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Bidder A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8F354C-033F-403D-A8FB-DAEFB41C060D}"/>
              </a:ext>
            </a:extLst>
          </p:cNvPr>
          <p:cNvSpPr/>
          <p:nvPr/>
        </p:nvSpPr>
        <p:spPr>
          <a:xfrm>
            <a:off x="10681545" y="543874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Bidder </a:t>
            </a:r>
            <a:r>
              <a:rPr lang="en-US" altLang="zh-CN" dirty="0">
                <a:solidFill>
                  <a:srgbClr val="FF0000"/>
                </a:solidFill>
              </a:rPr>
              <a:t>B*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AF9A5D-1443-4AE0-9731-B2A679D5D5F7}"/>
              </a:ext>
            </a:extLst>
          </p:cNvPr>
          <p:cNvSpPr/>
          <p:nvPr/>
        </p:nvSpPr>
        <p:spPr>
          <a:xfrm>
            <a:off x="8884939" y="2032108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Auctioneer</a:t>
            </a:r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593A72F-9647-482A-828F-0C4C2A1E1B40}"/>
              </a:ext>
            </a:extLst>
          </p:cNvPr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>
            <a:off x="10164989" y="1678263"/>
            <a:ext cx="838377" cy="1088308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22A9B4-05E4-4545-8DFD-99EA00F0A9D8}"/>
              </a:ext>
            </a:extLst>
          </p:cNvPr>
          <p:cNvCxnSpPr>
            <a:cxnSpLocks/>
          </p:cNvCxnSpPr>
          <p:nvPr/>
        </p:nvCxnSpPr>
        <p:spPr>
          <a:xfrm flipH="1">
            <a:off x="8260620" y="3603873"/>
            <a:ext cx="689872" cy="1173358"/>
          </a:xfrm>
          <a:prstGeom prst="straightConnector1">
            <a:avLst/>
          </a:prstGeom>
          <a:ln w="127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85A8DD-33D1-401D-9154-D0ED9D70D8BD}"/>
              </a:ext>
            </a:extLst>
          </p:cNvPr>
          <p:cNvCxnSpPr>
            <a:cxnSpLocks/>
          </p:cNvCxnSpPr>
          <p:nvPr/>
        </p:nvCxnSpPr>
        <p:spPr>
          <a:xfrm>
            <a:off x="9774311" y="3604389"/>
            <a:ext cx="659504" cy="1212447"/>
          </a:xfrm>
          <a:prstGeom prst="straightConnector1">
            <a:avLst/>
          </a:prstGeom>
          <a:ln w="127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DF5A8CF-AF56-4F64-988F-B96A1642E66D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8884523" y="4366376"/>
            <a:ext cx="214313" cy="173038"/>
            <a:chOff x="2540000" y="2540000"/>
            <a:chExt cx="214313" cy="173038"/>
          </a:xfrm>
        </p:grpSpPr>
        <p:sp>
          <p:nvSpPr>
            <p:cNvPr id="97" name="Freeform 243 1">
              <a:extLst>
                <a:ext uri="{FF2B5EF4-FFF2-40B4-BE49-F238E27FC236}">
                  <a16:creationId xmlns:a16="http://schemas.microsoft.com/office/drawing/2014/main" id="{DEC938FF-73A3-4290-8AB8-6B4575B67C89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2540000" y="2540000"/>
              <a:ext cx="115888" cy="131763"/>
            </a:xfrm>
            <a:custGeom>
              <a:avLst/>
              <a:gdLst>
                <a:gd name="T0" fmla="*/ 177 w 194"/>
                <a:gd name="T1" fmla="*/ 31 h 227"/>
                <a:gd name="T2" fmla="*/ 155 w 194"/>
                <a:gd name="T3" fmla="*/ 38 h 227"/>
                <a:gd name="T4" fmla="*/ 146 w 194"/>
                <a:gd name="T5" fmla="*/ 58 h 227"/>
                <a:gd name="T6" fmla="*/ 165 w 194"/>
                <a:gd name="T7" fmla="*/ 75 h 227"/>
                <a:gd name="T8" fmla="*/ 193 w 194"/>
                <a:gd name="T9" fmla="*/ 43 h 227"/>
                <a:gd name="T10" fmla="*/ 134 w 194"/>
                <a:gd name="T11" fmla="*/ 0 h 227"/>
                <a:gd name="T12" fmla="*/ 0 w 194"/>
                <a:gd name="T13" fmla="*/ 142 h 227"/>
                <a:gd name="T14" fmla="*/ 81 w 194"/>
                <a:gd name="T15" fmla="*/ 227 h 227"/>
                <a:gd name="T16" fmla="*/ 194 w 194"/>
                <a:gd name="T17" fmla="*/ 168 h 227"/>
                <a:gd name="T18" fmla="*/ 188 w 194"/>
                <a:gd name="T19" fmla="*/ 161 h 227"/>
                <a:gd name="T20" fmla="*/ 182 w 194"/>
                <a:gd name="T21" fmla="*/ 166 h 227"/>
                <a:gd name="T22" fmla="*/ 82 w 194"/>
                <a:gd name="T23" fmla="*/ 216 h 227"/>
                <a:gd name="T24" fmla="*/ 37 w 194"/>
                <a:gd name="T25" fmla="*/ 161 h 227"/>
                <a:gd name="T26" fmla="*/ 64 w 194"/>
                <a:gd name="T27" fmla="*/ 61 h 227"/>
                <a:gd name="T28" fmla="*/ 135 w 194"/>
                <a:gd name="T29" fmla="*/ 11 h 227"/>
                <a:gd name="T30" fmla="*/ 177 w 194"/>
                <a:gd name="T31" fmla="*/ 3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7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6"/>
                    <a:pt x="146" y="54"/>
                    <a:pt x="146" y="58"/>
                  </a:cubicBezTo>
                  <a:cubicBezTo>
                    <a:pt x="146" y="70"/>
                    <a:pt x="155" y="75"/>
                    <a:pt x="165" y="75"/>
                  </a:cubicBezTo>
                  <a:cubicBezTo>
                    <a:pt x="179" y="75"/>
                    <a:pt x="193" y="63"/>
                    <a:pt x="193" y="43"/>
                  </a:cubicBezTo>
                  <a:cubicBezTo>
                    <a:pt x="193" y="19"/>
                    <a:pt x="169" y="0"/>
                    <a:pt x="134" y="0"/>
                  </a:cubicBezTo>
                  <a:cubicBezTo>
                    <a:pt x="67" y="0"/>
                    <a:pt x="0" y="72"/>
                    <a:pt x="0" y="142"/>
                  </a:cubicBezTo>
                  <a:cubicBezTo>
                    <a:pt x="0" y="187"/>
                    <a:pt x="29" y="227"/>
                    <a:pt x="81" y="227"/>
                  </a:cubicBezTo>
                  <a:cubicBezTo>
                    <a:pt x="152" y="227"/>
                    <a:pt x="194" y="174"/>
                    <a:pt x="194" y="168"/>
                  </a:cubicBezTo>
                  <a:cubicBezTo>
                    <a:pt x="194" y="165"/>
                    <a:pt x="191" y="161"/>
                    <a:pt x="188" y="161"/>
                  </a:cubicBezTo>
                  <a:cubicBezTo>
                    <a:pt x="186" y="161"/>
                    <a:pt x="185" y="162"/>
                    <a:pt x="182" y="166"/>
                  </a:cubicBezTo>
                  <a:cubicBezTo>
                    <a:pt x="142" y="216"/>
                    <a:pt x="88" y="216"/>
                    <a:pt x="82" y="216"/>
                  </a:cubicBezTo>
                  <a:cubicBezTo>
                    <a:pt x="51" y="216"/>
                    <a:pt x="37" y="191"/>
                    <a:pt x="37" y="161"/>
                  </a:cubicBezTo>
                  <a:cubicBezTo>
                    <a:pt x="37" y="141"/>
                    <a:pt x="47" y="92"/>
                    <a:pt x="64" y="61"/>
                  </a:cubicBezTo>
                  <a:cubicBezTo>
                    <a:pt x="80" y="33"/>
                    <a:pt x="107" y="11"/>
                    <a:pt x="135" y="11"/>
                  </a:cubicBezTo>
                  <a:cubicBezTo>
                    <a:pt x="151" y="11"/>
                    <a:pt x="170" y="18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4 1">
              <a:extLst>
                <a:ext uri="{FF2B5EF4-FFF2-40B4-BE49-F238E27FC236}">
                  <a16:creationId xmlns:a16="http://schemas.microsoft.com/office/drawing/2014/main" id="{AB8D27B7-6C23-47B8-AD54-FE3321CFCB36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679700" y="2576513"/>
              <a:ext cx="74613" cy="136525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1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33DCCC-B798-4328-A2F7-3488DBBFC1C6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rot="18077247">
            <a:off x="7913878" y="4096396"/>
            <a:ext cx="935038" cy="179388"/>
            <a:chOff x="2541589" y="2540000"/>
            <a:chExt cx="935038" cy="179388"/>
          </a:xfrm>
        </p:grpSpPr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B3BE588E-927A-434E-A1D7-02A50C90E992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2541589" y="2552700"/>
              <a:ext cx="90488" cy="1555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6 w 246"/>
                <a:gd name="T13" fmla="*/ 5 h 352"/>
                <a:gd name="T14" fmla="*/ 136 w 246"/>
                <a:gd name="T15" fmla="*/ 21 h 352"/>
                <a:gd name="T16" fmla="*/ 174 w 246"/>
                <a:gd name="T17" fmla="*/ 49 h 352"/>
                <a:gd name="T18" fmla="*/ 174 w 246"/>
                <a:gd name="T19" fmla="*/ 156 h 352"/>
                <a:gd name="T20" fmla="*/ 112 w 246"/>
                <a:gd name="T21" fmla="*/ 125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8 h 352"/>
                <a:gd name="T42" fmla="*/ 114 w 246"/>
                <a:gd name="T43" fmla="*/ 136 h 352"/>
                <a:gd name="T44" fmla="*/ 167 w 246"/>
                <a:gd name="T45" fmla="*/ 166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6" y="5"/>
                  </a:lnTo>
                  <a:lnTo>
                    <a:pt x="136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6"/>
                  </a:lnTo>
                  <a:cubicBezTo>
                    <a:pt x="160" y="138"/>
                    <a:pt x="139" y="125"/>
                    <a:pt x="112" y="125"/>
                  </a:cubicBezTo>
                  <a:cubicBezTo>
                    <a:pt x="53" y="125"/>
                    <a:pt x="0" y="174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1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3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8"/>
                  </a:cubicBezTo>
                  <a:cubicBezTo>
                    <a:pt x="68" y="153"/>
                    <a:pt x="87" y="136"/>
                    <a:pt x="114" y="136"/>
                  </a:cubicBezTo>
                  <a:cubicBezTo>
                    <a:pt x="131" y="136"/>
                    <a:pt x="152" y="144"/>
                    <a:pt x="167" y="166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4ABB8E5-003E-4ABB-BFA7-4B86475531D6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2643189" y="2606675"/>
              <a:ext cx="71438" cy="101600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1C05AA6-2248-464F-BEB7-4A52CFD38DF7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727327" y="2606675"/>
              <a:ext cx="69850" cy="101600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5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6857AE08-62F5-41E2-B9C1-4A735A9E0CC9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2808289" y="2606675"/>
              <a:ext cx="82550" cy="101600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BEC116C8-726F-4F2D-AAE2-FF01B6C795BD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2901952" y="2608263"/>
              <a:ext cx="144463" cy="98425"/>
            </a:xfrm>
            <a:custGeom>
              <a:avLst/>
              <a:gdLst>
                <a:gd name="T0" fmla="*/ 39 w 390"/>
                <a:gd name="T1" fmla="*/ 49 h 221"/>
                <a:gd name="T2" fmla="*/ 39 w 390"/>
                <a:gd name="T3" fmla="*/ 183 h 221"/>
                <a:gd name="T4" fmla="*/ 0 w 390"/>
                <a:gd name="T5" fmla="*/ 206 h 221"/>
                <a:gd name="T6" fmla="*/ 0 w 390"/>
                <a:gd name="T7" fmla="*/ 221 h 221"/>
                <a:gd name="T8" fmla="*/ 57 w 390"/>
                <a:gd name="T9" fmla="*/ 220 h 221"/>
                <a:gd name="T10" fmla="*/ 113 w 390"/>
                <a:gd name="T11" fmla="*/ 221 h 221"/>
                <a:gd name="T12" fmla="*/ 113 w 390"/>
                <a:gd name="T13" fmla="*/ 206 h 221"/>
                <a:gd name="T14" fmla="*/ 74 w 390"/>
                <a:gd name="T15" fmla="*/ 183 h 221"/>
                <a:gd name="T16" fmla="*/ 74 w 390"/>
                <a:gd name="T17" fmla="*/ 91 h 221"/>
                <a:gd name="T18" fmla="*/ 141 w 390"/>
                <a:gd name="T19" fmla="*/ 11 h 221"/>
                <a:gd name="T20" fmla="*/ 178 w 390"/>
                <a:gd name="T21" fmla="*/ 67 h 221"/>
                <a:gd name="T22" fmla="*/ 178 w 390"/>
                <a:gd name="T23" fmla="*/ 183 h 221"/>
                <a:gd name="T24" fmla="*/ 139 w 390"/>
                <a:gd name="T25" fmla="*/ 206 h 221"/>
                <a:gd name="T26" fmla="*/ 139 w 390"/>
                <a:gd name="T27" fmla="*/ 221 h 221"/>
                <a:gd name="T28" fmla="*/ 195 w 390"/>
                <a:gd name="T29" fmla="*/ 220 h 221"/>
                <a:gd name="T30" fmla="*/ 251 w 390"/>
                <a:gd name="T31" fmla="*/ 221 h 221"/>
                <a:gd name="T32" fmla="*/ 251 w 390"/>
                <a:gd name="T33" fmla="*/ 206 h 221"/>
                <a:gd name="T34" fmla="*/ 212 w 390"/>
                <a:gd name="T35" fmla="*/ 183 h 221"/>
                <a:gd name="T36" fmla="*/ 212 w 390"/>
                <a:gd name="T37" fmla="*/ 91 h 221"/>
                <a:gd name="T38" fmla="*/ 280 w 390"/>
                <a:gd name="T39" fmla="*/ 11 h 221"/>
                <a:gd name="T40" fmla="*/ 317 w 390"/>
                <a:gd name="T41" fmla="*/ 67 h 221"/>
                <a:gd name="T42" fmla="*/ 317 w 390"/>
                <a:gd name="T43" fmla="*/ 183 h 221"/>
                <a:gd name="T44" fmla="*/ 278 w 390"/>
                <a:gd name="T45" fmla="*/ 206 h 221"/>
                <a:gd name="T46" fmla="*/ 278 w 390"/>
                <a:gd name="T47" fmla="*/ 221 h 221"/>
                <a:gd name="T48" fmla="*/ 334 w 390"/>
                <a:gd name="T49" fmla="*/ 220 h 221"/>
                <a:gd name="T50" fmla="*/ 390 w 390"/>
                <a:gd name="T51" fmla="*/ 221 h 221"/>
                <a:gd name="T52" fmla="*/ 390 w 390"/>
                <a:gd name="T53" fmla="*/ 206 h 221"/>
                <a:gd name="T54" fmla="*/ 351 w 390"/>
                <a:gd name="T55" fmla="*/ 191 h 221"/>
                <a:gd name="T56" fmla="*/ 351 w 390"/>
                <a:gd name="T57" fmla="*/ 95 h 221"/>
                <a:gd name="T58" fmla="*/ 335 w 390"/>
                <a:gd name="T59" fmla="*/ 19 h 221"/>
                <a:gd name="T60" fmla="*/ 283 w 390"/>
                <a:gd name="T61" fmla="*/ 0 h 221"/>
                <a:gd name="T62" fmla="*/ 211 w 390"/>
                <a:gd name="T63" fmla="*/ 49 h 221"/>
                <a:gd name="T64" fmla="*/ 144 w 390"/>
                <a:gd name="T65" fmla="*/ 0 h 221"/>
                <a:gd name="T66" fmla="*/ 71 w 390"/>
                <a:gd name="T67" fmla="*/ 53 h 221"/>
                <a:gd name="T68" fmla="*/ 71 w 390"/>
                <a:gd name="T69" fmla="*/ 0 h 221"/>
                <a:gd name="T70" fmla="*/ 0 w 390"/>
                <a:gd name="T71" fmla="*/ 6 h 221"/>
                <a:gd name="T72" fmla="*/ 0 w 390"/>
                <a:gd name="T73" fmla="*/ 21 h 221"/>
                <a:gd name="T74" fmla="*/ 39 w 390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18" y="206"/>
                    <a:pt x="212" y="206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8" y="11"/>
                    <a:pt x="280" y="11"/>
                  </a:cubicBezTo>
                  <a:cubicBezTo>
                    <a:pt x="311" y="11"/>
                    <a:pt x="317" y="38"/>
                    <a:pt x="317" y="67"/>
                  </a:cubicBezTo>
                  <a:lnTo>
                    <a:pt x="317" y="183"/>
                  </a:lnTo>
                  <a:cubicBezTo>
                    <a:pt x="317" y="206"/>
                    <a:pt x="311" y="206"/>
                    <a:pt x="278" y="206"/>
                  </a:cubicBezTo>
                  <a:lnTo>
                    <a:pt x="278" y="221"/>
                  </a:lnTo>
                  <a:cubicBezTo>
                    <a:pt x="295" y="221"/>
                    <a:pt x="321" y="220"/>
                    <a:pt x="334" y="220"/>
                  </a:cubicBezTo>
                  <a:cubicBezTo>
                    <a:pt x="347" y="220"/>
                    <a:pt x="373" y="221"/>
                    <a:pt x="390" y="221"/>
                  </a:cubicBezTo>
                  <a:lnTo>
                    <a:pt x="390" y="206"/>
                  </a:lnTo>
                  <a:cubicBezTo>
                    <a:pt x="364" y="206"/>
                    <a:pt x="351" y="206"/>
                    <a:pt x="351" y="191"/>
                  </a:cubicBezTo>
                  <a:lnTo>
                    <a:pt x="351" y="95"/>
                  </a:lnTo>
                  <a:cubicBezTo>
                    <a:pt x="351" y="52"/>
                    <a:pt x="351" y="37"/>
                    <a:pt x="335" y="19"/>
                  </a:cubicBezTo>
                  <a:cubicBezTo>
                    <a:pt x="329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6"/>
                    <a:pt x="167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F25BDA83-5AA8-4C01-BF1A-DA7CBBCDA1D2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3122614" y="2540000"/>
              <a:ext cx="71438" cy="179388"/>
            </a:xfrm>
            <a:custGeom>
              <a:avLst/>
              <a:gdLst>
                <a:gd name="T0" fmla="*/ 105 w 193"/>
                <a:gd name="T1" fmla="*/ 219 h 402"/>
                <a:gd name="T2" fmla="*/ 168 w 193"/>
                <a:gd name="T3" fmla="*/ 292 h 402"/>
                <a:gd name="T4" fmla="*/ 105 w 193"/>
                <a:gd name="T5" fmla="*/ 364 h 402"/>
                <a:gd name="T6" fmla="*/ 105 w 193"/>
                <a:gd name="T7" fmla="*/ 219 h 402"/>
                <a:gd name="T8" fmla="*/ 89 w 193"/>
                <a:gd name="T9" fmla="*/ 215 h 402"/>
                <a:gd name="T10" fmla="*/ 89 w 193"/>
                <a:gd name="T11" fmla="*/ 364 h 402"/>
                <a:gd name="T12" fmla="*/ 15 w 193"/>
                <a:gd name="T13" fmla="*/ 305 h 402"/>
                <a:gd name="T14" fmla="*/ 23 w 193"/>
                <a:gd name="T15" fmla="*/ 306 h 402"/>
                <a:gd name="T16" fmla="*/ 46 w 193"/>
                <a:gd name="T17" fmla="*/ 283 h 402"/>
                <a:gd name="T18" fmla="*/ 23 w 193"/>
                <a:gd name="T19" fmla="*/ 260 h 402"/>
                <a:gd name="T20" fmla="*/ 0 w 193"/>
                <a:gd name="T21" fmla="*/ 285 h 402"/>
                <a:gd name="T22" fmla="*/ 89 w 193"/>
                <a:gd name="T23" fmla="*/ 380 h 402"/>
                <a:gd name="T24" fmla="*/ 89 w 193"/>
                <a:gd name="T25" fmla="*/ 402 h 402"/>
                <a:gd name="T26" fmla="*/ 105 w 193"/>
                <a:gd name="T27" fmla="*/ 402 h 402"/>
                <a:gd name="T28" fmla="*/ 105 w 193"/>
                <a:gd name="T29" fmla="*/ 379 h 402"/>
                <a:gd name="T30" fmla="*/ 193 w 193"/>
                <a:gd name="T31" fmla="*/ 277 h 402"/>
                <a:gd name="T32" fmla="*/ 167 w 193"/>
                <a:gd name="T33" fmla="*/ 205 h 402"/>
                <a:gd name="T34" fmla="*/ 105 w 193"/>
                <a:gd name="T35" fmla="*/ 173 h 402"/>
                <a:gd name="T36" fmla="*/ 105 w 193"/>
                <a:gd name="T37" fmla="*/ 38 h 402"/>
                <a:gd name="T38" fmla="*/ 179 w 193"/>
                <a:gd name="T39" fmla="*/ 90 h 402"/>
                <a:gd name="T40" fmla="*/ 171 w 193"/>
                <a:gd name="T41" fmla="*/ 89 h 402"/>
                <a:gd name="T42" fmla="*/ 148 w 193"/>
                <a:gd name="T43" fmla="*/ 112 h 402"/>
                <a:gd name="T44" fmla="*/ 171 w 193"/>
                <a:gd name="T45" fmla="*/ 135 h 402"/>
                <a:gd name="T46" fmla="*/ 193 w 193"/>
                <a:gd name="T47" fmla="*/ 110 h 402"/>
                <a:gd name="T48" fmla="*/ 105 w 193"/>
                <a:gd name="T49" fmla="*/ 22 h 402"/>
                <a:gd name="T50" fmla="*/ 105 w 193"/>
                <a:gd name="T51" fmla="*/ 0 h 402"/>
                <a:gd name="T52" fmla="*/ 89 w 193"/>
                <a:gd name="T53" fmla="*/ 0 h 402"/>
                <a:gd name="T54" fmla="*/ 89 w 193"/>
                <a:gd name="T55" fmla="*/ 23 h 402"/>
                <a:gd name="T56" fmla="*/ 0 w 193"/>
                <a:gd name="T57" fmla="*/ 118 h 402"/>
                <a:gd name="T58" fmla="*/ 28 w 193"/>
                <a:gd name="T59" fmla="*/ 185 h 402"/>
                <a:gd name="T60" fmla="*/ 89 w 193"/>
                <a:gd name="T61" fmla="*/ 215 h 402"/>
                <a:gd name="T62" fmla="*/ 89 w 193"/>
                <a:gd name="T63" fmla="*/ 169 h 402"/>
                <a:gd name="T64" fmla="*/ 26 w 193"/>
                <a:gd name="T65" fmla="*/ 103 h 402"/>
                <a:gd name="T66" fmla="*/ 89 w 193"/>
                <a:gd name="T67" fmla="*/ 38 h 402"/>
                <a:gd name="T68" fmla="*/ 89 w 193"/>
                <a:gd name="T69" fmla="*/ 16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402">
                  <a:moveTo>
                    <a:pt x="105" y="219"/>
                  </a:moveTo>
                  <a:cubicBezTo>
                    <a:pt x="165" y="231"/>
                    <a:pt x="168" y="280"/>
                    <a:pt x="168" y="292"/>
                  </a:cubicBezTo>
                  <a:cubicBezTo>
                    <a:pt x="168" y="325"/>
                    <a:pt x="144" y="359"/>
                    <a:pt x="105" y="364"/>
                  </a:cubicBezTo>
                  <a:lnTo>
                    <a:pt x="105" y="219"/>
                  </a:lnTo>
                  <a:close/>
                  <a:moveTo>
                    <a:pt x="89" y="215"/>
                  </a:moveTo>
                  <a:lnTo>
                    <a:pt x="89" y="364"/>
                  </a:lnTo>
                  <a:cubicBezTo>
                    <a:pt x="45" y="361"/>
                    <a:pt x="22" y="336"/>
                    <a:pt x="15" y="305"/>
                  </a:cubicBezTo>
                  <a:cubicBezTo>
                    <a:pt x="17" y="305"/>
                    <a:pt x="21" y="306"/>
                    <a:pt x="23" y="306"/>
                  </a:cubicBezTo>
                  <a:cubicBezTo>
                    <a:pt x="37" y="306"/>
                    <a:pt x="46" y="296"/>
                    <a:pt x="46" y="283"/>
                  </a:cubicBezTo>
                  <a:cubicBezTo>
                    <a:pt x="46" y="269"/>
                    <a:pt x="36" y="260"/>
                    <a:pt x="23" y="260"/>
                  </a:cubicBezTo>
                  <a:cubicBezTo>
                    <a:pt x="20" y="260"/>
                    <a:pt x="0" y="261"/>
                    <a:pt x="0" y="285"/>
                  </a:cubicBezTo>
                  <a:cubicBezTo>
                    <a:pt x="0" y="330"/>
                    <a:pt x="27" y="376"/>
                    <a:pt x="89" y="380"/>
                  </a:cubicBezTo>
                  <a:lnTo>
                    <a:pt x="89" y="402"/>
                  </a:lnTo>
                  <a:lnTo>
                    <a:pt x="105" y="402"/>
                  </a:lnTo>
                  <a:lnTo>
                    <a:pt x="105" y="379"/>
                  </a:lnTo>
                  <a:cubicBezTo>
                    <a:pt x="157" y="375"/>
                    <a:pt x="193" y="328"/>
                    <a:pt x="193" y="277"/>
                  </a:cubicBezTo>
                  <a:cubicBezTo>
                    <a:pt x="193" y="235"/>
                    <a:pt x="171" y="210"/>
                    <a:pt x="167" y="205"/>
                  </a:cubicBezTo>
                  <a:cubicBezTo>
                    <a:pt x="147" y="183"/>
                    <a:pt x="129" y="179"/>
                    <a:pt x="105" y="173"/>
                  </a:cubicBezTo>
                  <a:lnTo>
                    <a:pt x="105" y="38"/>
                  </a:lnTo>
                  <a:cubicBezTo>
                    <a:pt x="147" y="40"/>
                    <a:pt x="171" y="62"/>
                    <a:pt x="179" y="90"/>
                  </a:cubicBezTo>
                  <a:cubicBezTo>
                    <a:pt x="177" y="90"/>
                    <a:pt x="176" y="89"/>
                    <a:pt x="171" y="89"/>
                  </a:cubicBezTo>
                  <a:cubicBezTo>
                    <a:pt x="158" y="89"/>
                    <a:pt x="148" y="98"/>
                    <a:pt x="148" y="112"/>
                  </a:cubicBezTo>
                  <a:cubicBezTo>
                    <a:pt x="148" y="127"/>
                    <a:pt x="160" y="135"/>
                    <a:pt x="171" y="135"/>
                  </a:cubicBezTo>
                  <a:cubicBezTo>
                    <a:pt x="172" y="135"/>
                    <a:pt x="193" y="134"/>
                    <a:pt x="193" y="110"/>
                  </a:cubicBezTo>
                  <a:cubicBezTo>
                    <a:pt x="193" y="62"/>
                    <a:pt x="161" y="25"/>
                    <a:pt x="105" y="22"/>
                  </a:cubicBezTo>
                  <a:lnTo>
                    <a:pt x="105" y="0"/>
                  </a:lnTo>
                  <a:lnTo>
                    <a:pt x="89" y="0"/>
                  </a:lnTo>
                  <a:lnTo>
                    <a:pt x="89" y="23"/>
                  </a:lnTo>
                  <a:cubicBezTo>
                    <a:pt x="34" y="28"/>
                    <a:pt x="0" y="73"/>
                    <a:pt x="0" y="118"/>
                  </a:cubicBezTo>
                  <a:cubicBezTo>
                    <a:pt x="0" y="152"/>
                    <a:pt x="19" y="176"/>
                    <a:pt x="28" y="185"/>
                  </a:cubicBezTo>
                  <a:cubicBezTo>
                    <a:pt x="47" y="204"/>
                    <a:pt x="64" y="208"/>
                    <a:pt x="89" y="215"/>
                  </a:cubicBezTo>
                  <a:close/>
                  <a:moveTo>
                    <a:pt x="89" y="169"/>
                  </a:moveTo>
                  <a:cubicBezTo>
                    <a:pt x="28" y="156"/>
                    <a:pt x="26" y="113"/>
                    <a:pt x="26" y="103"/>
                  </a:cubicBezTo>
                  <a:cubicBezTo>
                    <a:pt x="26" y="73"/>
                    <a:pt x="49" y="42"/>
                    <a:pt x="89" y="38"/>
                  </a:cubicBezTo>
                  <a:lnTo>
                    <a:pt x="89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56B111D8-2B9E-472C-907D-8AEFF672C57C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221039" y="2559050"/>
              <a:ext cx="61913" cy="147638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97FBA254-206A-419A-93A2-295673E78FC2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3305177" y="2559050"/>
              <a:ext cx="77788" cy="15240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F2A761C5-4729-4A37-89A0-FDF558596ABE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3398839" y="2559050"/>
              <a:ext cx="77788" cy="15240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6 w 210"/>
                <a:gd name="T21" fmla="*/ 272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8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3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6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877C48-138C-49CD-9D33-0BE3919B2A04}"/>
              </a:ext>
            </a:extLst>
          </p:cNvPr>
          <p:cNvCxnSpPr>
            <a:cxnSpLocks/>
          </p:cNvCxnSpPr>
          <p:nvPr/>
        </p:nvCxnSpPr>
        <p:spPr>
          <a:xfrm flipH="1">
            <a:off x="8549597" y="3671527"/>
            <a:ext cx="609602" cy="1145309"/>
          </a:xfrm>
          <a:prstGeom prst="straightConnector1">
            <a:avLst/>
          </a:prstGeom>
          <a:ln w="127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2D4592D-1426-4910-9CA4-042F58B80960}"/>
              </a:ext>
            </a:extLst>
          </p:cNvPr>
          <p:cNvCxnSpPr>
            <a:cxnSpLocks/>
          </p:cNvCxnSpPr>
          <p:nvPr/>
        </p:nvCxnSpPr>
        <p:spPr>
          <a:xfrm>
            <a:off x="9575730" y="3673662"/>
            <a:ext cx="599467" cy="1161646"/>
          </a:xfrm>
          <a:prstGeom prst="straightConnector1">
            <a:avLst/>
          </a:prstGeom>
          <a:ln w="127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7AFC2F6-40F6-45A5-A169-CC52FB8187FB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7030937" y="5950888"/>
            <a:ext cx="1686723" cy="288348"/>
            <a:chOff x="735013" y="6334125"/>
            <a:chExt cx="1235075" cy="211138"/>
          </a:xfrm>
        </p:grpSpPr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B0A9D22F-8E94-4185-A65E-4692024F7815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735013" y="6399213"/>
              <a:ext cx="71438" cy="96838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8 h 226"/>
                <a:gd name="T6" fmla="*/ 165 w 194"/>
                <a:gd name="T7" fmla="*/ 75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2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1 h 226"/>
                <a:gd name="T20" fmla="*/ 182 w 194"/>
                <a:gd name="T21" fmla="*/ 166 h 226"/>
                <a:gd name="T22" fmla="*/ 82 w 194"/>
                <a:gd name="T23" fmla="*/ 215 h 226"/>
                <a:gd name="T24" fmla="*/ 37 w 194"/>
                <a:gd name="T25" fmla="*/ 161 h 226"/>
                <a:gd name="T26" fmla="*/ 64 w 194"/>
                <a:gd name="T27" fmla="*/ 61 h 226"/>
                <a:gd name="T28" fmla="*/ 135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6"/>
                    <a:pt x="146" y="54"/>
                    <a:pt x="146" y="58"/>
                  </a:cubicBezTo>
                  <a:cubicBezTo>
                    <a:pt x="146" y="70"/>
                    <a:pt x="155" y="75"/>
                    <a:pt x="165" y="75"/>
                  </a:cubicBezTo>
                  <a:cubicBezTo>
                    <a:pt x="179" y="75"/>
                    <a:pt x="193" y="63"/>
                    <a:pt x="193" y="43"/>
                  </a:cubicBezTo>
                  <a:cubicBezTo>
                    <a:pt x="193" y="19"/>
                    <a:pt x="169" y="0"/>
                    <a:pt x="134" y="0"/>
                  </a:cubicBezTo>
                  <a:cubicBezTo>
                    <a:pt x="67" y="0"/>
                    <a:pt x="0" y="72"/>
                    <a:pt x="0" y="142"/>
                  </a:cubicBezTo>
                  <a:cubicBezTo>
                    <a:pt x="0" y="187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1"/>
                    <a:pt x="188" y="161"/>
                  </a:cubicBezTo>
                  <a:cubicBezTo>
                    <a:pt x="186" y="161"/>
                    <a:pt x="185" y="162"/>
                    <a:pt x="182" y="166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1" y="215"/>
                    <a:pt x="37" y="191"/>
                    <a:pt x="37" y="161"/>
                  </a:cubicBezTo>
                  <a:cubicBezTo>
                    <a:pt x="37" y="140"/>
                    <a:pt x="47" y="92"/>
                    <a:pt x="64" y="61"/>
                  </a:cubicBezTo>
                  <a:cubicBezTo>
                    <a:pt x="80" y="33"/>
                    <a:pt x="107" y="11"/>
                    <a:pt x="135" y="11"/>
                  </a:cubicBezTo>
                  <a:cubicBezTo>
                    <a:pt x="151" y="11"/>
                    <a:pt x="170" y="18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EA1D7DA1-5641-495D-A6CB-ED6C6B8CB759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20738" y="6426200"/>
              <a:ext cx="46038" cy="98425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07CE5C6-2973-48EE-93D7-3B69389887E8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949326" y="6415088"/>
              <a:ext cx="120650" cy="4921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4741EA8F-0695-4410-9F5C-B9938199E43D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143001" y="6343650"/>
              <a:ext cx="95250" cy="152400"/>
            </a:xfrm>
            <a:custGeom>
              <a:avLst/>
              <a:gdLst>
                <a:gd name="T0" fmla="*/ 258 w 261"/>
                <a:gd name="T1" fmla="*/ 295 h 357"/>
                <a:gd name="T2" fmla="*/ 162 w 261"/>
                <a:gd name="T3" fmla="*/ 325 h 357"/>
                <a:gd name="T4" fmla="*/ 45 w 261"/>
                <a:gd name="T5" fmla="*/ 178 h 357"/>
                <a:gd name="T6" fmla="*/ 163 w 261"/>
                <a:gd name="T7" fmla="*/ 32 h 357"/>
                <a:gd name="T8" fmla="*/ 248 w 261"/>
                <a:gd name="T9" fmla="*/ 58 h 357"/>
                <a:gd name="T10" fmla="*/ 255 w 261"/>
                <a:gd name="T11" fmla="*/ 17 h 357"/>
                <a:gd name="T12" fmla="*/ 163 w 261"/>
                <a:gd name="T13" fmla="*/ 0 h 357"/>
                <a:gd name="T14" fmla="*/ 0 w 261"/>
                <a:gd name="T15" fmla="*/ 183 h 357"/>
                <a:gd name="T16" fmla="*/ 163 w 261"/>
                <a:gd name="T17" fmla="*/ 357 h 357"/>
                <a:gd name="T18" fmla="*/ 261 w 261"/>
                <a:gd name="T19" fmla="*/ 329 h 357"/>
                <a:gd name="T20" fmla="*/ 258 w 261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357">
                  <a:moveTo>
                    <a:pt x="258" y="295"/>
                  </a:moveTo>
                  <a:cubicBezTo>
                    <a:pt x="228" y="314"/>
                    <a:pt x="211" y="325"/>
                    <a:pt x="162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7" y="32"/>
                    <a:pt x="163" y="32"/>
                  </a:cubicBezTo>
                  <a:cubicBezTo>
                    <a:pt x="198" y="32"/>
                    <a:pt x="221" y="41"/>
                    <a:pt x="248" y="58"/>
                  </a:cubicBezTo>
                  <a:lnTo>
                    <a:pt x="255" y="17"/>
                  </a:lnTo>
                  <a:cubicBezTo>
                    <a:pt x="234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1"/>
                    <a:pt x="60" y="357"/>
                    <a:pt x="163" y="357"/>
                  </a:cubicBezTo>
                  <a:cubicBezTo>
                    <a:pt x="209" y="357"/>
                    <a:pt x="228" y="349"/>
                    <a:pt x="261" y="329"/>
                  </a:cubicBezTo>
                  <a:lnTo>
                    <a:pt x="258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0CFD88A-22AA-4B63-AA20-E55FC16B786E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252538" y="6394450"/>
              <a:ext cx="79375" cy="101600"/>
            </a:xfrm>
            <a:custGeom>
              <a:avLst/>
              <a:gdLst>
                <a:gd name="T0" fmla="*/ 218 w 218"/>
                <a:gd name="T1" fmla="*/ 120 h 235"/>
                <a:gd name="T2" fmla="*/ 109 w 218"/>
                <a:gd name="T3" fmla="*/ 0 h 235"/>
                <a:gd name="T4" fmla="*/ 0 w 218"/>
                <a:gd name="T5" fmla="*/ 120 h 235"/>
                <a:gd name="T6" fmla="*/ 109 w 218"/>
                <a:gd name="T7" fmla="*/ 235 h 235"/>
                <a:gd name="T8" fmla="*/ 218 w 218"/>
                <a:gd name="T9" fmla="*/ 120 h 235"/>
                <a:gd name="T10" fmla="*/ 109 w 218"/>
                <a:gd name="T11" fmla="*/ 203 h 235"/>
                <a:gd name="T12" fmla="*/ 38 w 218"/>
                <a:gd name="T13" fmla="*/ 115 h 235"/>
                <a:gd name="T14" fmla="*/ 109 w 218"/>
                <a:gd name="T15" fmla="*/ 30 h 235"/>
                <a:gd name="T16" fmla="*/ 180 w 218"/>
                <a:gd name="T17" fmla="*/ 115 h 235"/>
                <a:gd name="T18" fmla="*/ 109 w 218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5">
                  <a:moveTo>
                    <a:pt x="218" y="120"/>
                  </a:moveTo>
                  <a:cubicBezTo>
                    <a:pt x="218" y="53"/>
                    <a:pt x="169" y="0"/>
                    <a:pt x="109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0" y="235"/>
                    <a:pt x="109" y="235"/>
                  </a:cubicBezTo>
                  <a:cubicBezTo>
                    <a:pt x="169" y="235"/>
                    <a:pt x="218" y="185"/>
                    <a:pt x="218" y="120"/>
                  </a:cubicBezTo>
                  <a:close/>
                  <a:moveTo>
                    <a:pt x="109" y="203"/>
                  </a:moveTo>
                  <a:cubicBezTo>
                    <a:pt x="74" y="203"/>
                    <a:pt x="38" y="175"/>
                    <a:pt x="38" y="115"/>
                  </a:cubicBezTo>
                  <a:cubicBezTo>
                    <a:pt x="38" y="55"/>
                    <a:pt x="76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FBB669F3-9AC0-40B6-8088-C68F85475D2A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352551" y="6396038"/>
              <a:ext cx="115888" cy="968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3 w 315"/>
                <a:gd name="T5" fmla="*/ 41 h 227"/>
                <a:gd name="T6" fmla="*/ 109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6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1" y="30"/>
                    <a:pt x="227" y="30"/>
                  </a:cubicBezTo>
                  <a:cubicBezTo>
                    <a:pt x="274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9D0B912-69FE-4F2A-AF9E-A0B15F24C9E8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501776" y="6334125"/>
              <a:ext cx="41275" cy="211138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FE5190C3-ECDF-4D2F-A52F-96038C0984D3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563688" y="6334125"/>
              <a:ext cx="71438" cy="171450"/>
            </a:xfrm>
            <a:custGeom>
              <a:avLst/>
              <a:gdLst>
                <a:gd name="T0" fmla="*/ 104 w 193"/>
                <a:gd name="T1" fmla="*/ 219 h 402"/>
                <a:gd name="T2" fmla="*/ 168 w 193"/>
                <a:gd name="T3" fmla="*/ 291 h 402"/>
                <a:gd name="T4" fmla="*/ 104 w 193"/>
                <a:gd name="T5" fmla="*/ 363 h 402"/>
                <a:gd name="T6" fmla="*/ 104 w 193"/>
                <a:gd name="T7" fmla="*/ 219 h 402"/>
                <a:gd name="T8" fmla="*/ 89 w 193"/>
                <a:gd name="T9" fmla="*/ 215 h 402"/>
                <a:gd name="T10" fmla="*/ 89 w 193"/>
                <a:gd name="T11" fmla="*/ 363 h 402"/>
                <a:gd name="T12" fmla="*/ 15 w 193"/>
                <a:gd name="T13" fmla="*/ 304 h 402"/>
                <a:gd name="T14" fmla="*/ 23 w 193"/>
                <a:gd name="T15" fmla="*/ 305 h 402"/>
                <a:gd name="T16" fmla="*/ 46 w 193"/>
                <a:gd name="T17" fmla="*/ 282 h 402"/>
                <a:gd name="T18" fmla="*/ 23 w 193"/>
                <a:gd name="T19" fmla="*/ 260 h 402"/>
                <a:gd name="T20" fmla="*/ 0 w 193"/>
                <a:gd name="T21" fmla="*/ 285 h 402"/>
                <a:gd name="T22" fmla="*/ 89 w 193"/>
                <a:gd name="T23" fmla="*/ 379 h 402"/>
                <a:gd name="T24" fmla="*/ 89 w 193"/>
                <a:gd name="T25" fmla="*/ 402 h 402"/>
                <a:gd name="T26" fmla="*/ 104 w 193"/>
                <a:gd name="T27" fmla="*/ 402 h 402"/>
                <a:gd name="T28" fmla="*/ 104 w 193"/>
                <a:gd name="T29" fmla="*/ 379 h 402"/>
                <a:gd name="T30" fmla="*/ 193 w 193"/>
                <a:gd name="T31" fmla="*/ 276 h 402"/>
                <a:gd name="T32" fmla="*/ 166 w 193"/>
                <a:gd name="T33" fmla="*/ 205 h 402"/>
                <a:gd name="T34" fmla="*/ 104 w 193"/>
                <a:gd name="T35" fmla="*/ 173 h 402"/>
                <a:gd name="T36" fmla="*/ 104 w 193"/>
                <a:gd name="T37" fmla="*/ 38 h 402"/>
                <a:gd name="T38" fmla="*/ 178 w 193"/>
                <a:gd name="T39" fmla="*/ 90 h 402"/>
                <a:gd name="T40" fmla="*/ 170 w 193"/>
                <a:gd name="T41" fmla="*/ 89 h 402"/>
                <a:gd name="T42" fmla="*/ 147 w 193"/>
                <a:gd name="T43" fmla="*/ 112 h 402"/>
                <a:gd name="T44" fmla="*/ 170 w 193"/>
                <a:gd name="T45" fmla="*/ 135 h 402"/>
                <a:gd name="T46" fmla="*/ 193 w 193"/>
                <a:gd name="T47" fmla="*/ 110 h 402"/>
                <a:gd name="T48" fmla="*/ 104 w 193"/>
                <a:gd name="T49" fmla="*/ 22 h 402"/>
                <a:gd name="T50" fmla="*/ 104 w 193"/>
                <a:gd name="T51" fmla="*/ 0 h 402"/>
                <a:gd name="T52" fmla="*/ 89 w 193"/>
                <a:gd name="T53" fmla="*/ 0 h 402"/>
                <a:gd name="T54" fmla="*/ 89 w 193"/>
                <a:gd name="T55" fmla="*/ 23 h 402"/>
                <a:gd name="T56" fmla="*/ 0 w 193"/>
                <a:gd name="T57" fmla="*/ 118 h 402"/>
                <a:gd name="T58" fmla="*/ 28 w 193"/>
                <a:gd name="T59" fmla="*/ 185 h 402"/>
                <a:gd name="T60" fmla="*/ 89 w 193"/>
                <a:gd name="T61" fmla="*/ 215 h 402"/>
                <a:gd name="T62" fmla="*/ 89 w 193"/>
                <a:gd name="T63" fmla="*/ 169 h 402"/>
                <a:gd name="T64" fmla="*/ 26 w 193"/>
                <a:gd name="T65" fmla="*/ 103 h 402"/>
                <a:gd name="T66" fmla="*/ 89 w 193"/>
                <a:gd name="T67" fmla="*/ 38 h 402"/>
                <a:gd name="T68" fmla="*/ 89 w 193"/>
                <a:gd name="T69" fmla="*/ 16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402">
                  <a:moveTo>
                    <a:pt x="104" y="219"/>
                  </a:moveTo>
                  <a:cubicBezTo>
                    <a:pt x="164" y="231"/>
                    <a:pt x="168" y="279"/>
                    <a:pt x="168" y="291"/>
                  </a:cubicBezTo>
                  <a:cubicBezTo>
                    <a:pt x="168" y="325"/>
                    <a:pt x="144" y="358"/>
                    <a:pt x="104" y="363"/>
                  </a:cubicBezTo>
                  <a:lnTo>
                    <a:pt x="104" y="219"/>
                  </a:lnTo>
                  <a:close/>
                  <a:moveTo>
                    <a:pt x="89" y="215"/>
                  </a:moveTo>
                  <a:lnTo>
                    <a:pt x="89" y="363"/>
                  </a:lnTo>
                  <a:cubicBezTo>
                    <a:pt x="45" y="361"/>
                    <a:pt x="22" y="335"/>
                    <a:pt x="15" y="304"/>
                  </a:cubicBezTo>
                  <a:cubicBezTo>
                    <a:pt x="17" y="305"/>
                    <a:pt x="21" y="305"/>
                    <a:pt x="23" y="305"/>
                  </a:cubicBezTo>
                  <a:cubicBezTo>
                    <a:pt x="37" y="305"/>
                    <a:pt x="46" y="296"/>
                    <a:pt x="46" y="282"/>
                  </a:cubicBezTo>
                  <a:cubicBezTo>
                    <a:pt x="46" y="269"/>
                    <a:pt x="36" y="260"/>
                    <a:pt x="23" y="260"/>
                  </a:cubicBezTo>
                  <a:cubicBezTo>
                    <a:pt x="20" y="260"/>
                    <a:pt x="0" y="261"/>
                    <a:pt x="0" y="285"/>
                  </a:cubicBezTo>
                  <a:cubicBezTo>
                    <a:pt x="0" y="329"/>
                    <a:pt x="27" y="375"/>
                    <a:pt x="89" y="379"/>
                  </a:cubicBezTo>
                  <a:lnTo>
                    <a:pt x="89" y="402"/>
                  </a:lnTo>
                  <a:lnTo>
                    <a:pt x="104" y="402"/>
                  </a:lnTo>
                  <a:lnTo>
                    <a:pt x="104" y="379"/>
                  </a:lnTo>
                  <a:cubicBezTo>
                    <a:pt x="157" y="374"/>
                    <a:pt x="193" y="328"/>
                    <a:pt x="193" y="276"/>
                  </a:cubicBezTo>
                  <a:cubicBezTo>
                    <a:pt x="193" y="235"/>
                    <a:pt x="171" y="210"/>
                    <a:pt x="166" y="205"/>
                  </a:cubicBezTo>
                  <a:cubicBezTo>
                    <a:pt x="146" y="183"/>
                    <a:pt x="128" y="179"/>
                    <a:pt x="104" y="173"/>
                  </a:cubicBezTo>
                  <a:lnTo>
                    <a:pt x="104" y="38"/>
                  </a:lnTo>
                  <a:cubicBezTo>
                    <a:pt x="147" y="40"/>
                    <a:pt x="171" y="62"/>
                    <a:pt x="178" y="90"/>
                  </a:cubicBezTo>
                  <a:cubicBezTo>
                    <a:pt x="176" y="90"/>
                    <a:pt x="175" y="89"/>
                    <a:pt x="170" y="89"/>
                  </a:cubicBezTo>
                  <a:cubicBezTo>
                    <a:pt x="157" y="89"/>
                    <a:pt x="147" y="98"/>
                    <a:pt x="147" y="112"/>
                  </a:cubicBezTo>
                  <a:cubicBezTo>
                    <a:pt x="147" y="127"/>
                    <a:pt x="160" y="135"/>
                    <a:pt x="170" y="135"/>
                  </a:cubicBezTo>
                  <a:cubicBezTo>
                    <a:pt x="172" y="135"/>
                    <a:pt x="193" y="134"/>
                    <a:pt x="193" y="110"/>
                  </a:cubicBezTo>
                  <a:cubicBezTo>
                    <a:pt x="193" y="62"/>
                    <a:pt x="160" y="25"/>
                    <a:pt x="104" y="22"/>
                  </a:cubicBezTo>
                  <a:lnTo>
                    <a:pt x="104" y="0"/>
                  </a:lnTo>
                  <a:lnTo>
                    <a:pt x="89" y="0"/>
                  </a:lnTo>
                  <a:lnTo>
                    <a:pt x="89" y="23"/>
                  </a:lnTo>
                  <a:cubicBezTo>
                    <a:pt x="34" y="28"/>
                    <a:pt x="0" y="73"/>
                    <a:pt x="0" y="118"/>
                  </a:cubicBezTo>
                  <a:cubicBezTo>
                    <a:pt x="0" y="152"/>
                    <a:pt x="19" y="176"/>
                    <a:pt x="28" y="185"/>
                  </a:cubicBezTo>
                  <a:cubicBezTo>
                    <a:pt x="47" y="204"/>
                    <a:pt x="64" y="208"/>
                    <a:pt x="89" y="215"/>
                  </a:cubicBezTo>
                  <a:close/>
                  <a:moveTo>
                    <a:pt x="89" y="169"/>
                  </a:moveTo>
                  <a:cubicBezTo>
                    <a:pt x="28" y="156"/>
                    <a:pt x="26" y="113"/>
                    <a:pt x="26" y="103"/>
                  </a:cubicBezTo>
                  <a:cubicBezTo>
                    <a:pt x="26" y="73"/>
                    <a:pt x="49" y="42"/>
                    <a:pt x="89" y="38"/>
                  </a:cubicBezTo>
                  <a:lnTo>
                    <a:pt x="89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0C11A44A-F445-404D-B394-B500963593B2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660526" y="6351588"/>
              <a:ext cx="60325" cy="141288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0B146F68-2A7F-4A6B-854A-4AB0E039751C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1743076" y="6351588"/>
              <a:ext cx="76200" cy="1460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CC0EE2F1-0C89-4137-89E5-D4613CF9C11D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1833563" y="6351588"/>
              <a:ext cx="76200" cy="1460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6F278DEF-957D-4F5D-A598-DE1239087B52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928813" y="6334125"/>
              <a:ext cx="41275" cy="2111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CF3F1DF-CE34-4D1A-A1AD-05C700CAB3CA}"/>
              </a:ext>
            </a:extLst>
          </p:cNvPr>
          <p:cNvCxnSpPr>
            <a:cxnSpLocks/>
          </p:cNvCxnSpPr>
          <p:nvPr/>
        </p:nvCxnSpPr>
        <p:spPr>
          <a:xfrm flipV="1">
            <a:off x="10355307" y="5828216"/>
            <a:ext cx="0" cy="226291"/>
          </a:xfrm>
          <a:prstGeom prst="straightConnector1">
            <a:avLst/>
          </a:prstGeom>
          <a:ln w="127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7E2DE2-0354-43E1-ADFE-E903D5A53607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9661424" y="4337555"/>
            <a:ext cx="238718" cy="276081"/>
            <a:chOff x="3365500" y="4757738"/>
            <a:chExt cx="182563" cy="211137"/>
          </a:xfrm>
        </p:grpSpPr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6BE0663C-1768-4F90-9947-E2778645DE00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365500" y="4813300"/>
              <a:ext cx="95250" cy="103187"/>
            </a:xfrm>
            <a:custGeom>
              <a:avLst/>
              <a:gdLst>
                <a:gd name="T0" fmla="*/ 178 w 195"/>
                <a:gd name="T1" fmla="*/ 31 h 227"/>
                <a:gd name="T2" fmla="*/ 156 w 195"/>
                <a:gd name="T3" fmla="*/ 38 h 227"/>
                <a:gd name="T4" fmla="*/ 147 w 195"/>
                <a:gd name="T5" fmla="*/ 58 h 227"/>
                <a:gd name="T6" fmla="*/ 165 w 195"/>
                <a:gd name="T7" fmla="*/ 75 h 227"/>
                <a:gd name="T8" fmla="*/ 193 w 195"/>
                <a:gd name="T9" fmla="*/ 43 h 227"/>
                <a:gd name="T10" fmla="*/ 134 w 195"/>
                <a:gd name="T11" fmla="*/ 0 h 227"/>
                <a:gd name="T12" fmla="*/ 0 w 195"/>
                <a:gd name="T13" fmla="*/ 142 h 227"/>
                <a:gd name="T14" fmla="*/ 81 w 195"/>
                <a:gd name="T15" fmla="*/ 227 h 227"/>
                <a:gd name="T16" fmla="*/ 195 w 195"/>
                <a:gd name="T17" fmla="*/ 168 h 227"/>
                <a:gd name="T18" fmla="*/ 189 w 195"/>
                <a:gd name="T19" fmla="*/ 161 h 227"/>
                <a:gd name="T20" fmla="*/ 182 w 195"/>
                <a:gd name="T21" fmla="*/ 166 h 227"/>
                <a:gd name="T22" fmla="*/ 82 w 195"/>
                <a:gd name="T23" fmla="*/ 216 h 227"/>
                <a:gd name="T24" fmla="*/ 37 w 195"/>
                <a:gd name="T25" fmla="*/ 161 h 227"/>
                <a:gd name="T26" fmla="*/ 64 w 195"/>
                <a:gd name="T27" fmla="*/ 61 h 227"/>
                <a:gd name="T28" fmla="*/ 135 w 195"/>
                <a:gd name="T29" fmla="*/ 11 h 227"/>
                <a:gd name="T30" fmla="*/ 178 w 195"/>
                <a:gd name="T31" fmla="*/ 3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227">
                  <a:moveTo>
                    <a:pt x="178" y="31"/>
                  </a:moveTo>
                  <a:cubicBezTo>
                    <a:pt x="170" y="31"/>
                    <a:pt x="163" y="31"/>
                    <a:pt x="156" y="38"/>
                  </a:cubicBezTo>
                  <a:cubicBezTo>
                    <a:pt x="148" y="46"/>
                    <a:pt x="147" y="54"/>
                    <a:pt x="147" y="58"/>
                  </a:cubicBezTo>
                  <a:cubicBezTo>
                    <a:pt x="147" y="70"/>
                    <a:pt x="156" y="75"/>
                    <a:pt x="165" y="75"/>
                  </a:cubicBezTo>
                  <a:cubicBezTo>
                    <a:pt x="180" y="75"/>
                    <a:pt x="193" y="63"/>
                    <a:pt x="193" y="43"/>
                  </a:cubicBezTo>
                  <a:cubicBezTo>
                    <a:pt x="193" y="19"/>
                    <a:pt x="170" y="0"/>
                    <a:pt x="134" y="0"/>
                  </a:cubicBezTo>
                  <a:cubicBezTo>
                    <a:pt x="67" y="0"/>
                    <a:pt x="0" y="72"/>
                    <a:pt x="0" y="142"/>
                  </a:cubicBezTo>
                  <a:cubicBezTo>
                    <a:pt x="0" y="187"/>
                    <a:pt x="29" y="227"/>
                    <a:pt x="81" y="227"/>
                  </a:cubicBezTo>
                  <a:cubicBezTo>
                    <a:pt x="153" y="227"/>
                    <a:pt x="195" y="174"/>
                    <a:pt x="195" y="168"/>
                  </a:cubicBezTo>
                  <a:cubicBezTo>
                    <a:pt x="195" y="165"/>
                    <a:pt x="192" y="161"/>
                    <a:pt x="189" y="161"/>
                  </a:cubicBezTo>
                  <a:cubicBezTo>
                    <a:pt x="186" y="161"/>
                    <a:pt x="185" y="162"/>
                    <a:pt x="182" y="166"/>
                  </a:cubicBezTo>
                  <a:cubicBezTo>
                    <a:pt x="143" y="216"/>
                    <a:pt x="88" y="216"/>
                    <a:pt x="82" y="216"/>
                  </a:cubicBezTo>
                  <a:cubicBezTo>
                    <a:pt x="51" y="216"/>
                    <a:pt x="37" y="191"/>
                    <a:pt x="37" y="161"/>
                  </a:cubicBezTo>
                  <a:cubicBezTo>
                    <a:pt x="37" y="141"/>
                    <a:pt x="47" y="92"/>
                    <a:pt x="64" y="61"/>
                  </a:cubicBezTo>
                  <a:cubicBezTo>
                    <a:pt x="80" y="33"/>
                    <a:pt x="107" y="11"/>
                    <a:pt x="135" y="11"/>
                  </a:cubicBezTo>
                  <a:cubicBezTo>
                    <a:pt x="152" y="11"/>
                    <a:pt x="171" y="18"/>
                    <a:pt x="178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949F73FC-BB4C-482C-85B3-560F0F7E4596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476625" y="4757738"/>
              <a:ext cx="69850" cy="68262"/>
            </a:xfrm>
            <a:custGeom>
              <a:avLst/>
              <a:gdLst>
                <a:gd name="T0" fmla="*/ 82 w 142"/>
                <a:gd name="T1" fmla="*/ 75 h 150"/>
                <a:gd name="T2" fmla="*/ 132 w 142"/>
                <a:gd name="T3" fmla="*/ 54 h 150"/>
                <a:gd name="T4" fmla="*/ 142 w 142"/>
                <a:gd name="T5" fmla="*/ 43 h 150"/>
                <a:gd name="T6" fmla="*/ 131 w 142"/>
                <a:gd name="T7" fmla="*/ 32 h 150"/>
                <a:gd name="T8" fmla="*/ 124 w 142"/>
                <a:gd name="T9" fmla="*/ 35 h 150"/>
                <a:gd name="T10" fmla="*/ 76 w 142"/>
                <a:gd name="T11" fmla="*/ 66 h 150"/>
                <a:gd name="T12" fmla="*/ 81 w 142"/>
                <a:gd name="T13" fmla="*/ 15 h 150"/>
                <a:gd name="T14" fmla="*/ 71 w 142"/>
                <a:gd name="T15" fmla="*/ 0 h 150"/>
                <a:gd name="T16" fmla="*/ 60 w 142"/>
                <a:gd name="T17" fmla="*/ 10 h 150"/>
                <a:gd name="T18" fmla="*/ 62 w 142"/>
                <a:gd name="T19" fmla="*/ 27 h 150"/>
                <a:gd name="T20" fmla="*/ 66 w 142"/>
                <a:gd name="T21" fmla="*/ 66 h 150"/>
                <a:gd name="T22" fmla="*/ 18 w 142"/>
                <a:gd name="T23" fmla="*/ 35 h 150"/>
                <a:gd name="T24" fmla="*/ 11 w 142"/>
                <a:gd name="T25" fmla="*/ 32 h 150"/>
                <a:gd name="T26" fmla="*/ 0 w 142"/>
                <a:gd name="T27" fmla="*/ 43 h 150"/>
                <a:gd name="T28" fmla="*/ 7 w 142"/>
                <a:gd name="T29" fmla="*/ 53 h 150"/>
                <a:gd name="T30" fmla="*/ 60 w 142"/>
                <a:gd name="T31" fmla="*/ 75 h 150"/>
                <a:gd name="T32" fmla="*/ 10 w 142"/>
                <a:gd name="T33" fmla="*/ 97 h 150"/>
                <a:gd name="T34" fmla="*/ 0 w 142"/>
                <a:gd name="T35" fmla="*/ 107 h 150"/>
                <a:gd name="T36" fmla="*/ 11 w 142"/>
                <a:gd name="T37" fmla="*/ 119 h 150"/>
                <a:gd name="T38" fmla="*/ 18 w 142"/>
                <a:gd name="T39" fmla="*/ 115 h 150"/>
                <a:gd name="T40" fmla="*/ 66 w 142"/>
                <a:gd name="T41" fmla="*/ 84 h 150"/>
                <a:gd name="T42" fmla="*/ 60 w 142"/>
                <a:gd name="T43" fmla="*/ 140 h 150"/>
                <a:gd name="T44" fmla="*/ 71 w 142"/>
                <a:gd name="T45" fmla="*/ 150 h 150"/>
                <a:gd name="T46" fmla="*/ 82 w 142"/>
                <a:gd name="T47" fmla="*/ 140 h 150"/>
                <a:gd name="T48" fmla="*/ 80 w 142"/>
                <a:gd name="T49" fmla="*/ 123 h 150"/>
                <a:gd name="T50" fmla="*/ 76 w 142"/>
                <a:gd name="T51" fmla="*/ 84 h 150"/>
                <a:gd name="T52" fmla="*/ 118 w 142"/>
                <a:gd name="T53" fmla="*/ 112 h 150"/>
                <a:gd name="T54" fmla="*/ 131 w 142"/>
                <a:gd name="T55" fmla="*/ 119 h 150"/>
                <a:gd name="T56" fmla="*/ 142 w 142"/>
                <a:gd name="T57" fmla="*/ 107 h 150"/>
                <a:gd name="T58" fmla="*/ 134 w 142"/>
                <a:gd name="T59" fmla="*/ 97 h 150"/>
                <a:gd name="T60" fmla="*/ 82 w 142"/>
                <a:gd name="T61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50">
                  <a:moveTo>
                    <a:pt x="82" y="75"/>
                  </a:moveTo>
                  <a:cubicBezTo>
                    <a:pt x="110" y="63"/>
                    <a:pt x="123" y="58"/>
                    <a:pt x="132" y="54"/>
                  </a:cubicBezTo>
                  <a:cubicBezTo>
                    <a:pt x="139" y="51"/>
                    <a:pt x="142" y="49"/>
                    <a:pt x="142" y="43"/>
                  </a:cubicBezTo>
                  <a:cubicBezTo>
                    <a:pt x="142" y="37"/>
                    <a:pt x="137" y="32"/>
                    <a:pt x="131" y="32"/>
                  </a:cubicBezTo>
                  <a:cubicBezTo>
                    <a:pt x="128" y="32"/>
                    <a:pt x="128" y="32"/>
                    <a:pt x="124" y="35"/>
                  </a:cubicBezTo>
                  <a:lnTo>
                    <a:pt x="76" y="66"/>
                  </a:lnTo>
                  <a:lnTo>
                    <a:pt x="81" y="15"/>
                  </a:lnTo>
                  <a:cubicBezTo>
                    <a:pt x="82" y="8"/>
                    <a:pt x="81" y="0"/>
                    <a:pt x="71" y="0"/>
                  </a:cubicBezTo>
                  <a:cubicBezTo>
                    <a:pt x="67" y="0"/>
                    <a:pt x="60" y="3"/>
                    <a:pt x="60" y="10"/>
                  </a:cubicBezTo>
                  <a:cubicBezTo>
                    <a:pt x="60" y="13"/>
                    <a:pt x="61" y="24"/>
                    <a:pt x="62" y="27"/>
                  </a:cubicBezTo>
                  <a:cubicBezTo>
                    <a:pt x="62" y="33"/>
                    <a:pt x="65" y="58"/>
                    <a:pt x="66" y="66"/>
                  </a:cubicBezTo>
                  <a:lnTo>
                    <a:pt x="18" y="35"/>
                  </a:lnTo>
                  <a:cubicBezTo>
                    <a:pt x="15" y="33"/>
                    <a:pt x="14" y="32"/>
                    <a:pt x="11" y="32"/>
                  </a:cubicBezTo>
                  <a:cubicBezTo>
                    <a:pt x="4" y="32"/>
                    <a:pt x="0" y="37"/>
                    <a:pt x="0" y="43"/>
                  </a:cubicBezTo>
                  <a:cubicBezTo>
                    <a:pt x="0" y="50"/>
                    <a:pt x="4" y="51"/>
                    <a:pt x="7" y="53"/>
                  </a:cubicBezTo>
                  <a:lnTo>
                    <a:pt x="60" y="75"/>
                  </a:lnTo>
                  <a:cubicBezTo>
                    <a:pt x="31" y="87"/>
                    <a:pt x="18" y="92"/>
                    <a:pt x="10" y="97"/>
                  </a:cubicBezTo>
                  <a:cubicBezTo>
                    <a:pt x="3" y="99"/>
                    <a:pt x="0" y="101"/>
                    <a:pt x="0" y="107"/>
                  </a:cubicBezTo>
                  <a:cubicBezTo>
                    <a:pt x="0" y="113"/>
                    <a:pt x="4" y="119"/>
                    <a:pt x="11" y="119"/>
                  </a:cubicBezTo>
                  <a:cubicBezTo>
                    <a:pt x="13" y="119"/>
                    <a:pt x="14" y="119"/>
                    <a:pt x="18" y="115"/>
                  </a:cubicBezTo>
                  <a:lnTo>
                    <a:pt x="66" y="84"/>
                  </a:lnTo>
                  <a:lnTo>
                    <a:pt x="60" y="140"/>
                  </a:lnTo>
                  <a:cubicBezTo>
                    <a:pt x="60" y="148"/>
                    <a:pt x="67" y="150"/>
                    <a:pt x="71" y="150"/>
                  </a:cubicBezTo>
                  <a:cubicBezTo>
                    <a:pt x="75" y="150"/>
                    <a:pt x="82" y="148"/>
                    <a:pt x="82" y="140"/>
                  </a:cubicBezTo>
                  <a:cubicBezTo>
                    <a:pt x="82" y="137"/>
                    <a:pt x="80" y="126"/>
                    <a:pt x="80" y="123"/>
                  </a:cubicBezTo>
                  <a:cubicBezTo>
                    <a:pt x="79" y="117"/>
                    <a:pt x="77" y="92"/>
                    <a:pt x="76" y="84"/>
                  </a:cubicBezTo>
                  <a:lnTo>
                    <a:pt x="118" y="112"/>
                  </a:lnTo>
                  <a:cubicBezTo>
                    <a:pt x="127" y="119"/>
                    <a:pt x="128" y="119"/>
                    <a:pt x="131" y="119"/>
                  </a:cubicBezTo>
                  <a:cubicBezTo>
                    <a:pt x="137" y="119"/>
                    <a:pt x="142" y="113"/>
                    <a:pt x="142" y="107"/>
                  </a:cubicBezTo>
                  <a:cubicBezTo>
                    <a:pt x="142" y="100"/>
                    <a:pt x="137" y="99"/>
                    <a:pt x="134" y="97"/>
                  </a:cubicBezTo>
                  <a:lnTo>
                    <a:pt x="82" y="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EE27E23A-7D41-488F-BFAB-56639A0DDE3A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471863" y="4864100"/>
              <a:ext cx="76200" cy="104775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9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6321C-3CA5-47F3-B42E-E6D01C3B1515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 rot="3759051">
            <a:off x="9910662" y="4031601"/>
            <a:ext cx="920750" cy="179387"/>
            <a:chOff x="3614738" y="4414838"/>
            <a:chExt cx="920750" cy="179387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464980A4-1E72-44C6-9A37-03790F7E7B8D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614738" y="4427538"/>
              <a:ext cx="92075" cy="15557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6 w 246"/>
                <a:gd name="T13" fmla="*/ 5 h 352"/>
                <a:gd name="T14" fmla="*/ 136 w 246"/>
                <a:gd name="T15" fmla="*/ 21 h 352"/>
                <a:gd name="T16" fmla="*/ 174 w 246"/>
                <a:gd name="T17" fmla="*/ 49 h 352"/>
                <a:gd name="T18" fmla="*/ 174 w 246"/>
                <a:gd name="T19" fmla="*/ 156 h 352"/>
                <a:gd name="T20" fmla="*/ 112 w 246"/>
                <a:gd name="T21" fmla="*/ 125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8 h 352"/>
                <a:gd name="T42" fmla="*/ 114 w 246"/>
                <a:gd name="T43" fmla="*/ 136 h 352"/>
                <a:gd name="T44" fmla="*/ 167 w 246"/>
                <a:gd name="T45" fmla="*/ 166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6" y="5"/>
                  </a:lnTo>
                  <a:lnTo>
                    <a:pt x="136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6"/>
                  </a:lnTo>
                  <a:cubicBezTo>
                    <a:pt x="160" y="138"/>
                    <a:pt x="139" y="125"/>
                    <a:pt x="112" y="125"/>
                  </a:cubicBezTo>
                  <a:cubicBezTo>
                    <a:pt x="53" y="125"/>
                    <a:pt x="0" y="174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8"/>
                  </a:cubicBezTo>
                  <a:cubicBezTo>
                    <a:pt x="68" y="153"/>
                    <a:pt x="87" y="136"/>
                    <a:pt x="114" y="136"/>
                  </a:cubicBezTo>
                  <a:cubicBezTo>
                    <a:pt x="131" y="136"/>
                    <a:pt x="152" y="144"/>
                    <a:pt x="167" y="166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D95FD7B2-D9E1-42B1-B536-45827F30E71E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716338" y="4481513"/>
              <a:ext cx="71438" cy="101600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3AB8157-1C6C-47C5-922A-DFC62B9EFAD5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800476" y="4481513"/>
              <a:ext cx="69850" cy="101600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5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A2940B72-9291-4916-99D8-8E77530FC1BA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879851" y="4481513"/>
              <a:ext cx="82550" cy="101600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11DBE073-D2BD-4088-9445-140CA171EB2D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973513" y="4483100"/>
              <a:ext cx="144463" cy="98425"/>
            </a:xfrm>
            <a:custGeom>
              <a:avLst/>
              <a:gdLst>
                <a:gd name="T0" fmla="*/ 39 w 390"/>
                <a:gd name="T1" fmla="*/ 49 h 221"/>
                <a:gd name="T2" fmla="*/ 39 w 390"/>
                <a:gd name="T3" fmla="*/ 183 h 221"/>
                <a:gd name="T4" fmla="*/ 0 w 390"/>
                <a:gd name="T5" fmla="*/ 206 h 221"/>
                <a:gd name="T6" fmla="*/ 0 w 390"/>
                <a:gd name="T7" fmla="*/ 221 h 221"/>
                <a:gd name="T8" fmla="*/ 56 w 390"/>
                <a:gd name="T9" fmla="*/ 220 h 221"/>
                <a:gd name="T10" fmla="*/ 112 w 390"/>
                <a:gd name="T11" fmla="*/ 221 h 221"/>
                <a:gd name="T12" fmla="*/ 112 w 390"/>
                <a:gd name="T13" fmla="*/ 206 h 221"/>
                <a:gd name="T14" fmla="*/ 73 w 390"/>
                <a:gd name="T15" fmla="*/ 183 h 221"/>
                <a:gd name="T16" fmla="*/ 73 w 390"/>
                <a:gd name="T17" fmla="*/ 91 h 221"/>
                <a:gd name="T18" fmla="*/ 141 w 390"/>
                <a:gd name="T19" fmla="*/ 11 h 221"/>
                <a:gd name="T20" fmla="*/ 178 w 390"/>
                <a:gd name="T21" fmla="*/ 67 h 221"/>
                <a:gd name="T22" fmla="*/ 178 w 390"/>
                <a:gd name="T23" fmla="*/ 183 h 221"/>
                <a:gd name="T24" fmla="*/ 139 w 390"/>
                <a:gd name="T25" fmla="*/ 206 h 221"/>
                <a:gd name="T26" fmla="*/ 139 w 390"/>
                <a:gd name="T27" fmla="*/ 221 h 221"/>
                <a:gd name="T28" fmla="*/ 195 w 390"/>
                <a:gd name="T29" fmla="*/ 220 h 221"/>
                <a:gd name="T30" fmla="*/ 251 w 390"/>
                <a:gd name="T31" fmla="*/ 221 h 221"/>
                <a:gd name="T32" fmla="*/ 251 w 390"/>
                <a:gd name="T33" fmla="*/ 206 h 221"/>
                <a:gd name="T34" fmla="*/ 212 w 390"/>
                <a:gd name="T35" fmla="*/ 183 h 221"/>
                <a:gd name="T36" fmla="*/ 212 w 390"/>
                <a:gd name="T37" fmla="*/ 91 h 221"/>
                <a:gd name="T38" fmla="*/ 279 w 390"/>
                <a:gd name="T39" fmla="*/ 11 h 221"/>
                <a:gd name="T40" fmla="*/ 316 w 390"/>
                <a:gd name="T41" fmla="*/ 67 h 221"/>
                <a:gd name="T42" fmla="*/ 316 w 390"/>
                <a:gd name="T43" fmla="*/ 183 h 221"/>
                <a:gd name="T44" fmla="*/ 277 w 390"/>
                <a:gd name="T45" fmla="*/ 206 h 221"/>
                <a:gd name="T46" fmla="*/ 277 w 390"/>
                <a:gd name="T47" fmla="*/ 221 h 221"/>
                <a:gd name="T48" fmla="*/ 334 w 390"/>
                <a:gd name="T49" fmla="*/ 220 h 221"/>
                <a:gd name="T50" fmla="*/ 390 w 390"/>
                <a:gd name="T51" fmla="*/ 221 h 221"/>
                <a:gd name="T52" fmla="*/ 390 w 390"/>
                <a:gd name="T53" fmla="*/ 206 h 221"/>
                <a:gd name="T54" fmla="*/ 351 w 390"/>
                <a:gd name="T55" fmla="*/ 191 h 221"/>
                <a:gd name="T56" fmla="*/ 351 w 390"/>
                <a:gd name="T57" fmla="*/ 95 h 221"/>
                <a:gd name="T58" fmla="*/ 335 w 390"/>
                <a:gd name="T59" fmla="*/ 19 h 221"/>
                <a:gd name="T60" fmla="*/ 283 w 390"/>
                <a:gd name="T61" fmla="*/ 0 h 221"/>
                <a:gd name="T62" fmla="*/ 211 w 390"/>
                <a:gd name="T63" fmla="*/ 49 h 221"/>
                <a:gd name="T64" fmla="*/ 144 w 390"/>
                <a:gd name="T65" fmla="*/ 0 h 221"/>
                <a:gd name="T66" fmla="*/ 70 w 390"/>
                <a:gd name="T67" fmla="*/ 53 h 221"/>
                <a:gd name="T68" fmla="*/ 70 w 390"/>
                <a:gd name="T69" fmla="*/ 0 h 221"/>
                <a:gd name="T70" fmla="*/ 0 w 390"/>
                <a:gd name="T71" fmla="*/ 6 h 221"/>
                <a:gd name="T72" fmla="*/ 0 w 390"/>
                <a:gd name="T73" fmla="*/ 21 h 221"/>
                <a:gd name="T74" fmla="*/ 39 w 390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18" y="206"/>
                    <a:pt x="212" y="206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6"/>
                    <a:pt x="311" y="206"/>
                    <a:pt x="277" y="206"/>
                  </a:cubicBezTo>
                  <a:lnTo>
                    <a:pt x="277" y="221"/>
                  </a:lnTo>
                  <a:cubicBezTo>
                    <a:pt x="295" y="221"/>
                    <a:pt x="320" y="220"/>
                    <a:pt x="334" y="220"/>
                  </a:cubicBezTo>
                  <a:cubicBezTo>
                    <a:pt x="347" y="220"/>
                    <a:pt x="373" y="221"/>
                    <a:pt x="390" y="221"/>
                  </a:cubicBezTo>
                  <a:lnTo>
                    <a:pt x="390" y="206"/>
                  </a:lnTo>
                  <a:cubicBezTo>
                    <a:pt x="364" y="206"/>
                    <a:pt x="351" y="206"/>
                    <a:pt x="351" y="191"/>
                  </a:cubicBezTo>
                  <a:lnTo>
                    <a:pt x="351" y="95"/>
                  </a:lnTo>
                  <a:cubicBezTo>
                    <a:pt x="351" y="52"/>
                    <a:pt x="351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C0646BAF-B7EC-48D7-8077-E05CA18BB871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4192588" y="4414838"/>
              <a:ext cx="71438" cy="179387"/>
            </a:xfrm>
            <a:custGeom>
              <a:avLst/>
              <a:gdLst>
                <a:gd name="T0" fmla="*/ 104 w 193"/>
                <a:gd name="T1" fmla="*/ 219 h 402"/>
                <a:gd name="T2" fmla="*/ 168 w 193"/>
                <a:gd name="T3" fmla="*/ 292 h 402"/>
                <a:gd name="T4" fmla="*/ 104 w 193"/>
                <a:gd name="T5" fmla="*/ 364 h 402"/>
                <a:gd name="T6" fmla="*/ 104 w 193"/>
                <a:gd name="T7" fmla="*/ 219 h 402"/>
                <a:gd name="T8" fmla="*/ 89 w 193"/>
                <a:gd name="T9" fmla="*/ 215 h 402"/>
                <a:gd name="T10" fmla="*/ 89 w 193"/>
                <a:gd name="T11" fmla="*/ 364 h 402"/>
                <a:gd name="T12" fmla="*/ 15 w 193"/>
                <a:gd name="T13" fmla="*/ 305 h 402"/>
                <a:gd name="T14" fmla="*/ 23 w 193"/>
                <a:gd name="T15" fmla="*/ 306 h 402"/>
                <a:gd name="T16" fmla="*/ 46 w 193"/>
                <a:gd name="T17" fmla="*/ 283 h 402"/>
                <a:gd name="T18" fmla="*/ 23 w 193"/>
                <a:gd name="T19" fmla="*/ 260 h 402"/>
                <a:gd name="T20" fmla="*/ 0 w 193"/>
                <a:gd name="T21" fmla="*/ 285 h 402"/>
                <a:gd name="T22" fmla="*/ 89 w 193"/>
                <a:gd name="T23" fmla="*/ 380 h 402"/>
                <a:gd name="T24" fmla="*/ 89 w 193"/>
                <a:gd name="T25" fmla="*/ 402 h 402"/>
                <a:gd name="T26" fmla="*/ 104 w 193"/>
                <a:gd name="T27" fmla="*/ 402 h 402"/>
                <a:gd name="T28" fmla="*/ 104 w 193"/>
                <a:gd name="T29" fmla="*/ 379 h 402"/>
                <a:gd name="T30" fmla="*/ 193 w 193"/>
                <a:gd name="T31" fmla="*/ 277 h 402"/>
                <a:gd name="T32" fmla="*/ 166 w 193"/>
                <a:gd name="T33" fmla="*/ 205 h 402"/>
                <a:gd name="T34" fmla="*/ 104 w 193"/>
                <a:gd name="T35" fmla="*/ 173 h 402"/>
                <a:gd name="T36" fmla="*/ 104 w 193"/>
                <a:gd name="T37" fmla="*/ 38 h 402"/>
                <a:gd name="T38" fmla="*/ 178 w 193"/>
                <a:gd name="T39" fmla="*/ 90 h 402"/>
                <a:gd name="T40" fmla="*/ 170 w 193"/>
                <a:gd name="T41" fmla="*/ 89 h 402"/>
                <a:gd name="T42" fmla="*/ 147 w 193"/>
                <a:gd name="T43" fmla="*/ 112 h 402"/>
                <a:gd name="T44" fmla="*/ 170 w 193"/>
                <a:gd name="T45" fmla="*/ 135 h 402"/>
                <a:gd name="T46" fmla="*/ 193 w 193"/>
                <a:gd name="T47" fmla="*/ 110 h 402"/>
                <a:gd name="T48" fmla="*/ 104 w 193"/>
                <a:gd name="T49" fmla="*/ 22 h 402"/>
                <a:gd name="T50" fmla="*/ 104 w 193"/>
                <a:gd name="T51" fmla="*/ 0 h 402"/>
                <a:gd name="T52" fmla="*/ 89 w 193"/>
                <a:gd name="T53" fmla="*/ 0 h 402"/>
                <a:gd name="T54" fmla="*/ 89 w 193"/>
                <a:gd name="T55" fmla="*/ 23 h 402"/>
                <a:gd name="T56" fmla="*/ 0 w 193"/>
                <a:gd name="T57" fmla="*/ 118 h 402"/>
                <a:gd name="T58" fmla="*/ 28 w 193"/>
                <a:gd name="T59" fmla="*/ 185 h 402"/>
                <a:gd name="T60" fmla="*/ 89 w 193"/>
                <a:gd name="T61" fmla="*/ 215 h 402"/>
                <a:gd name="T62" fmla="*/ 89 w 193"/>
                <a:gd name="T63" fmla="*/ 169 h 402"/>
                <a:gd name="T64" fmla="*/ 26 w 193"/>
                <a:gd name="T65" fmla="*/ 103 h 402"/>
                <a:gd name="T66" fmla="*/ 89 w 193"/>
                <a:gd name="T67" fmla="*/ 38 h 402"/>
                <a:gd name="T68" fmla="*/ 89 w 193"/>
                <a:gd name="T69" fmla="*/ 16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402">
                  <a:moveTo>
                    <a:pt x="104" y="219"/>
                  </a:moveTo>
                  <a:cubicBezTo>
                    <a:pt x="164" y="231"/>
                    <a:pt x="168" y="280"/>
                    <a:pt x="168" y="292"/>
                  </a:cubicBezTo>
                  <a:cubicBezTo>
                    <a:pt x="168" y="325"/>
                    <a:pt x="144" y="359"/>
                    <a:pt x="104" y="364"/>
                  </a:cubicBezTo>
                  <a:lnTo>
                    <a:pt x="104" y="219"/>
                  </a:lnTo>
                  <a:close/>
                  <a:moveTo>
                    <a:pt x="89" y="215"/>
                  </a:moveTo>
                  <a:lnTo>
                    <a:pt x="89" y="364"/>
                  </a:lnTo>
                  <a:cubicBezTo>
                    <a:pt x="45" y="361"/>
                    <a:pt x="22" y="336"/>
                    <a:pt x="15" y="305"/>
                  </a:cubicBezTo>
                  <a:cubicBezTo>
                    <a:pt x="17" y="305"/>
                    <a:pt x="21" y="306"/>
                    <a:pt x="23" y="306"/>
                  </a:cubicBezTo>
                  <a:cubicBezTo>
                    <a:pt x="37" y="306"/>
                    <a:pt x="46" y="296"/>
                    <a:pt x="46" y="283"/>
                  </a:cubicBezTo>
                  <a:cubicBezTo>
                    <a:pt x="46" y="269"/>
                    <a:pt x="36" y="260"/>
                    <a:pt x="23" y="260"/>
                  </a:cubicBezTo>
                  <a:cubicBezTo>
                    <a:pt x="20" y="260"/>
                    <a:pt x="0" y="261"/>
                    <a:pt x="0" y="285"/>
                  </a:cubicBezTo>
                  <a:cubicBezTo>
                    <a:pt x="0" y="330"/>
                    <a:pt x="27" y="376"/>
                    <a:pt x="89" y="380"/>
                  </a:cubicBezTo>
                  <a:lnTo>
                    <a:pt x="89" y="402"/>
                  </a:lnTo>
                  <a:lnTo>
                    <a:pt x="104" y="402"/>
                  </a:lnTo>
                  <a:lnTo>
                    <a:pt x="104" y="379"/>
                  </a:lnTo>
                  <a:cubicBezTo>
                    <a:pt x="157" y="375"/>
                    <a:pt x="193" y="328"/>
                    <a:pt x="193" y="277"/>
                  </a:cubicBezTo>
                  <a:cubicBezTo>
                    <a:pt x="193" y="235"/>
                    <a:pt x="171" y="210"/>
                    <a:pt x="166" y="205"/>
                  </a:cubicBezTo>
                  <a:cubicBezTo>
                    <a:pt x="146" y="183"/>
                    <a:pt x="128" y="179"/>
                    <a:pt x="104" y="173"/>
                  </a:cubicBezTo>
                  <a:lnTo>
                    <a:pt x="104" y="38"/>
                  </a:lnTo>
                  <a:cubicBezTo>
                    <a:pt x="147" y="40"/>
                    <a:pt x="171" y="62"/>
                    <a:pt x="178" y="90"/>
                  </a:cubicBezTo>
                  <a:cubicBezTo>
                    <a:pt x="176" y="90"/>
                    <a:pt x="175" y="89"/>
                    <a:pt x="170" y="89"/>
                  </a:cubicBezTo>
                  <a:cubicBezTo>
                    <a:pt x="157" y="89"/>
                    <a:pt x="147" y="98"/>
                    <a:pt x="147" y="112"/>
                  </a:cubicBezTo>
                  <a:cubicBezTo>
                    <a:pt x="147" y="127"/>
                    <a:pt x="160" y="135"/>
                    <a:pt x="170" y="135"/>
                  </a:cubicBezTo>
                  <a:cubicBezTo>
                    <a:pt x="172" y="135"/>
                    <a:pt x="193" y="134"/>
                    <a:pt x="193" y="110"/>
                  </a:cubicBezTo>
                  <a:cubicBezTo>
                    <a:pt x="193" y="62"/>
                    <a:pt x="160" y="25"/>
                    <a:pt x="104" y="22"/>
                  </a:cubicBezTo>
                  <a:lnTo>
                    <a:pt x="104" y="0"/>
                  </a:lnTo>
                  <a:lnTo>
                    <a:pt x="89" y="0"/>
                  </a:lnTo>
                  <a:lnTo>
                    <a:pt x="89" y="23"/>
                  </a:lnTo>
                  <a:cubicBezTo>
                    <a:pt x="34" y="28"/>
                    <a:pt x="0" y="73"/>
                    <a:pt x="0" y="118"/>
                  </a:cubicBezTo>
                  <a:cubicBezTo>
                    <a:pt x="0" y="152"/>
                    <a:pt x="19" y="176"/>
                    <a:pt x="28" y="185"/>
                  </a:cubicBezTo>
                  <a:cubicBezTo>
                    <a:pt x="47" y="204"/>
                    <a:pt x="63" y="208"/>
                    <a:pt x="89" y="215"/>
                  </a:cubicBezTo>
                  <a:close/>
                  <a:moveTo>
                    <a:pt x="89" y="169"/>
                  </a:moveTo>
                  <a:cubicBezTo>
                    <a:pt x="28" y="156"/>
                    <a:pt x="26" y="113"/>
                    <a:pt x="26" y="103"/>
                  </a:cubicBezTo>
                  <a:cubicBezTo>
                    <a:pt x="26" y="73"/>
                    <a:pt x="49" y="42"/>
                    <a:pt x="89" y="38"/>
                  </a:cubicBezTo>
                  <a:lnTo>
                    <a:pt x="89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1C5F5754-2847-4087-8BFF-B25957070FC4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291013" y="4433888"/>
              <a:ext cx="60325" cy="147637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3 h 332"/>
                <a:gd name="T12" fmla="*/ 19 w 164"/>
                <a:gd name="T13" fmla="*/ 317 h 332"/>
                <a:gd name="T14" fmla="*/ 3 w 164"/>
                <a:gd name="T15" fmla="*/ 317 h 332"/>
                <a:gd name="T16" fmla="*/ 3 w 164"/>
                <a:gd name="T17" fmla="*/ 332 h 332"/>
                <a:gd name="T18" fmla="*/ 84 w 164"/>
                <a:gd name="T19" fmla="*/ 331 h 332"/>
                <a:gd name="T20" fmla="*/ 164 w 164"/>
                <a:gd name="T21" fmla="*/ 332 h 332"/>
                <a:gd name="T22" fmla="*/ 164 w 164"/>
                <a:gd name="T23" fmla="*/ 317 h 332"/>
                <a:gd name="T24" fmla="*/ 148 w 164"/>
                <a:gd name="T25" fmla="*/ 317 h 332"/>
                <a:gd name="T26" fmla="*/ 102 w 164"/>
                <a:gd name="T27" fmla="*/ 293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3" y="331"/>
                    <a:pt x="147" y="331"/>
                    <a:pt x="164" y="332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3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1BD3A6B8-B8DD-4EEB-80BF-872585C4B0E9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373563" y="4433888"/>
              <a:ext cx="77788" cy="15240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549CDDF5-0032-4130-895B-383D6B6FC996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475163" y="4433888"/>
              <a:ext cx="60325" cy="147637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6904BAB-1E95-4AC7-8B5C-86117CB74B40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9589409" y="6117143"/>
            <a:ext cx="1693863" cy="288925"/>
            <a:chOff x="735013" y="6334125"/>
            <a:chExt cx="1693863" cy="288925"/>
          </a:xfrm>
        </p:grpSpPr>
        <p:sp>
          <p:nvSpPr>
            <p:cNvPr id="140" name="Freeform 60">
              <a:extLst>
                <a:ext uri="{FF2B5EF4-FFF2-40B4-BE49-F238E27FC236}">
                  <a16:creationId xmlns:a16="http://schemas.microsoft.com/office/drawing/2014/main" id="{BD6038F6-79FA-4B98-9F94-C7BD360CFFF1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735013" y="6423025"/>
              <a:ext cx="96838" cy="130175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8 h 226"/>
                <a:gd name="T6" fmla="*/ 165 w 194"/>
                <a:gd name="T7" fmla="*/ 75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2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1 h 226"/>
                <a:gd name="T20" fmla="*/ 182 w 194"/>
                <a:gd name="T21" fmla="*/ 166 h 226"/>
                <a:gd name="T22" fmla="*/ 82 w 194"/>
                <a:gd name="T23" fmla="*/ 215 h 226"/>
                <a:gd name="T24" fmla="*/ 37 w 194"/>
                <a:gd name="T25" fmla="*/ 161 h 226"/>
                <a:gd name="T26" fmla="*/ 64 w 194"/>
                <a:gd name="T27" fmla="*/ 61 h 226"/>
                <a:gd name="T28" fmla="*/ 135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6"/>
                    <a:pt x="146" y="54"/>
                    <a:pt x="146" y="58"/>
                  </a:cubicBezTo>
                  <a:cubicBezTo>
                    <a:pt x="146" y="70"/>
                    <a:pt x="155" y="75"/>
                    <a:pt x="165" y="75"/>
                  </a:cubicBezTo>
                  <a:cubicBezTo>
                    <a:pt x="179" y="75"/>
                    <a:pt x="193" y="63"/>
                    <a:pt x="193" y="43"/>
                  </a:cubicBezTo>
                  <a:cubicBezTo>
                    <a:pt x="193" y="19"/>
                    <a:pt x="169" y="0"/>
                    <a:pt x="134" y="0"/>
                  </a:cubicBezTo>
                  <a:cubicBezTo>
                    <a:pt x="67" y="0"/>
                    <a:pt x="0" y="72"/>
                    <a:pt x="0" y="142"/>
                  </a:cubicBezTo>
                  <a:cubicBezTo>
                    <a:pt x="0" y="187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1"/>
                    <a:pt x="188" y="161"/>
                  </a:cubicBezTo>
                  <a:cubicBezTo>
                    <a:pt x="186" y="161"/>
                    <a:pt x="185" y="162"/>
                    <a:pt x="182" y="166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1" y="215"/>
                    <a:pt x="37" y="191"/>
                    <a:pt x="37" y="161"/>
                  </a:cubicBezTo>
                  <a:cubicBezTo>
                    <a:pt x="37" y="140"/>
                    <a:pt x="47" y="92"/>
                    <a:pt x="64" y="61"/>
                  </a:cubicBezTo>
                  <a:cubicBezTo>
                    <a:pt x="80" y="33"/>
                    <a:pt x="107" y="11"/>
                    <a:pt x="135" y="11"/>
                  </a:cubicBezTo>
                  <a:cubicBezTo>
                    <a:pt x="151" y="11"/>
                    <a:pt x="170" y="18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1">
              <a:extLst>
                <a:ext uri="{FF2B5EF4-FFF2-40B4-BE49-F238E27FC236}">
                  <a16:creationId xmlns:a16="http://schemas.microsoft.com/office/drawing/2014/main" id="{9380BFDD-DEA7-4BE5-924E-1F540DB6137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49313" y="6351588"/>
              <a:ext cx="69850" cy="87313"/>
            </a:xfrm>
            <a:custGeom>
              <a:avLst/>
              <a:gdLst>
                <a:gd name="T0" fmla="*/ 81 w 141"/>
                <a:gd name="T1" fmla="*/ 75 h 150"/>
                <a:gd name="T2" fmla="*/ 131 w 141"/>
                <a:gd name="T3" fmla="*/ 54 h 150"/>
                <a:gd name="T4" fmla="*/ 141 w 141"/>
                <a:gd name="T5" fmla="*/ 43 h 150"/>
                <a:gd name="T6" fmla="*/ 130 w 141"/>
                <a:gd name="T7" fmla="*/ 32 h 150"/>
                <a:gd name="T8" fmla="*/ 123 w 141"/>
                <a:gd name="T9" fmla="*/ 35 h 150"/>
                <a:gd name="T10" fmla="*/ 76 w 141"/>
                <a:gd name="T11" fmla="*/ 66 h 150"/>
                <a:gd name="T12" fmla="*/ 81 w 141"/>
                <a:gd name="T13" fmla="*/ 15 h 150"/>
                <a:gd name="T14" fmla="*/ 70 w 141"/>
                <a:gd name="T15" fmla="*/ 0 h 150"/>
                <a:gd name="T16" fmla="*/ 60 w 141"/>
                <a:gd name="T17" fmla="*/ 10 h 150"/>
                <a:gd name="T18" fmla="*/ 61 w 141"/>
                <a:gd name="T19" fmla="*/ 27 h 150"/>
                <a:gd name="T20" fmla="*/ 65 w 141"/>
                <a:gd name="T21" fmla="*/ 66 h 150"/>
                <a:gd name="T22" fmla="*/ 18 w 141"/>
                <a:gd name="T23" fmla="*/ 35 h 150"/>
                <a:gd name="T24" fmla="*/ 10 w 141"/>
                <a:gd name="T25" fmla="*/ 32 h 150"/>
                <a:gd name="T26" fmla="*/ 0 w 141"/>
                <a:gd name="T27" fmla="*/ 43 h 150"/>
                <a:gd name="T28" fmla="*/ 7 w 141"/>
                <a:gd name="T29" fmla="*/ 53 h 150"/>
                <a:gd name="T30" fmla="*/ 60 w 141"/>
                <a:gd name="T31" fmla="*/ 75 h 150"/>
                <a:gd name="T32" fmla="*/ 9 w 141"/>
                <a:gd name="T33" fmla="*/ 96 h 150"/>
                <a:gd name="T34" fmla="*/ 0 w 141"/>
                <a:gd name="T35" fmla="*/ 107 h 150"/>
                <a:gd name="T36" fmla="*/ 10 w 141"/>
                <a:gd name="T37" fmla="*/ 118 h 150"/>
                <a:gd name="T38" fmla="*/ 18 w 141"/>
                <a:gd name="T39" fmla="*/ 115 h 150"/>
                <a:gd name="T40" fmla="*/ 65 w 141"/>
                <a:gd name="T41" fmla="*/ 84 h 150"/>
                <a:gd name="T42" fmla="*/ 60 w 141"/>
                <a:gd name="T43" fmla="*/ 140 h 150"/>
                <a:gd name="T44" fmla="*/ 70 w 141"/>
                <a:gd name="T45" fmla="*/ 150 h 150"/>
                <a:gd name="T46" fmla="*/ 81 w 141"/>
                <a:gd name="T47" fmla="*/ 140 h 150"/>
                <a:gd name="T48" fmla="*/ 79 w 141"/>
                <a:gd name="T49" fmla="*/ 123 h 150"/>
                <a:gd name="T50" fmla="*/ 76 w 141"/>
                <a:gd name="T51" fmla="*/ 84 h 150"/>
                <a:gd name="T52" fmla="*/ 118 w 141"/>
                <a:gd name="T53" fmla="*/ 111 h 150"/>
                <a:gd name="T54" fmla="*/ 130 w 141"/>
                <a:gd name="T55" fmla="*/ 118 h 150"/>
                <a:gd name="T56" fmla="*/ 141 w 141"/>
                <a:gd name="T57" fmla="*/ 107 h 150"/>
                <a:gd name="T58" fmla="*/ 134 w 141"/>
                <a:gd name="T59" fmla="*/ 97 h 150"/>
                <a:gd name="T60" fmla="*/ 81 w 141"/>
                <a:gd name="T61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1" h="150">
                  <a:moveTo>
                    <a:pt x="81" y="75"/>
                  </a:moveTo>
                  <a:cubicBezTo>
                    <a:pt x="110" y="63"/>
                    <a:pt x="123" y="58"/>
                    <a:pt x="131" y="54"/>
                  </a:cubicBezTo>
                  <a:cubicBezTo>
                    <a:pt x="138" y="51"/>
                    <a:pt x="141" y="49"/>
                    <a:pt x="141" y="43"/>
                  </a:cubicBezTo>
                  <a:cubicBezTo>
                    <a:pt x="141" y="37"/>
                    <a:pt x="137" y="32"/>
                    <a:pt x="130" y="32"/>
                  </a:cubicBezTo>
                  <a:cubicBezTo>
                    <a:pt x="128" y="32"/>
                    <a:pt x="127" y="32"/>
                    <a:pt x="123" y="35"/>
                  </a:cubicBezTo>
                  <a:lnTo>
                    <a:pt x="76" y="66"/>
                  </a:lnTo>
                  <a:lnTo>
                    <a:pt x="81" y="15"/>
                  </a:lnTo>
                  <a:cubicBezTo>
                    <a:pt x="82" y="9"/>
                    <a:pt x="81" y="0"/>
                    <a:pt x="70" y="0"/>
                  </a:cubicBezTo>
                  <a:cubicBezTo>
                    <a:pt x="66" y="0"/>
                    <a:pt x="60" y="3"/>
                    <a:pt x="60" y="10"/>
                  </a:cubicBezTo>
                  <a:cubicBezTo>
                    <a:pt x="60" y="13"/>
                    <a:pt x="61" y="24"/>
                    <a:pt x="61" y="27"/>
                  </a:cubicBezTo>
                  <a:cubicBezTo>
                    <a:pt x="62" y="33"/>
                    <a:pt x="65" y="58"/>
                    <a:pt x="65" y="66"/>
                  </a:cubicBezTo>
                  <a:lnTo>
                    <a:pt x="18" y="35"/>
                  </a:lnTo>
                  <a:cubicBezTo>
                    <a:pt x="15" y="33"/>
                    <a:pt x="14" y="32"/>
                    <a:pt x="10" y="32"/>
                  </a:cubicBezTo>
                  <a:cubicBezTo>
                    <a:pt x="4" y="32"/>
                    <a:pt x="0" y="37"/>
                    <a:pt x="0" y="43"/>
                  </a:cubicBezTo>
                  <a:cubicBezTo>
                    <a:pt x="0" y="50"/>
                    <a:pt x="4" y="51"/>
                    <a:pt x="7" y="53"/>
                  </a:cubicBezTo>
                  <a:lnTo>
                    <a:pt x="60" y="75"/>
                  </a:lnTo>
                  <a:cubicBezTo>
                    <a:pt x="31" y="87"/>
                    <a:pt x="18" y="92"/>
                    <a:pt x="9" y="96"/>
                  </a:cubicBezTo>
                  <a:cubicBezTo>
                    <a:pt x="3" y="99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3" y="118"/>
                    <a:pt x="14" y="118"/>
                    <a:pt x="18" y="115"/>
                  </a:cubicBezTo>
                  <a:lnTo>
                    <a:pt x="65" y="84"/>
                  </a:lnTo>
                  <a:lnTo>
                    <a:pt x="60" y="140"/>
                  </a:lnTo>
                  <a:cubicBezTo>
                    <a:pt x="60" y="147"/>
                    <a:pt x="66" y="150"/>
                    <a:pt x="70" y="150"/>
                  </a:cubicBezTo>
                  <a:cubicBezTo>
                    <a:pt x="75" y="150"/>
                    <a:pt x="81" y="147"/>
                    <a:pt x="81" y="140"/>
                  </a:cubicBezTo>
                  <a:cubicBezTo>
                    <a:pt x="81" y="137"/>
                    <a:pt x="80" y="126"/>
                    <a:pt x="79" y="123"/>
                  </a:cubicBezTo>
                  <a:cubicBezTo>
                    <a:pt x="79" y="117"/>
                    <a:pt x="76" y="92"/>
                    <a:pt x="76" y="84"/>
                  </a:cubicBezTo>
                  <a:lnTo>
                    <a:pt x="118" y="111"/>
                  </a:lnTo>
                  <a:cubicBezTo>
                    <a:pt x="127" y="118"/>
                    <a:pt x="127" y="118"/>
                    <a:pt x="130" y="118"/>
                  </a:cubicBezTo>
                  <a:cubicBezTo>
                    <a:pt x="137" y="118"/>
                    <a:pt x="141" y="113"/>
                    <a:pt x="141" y="107"/>
                  </a:cubicBezTo>
                  <a:cubicBezTo>
                    <a:pt x="141" y="100"/>
                    <a:pt x="137" y="99"/>
                    <a:pt x="134" y="97"/>
                  </a:cubicBezTo>
                  <a:lnTo>
                    <a:pt x="81" y="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DFFAE59D-5F67-4AD9-9CF4-AEA4F66F6B06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844551" y="6488113"/>
              <a:ext cx="77788" cy="1333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3">
              <a:extLst>
                <a:ext uri="{FF2B5EF4-FFF2-40B4-BE49-F238E27FC236}">
                  <a16:creationId xmlns:a16="http://schemas.microsoft.com/office/drawing/2014/main" id="{9D4F4D84-D594-475B-B6FD-A0D2781E67B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031876" y="6443663"/>
              <a:ext cx="165100" cy="68263"/>
            </a:xfrm>
            <a:custGeom>
              <a:avLst/>
              <a:gdLst>
                <a:gd name="T0" fmla="*/ 315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5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5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4">
              <a:extLst>
                <a:ext uri="{FF2B5EF4-FFF2-40B4-BE49-F238E27FC236}">
                  <a16:creationId xmlns:a16="http://schemas.microsoft.com/office/drawing/2014/main" id="{89A662D3-2E86-4E59-9C93-9E378FB6B67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296988" y="6346825"/>
              <a:ext cx="130175" cy="206375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7 w 260"/>
                <a:gd name="T9" fmla="*/ 58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89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7" y="58"/>
                  </a:cubicBezTo>
                  <a:lnTo>
                    <a:pt x="254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0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5">
              <a:extLst>
                <a:ext uri="{FF2B5EF4-FFF2-40B4-BE49-F238E27FC236}">
                  <a16:creationId xmlns:a16="http://schemas.microsoft.com/office/drawing/2014/main" id="{0E584A30-F82A-4C52-94A2-8694AD715627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446213" y="6416675"/>
              <a:ext cx="109538" cy="136525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6">
              <a:extLst>
                <a:ext uri="{FF2B5EF4-FFF2-40B4-BE49-F238E27FC236}">
                  <a16:creationId xmlns:a16="http://schemas.microsoft.com/office/drawing/2014/main" id="{555AAFA2-EA80-46E1-B9EF-9CE73F6BD50D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584326" y="6418263"/>
              <a:ext cx="157163" cy="131763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6 w 315"/>
                <a:gd name="T9" fmla="*/ 38 h 227"/>
                <a:gd name="T10" fmla="*/ 36 w 315"/>
                <a:gd name="T11" fmla="*/ 2 h 227"/>
                <a:gd name="T12" fmla="*/ 0 w 315"/>
                <a:gd name="T13" fmla="*/ 2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0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0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5" y="30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0"/>
                    <a:pt x="227" y="30"/>
                  </a:cubicBezTo>
                  <a:cubicBezTo>
                    <a:pt x="273" y="30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7">
              <a:extLst>
                <a:ext uri="{FF2B5EF4-FFF2-40B4-BE49-F238E27FC236}">
                  <a16:creationId xmlns:a16="http://schemas.microsoft.com/office/drawing/2014/main" id="{130A2D16-C305-4BEA-953B-7AFC311117A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785938" y="6334125"/>
              <a:ext cx="58738" cy="28892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8">
              <a:extLst>
                <a:ext uri="{FF2B5EF4-FFF2-40B4-BE49-F238E27FC236}">
                  <a16:creationId xmlns:a16="http://schemas.microsoft.com/office/drawing/2014/main" id="{56DCE762-4C6A-40AE-A6A6-D2A6C804CF0B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873251" y="6334125"/>
              <a:ext cx="96838" cy="233363"/>
            </a:xfrm>
            <a:custGeom>
              <a:avLst/>
              <a:gdLst>
                <a:gd name="T0" fmla="*/ 104 w 193"/>
                <a:gd name="T1" fmla="*/ 219 h 402"/>
                <a:gd name="T2" fmla="*/ 167 w 193"/>
                <a:gd name="T3" fmla="*/ 291 h 402"/>
                <a:gd name="T4" fmla="*/ 104 w 193"/>
                <a:gd name="T5" fmla="*/ 363 h 402"/>
                <a:gd name="T6" fmla="*/ 104 w 193"/>
                <a:gd name="T7" fmla="*/ 219 h 402"/>
                <a:gd name="T8" fmla="*/ 88 w 193"/>
                <a:gd name="T9" fmla="*/ 215 h 402"/>
                <a:gd name="T10" fmla="*/ 88 w 193"/>
                <a:gd name="T11" fmla="*/ 363 h 402"/>
                <a:gd name="T12" fmla="*/ 15 w 193"/>
                <a:gd name="T13" fmla="*/ 304 h 402"/>
                <a:gd name="T14" fmla="*/ 23 w 193"/>
                <a:gd name="T15" fmla="*/ 305 h 402"/>
                <a:gd name="T16" fmla="*/ 46 w 193"/>
                <a:gd name="T17" fmla="*/ 282 h 402"/>
                <a:gd name="T18" fmla="*/ 23 w 193"/>
                <a:gd name="T19" fmla="*/ 260 h 402"/>
                <a:gd name="T20" fmla="*/ 0 w 193"/>
                <a:gd name="T21" fmla="*/ 285 h 402"/>
                <a:gd name="T22" fmla="*/ 88 w 193"/>
                <a:gd name="T23" fmla="*/ 379 h 402"/>
                <a:gd name="T24" fmla="*/ 88 w 193"/>
                <a:gd name="T25" fmla="*/ 402 h 402"/>
                <a:gd name="T26" fmla="*/ 104 w 193"/>
                <a:gd name="T27" fmla="*/ 402 h 402"/>
                <a:gd name="T28" fmla="*/ 104 w 193"/>
                <a:gd name="T29" fmla="*/ 379 h 402"/>
                <a:gd name="T30" fmla="*/ 193 w 193"/>
                <a:gd name="T31" fmla="*/ 276 h 402"/>
                <a:gd name="T32" fmla="*/ 166 w 193"/>
                <a:gd name="T33" fmla="*/ 205 h 402"/>
                <a:gd name="T34" fmla="*/ 104 w 193"/>
                <a:gd name="T35" fmla="*/ 173 h 402"/>
                <a:gd name="T36" fmla="*/ 104 w 193"/>
                <a:gd name="T37" fmla="*/ 38 h 402"/>
                <a:gd name="T38" fmla="*/ 178 w 193"/>
                <a:gd name="T39" fmla="*/ 90 h 402"/>
                <a:gd name="T40" fmla="*/ 170 w 193"/>
                <a:gd name="T41" fmla="*/ 89 h 402"/>
                <a:gd name="T42" fmla="*/ 147 w 193"/>
                <a:gd name="T43" fmla="*/ 112 h 402"/>
                <a:gd name="T44" fmla="*/ 170 w 193"/>
                <a:gd name="T45" fmla="*/ 135 h 402"/>
                <a:gd name="T46" fmla="*/ 193 w 193"/>
                <a:gd name="T47" fmla="*/ 110 h 402"/>
                <a:gd name="T48" fmla="*/ 104 w 193"/>
                <a:gd name="T49" fmla="*/ 22 h 402"/>
                <a:gd name="T50" fmla="*/ 104 w 193"/>
                <a:gd name="T51" fmla="*/ 0 h 402"/>
                <a:gd name="T52" fmla="*/ 88 w 193"/>
                <a:gd name="T53" fmla="*/ 0 h 402"/>
                <a:gd name="T54" fmla="*/ 88 w 193"/>
                <a:gd name="T55" fmla="*/ 23 h 402"/>
                <a:gd name="T56" fmla="*/ 0 w 193"/>
                <a:gd name="T57" fmla="*/ 118 h 402"/>
                <a:gd name="T58" fmla="*/ 27 w 193"/>
                <a:gd name="T59" fmla="*/ 185 h 402"/>
                <a:gd name="T60" fmla="*/ 88 w 193"/>
                <a:gd name="T61" fmla="*/ 215 h 402"/>
                <a:gd name="T62" fmla="*/ 88 w 193"/>
                <a:gd name="T63" fmla="*/ 169 h 402"/>
                <a:gd name="T64" fmla="*/ 25 w 193"/>
                <a:gd name="T65" fmla="*/ 103 h 402"/>
                <a:gd name="T66" fmla="*/ 88 w 193"/>
                <a:gd name="T67" fmla="*/ 38 h 402"/>
                <a:gd name="T68" fmla="*/ 88 w 193"/>
                <a:gd name="T69" fmla="*/ 16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402">
                  <a:moveTo>
                    <a:pt x="104" y="219"/>
                  </a:moveTo>
                  <a:cubicBezTo>
                    <a:pt x="164" y="231"/>
                    <a:pt x="167" y="279"/>
                    <a:pt x="167" y="291"/>
                  </a:cubicBezTo>
                  <a:cubicBezTo>
                    <a:pt x="167" y="325"/>
                    <a:pt x="143" y="358"/>
                    <a:pt x="104" y="363"/>
                  </a:cubicBezTo>
                  <a:lnTo>
                    <a:pt x="104" y="219"/>
                  </a:lnTo>
                  <a:close/>
                  <a:moveTo>
                    <a:pt x="88" y="215"/>
                  </a:moveTo>
                  <a:lnTo>
                    <a:pt x="88" y="363"/>
                  </a:lnTo>
                  <a:cubicBezTo>
                    <a:pt x="45" y="361"/>
                    <a:pt x="21" y="335"/>
                    <a:pt x="15" y="304"/>
                  </a:cubicBezTo>
                  <a:cubicBezTo>
                    <a:pt x="17" y="305"/>
                    <a:pt x="21" y="305"/>
                    <a:pt x="23" y="305"/>
                  </a:cubicBezTo>
                  <a:cubicBezTo>
                    <a:pt x="36" y="305"/>
                    <a:pt x="46" y="296"/>
                    <a:pt x="46" y="282"/>
                  </a:cubicBezTo>
                  <a:cubicBezTo>
                    <a:pt x="46" y="269"/>
                    <a:pt x="35" y="260"/>
                    <a:pt x="23" y="260"/>
                  </a:cubicBezTo>
                  <a:cubicBezTo>
                    <a:pt x="20" y="260"/>
                    <a:pt x="0" y="261"/>
                    <a:pt x="0" y="285"/>
                  </a:cubicBezTo>
                  <a:cubicBezTo>
                    <a:pt x="0" y="329"/>
                    <a:pt x="26" y="375"/>
                    <a:pt x="88" y="379"/>
                  </a:cubicBezTo>
                  <a:lnTo>
                    <a:pt x="88" y="402"/>
                  </a:lnTo>
                  <a:lnTo>
                    <a:pt x="104" y="402"/>
                  </a:lnTo>
                  <a:lnTo>
                    <a:pt x="104" y="379"/>
                  </a:lnTo>
                  <a:cubicBezTo>
                    <a:pt x="156" y="374"/>
                    <a:pt x="193" y="328"/>
                    <a:pt x="193" y="276"/>
                  </a:cubicBezTo>
                  <a:cubicBezTo>
                    <a:pt x="193" y="235"/>
                    <a:pt x="170" y="210"/>
                    <a:pt x="166" y="205"/>
                  </a:cubicBezTo>
                  <a:cubicBezTo>
                    <a:pt x="146" y="183"/>
                    <a:pt x="128" y="179"/>
                    <a:pt x="104" y="173"/>
                  </a:cubicBezTo>
                  <a:lnTo>
                    <a:pt x="104" y="38"/>
                  </a:lnTo>
                  <a:cubicBezTo>
                    <a:pt x="146" y="40"/>
                    <a:pt x="170" y="62"/>
                    <a:pt x="178" y="90"/>
                  </a:cubicBezTo>
                  <a:cubicBezTo>
                    <a:pt x="176" y="90"/>
                    <a:pt x="175" y="89"/>
                    <a:pt x="170" y="89"/>
                  </a:cubicBezTo>
                  <a:cubicBezTo>
                    <a:pt x="157" y="89"/>
                    <a:pt x="147" y="98"/>
                    <a:pt x="147" y="112"/>
                  </a:cubicBezTo>
                  <a:cubicBezTo>
                    <a:pt x="147" y="127"/>
                    <a:pt x="159" y="135"/>
                    <a:pt x="170" y="135"/>
                  </a:cubicBezTo>
                  <a:cubicBezTo>
                    <a:pt x="171" y="135"/>
                    <a:pt x="193" y="134"/>
                    <a:pt x="193" y="110"/>
                  </a:cubicBezTo>
                  <a:cubicBezTo>
                    <a:pt x="193" y="62"/>
                    <a:pt x="160" y="25"/>
                    <a:pt x="104" y="22"/>
                  </a:cubicBezTo>
                  <a:lnTo>
                    <a:pt x="104" y="0"/>
                  </a:lnTo>
                  <a:lnTo>
                    <a:pt x="88" y="0"/>
                  </a:lnTo>
                  <a:lnTo>
                    <a:pt x="88" y="23"/>
                  </a:lnTo>
                  <a:cubicBezTo>
                    <a:pt x="33" y="28"/>
                    <a:pt x="0" y="73"/>
                    <a:pt x="0" y="118"/>
                  </a:cubicBezTo>
                  <a:cubicBezTo>
                    <a:pt x="0" y="152"/>
                    <a:pt x="18" y="176"/>
                    <a:pt x="27" y="185"/>
                  </a:cubicBezTo>
                  <a:cubicBezTo>
                    <a:pt x="46" y="204"/>
                    <a:pt x="63" y="208"/>
                    <a:pt x="88" y="215"/>
                  </a:cubicBezTo>
                  <a:close/>
                  <a:moveTo>
                    <a:pt x="88" y="169"/>
                  </a:moveTo>
                  <a:cubicBezTo>
                    <a:pt x="27" y="156"/>
                    <a:pt x="25" y="113"/>
                    <a:pt x="25" y="103"/>
                  </a:cubicBezTo>
                  <a:cubicBezTo>
                    <a:pt x="25" y="73"/>
                    <a:pt x="49" y="42"/>
                    <a:pt x="88" y="38"/>
                  </a:cubicBezTo>
                  <a:lnTo>
                    <a:pt x="88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9">
              <a:extLst>
                <a:ext uri="{FF2B5EF4-FFF2-40B4-BE49-F238E27FC236}">
                  <a16:creationId xmlns:a16="http://schemas.microsoft.com/office/drawing/2014/main" id="{B50EF0C1-383F-4915-BAFA-FBE43BBB0570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005013" y="6357938"/>
              <a:ext cx="82550" cy="192088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2"/>
                  </a:lnTo>
                  <a:cubicBezTo>
                    <a:pt x="66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0">
              <a:extLst>
                <a:ext uri="{FF2B5EF4-FFF2-40B4-BE49-F238E27FC236}">
                  <a16:creationId xmlns:a16="http://schemas.microsoft.com/office/drawing/2014/main" id="{8F7BD206-2251-43F0-B14A-89E3DF9565D9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117726" y="6357938"/>
              <a:ext cx="104775" cy="198438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4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8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4" y="269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1">
              <a:extLst>
                <a:ext uri="{FF2B5EF4-FFF2-40B4-BE49-F238E27FC236}">
                  <a16:creationId xmlns:a16="http://schemas.microsoft.com/office/drawing/2014/main" id="{655CF9FF-AB1B-4503-A572-C18766A204F5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254251" y="6357938"/>
              <a:ext cx="82550" cy="192088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8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5" y="32"/>
                    <a:pt x="0" y="32"/>
                  </a:cubicBezTo>
                  <a:lnTo>
                    <a:pt x="0" y="47"/>
                  </a:lnTo>
                  <a:cubicBezTo>
                    <a:pt x="9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8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2">
              <a:extLst>
                <a:ext uri="{FF2B5EF4-FFF2-40B4-BE49-F238E27FC236}">
                  <a16:creationId xmlns:a16="http://schemas.microsoft.com/office/drawing/2014/main" id="{79A2429D-EF50-429C-B52A-6D2DD92B74F7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371726" y="6334125"/>
              <a:ext cx="57150" cy="28892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4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4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9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4" y="498"/>
                  </a:cubicBezTo>
                  <a:cubicBezTo>
                    <a:pt x="9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DA15FDF-D393-4306-8962-373312B91794}"/>
              </a:ext>
            </a:extLst>
          </p:cNvPr>
          <p:cNvSpPr txBox="1"/>
          <p:nvPr/>
        </p:nvSpPr>
        <p:spPr>
          <a:xfrm>
            <a:off x="7164143" y="1842727"/>
            <a:ext cx="137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Alice: $100</a:t>
            </a:r>
          </a:p>
          <a:p>
            <a:pPr algn="l"/>
            <a:r>
              <a:rPr lang="en-US" sz="2000" dirty="0"/>
              <a:t>Bob:   $101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25D13F-0375-4960-B80E-1BCB1204D104}"/>
              </a:ext>
            </a:extLst>
          </p:cNvPr>
          <p:cNvSpPr txBox="1"/>
          <p:nvPr/>
        </p:nvSpPr>
        <p:spPr>
          <a:xfrm>
            <a:off x="6621361" y="1028526"/>
            <a:ext cx="2335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/>
              <a:t>Typical MIM A</a:t>
            </a:r>
            <a:r>
              <a:rPr lang="en-US" altLang="zh-CN" sz="2000" u="sng" dirty="0"/>
              <a:t>ttack:</a:t>
            </a:r>
            <a:endParaRPr lang="en-US" sz="2000" u="sn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4CA8506-336A-4497-9EFA-ACF078B01D75}"/>
              </a:ext>
            </a:extLst>
          </p:cNvPr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032" y="4938908"/>
            <a:ext cx="592085" cy="823498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67770C2-81A4-4E3F-B7DB-0479A39C923C}"/>
              </a:ext>
            </a:extLst>
          </p:cNvPr>
          <p:cNvCxnSpPr>
            <a:cxnSpLocks/>
          </p:cNvCxnSpPr>
          <p:nvPr/>
        </p:nvCxnSpPr>
        <p:spPr>
          <a:xfrm>
            <a:off x="6548582" y="867634"/>
            <a:ext cx="0" cy="5915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33F474D0-30DD-448A-B60B-33834C48FEB4}"/>
              </a:ext>
            </a:extLst>
          </p:cNvPr>
          <p:cNvSpPr txBox="1">
            <a:spLocks/>
          </p:cNvSpPr>
          <p:nvPr/>
        </p:nvSpPr>
        <p:spPr>
          <a:xfrm>
            <a:off x="312068" y="3671138"/>
            <a:ext cx="6152233" cy="18040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n-lt"/>
              </a:rPr>
              <a:t>Some Observations: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B*</a:t>
            </a:r>
            <a:r>
              <a:rPr lang="en-US" dirty="0">
                <a:latin typeface="+mn-lt"/>
              </a:rPr>
              <a:t> just mauls Alice’s ciphertext to generate his price in committed form</a:t>
            </a:r>
          </a:p>
          <a:p>
            <a:r>
              <a:rPr lang="en-US" dirty="0">
                <a:latin typeface="+mn-lt"/>
              </a:rPr>
              <a:t>This does not violate the hiding property security of the commitment scheme (A’s price is still  hidden from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B*</a:t>
            </a:r>
            <a:r>
              <a:rPr lang="en-US" dirty="0">
                <a:latin typeface="+mn-lt"/>
              </a:rPr>
              <a:t>)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D484321-B880-4146-9246-2B22537DB4A7}"/>
              </a:ext>
            </a:extLst>
          </p:cNvPr>
          <p:cNvCxnSpPr>
            <a:cxnSpLocks/>
          </p:cNvCxnSpPr>
          <p:nvPr/>
        </p:nvCxnSpPr>
        <p:spPr>
          <a:xfrm>
            <a:off x="229524" y="3517207"/>
            <a:ext cx="63190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ACB2BF35-130C-4FC5-A45B-D06C64261CD8}"/>
              </a:ext>
            </a:extLst>
          </p:cNvPr>
          <p:cNvSpPr txBox="1"/>
          <p:nvPr/>
        </p:nvSpPr>
        <p:spPr>
          <a:xfrm>
            <a:off x="325493" y="5467348"/>
            <a:ext cx="6253019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Goal:</a:t>
            </a:r>
            <a:r>
              <a:rPr lang="en-US" sz="2000" dirty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Remove the dependence between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B*</a:t>
            </a:r>
            <a:r>
              <a:rPr lang="en-US" altLang="zh-CN" sz="2000" dirty="0">
                <a:cs typeface="Times New Roman" panose="02020603050405020304" pitchFamily="18" charset="0"/>
              </a:rPr>
              <a:t>’s com and A’s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Non-malleability is designed for this purpose [</a:t>
            </a: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DDN91</a:t>
            </a:r>
            <a:r>
              <a:rPr lang="en-US" sz="2000" dirty="0">
                <a:cs typeface="Times New Roman" panose="02020603050405020304" pitchFamily="18" charset="0"/>
              </a:rPr>
              <a:t>]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864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53" grpId="0"/>
      <p:bldP spid="157" grpId="0"/>
      <p:bldP spid="1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0AC1-EF8B-43B8-9FDE-D3E757A0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err="1"/>
              <a:t>NMCom</a:t>
            </a:r>
            <a:r>
              <a:rPr lang="en-US" dirty="0"/>
              <a:t> and NMZK (1/2)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DAA02B-6BEC-4873-971A-016D8FC66844}"/>
              </a:ext>
            </a:extLst>
          </p:cNvPr>
          <p:cNvSpPr txBox="1"/>
          <p:nvPr/>
        </p:nvSpPr>
        <p:spPr>
          <a:xfrm>
            <a:off x="343966" y="895348"/>
            <a:ext cx="6253019" cy="8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Goal:</a:t>
            </a:r>
            <a:r>
              <a:rPr lang="en-US" sz="2200" dirty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cs typeface="Times New Roman" panose="02020603050405020304" pitchFamily="18" charset="0"/>
              </a:rPr>
              <a:t>Remove the dependence between 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cs typeface="Times New Roman" panose="02020603050405020304" pitchFamily="18" charset="0"/>
              </a:rPr>
              <a:t>’s com and C’s</a:t>
            </a:r>
            <a:endParaRPr lang="en-US" sz="2200" dirty="0">
              <a:cs typeface="Times New Roman" panose="02020603050405020304" pitchFamily="18" charset="0"/>
            </a:endParaRPr>
          </a:p>
        </p:txBody>
      </p:sp>
      <p:sp>
        <p:nvSpPr>
          <p:cNvPr id="90" name="Freeform 7 1 1">
            <a:extLst>
              <a:ext uri="{FF2B5EF4-FFF2-40B4-BE49-F238E27FC236}">
                <a16:creationId xmlns:a16="http://schemas.microsoft.com/office/drawing/2014/main" id="{217CED9E-AC0A-40DB-9E40-5E99D7478909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2677432" y="2686177"/>
            <a:ext cx="361464" cy="250245"/>
          </a:xfrm>
          <a:custGeom>
            <a:avLst/>
            <a:gdLst>
              <a:gd name="T0" fmla="*/ 179 w 544"/>
              <a:gd name="T1" fmla="*/ 73 h 377"/>
              <a:gd name="T2" fmla="*/ 242 w 544"/>
              <a:gd name="T3" fmla="*/ 302 h 377"/>
              <a:gd name="T4" fmla="*/ 264 w 544"/>
              <a:gd name="T5" fmla="*/ 335 h 377"/>
              <a:gd name="T6" fmla="*/ 276 w 544"/>
              <a:gd name="T7" fmla="*/ 326 h 377"/>
              <a:gd name="T8" fmla="*/ 375 w 544"/>
              <a:gd name="T9" fmla="*/ 220 h 377"/>
              <a:gd name="T10" fmla="*/ 484 w 544"/>
              <a:gd name="T11" fmla="*/ 93 h 377"/>
              <a:gd name="T12" fmla="*/ 459 w 544"/>
              <a:gd name="T13" fmla="*/ 306 h 377"/>
              <a:gd name="T14" fmla="*/ 461 w 544"/>
              <a:gd name="T15" fmla="*/ 346 h 377"/>
              <a:gd name="T16" fmla="*/ 485 w 544"/>
              <a:gd name="T17" fmla="*/ 366 h 377"/>
              <a:gd name="T18" fmla="*/ 544 w 544"/>
              <a:gd name="T19" fmla="*/ 334 h 377"/>
              <a:gd name="T20" fmla="*/ 539 w 544"/>
              <a:gd name="T21" fmla="*/ 331 h 377"/>
              <a:gd name="T22" fmla="*/ 517 w 544"/>
              <a:gd name="T23" fmla="*/ 339 h 377"/>
              <a:gd name="T24" fmla="*/ 503 w 544"/>
              <a:gd name="T25" fmla="*/ 318 h 377"/>
              <a:gd name="T26" fmla="*/ 502 w 544"/>
              <a:gd name="T27" fmla="*/ 285 h 377"/>
              <a:gd name="T28" fmla="*/ 538 w 544"/>
              <a:gd name="T29" fmla="*/ 16 h 377"/>
              <a:gd name="T30" fmla="*/ 539 w 544"/>
              <a:gd name="T31" fmla="*/ 8 h 377"/>
              <a:gd name="T32" fmla="*/ 535 w 544"/>
              <a:gd name="T33" fmla="*/ 0 h 377"/>
              <a:gd name="T34" fmla="*/ 523 w 544"/>
              <a:gd name="T35" fmla="*/ 12 h 377"/>
              <a:gd name="T36" fmla="*/ 281 w 544"/>
              <a:gd name="T37" fmla="*/ 285 h 377"/>
              <a:gd name="T38" fmla="*/ 242 w 544"/>
              <a:gd name="T39" fmla="*/ 170 h 377"/>
              <a:gd name="T40" fmla="*/ 210 w 544"/>
              <a:gd name="T41" fmla="*/ 24 h 377"/>
              <a:gd name="T42" fmla="*/ 206 w 544"/>
              <a:gd name="T43" fmla="*/ 2 h 377"/>
              <a:gd name="T44" fmla="*/ 201 w 544"/>
              <a:gd name="T45" fmla="*/ 0 h 377"/>
              <a:gd name="T46" fmla="*/ 170 w 544"/>
              <a:gd name="T47" fmla="*/ 21 h 377"/>
              <a:gd name="T48" fmla="*/ 119 w 544"/>
              <a:gd name="T49" fmla="*/ 224 h 377"/>
              <a:gd name="T50" fmla="*/ 58 w 544"/>
              <a:gd name="T51" fmla="*/ 331 h 377"/>
              <a:gd name="T52" fmla="*/ 22 w 544"/>
              <a:gd name="T53" fmla="*/ 317 h 377"/>
              <a:gd name="T54" fmla="*/ 18 w 544"/>
              <a:gd name="T55" fmla="*/ 314 h 377"/>
              <a:gd name="T56" fmla="*/ 0 w 544"/>
              <a:gd name="T57" fmla="*/ 351 h 377"/>
              <a:gd name="T58" fmla="*/ 16 w 544"/>
              <a:gd name="T59" fmla="*/ 370 h 377"/>
              <a:gd name="T60" fmla="*/ 43 w 544"/>
              <a:gd name="T61" fmla="*/ 377 h 377"/>
              <a:gd name="T62" fmla="*/ 113 w 544"/>
              <a:gd name="T63" fmla="*/ 280 h 377"/>
              <a:gd name="T64" fmla="*/ 179 w 544"/>
              <a:gd name="T65" fmla="*/ 73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4" h="377">
                <a:moveTo>
                  <a:pt x="179" y="73"/>
                </a:moveTo>
                <a:cubicBezTo>
                  <a:pt x="192" y="138"/>
                  <a:pt x="214" y="244"/>
                  <a:pt x="242" y="302"/>
                </a:cubicBezTo>
                <a:cubicBezTo>
                  <a:pt x="253" y="324"/>
                  <a:pt x="259" y="335"/>
                  <a:pt x="264" y="335"/>
                </a:cubicBezTo>
                <a:cubicBezTo>
                  <a:pt x="266" y="335"/>
                  <a:pt x="267" y="335"/>
                  <a:pt x="276" y="326"/>
                </a:cubicBezTo>
                <a:cubicBezTo>
                  <a:pt x="314" y="289"/>
                  <a:pt x="340" y="260"/>
                  <a:pt x="375" y="220"/>
                </a:cubicBezTo>
                <a:lnTo>
                  <a:pt x="484" y="93"/>
                </a:lnTo>
                <a:cubicBezTo>
                  <a:pt x="477" y="136"/>
                  <a:pt x="459" y="248"/>
                  <a:pt x="459" y="306"/>
                </a:cubicBezTo>
                <a:cubicBezTo>
                  <a:pt x="459" y="320"/>
                  <a:pt x="460" y="333"/>
                  <a:pt x="461" y="346"/>
                </a:cubicBezTo>
                <a:cubicBezTo>
                  <a:pt x="462" y="352"/>
                  <a:pt x="464" y="366"/>
                  <a:pt x="485" y="366"/>
                </a:cubicBezTo>
                <a:cubicBezTo>
                  <a:pt x="506" y="366"/>
                  <a:pt x="544" y="344"/>
                  <a:pt x="544" y="334"/>
                </a:cubicBezTo>
                <a:cubicBezTo>
                  <a:pt x="544" y="331"/>
                  <a:pt x="541" y="331"/>
                  <a:pt x="539" y="331"/>
                </a:cubicBezTo>
                <a:cubicBezTo>
                  <a:pt x="533" y="331"/>
                  <a:pt x="523" y="335"/>
                  <a:pt x="517" y="339"/>
                </a:cubicBezTo>
                <a:cubicBezTo>
                  <a:pt x="505" y="337"/>
                  <a:pt x="504" y="329"/>
                  <a:pt x="503" y="318"/>
                </a:cubicBezTo>
                <a:cubicBezTo>
                  <a:pt x="502" y="302"/>
                  <a:pt x="502" y="287"/>
                  <a:pt x="502" y="285"/>
                </a:cubicBezTo>
                <a:cubicBezTo>
                  <a:pt x="502" y="229"/>
                  <a:pt x="524" y="78"/>
                  <a:pt x="538" y="16"/>
                </a:cubicBezTo>
                <a:cubicBezTo>
                  <a:pt x="539" y="13"/>
                  <a:pt x="539" y="12"/>
                  <a:pt x="539" y="8"/>
                </a:cubicBezTo>
                <a:cubicBezTo>
                  <a:pt x="539" y="6"/>
                  <a:pt x="539" y="0"/>
                  <a:pt x="535" y="0"/>
                </a:cubicBezTo>
                <a:cubicBezTo>
                  <a:pt x="533" y="0"/>
                  <a:pt x="533" y="1"/>
                  <a:pt x="523" y="12"/>
                </a:cubicBezTo>
                <a:cubicBezTo>
                  <a:pt x="476" y="69"/>
                  <a:pt x="330" y="243"/>
                  <a:pt x="281" y="285"/>
                </a:cubicBezTo>
                <a:cubicBezTo>
                  <a:pt x="268" y="259"/>
                  <a:pt x="259" y="240"/>
                  <a:pt x="242" y="170"/>
                </a:cubicBezTo>
                <a:cubicBezTo>
                  <a:pt x="227" y="114"/>
                  <a:pt x="219" y="72"/>
                  <a:pt x="210" y="24"/>
                </a:cubicBezTo>
                <a:cubicBezTo>
                  <a:pt x="209" y="17"/>
                  <a:pt x="206" y="3"/>
                  <a:pt x="206" y="2"/>
                </a:cubicBezTo>
                <a:cubicBezTo>
                  <a:pt x="205" y="0"/>
                  <a:pt x="202" y="0"/>
                  <a:pt x="201" y="0"/>
                </a:cubicBezTo>
                <a:cubicBezTo>
                  <a:pt x="192" y="0"/>
                  <a:pt x="171" y="11"/>
                  <a:pt x="170" y="21"/>
                </a:cubicBezTo>
                <a:cubicBezTo>
                  <a:pt x="164" y="63"/>
                  <a:pt x="154" y="129"/>
                  <a:pt x="119" y="224"/>
                </a:cubicBezTo>
                <a:cubicBezTo>
                  <a:pt x="79" y="331"/>
                  <a:pt x="68" y="331"/>
                  <a:pt x="58" y="331"/>
                </a:cubicBezTo>
                <a:cubicBezTo>
                  <a:pt x="52" y="331"/>
                  <a:pt x="33" y="327"/>
                  <a:pt x="22" y="317"/>
                </a:cubicBezTo>
                <a:cubicBezTo>
                  <a:pt x="20" y="314"/>
                  <a:pt x="19" y="314"/>
                  <a:pt x="18" y="314"/>
                </a:cubicBezTo>
                <a:cubicBezTo>
                  <a:pt x="11" y="314"/>
                  <a:pt x="0" y="337"/>
                  <a:pt x="0" y="351"/>
                </a:cubicBezTo>
                <a:cubicBezTo>
                  <a:pt x="0" y="355"/>
                  <a:pt x="0" y="361"/>
                  <a:pt x="16" y="370"/>
                </a:cubicBezTo>
                <a:cubicBezTo>
                  <a:pt x="28" y="376"/>
                  <a:pt x="40" y="377"/>
                  <a:pt x="43" y="377"/>
                </a:cubicBezTo>
                <a:cubicBezTo>
                  <a:pt x="74" y="377"/>
                  <a:pt x="103" y="305"/>
                  <a:pt x="113" y="280"/>
                </a:cubicBezTo>
                <a:cubicBezTo>
                  <a:pt x="137" y="223"/>
                  <a:pt x="165" y="145"/>
                  <a:pt x="179" y="73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415C0065-67F1-4E1C-BC18-66547C6CDF22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361495" y="2676776"/>
            <a:ext cx="242581" cy="236559"/>
          </a:xfrm>
          <a:custGeom>
            <a:avLst/>
            <a:gdLst>
              <a:gd name="T0" fmla="*/ 167 w 357"/>
              <a:gd name="T1" fmla="*/ 34 h 352"/>
              <a:gd name="T2" fmla="*/ 181 w 357"/>
              <a:gd name="T3" fmla="*/ 16 h 352"/>
              <a:gd name="T4" fmla="*/ 212 w 357"/>
              <a:gd name="T5" fmla="*/ 15 h 352"/>
              <a:gd name="T6" fmla="*/ 302 w 357"/>
              <a:gd name="T7" fmla="*/ 65 h 352"/>
              <a:gd name="T8" fmla="*/ 275 w 357"/>
              <a:gd name="T9" fmla="*/ 136 h 352"/>
              <a:gd name="T10" fmla="*/ 191 w 357"/>
              <a:gd name="T11" fmla="*/ 165 h 352"/>
              <a:gd name="T12" fmla="*/ 135 w 357"/>
              <a:gd name="T13" fmla="*/ 165 h 352"/>
              <a:gd name="T14" fmla="*/ 167 w 357"/>
              <a:gd name="T15" fmla="*/ 34 h 352"/>
              <a:gd name="T16" fmla="*/ 239 w 357"/>
              <a:gd name="T17" fmla="*/ 171 h 352"/>
              <a:gd name="T18" fmla="*/ 349 w 357"/>
              <a:gd name="T19" fmla="*/ 75 h 352"/>
              <a:gd name="T20" fmla="*/ 239 w 357"/>
              <a:gd name="T21" fmla="*/ 0 h 352"/>
              <a:gd name="T22" fmla="*/ 96 w 357"/>
              <a:gd name="T23" fmla="*/ 0 h 352"/>
              <a:gd name="T24" fmla="*/ 82 w 357"/>
              <a:gd name="T25" fmla="*/ 10 h 352"/>
              <a:gd name="T26" fmla="*/ 96 w 357"/>
              <a:gd name="T27" fmla="*/ 15 h 352"/>
              <a:gd name="T28" fmla="*/ 115 w 357"/>
              <a:gd name="T29" fmla="*/ 16 h 352"/>
              <a:gd name="T30" fmla="*/ 128 w 357"/>
              <a:gd name="T31" fmla="*/ 24 h 352"/>
              <a:gd name="T32" fmla="*/ 126 w 357"/>
              <a:gd name="T33" fmla="*/ 34 h 352"/>
              <a:gd name="T34" fmla="*/ 59 w 357"/>
              <a:gd name="T35" fmla="*/ 302 h 352"/>
              <a:gd name="T36" fmla="*/ 14 w 357"/>
              <a:gd name="T37" fmla="*/ 326 h 352"/>
              <a:gd name="T38" fmla="*/ 0 w 357"/>
              <a:gd name="T39" fmla="*/ 336 h 352"/>
              <a:gd name="T40" fmla="*/ 7 w 357"/>
              <a:gd name="T41" fmla="*/ 341 h 352"/>
              <a:gd name="T42" fmla="*/ 70 w 357"/>
              <a:gd name="T43" fmla="*/ 340 h 352"/>
              <a:gd name="T44" fmla="*/ 134 w 357"/>
              <a:gd name="T45" fmla="*/ 341 h 352"/>
              <a:gd name="T46" fmla="*/ 144 w 357"/>
              <a:gd name="T47" fmla="*/ 331 h 352"/>
              <a:gd name="T48" fmla="*/ 130 w 357"/>
              <a:gd name="T49" fmla="*/ 326 h 352"/>
              <a:gd name="T50" fmla="*/ 97 w 357"/>
              <a:gd name="T51" fmla="*/ 317 h 352"/>
              <a:gd name="T52" fmla="*/ 99 w 357"/>
              <a:gd name="T53" fmla="*/ 308 h 352"/>
              <a:gd name="T54" fmla="*/ 132 w 357"/>
              <a:gd name="T55" fmla="*/ 176 h 352"/>
              <a:gd name="T56" fmla="*/ 191 w 357"/>
              <a:gd name="T57" fmla="*/ 176 h 352"/>
              <a:gd name="T58" fmla="*/ 246 w 357"/>
              <a:gd name="T59" fmla="*/ 221 h 352"/>
              <a:gd name="T60" fmla="*/ 239 w 357"/>
              <a:gd name="T61" fmla="*/ 256 h 352"/>
              <a:gd name="T62" fmla="*/ 231 w 357"/>
              <a:gd name="T63" fmla="*/ 298 h 352"/>
              <a:gd name="T64" fmla="*/ 297 w 357"/>
              <a:gd name="T65" fmla="*/ 352 h 352"/>
              <a:gd name="T66" fmla="*/ 357 w 357"/>
              <a:gd name="T67" fmla="*/ 295 h 352"/>
              <a:gd name="T68" fmla="*/ 351 w 357"/>
              <a:gd name="T69" fmla="*/ 289 h 352"/>
              <a:gd name="T70" fmla="*/ 344 w 357"/>
              <a:gd name="T71" fmla="*/ 296 h 352"/>
              <a:gd name="T72" fmla="*/ 299 w 357"/>
              <a:gd name="T73" fmla="*/ 341 h 352"/>
              <a:gd name="T74" fmla="*/ 279 w 357"/>
              <a:gd name="T75" fmla="*/ 311 h 352"/>
              <a:gd name="T76" fmla="*/ 284 w 357"/>
              <a:gd name="T77" fmla="*/ 254 h 352"/>
              <a:gd name="T78" fmla="*/ 286 w 357"/>
              <a:gd name="T79" fmla="*/ 230 h 352"/>
              <a:gd name="T80" fmla="*/ 239 w 357"/>
              <a:gd name="T81" fmla="*/ 17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7" h="352">
                <a:moveTo>
                  <a:pt x="167" y="34"/>
                </a:moveTo>
                <a:cubicBezTo>
                  <a:pt x="170" y="22"/>
                  <a:pt x="172" y="17"/>
                  <a:pt x="181" y="16"/>
                </a:cubicBezTo>
                <a:cubicBezTo>
                  <a:pt x="186" y="15"/>
                  <a:pt x="202" y="15"/>
                  <a:pt x="212" y="15"/>
                </a:cubicBezTo>
                <a:cubicBezTo>
                  <a:pt x="247" y="15"/>
                  <a:pt x="302" y="15"/>
                  <a:pt x="302" y="65"/>
                </a:cubicBezTo>
                <a:cubicBezTo>
                  <a:pt x="302" y="82"/>
                  <a:pt x="294" y="116"/>
                  <a:pt x="275" y="136"/>
                </a:cubicBezTo>
                <a:cubicBezTo>
                  <a:pt x="262" y="149"/>
                  <a:pt x="236" y="165"/>
                  <a:pt x="191" y="165"/>
                </a:cubicBezTo>
                <a:lnTo>
                  <a:pt x="135" y="165"/>
                </a:lnTo>
                <a:lnTo>
                  <a:pt x="167" y="34"/>
                </a:lnTo>
                <a:close/>
                <a:moveTo>
                  <a:pt x="239" y="171"/>
                </a:moveTo>
                <a:cubicBezTo>
                  <a:pt x="289" y="160"/>
                  <a:pt x="349" y="125"/>
                  <a:pt x="349" y="75"/>
                </a:cubicBezTo>
                <a:cubicBezTo>
                  <a:pt x="349" y="32"/>
                  <a:pt x="304" y="0"/>
                  <a:pt x="239" y="0"/>
                </a:cubicBezTo>
                <a:lnTo>
                  <a:pt x="96" y="0"/>
                </a:lnTo>
                <a:cubicBezTo>
                  <a:pt x="86" y="0"/>
                  <a:pt x="82" y="0"/>
                  <a:pt x="82" y="10"/>
                </a:cubicBezTo>
                <a:cubicBezTo>
                  <a:pt x="82" y="15"/>
                  <a:pt x="86" y="15"/>
                  <a:pt x="96" y="15"/>
                </a:cubicBezTo>
                <a:cubicBezTo>
                  <a:pt x="97" y="15"/>
                  <a:pt x="106" y="15"/>
                  <a:pt x="115" y="16"/>
                </a:cubicBezTo>
                <a:cubicBezTo>
                  <a:pt x="124" y="17"/>
                  <a:pt x="128" y="18"/>
                  <a:pt x="128" y="24"/>
                </a:cubicBezTo>
                <a:cubicBezTo>
                  <a:pt x="128" y="26"/>
                  <a:pt x="128" y="28"/>
                  <a:pt x="126" y="34"/>
                </a:cubicBezTo>
                <a:lnTo>
                  <a:pt x="59" y="302"/>
                </a:lnTo>
                <a:cubicBezTo>
                  <a:pt x="54" y="322"/>
                  <a:pt x="53" y="326"/>
                  <a:pt x="14" y="326"/>
                </a:cubicBezTo>
                <a:cubicBezTo>
                  <a:pt x="5" y="326"/>
                  <a:pt x="0" y="326"/>
                  <a:pt x="0" y="336"/>
                </a:cubicBezTo>
                <a:cubicBezTo>
                  <a:pt x="0" y="341"/>
                  <a:pt x="6" y="341"/>
                  <a:pt x="7" y="341"/>
                </a:cubicBezTo>
                <a:cubicBezTo>
                  <a:pt x="21" y="341"/>
                  <a:pt x="56" y="340"/>
                  <a:pt x="70" y="340"/>
                </a:cubicBezTo>
                <a:cubicBezTo>
                  <a:pt x="84" y="340"/>
                  <a:pt x="120" y="341"/>
                  <a:pt x="134" y="341"/>
                </a:cubicBezTo>
                <a:cubicBezTo>
                  <a:pt x="138" y="341"/>
                  <a:pt x="144" y="341"/>
                  <a:pt x="144" y="331"/>
                </a:cubicBezTo>
                <a:cubicBezTo>
                  <a:pt x="144" y="326"/>
                  <a:pt x="139" y="326"/>
                  <a:pt x="130" y="326"/>
                </a:cubicBezTo>
                <a:cubicBezTo>
                  <a:pt x="111" y="326"/>
                  <a:pt x="97" y="326"/>
                  <a:pt x="97" y="317"/>
                </a:cubicBezTo>
                <a:cubicBezTo>
                  <a:pt x="97" y="314"/>
                  <a:pt x="98" y="311"/>
                  <a:pt x="99" y="308"/>
                </a:cubicBezTo>
                <a:lnTo>
                  <a:pt x="132" y="176"/>
                </a:lnTo>
                <a:lnTo>
                  <a:pt x="191" y="176"/>
                </a:lnTo>
                <a:cubicBezTo>
                  <a:pt x="237" y="176"/>
                  <a:pt x="246" y="204"/>
                  <a:pt x="246" y="221"/>
                </a:cubicBezTo>
                <a:cubicBezTo>
                  <a:pt x="246" y="229"/>
                  <a:pt x="242" y="244"/>
                  <a:pt x="239" y="256"/>
                </a:cubicBezTo>
                <a:cubicBezTo>
                  <a:pt x="235" y="270"/>
                  <a:pt x="231" y="288"/>
                  <a:pt x="231" y="298"/>
                </a:cubicBezTo>
                <a:cubicBezTo>
                  <a:pt x="231" y="352"/>
                  <a:pt x="290" y="352"/>
                  <a:pt x="297" y="352"/>
                </a:cubicBezTo>
                <a:cubicBezTo>
                  <a:pt x="339" y="352"/>
                  <a:pt x="357" y="302"/>
                  <a:pt x="357" y="295"/>
                </a:cubicBezTo>
                <a:cubicBezTo>
                  <a:pt x="357" y="289"/>
                  <a:pt x="351" y="289"/>
                  <a:pt x="351" y="289"/>
                </a:cubicBezTo>
                <a:cubicBezTo>
                  <a:pt x="346" y="289"/>
                  <a:pt x="345" y="292"/>
                  <a:pt x="344" y="296"/>
                </a:cubicBezTo>
                <a:cubicBezTo>
                  <a:pt x="332" y="333"/>
                  <a:pt x="310" y="341"/>
                  <a:pt x="299" y="341"/>
                </a:cubicBezTo>
                <a:cubicBezTo>
                  <a:pt x="282" y="341"/>
                  <a:pt x="279" y="330"/>
                  <a:pt x="279" y="311"/>
                </a:cubicBezTo>
                <a:cubicBezTo>
                  <a:pt x="279" y="295"/>
                  <a:pt x="282" y="270"/>
                  <a:pt x="284" y="254"/>
                </a:cubicBezTo>
                <a:cubicBezTo>
                  <a:pt x="285" y="247"/>
                  <a:pt x="286" y="237"/>
                  <a:pt x="286" y="230"/>
                </a:cubicBezTo>
                <a:cubicBezTo>
                  <a:pt x="286" y="192"/>
                  <a:pt x="253" y="176"/>
                  <a:pt x="239" y="171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701169-9DC5-48D1-B3C9-0ACAC02A3FD8}"/>
              </a:ext>
            </a:extLst>
          </p:cNvPr>
          <p:cNvCxnSpPr/>
          <p:nvPr/>
        </p:nvCxnSpPr>
        <p:spPr>
          <a:xfrm>
            <a:off x="1682083" y="3097074"/>
            <a:ext cx="66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F3916C0-CE76-44FD-959F-9600AAB42574}"/>
              </a:ext>
            </a:extLst>
          </p:cNvPr>
          <p:cNvCxnSpPr>
            <a:cxnSpLocks/>
          </p:cNvCxnSpPr>
          <p:nvPr/>
        </p:nvCxnSpPr>
        <p:spPr>
          <a:xfrm flipH="1">
            <a:off x="1682083" y="3558713"/>
            <a:ext cx="60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E67663C-F62B-4961-9B67-DCC9A678DF3E}"/>
              </a:ext>
            </a:extLst>
          </p:cNvPr>
          <p:cNvSpPr txBox="1"/>
          <p:nvPr/>
        </p:nvSpPr>
        <p:spPr>
          <a:xfrm>
            <a:off x="1795314" y="3097074"/>
            <a:ext cx="4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F9497B-318E-4A3B-840B-27432A1F0BF2}"/>
              </a:ext>
            </a:extLst>
          </p:cNvPr>
          <p:cNvCxnSpPr/>
          <p:nvPr/>
        </p:nvCxnSpPr>
        <p:spPr>
          <a:xfrm>
            <a:off x="3415152" y="3097074"/>
            <a:ext cx="66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78B9ECB-57DB-45A3-9C06-653E3817D384}"/>
              </a:ext>
            </a:extLst>
          </p:cNvPr>
          <p:cNvCxnSpPr>
            <a:cxnSpLocks/>
          </p:cNvCxnSpPr>
          <p:nvPr/>
        </p:nvCxnSpPr>
        <p:spPr>
          <a:xfrm flipH="1">
            <a:off x="3415152" y="3558713"/>
            <a:ext cx="60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7C7222F-18DB-43A7-9535-8E9A1FF576CB}"/>
              </a:ext>
            </a:extLst>
          </p:cNvPr>
          <p:cNvSpPr txBox="1"/>
          <p:nvPr/>
        </p:nvSpPr>
        <p:spPr>
          <a:xfrm>
            <a:off x="3528383" y="3097074"/>
            <a:ext cx="4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98" name="Picture 97" descr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C(m)$&#10;\end{document}" title="IguanaTex Bitmap Display">
            <a:extLst>
              <a:ext uri="{FF2B5EF4-FFF2-40B4-BE49-F238E27FC236}">
                <a16:creationId xmlns:a16="http://schemas.microsoft.com/office/drawing/2014/main" id="{7A42A9EA-11D2-4190-A6E5-F1672DA3B1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7" y="2692282"/>
            <a:ext cx="849611" cy="371427"/>
          </a:xfrm>
          <a:prstGeom prst="rect">
            <a:avLst/>
          </a:prstGeom>
        </p:spPr>
      </p:pic>
      <p:sp>
        <p:nvSpPr>
          <p:cNvPr id="103" name="Freeform 21">
            <a:extLst>
              <a:ext uri="{FF2B5EF4-FFF2-40B4-BE49-F238E27FC236}">
                <a16:creationId xmlns:a16="http://schemas.microsoft.com/office/drawing/2014/main" id="{649E2726-3D5D-415C-AC08-DA6E78CCB872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9612786" y="2676776"/>
            <a:ext cx="242581" cy="236559"/>
          </a:xfrm>
          <a:custGeom>
            <a:avLst/>
            <a:gdLst>
              <a:gd name="T0" fmla="*/ 167 w 357"/>
              <a:gd name="T1" fmla="*/ 34 h 352"/>
              <a:gd name="T2" fmla="*/ 181 w 357"/>
              <a:gd name="T3" fmla="*/ 16 h 352"/>
              <a:gd name="T4" fmla="*/ 212 w 357"/>
              <a:gd name="T5" fmla="*/ 15 h 352"/>
              <a:gd name="T6" fmla="*/ 302 w 357"/>
              <a:gd name="T7" fmla="*/ 65 h 352"/>
              <a:gd name="T8" fmla="*/ 275 w 357"/>
              <a:gd name="T9" fmla="*/ 136 h 352"/>
              <a:gd name="T10" fmla="*/ 191 w 357"/>
              <a:gd name="T11" fmla="*/ 165 h 352"/>
              <a:gd name="T12" fmla="*/ 135 w 357"/>
              <a:gd name="T13" fmla="*/ 165 h 352"/>
              <a:gd name="T14" fmla="*/ 167 w 357"/>
              <a:gd name="T15" fmla="*/ 34 h 352"/>
              <a:gd name="T16" fmla="*/ 239 w 357"/>
              <a:gd name="T17" fmla="*/ 171 h 352"/>
              <a:gd name="T18" fmla="*/ 349 w 357"/>
              <a:gd name="T19" fmla="*/ 75 h 352"/>
              <a:gd name="T20" fmla="*/ 239 w 357"/>
              <a:gd name="T21" fmla="*/ 0 h 352"/>
              <a:gd name="T22" fmla="*/ 96 w 357"/>
              <a:gd name="T23" fmla="*/ 0 h 352"/>
              <a:gd name="T24" fmla="*/ 82 w 357"/>
              <a:gd name="T25" fmla="*/ 10 h 352"/>
              <a:gd name="T26" fmla="*/ 96 w 357"/>
              <a:gd name="T27" fmla="*/ 15 h 352"/>
              <a:gd name="T28" fmla="*/ 115 w 357"/>
              <a:gd name="T29" fmla="*/ 16 h 352"/>
              <a:gd name="T30" fmla="*/ 128 w 357"/>
              <a:gd name="T31" fmla="*/ 24 h 352"/>
              <a:gd name="T32" fmla="*/ 126 w 357"/>
              <a:gd name="T33" fmla="*/ 34 h 352"/>
              <a:gd name="T34" fmla="*/ 59 w 357"/>
              <a:gd name="T35" fmla="*/ 302 h 352"/>
              <a:gd name="T36" fmla="*/ 14 w 357"/>
              <a:gd name="T37" fmla="*/ 326 h 352"/>
              <a:gd name="T38" fmla="*/ 0 w 357"/>
              <a:gd name="T39" fmla="*/ 336 h 352"/>
              <a:gd name="T40" fmla="*/ 7 w 357"/>
              <a:gd name="T41" fmla="*/ 341 h 352"/>
              <a:gd name="T42" fmla="*/ 70 w 357"/>
              <a:gd name="T43" fmla="*/ 340 h 352"/>
              <a:gd name="T44" fmla="*/ 134 w 357"/>
              <a:gd name="T45" fmla="*/ 341 h 352"/>
              <a:gd name="T46" fmla="*/ 144 w 357"/>
              <a:gd name="T47" fmla="*/ 331 h 352"/>
              <a:gd name="T48" fmla="*/ 130 w 357"/>
              <a:gd name="T49" fmla="*/ 326 h 352"/>
              <a:gd name="T50" fmla="*/ 97 w 357"/>
              <a:gd name="T51" fmla="*/ 317 h 352"/>
              <a:gd name="T52" fmla="*/ 99 w 357"/>
              <a:gd name="T53" fmla="*/ 308 h 352"/>
              <a:gd name="T54" fmla="*/ 132 w 357"/>
              <a:gd name="T55" fmla="*/ 176 h 352"/>
              <a:gd name="T56" fmla="*/ 191 w 357"/>
              <a:gd name="T57" fmla="*/ 176 h 352"/>
              <a:gd name="T58" fmla="*/ 246 w 357"/>
              <a:gd name="T59" fmla="*/ 221 h 352"/>
              <a:gd name="T60" fmla="*/ 239 w 357"/>
              <a:gd name="T61" fmla="*/ 256 h 352"/>
              <a:gd name="T62" fmla="*/ 231 w 357"/>
              <a:gd name="T63" fmla="*/ 298 h 352"/>
              <a:gd name="T64" fmla="*/ 297 w 357"/>
              <a:gd name="T65" fmla="*/ 352 h 352"/>
              <a:gd name="T66" fmla="*/ 357 w 357"/>
              <a:gd name="T67" fmla="*/ 295 h 352"/>
              <a:gd name="T68" fmla="*/ 351 w 357"/>
              <a:gd name="T69" fmla="*/ 289 h 352"/>
              <a:gd name="T70" fmla="*/ 344 w 357"/>
              <a:gd name="T71" fmla="*/ 296 h 352"/>
              <a:gd name="T72" fmla="*/ 299 w 357"/>
              <a:gd name="T73" fmla="*/ 341 h 352"/>
              <a:gd name="T74" fmla="*/ 279 w 357"/>
              <a:gd name="T75" fmla="*/ 311 h 352"/>
              <a:gd name="T76" fmla="*/ 284 w 357"/>
              <a:gd name="T77" fmla="*/ 254 h 352"/>
              <a:gd name="T78" fmla="*/ 286 w 357"/>
              <a:gd name="T79" fmla="*/ 230 h 352"/>
              <a:gd name="T80" fmla="*/ 239 w 357"/>
              <a:gd name="T81" fmla="*/ 17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7" h="352">
                <a:moveTo>
                  <a:pt x="167" y="34"/>
                </a:moveTo>
                <a:cubicBezTo>
                  <a:pt x="170" y="22"/>
                  <a:pt x="172" y="17"/>
                  <a:pt x="181" y="16"/>
                </a:cubicBezTo>
                <a:cubicBezTo>
                  <a:pt x="186" y="15"/>
                  <a:pt x="202" y="15"/>
                  <a:pt x="212" y="15"/>
                </a:cubicBezTo>
                <a:cubicBezTo>
                  <a:pt x="247" y="15"/>
                  <a:pt x="302" y="15"/>
                  <a:pt x="302" y="65"/>
                </a:cubicBezTo>
                <a:cubicBezTo>
                  <a:pt x="302" y="82"/>
                  <a:pt x="294" y="116"/>
                  <a:pt x="275" y="136"/>
                </a:cubicBezTo>
                <a:cubicBezTo>
                  <a:pt x="262" y="149"/>
                  <a:pt x="236" y="165"/>
                  <a:pt x="191" y="165"/>
                </a:cubicBezTo>
                <a:lnTo>
                  <a:pt x="135" y="165"/>
                </a:lnTo>
                <a:lnTo>
                  <a:pt x="167" y="34"/>
                </a:lnTo>
                <a:close/>
                <a:moveTo>
                  <a:pt x="239" y="171"/>
                </a:moveTo>
                <a:cubicBezTo>
                  <a:pt x="289" y="160"/>
                  <a:pt x="349" y="125"/>
                  <a:pt x="349" y="75"/>
                </a:cubicBezTo>
                <a:cubicBezTo>
                  <a:pt x="349" y="32"/>
                  <a:pt x="304" y="0"/>
                  <a:pt x="239" y="0"/>
                </a:cubicBezTo>
                <a:lnTo>
                  <a:pt x="96" y="0"/>
                </a:lnTo>
                <a:cubicBezTo>
                  <a:pt x="86" y="0"/>
                  <a:pt x="82" y="0"/>
                  <a:pt x="82" y="10"/>
                </a:cubicBezTo>
                <a:cubicBezTo>
                  <a:pt x="82" y="15"/>
                  <a:pt x="86" y="15"/>
                  <a:pt x="96" y="15"/>
                </a:cubicBezTo>
                <a:cubicBezTo>
                  <a:pt x="97" y="15"/>
                  <a:pt x="106" y="15"/>
                  <a:pt x="115" y="16"/>
                </a:cubicBezTo>
                <a:cubicBezTo>
                  <a:pt x="124" y="17"/>
                  <a:pt x="128" y="18"/>
                  <a:pt x="128" y="24"/>
                </a:cubicBezTo>
                <a:cubicBezTo>
                  <a:pt x="128" y="26"/>
                  <a:pt x="128" y="28"/>
                  <a:pt x="126" y="34"/>
                </a:cubicBezTo>
                <a:lnTo>
                  <a:pt x="59" y="302"/>
                </a:lnTo>
                <a:cubicBezTo>
                  <a:pt x="54" y="322"/>
                  <a:pt x="53" y="326"/>
                  <a:pt x="14" y="326"/>
                </a:cubicBezTo>
                <a:cubicBezTo>
                  <a:pt x="5" y="326"/>
                  <a:pt x="0" y="326"/>
                  <a:pt x="0" y="336"/>
                </a:cubicBezTo>
                <a:cubicBezTo>
                  <a:pt x="0" y="341"/>
                  <a:pt x="6" y="341"/>
                  <a:pt x="7" y="341"/>
                </a:cubicBezTo>
                <a:cubicBezTo>
                  <a:pt x="21" y="341"/>
                  <a:pt x="56" y="340"/>
                  <a:pt x="70" y="340"/>
                </a:cubicBezTo>
                <a:cubicBezTo>
                  <a:pt x="84" y="340"/>
                  <a:pt x="120" y="341"/>
                  <a:pt x="134" y="341"/>
                </a:cubicBezTo>
                <a:cubicBezTo>
                  <a:pt x="138" y="341"/>
                  <a:pt x="144" y="341"/>
                  <a:pt x="144" y="331"/>
                </a:cubicBezTo>
                <a:cubicBezTo>
                  <a:pt x="144" y="326"/>
                  <a:pt x="139" y="326"/>
                  <a:pt x="130" y="326"/>
                </a:cubicBezTo>
                <a:cubicBezTo>
                  <a:pt x="111" y="326"/>
                  <a:pt x="97" y="326"/>
                  <a:pt x="97" y="317"/>
                </a:cubicBezTo>
                <a:cubicBezTo>
                  <a:pt x="97" y="314"/>
                  <a:pt x="98" y="311"/>
                  <a:pt x="99" y="308"/>
                </a:cubicBezTo>
                <a:lnTo>
                  <a:pt x="132" y="176"/>
                </a:lnTo>
                <a:lnTo>
                  <a:pt x="191" y="176"/>
                </a:lnTo>
                <a:cubicBezTo>
                  <a:pt x="237" y="176"/>
                  <a:pt x="246" y="204"/>
                  <a:pt x="246" y="221"/>
                </a:cubicBezTo>
                <a:cubicBezTo>
                  <a:pt x="246" y="229"/>
                  <a:pt x="242" y="244"/>
                  <a:pt x="239" y="256"/>
                </a:cubicBezTo>
                <a:cubicBezTo>
                  <a:pt x="235" y="270"/>
                  <a:pt x="231" y="288"/>
                  <a:pt x="231" y="298"/>
                </a:cubicBezTo>
                <a:cubicBezTo>
                  <a:pt x="231" y="352"/>
                  <a:pt x="290" y="352"/>
                  <a:pt x="297" y="352"/>
                </a:cubicBezTo>
                <a:cubicBezTo>
                  <a:pt x="339" y="352"/>
                  <a:pt x="357" y="302"/>
                  <a:pt x="357" y="295"/>
                </a:cubicBezTo>
                <a:cubicBezTo>
                  <a:pt x="357" y="289"/>
                  <a:pt x="351" y="289"/>
                  <a:pt x="351" y="289"/>
                </a:cubicBezTo>
                <a:cubicBezTo>
                  <a:pt x="346" y="289"/>
                  <a:pt x="345" y="292"/>
                  <a:pt x="344" y="296"/>
                </a:cubicBezTo>
                <a:cubicBezTo>
                  <a:pt x="332" y="333"/>
                  <a:pt x="310" y="341"/>
                  <a:pt x="299" y="341"/>
                </a:cubicBezTo>
                <a:cubicBezTo>
                  <a:pt x="282" y="341"/>
                  <a:pt x="279" y="330"/>
                  <a:pt x="279" y="311"/>
                </a:cubicBezTo>
                <a:cubicBezTo>
                  <a:pt x="279" y="295"/>
                  <a:pt x="282" y="270"/>
                  <a:pt x="284" y="254"/>
                </a:cubicBezTo>
                <a:cubicBezTo>
                  <a:pt x="285" y="247"/>
                  <a:pt x="286" y="237"/>
                  <a:pt x="286" y="230"/>
                </a:cubicBezTo>
                <a:cubicBezTo>
                  <a:pt x="286" y="192"/>
                  <a:pt x="253" y="176"/>
                  <a:pt x="239" y="171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390988-C6E8-4CED-A8D4-4F85F1583D6E}"/>
              </a:ext>
            </a:extLst>
          </p:cNvPr>
          <p:cNvCxnSpPr/>
          <p:nvPr/>
        </p:nvCxnSpPr>
        <p:spPr>
          <a:xfrm>
            <a:off x="8666443" y="3097074"/>
            <a:ext cx="66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B37AB9-E3B0-44D3-B6C6-CA99552631FB}"/>
              </a:ext>
            </a:extLst>
          </p:cNvPr>
          <p:cNvCxnSpPr>
            <a:cxnSpLocks/>
          </p:cNvCxnSpPr>
          <p:nvPr/>
        </p:nvCxnSpPr>
        <p:spPr>
          <a:xfrm flipH="1">
            <a:off x="8666443" y="3558713"/>
            <a:ext cx="60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0C7E57-8602-4AD4-9A8D-7E8698C8AA4B}"/>
              </a:ext>
            </a:extLst>
          </p:cNvPr>
          <p:cNvSpPr txBox="1"/>
          <p:nvPr/>
        </p:nvSpPr>
        <p:spPr>
          <a:xfrm>
            <a:off x="8779674" y="3097074"/>
            <a:ext cx="4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964C06B8-E6B9-4E6E-A81A-EA653B2FC90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845497" y="3007919"/>
            <a:ext cx="481067" cy="73848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AD7BA27-7C0F-4BF1-B1EC-1E4EA572AFA9}"/>
              </a:ext>
            </a:extLst>
          </p:cNvPr>
          <p:cNvSpPr txBox="1"/>
          <p:nvPr/>
        </p:nvSpPr>
        <p:spPr>
          <a:xfrm>
            <a:off x="7407564" y="2530762"/>
            <a:ext cx="125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Simulator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1EED05-FB4B-4526-83CF-1B645CC6DD6B}"/>
              </a:ext>
            </a:extLst>
          </p:cNvPr>
          <p:cNvSpPr/>
          <p:nvPr/>
        </p:nvSpPr>
        <p:spPr>
          <a:xfrm>
            <a:off x="6813788" y="2982841"/>
            <a:ext cx="1784348" cy="1699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F5053E55-AE38-4C36-84F6-1233EEA33450}"/>
              </a:ext>
            </a:extLst>
          </p:cNvPr>
          <p:cNvSpPr/>
          <p:nvPr/>
        </p:nvSpPr>
        <p:spPr>
          <a:xfrm rot="13802420">
            <a:off x="7125565" y="3831116"/>
            <a:ext cx="749188" cy="828223"/>
          </a:xfrm>
          <a:prstGeom prst="arc">
            <a:avLst/>
          </a:prstGeom>
          <a:ln w="2222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 descr="\documentclass{article}&#10;\usepackage{amsmath}&#10;\pagestyle{empty}&#10;\newcommand{\msf}{\mathsf}&#10;\newcommand{\mcal}{\mathcal}&#10;\newcommand{\secpar}{\lambda}&#10;\renewcommand{\tilde}{\widetilde}&#10;\begin{document}&#10;&#10;$\msf{mim}^{\mcal{M}}_{\langle C, R \rangle}(\secpar, m) :=(\msf{View}_{\mcal{M}}, \tilde{m})$&#10;&#10;\end{document}" title="IguanaTex Bitmap Display">
            <a:extLst>
              <a:ext uri="{FF2B5EF4-FFF2-40B4-BE49-F238E27FC236}">
                <a16:creationId xmlns:a16="http://schemas.microsoft.com/office/drawing/2014/main" id="{7554CFE7-4931-484F-8AF6-121B2B8F20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3" y="5758393"/>
            <a:ext cx="3852747" cy="39012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9C62F8B5-558B-4193-ABD7-BF294FE7ADD8}"/>
              </a:ext>
            </a:extLst>
          </p:cNvPr>
          <p:cNvSpPr txBox="1"/>
          <p:nvPr/>
        </p:nvSpPr>
        <p:spPr>
          <a:xfrm>
            <a:off x="3947113" y="3911258"/>
            <a:ext cx="237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committed by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(the value bound in the right transcript)</a:t>
            </a:r>
          </a:p>
        </p:txBody>
      </p:sp>
      <p:pic>
        <p:nvPicPr>
          <p:cNvPr id="116" name="Picture 115" descr="\documentclass{article}&#10;\usepackage{amsmath}&#10;\pagestyle{empty}&#10;&#10;\renewcommand{\tilde}{\widetilde}&#10;&#10;\begin{document}&#10;&#10;$\tilde{m}$&#10;&#10;\end{document}" title="IguanaTex Bitmap Display">
            <a:extLst>
              <a:ext uri="{FF2B5EF4-FFF2-40B4-BE49-F238E27FC236}">
                <a16:creationId xmlns:a16="http://schemas.microsoft.com/office/drawing/2014/main" id="{1717A96C-7F73-4D45-9907-9DFD0D7A6B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06" y="3954574"/>
            <a:ext cx="225201" cy="200545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888118-C2B3-4F08-A8FA-A2C7BC8CFCF4}"/>
              </a:ext>
            </a:extLst>
          </p:cNvPr>
          <p:cNvCxnSpPr>
            <a:cxnSpLocks/>
          </p:cNvCxnSpPr>
          <p:nvPr/>
        </p:nvCxnSpPr>
        <p:spPr>
          <a:xfrm>
            <a:off x="3779688" y="3592907"/>
            <a:ext cx="0" cy="25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\documentclass{article}&#10;\usepackage{amsmath}&#10;\pagestyle{empty}&#10;\newcommand{\msf}{\mathsf}&#10;\newcommand{\mcal}{\mathcal}&#10;\renewcommand{\tilde}{\widetilde}&#10;\begin{document}&#10;&#10;$\msf{View}_{\mcal{M}}$&#10;&#10;\end{document}" title="IguanaTex Bitmap Display">
            <a:extLst>
              <a:ext uri="{FF2B5EF4-FFF2-40B4-BE49-F238E27FC236}">
                <a16:creationId xmlns:a16="http://schemas.microsoft.com/office/drawing/2014/main" id="{F07CF051-579C-4866-9B6F-DE5383C4BFA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8" y="4958675"/>
            <a:ext cx="737524" cy="222476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28B08F-AA8A-4BA9-9050-8E8D5FDEA06B}"/>
              </a:ext>
            </a:extLst>
          </p:cNvPr>
          <p:cNvCxnSpPr>
            <a:cxnSpLocks/>
          </p:cNvCxnSpPr>
          <p:nvPr/>
        </p:nvCxnSpPr>
        <p:spPr>
          <a:xfrm>
            <a:off x="2862023" y="3953274"/>
            <a:ext cx="0" cy="8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427B2B4-D828-4B9A-B19E-1D73D28AFC0A}"/>
              </a:ext>
            </a:extLst>
          </p:cNvPr>
          <p:cNvSpPr txBox="1"/>
          <p:nvPr/>
        </p:nvSpPr>
        <p:spPr>
          <a:xfrm>
            <a:off x="1857679" y="4900494"/>
            <a:ext cx="42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view of        during this MIM execution</a:t>
            </a:r>
          </a:p>
        </p:txBody>
      </p:sp>
      <p:sp>
        <p:nvSpPr>
          <p:cNvPr id="121" name="Freeform 7 1 2 2">
            <a:extLst>
              <a:ext uri="{FF2B5EF4-FFF2-40B4-BE49-F238E27FC236}">
                <a16:creationId xmlns:a16="http://schemas.microsoft.com/office/drawing/2014/main" id="{E27E1040-5AA0-4F7E-8C55-C6514E01874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110810" y="4992835"/>
            <a:ext cx="261717" cy="181189"/>
          </a:xfrm>
          <a:custGeom>
            <a:avLst/>
            <a:gdLst>
              <a:gd name="T0" fmla="*/ 179 w 544"/>
              <a:gd name="T1" fmla="*/ 73 h 377"/>
              <a:gd name="T2" fmla="*/ 242 w 544"/>
              <a:gd name="T3" fmla="*/ 302 h 377"/>
              <a:gd name="T4" fmla="*/ 264 w 544"/>
              <a:gd name="T5" fmla="*/ 335 h 377"/>
              <a:gd name="T6" fmla="*/ 276 w 544"/>
              <a:gd name="T7" fmla="*/ 326 h 377"/>
              <a:gd name="T8" fmla="*/ 375 w 544"/>
              <a:gd name="T9" fmla="*/ 220 h 377"/>
              <a:gd name="T10" fmla="*/ 484 w 544"/>
              <a:gd name="T11" fmla="*/ 93 h 377"/>
              <a:gd name="T12" fmla="*/ 459 w 544"/>
              <a:gd name="T13" fmla="*/ 306 h 377"/>
              <a:gd name="T14" fmla="*/ 461 w 544"/>
              <a:gd name="T15" fmla="*/ 346 h 377"/>
              <a:gd name="T16" fmla="*/ 485 w 544"/>
              <a:gd name="T17" fmla="*/ 366 h 377"/>
              <a:gd name="T18" fmla="*/ 544 w 544"/>
              <a:gd name="T19" fmla="*/ 334 h 377"/>
              <a:gd name="T20" fmla="*/ 539 w 544"/>
              <a:gd name="T21" fmla="*/ 331 h 377"/>
              <a:gd name="T22" fmla="*/ 517 w 544"/>
              <a:gd name="T23" fmla="*/ 339 h 377"/>
              <a:gd name="T24" fmla="*/ 503 w 544"/>
              <a:gd name="T25" fmla="*/ 318 h 377"/>
              <a:gd name="T26" fmla="*/ 502 w 544"/>
              <a:gd name="T27" fmla="*/ 285 h 377"/>
              <a:gd name="T28" fmla="*/ 538 w 544"/>
              <a:gd name="T29" fmla="*/ 16 h 377"/>
              <a:gd name="T30" fmla="*/ 539 w 544"/>
              <a:gd name="T31" fmla="*/ 8 h 377"/>
              <a:gd name="T32" fmla="*/ 535 w 544"/>
              <a:gd name="T33" fmla="*/ 0 h 377"/>
              <a:gd name="T34" fmla="*/ 523 w 544"/>
              <a:gd name="T35" fmla="*/ 12 h 377"/>
              <a:gd name="T36" fmla="*/ 281 w 544"/>
              <a:gd name="T37" fmla="*/ 285 h 377"/>
              <a:gd name="T38" fmla="*/ 242 w 544"/>
              <a:gd name="T39" fmla="*/ 170 h 377"/>
              <a:gd name="T40" fmla="*/ 210 w 544"/>
              <a:gd name="T41" fmla="*/ 24 h 377"/>
              <a:gd name="T42" fmla="*/ 206 w 544"/>
              <a:gd name="T43" fmla="*/ 2 h 377"/>
              <a:gd name="T44" fmla="*/ 201 w 544"/>
              <a:gd name="T45" fmla="*/ 0 h 377"/>
              <a:gd name="T46" fmla="*/ 170 w 544"/>
              <a:gd name="T47" fmla="*/ 21 h 377"/>
              <a:gd name="T48" fmla="*/ 119 w 544"/>
              <a:gd name="T49" fmla="*/ 224 h 377"/>
              <a:gd name="T50" fmla="*/ 58 w 544"/>
              <a:gd name="T51" fmla="*/ 331 h 377"/>
              <a:gd name="T52" fmla="*/ 22 w 544"/>
              <a:gd name="T53" fmla="*/ 317 h 377"/>
              <a:gd name="T54" fmla="*/ 18 w 544"/>
              <a:gd name="T55" fmla="*/ 314 h 377"/>
              <a:gd name="T56" fmla="*/ 0 w 544"/>
              <a:gd name="T57" fmla="*/ 351 h 377"/>
              <a:gd name="T58" fmla="*/ 16 w 544"/>
              <a:gd name="T59" fmla="*/ 370 h 377"/>
              <a:gd name="T60" fmla="*/ 43 w 544"/>
              <a:gd name="T61" fmla="*/ 377 h 377"/>
              <a:gd name="T62" fmla="*/ 113 w 544"/>
              <a:gd name="T63" fmla="*/ 280 h 377"/>
              <a:gd name="T64" fmla="*/ 179 w 544"/>
              <a:gd name="T65" fmla="*/ 73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4" h="377">
                <a:moveTo>
                  <a:pt x="179" y="73"/>
                </a:moveTo>
                <a:cubicBezTo>
                  <a:pt x="192" y="138"/>
                  <a:pt x="214" y="244"/>
                  <a:pt x="242" y="302"/>
                </a:cubicBezTo>
                <a:cubicBezTo>
                  <a:pt x="253" y="324"/>
                  <a:pt x="259" y="335"/>
                  <a:pt x="264" y="335"/>
                </a:cubicBezTo>
                <a:cubicBezTo>
                  <a:pt x="266" y="335"/>
                  <a:pt x="267" y="335"/>
                  <a:pt x="276" y="326"/>
                </a:cubicBezTo>
                <a:cubicBezTo>
                  <a:pt x="314" y="289"/>
                  <a:pt x="340" y="260"/>
                  <a:pt x="375" y="220"/>
                </a:cubicBezTo>
                <a:lnTo>
                  <a:pt x="484" y="93"/>
                </a:lnTo>
                <a:cubicBezTo>
                  <a:pt x="477" y="136"/>
                  <a:pt x="459" y="248"/>
                  <a:pt x="459" y="306"/>
                </a:cubicBezTo>
                <a:cubicBezTo>
                  <a:pt x="459" y="320"/>
                  <a:pt x="460" y="333"/>
                  <a:pt x="461" y="346"/>
                </a:cubicBezTo>
                <a:cubicBezTo>
                  <a:pt x="462" y="352"/>
                  <a:pt x="464" y="366"/>
                  <a:pt x="485" y="366"/>
                </a:cubicBezTo>
                <a:cubicBezTo>
                  <a:pt x="506" y="366"/>
                  <a:pt x="544" y="344"/>
                  <a:pt x="544" y="334"/>
                </a:cubicBezTo>
                <a:cubicBezTo>
                  <a:pt x="544" y="331"/>
                  <a:pt x="541" y="331"/>
                  <a:pt x="539" y="331"/>
                </a:cubicBezTo>
                <a:cubicBezTo>
                  <a:pt x="533" y="331"/>
                  <a:pt x="523" y="335"/>
                  <a:pt x="517" y="339"/>
                </a:cubicBezTo>
                <a:cubicBezTo>
                  <a:pt x="505" y="337"/>
                  <a:pt x="504" y="329"/>
                  <a:pt x="503" y="318"/>
                </a:cubicBezTo>
                <a:cubicBezTo>
                  <a:pt x="502" y="302"/>
                  <a:pt x="502" y="287"/>
                  <a:pt x="502" y="285"/>
                </a:cubicBezTo>
                <a:cubicBezTo>
                  <a:pt x="502" y="229"/>
                  <a:pt x="524" y="78"/>
                  <a:pt x="538" y="16"/>
                </a:cubicBezTo>
                <a:cubicBezTo>
                  <a:pt x="539" y="13"/>
                  <a:pt x="539" y="12"/>
                  <a:pt x="539" y="8"/>
                </a:cubicBezTo>
                <a:cubicBezTo>
                  <a:pt x="539" y="6"/>
                  <a:pt x="539" y="0"/>
                  <a:pt x="535" y="0"/>
                </a:cubicBezTo>
                <a:cubicBezTo>
                  <a:pt x="533" y="0"/>
                  <a:pt x="533" y="1"/>
                  <a:pt x="523" y="12"/>
                </a:cubicBezTo>
                <a:cubicBezTo>
                  <a:pt x="476" y="69"/>
                  <a:pt x="330" y="243"/>
                  <a:pt x="281" y="285"/>
                </a:cubicBezTo>
                <a:cubicBezTo>
                  <a:pt x="268" y="259"/>
                  <a:pt x="259" y="240"/>
                  <a:pt x="242" y="170"/>
                </a:cubicBezTo>
                <a:cubicBezTo>
                  <a:pt x="227" y="114"/>
                  <a:pt x="219" y="72"/>
                  <a:pt x="210" y="24"/>
                </a:cubicBezTo>
                <a:cubicBezTo>
                  <a:pt x="209" y="17"/>
                  <a:pt x="206" y="3"/>
                  <a:pt x="206" y="2"/>
                </a:cubicBezTo>
                <a:cubicBezTo>
                  <a:pt x="205" y="0"/>
                  <a:pt x="202" y="0"/>
                  <a:pt x="201" y="0"/>
                </a:cubicBezTo>
                <a:cubicBezTo>
                  <a:pt x="192" y="0"/>
                  <a:pt x="171" y="11"/>
                  <a:pt x="170" y="21"/>
                </a:cubicBezTo>
                <a:cubicBezTo>
                  <a:pt x="164" y="63"/>
                  <a:pt x="154" y="129"/>
                  <a:pt x="119" y="224"/>
                </a:cubicBezTo>
                <a:cubicBezTo>
                  <a:pt x="79" y="331"/>
                  <a:pt x="68" y="331"/>
                  <a:pt x="58" y="331"/>
                </a:cubicBezTo>
                <a:cubicBezTo>
                  <a:pt x="52" y="331"/>
                  <a:pt x="33" y="327"/>
                  <a:pt x="22" y="317"/>
                </a:cubicBezTo>
                <a:cubicBezTo>
                  <a:pt x="20" y="314"/>
                  <a:pt x="19" y="314"/>
                  <a:pt x="18" y="314"/>
                </a:cubicBezTo>
                <a:cubicBezTo>
                  <a:pt x="11" y="314"/>
                  <a:pt x="0" y="337"/>
                  <a:pt x="0" y="351"/>
                </a:cubicBezTo>
                <a:cubicBezTo>
                  <a:pt x="0" y="355"/>
                  <a:pt x="0" y="361"/>
                  <a:pt x="16" y="370"/>
                </a:cubicBezTo>
                <a:cubicBezTo>
                  <a:pt x="28" y="376"/>
                  <a:pt x="40" y="377"/>
                  <a:pt x="43" y="377"/>
                </a:cubicBezTo>
                <a:cubicBezTo>
                  <a:pt x="74" y="377"/>
                  <a:pt x="103" y="305"/>
                  <a:pt x="113" y="280"/>
                </a:cubicBezTo>
                <a:cubicBezTo>
                  <a:pt x="137" y="223"/>
                  <a:pt x="165" y="145"/>
                  <a:pt x="179" y="7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2CA54D-0F3F-4712-868B-2C2114DE4BCE}"/>
              </a:ext>
            </a:extLst>
          </p:cNvPr>
          <p:cNvCxnSpPr>
            <a:cxnSpLocks/>
          </p:cNvCxnSpPr>
          <p:nvPr/>
        </p:nvCxnSpPr>
        <p:spPr>
          <a:xfrm>
            <a:off x="7688023" y="4682824"/>
            <a:ext cx="0" cy="70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46F63BF-AEB1-4661-BDD3-E0029F4336B3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6965301" y="5758394"/>
            <a:ext cx="1537986" cy="390123"/>
            <a:chOff x="2540000" y="2540000"/>
            <a:chExt cx="976313" cy="247650"/>
          </a:xfrm>
        </p:grpSpPr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29762630-C092-4F56-A56C-CA650D06BB52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540000" y="2540000"/>
              <a:ext cx="49213" cy="247650"/>
            </a:xfrm>
            <a:custGeom>
              <a:avLst/>
              <a:gdLst>
                <a:gd name="T0" fmla="*/ 130 w 130"/>
                <a:gd name="T1" fmla="*/ 593 h 598"/>
                <a:gd name="T2" fmla="*/ 128 w 130"/>
                <a:gd name="T3" fmla="*/ 589 h 598"/>
                <a:gd name="T4" fmla="*/ 50 w 130"/>
                <a:gd name="T5" fmla="*/ 443 h 598"/>
                <a:gd name="T6" fmla="*/ 34 w 130"/>
                <a:gd name="T7" fmla="*/ 299 h 598"/>
                <a:gd name="T8" fmla="*/ 126 w 130"/>
                <a:gd name="T9" fmla="*/ 11 h 598"/>
                <a:gd name="T10" fmla="*/ 130 w 130"/>
                <a:gd name="T11" fmla="*/ 5 h 598"/>
                <a:gd name="T12" fmla="*/ 124 w 130"/>
                <a:gd name="T13" fmla="*/ 0 h 598"/>
                <a:gd name="T14" fmla="*/ 83 w 130"/>
                <a:gd name="T15" fmla="*/ 37 h 598"/>
                <a:gd name="T16" fmla="*/ 0 w 130"/>
                <a:gd name="T17" fmla="*/ 299 h 598"/>
                <a:gd name="T18" fmla="*/ 78 w 130"/>
                <a:gd name="T19" fmla="*/ 554 h 598"/>
                <a:gd name="T20" fmla="*/ 124 w 130"/>
                <a:gd name="T21" fmla="*/ 598 h 598"/>
                <a:gd name="T22" fmla="*/ 130 w 130"/>
                <a:gd name="T23" fmla="*/ 5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598">
                  <a:moveTo>
                    <a:pt x="130" y="593"/>
                  </a:moveTo>
                  <a:cubicBezTo>
                    <a:pt x="130" y="591"/>
                    <a:pt x="129" y="590"/>
                    <a:pt x="128" y="589"/>
                  </a:cubicBezTo>
                  <a:cubicBezTo>
                    <a:pt x="105" y="564"/>
                    <a:pt x="71" y="524"/>
                    <a:pt x="50" y="443"/>
                  </a:cubicBezTo>
                  <a:cubicBezTo>
                    <a:pt x="39" y="397"/>
                    <a:pt x="34" y="346"/>
                    <a:pt x="34" y="299"/>
                  </a:cubicBezTo>
                  <a:cubicBezTo>
                    <a:pt x="34" y="168"/>
                    <a:pt x="66" y="76"/>
                    <a:pt x="126" y="11"/>
                  </a:cubicBezTo>
                  <a:cubicBezTo>
                    <a:pt x="130" y="7"/>
                    <a:pt x="130" y="6"/>
                    <a:pt x="130" y="5"/>
                  </a:cubicBezTo>
                  <a:cubicBezTo>
                    <a:pt x="130" y="0"/>
                    <a:pt x="126" y="0"/>
                    <a:pt x="124" y="0"/>
                  </a:cubicBezTo>
                  <a:cubicBezTo>
                    <a:pt x="117" y="0"/>
                    <a:pt x="90" y="30"/>
                    <a:pt x="83" y="37"/>
                  </a:cubicBezTo>
                  <a:cubicBezTo>
                    <a:pt x="32" y="98"/>
                    <a:pt x="0" y="187"/>
                    <a:pt x="0" y="299"/>
                  </a:cubicBezTo>
                  <a:cubicBezTo>
                    <a:pt x="0" y="370"/>
                    <a:pt x="13" y="470"/>
                    <a:pt x="78" y="554"/>
                  </a:cubicBezTo>
                  <a:cubicBezTo>
                    <a:pt x="83" y="560"/>
                    <a:pt x="115" y="598"/>
                    <a:pt x="124" y="598"/>
                  </a:cubicBezTo>
                  <a:cubicBezTo>
                    <a:pt x="126" y="598"/>
                    <a:pt x="130" y="598"/>
                    <a:pt x="130" y="5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3D029399-B967-4541-94B6-1426DAAC260B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600325" y="2571750"/>
              <a:ext cx="117475" cy="144463"/>
            </a:xfrm>
            <a:custGeom>
              <a:avLst/>
              <a:gdLst>
                <a:gd name="T0" fmla="*/ 318 w 318"/>
                <a:gd name="T1" fmla="*/ 0 h 347"/>
                <a:gd name="T2" fmla="*/ 279 w 318"/>
                <a:gd name="T3" fmla="*/ 0 h 347"/>
                <a:gd name="T4" fmla="*/ 212 w 318"/>
                <a:gd name="T5" fmla="*/ 171 h 347"/>
                <a:gd name="T6" fmla="*/ 163 w 318"/>
                <a:gd name="T7" fmla="*/ 311 h 347"/>
                <a:gd name="T8" fmla="*/ 162 w 318"/>
                <a:gd name="T9" fmla="*/ 311 h 347"/>
                <a:gd name="T10" fmla="*/ 132 w 318"/>
                <a:gd name="T11" fmla="*/ 224 h 347"/>
                <a:gd name="T12" fmla="*/ 46 w 318"/>
                <a:gd name="T13" fmla="*/ 0 h 347"/>
                <a:gd name="T14" fmla="*/ 0 w 318"/>
                <a:gd name="T15" fmla="*/ 0 h 347"/>
                <a:gd name="T16" fmla="*/ 136 w 318"/>
                <a:gd name="T17" fmla="*/ 347 h 347"/>
                <a:gd name="T18" fmla="*/ 182 w 318"/>
                <a:gd name="T19" fmla="*/ 347 h 347"/>
                <a:gd name="T20" fmla="*/ 318 w 318"/>
                <a:gd name="T2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347">
                  <a:moveTo>
                    <a:pt x="318" y="0"/>
                  </a:moveTo>
                  <a:lnTo>
                    <a:pt x="279" y="0"/>
                  </a:lnTo>
                  <a:lnTo>
                    <a:pt x="212" y="171"/>
                  </a:lnTo>
                  <a:cubicBezTo>
                    <a:pt x="204" y="192"/>
                    <a:pt x="167" y="288"/>
                    <a:pt x="163" y="311"/>
                  </a:cubicBezTo>
                  <a:lnTo>
                    <a:pt x="162" y="311"/>
                  </a:lnTo>
                  <a:cubicBezTo>
                    <a:pt x="158" y="291"/>
                    <a:pt x="137" y="236"/>
                    <a:pt x="132" y="224"/>
                  </a:cubicBezTo>
                  <a:lnTo>
                    <a:pt x="46" y="0"/>
                  </a:lnTo>
                  <a:lnTo>
                    <a:pt x="0" y="0"/>
                  </a:lnTo>
                  <a:lnTo>
                    <a:pt x="136" y="347"/>
                  </a:lnTo>
                  <a:lnTo>
                    <a:pt x="182" y="347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331B2C1C-040A-4574-B7AE-9894E2F52C0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735263" y="2574925"/>
              <a:ext cx="15875" cy="141288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5 h 340"/>
                <a:gd name="T6" fmla="*/ 44 w 44"/>
                <a:gd name="T7" fmla="*/ 45 h 340"/>
                <a:gd name="T8" fmla="*/ 44 w 44"/>
                <a:gd name="T9" fmla="*/ 0 h 340"/>
                <a:gd name="T10" fmla="*/ 41 w 44"/>
                <a:gd name="T11" fmla="*/ 118 h 340"/>
                <a:gd name="T12" fmla="*/ 3 w 44"/>
                <a:gd name="T13" fmla="*/ 118 h 340"/>
                <a:gd name="T14" fmla="*/ 3 w 44"/>
                <a:gd name="T15" fmla="*/ 340 h 340"/>
                <a:gd name="T16" fmla="*/ 41 w 44"/>
                <a:gd name="T17" fmla="*/ 340 h 340"/>
                <a:gd name="T18" fmla="*/ 41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40"/>
                  </a:lnTo>
                  <a:lnTo>
                    <a:pt x="41" y="340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BB5C3AF7-4514-464F-A6F7-603C2020DF30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2771775" y="2620963"/>
              <a:ext cx="69850" cy="96838"/>
            </a:xfrm>
            <a:custGeom>
              <a:avLst/>
              <a:gdLst>
                <a:gd name="T0" fmla="*/ 189 w 189"/>
                <a:gd name="T1" fmla="*/ 120 h 235"/>
                <a:gd name="T2" fmla="*/ 169 w 189"/>
                <a:gd name="T3" fmla="*/ 36 h 235"/>
                <a:gd name="T4" fmla="*/ 100 w 189"/>
                <a:gd name="T5" fmla="*/ 0 h 235"/>
                <a:gd name="T6" fmla="*/ 0 w 189"/>
                <a:gd name="T7" fmla="*/ 117 h 235"/>
                <a:gd name="T8" fmla="*/ 108 w 189"/>
                <a:gd name="T9" fmla="*/ 235 h 235"/>
                <a:gd name="T10" fmla="*/ 187 w 189"/>
                <a:gd name="T11" fmla="*/ 209 h 235"/>
                <a:gd name="T12" fmla="*/ 184 w 189"/>
                <a:gd name="T13" fmla="*/ 177 h 235"/>
                <a:gd name="T14" fmla="*/ 108 w 189"/>
                <a:gd name="T15" fmla="*/ 205 h 235"/>
                <a:gd name="T16" fmla="*/ 35 w 189"/>
                <a:gd name="T17" fmla="*/ 120 h 235"/>
                <a:gd name="T18" fmla="*/ 189 w 189"/>
                <a:gd name="T19" fmla="*/ 120 h 235"/>
                <a:gd name="T20" fmla="*/ 38 w 189"/>
                <a:gd name="T21" fmla="*/ 93 h 235"/>
                <a:gd name="T22" fmla="*/ 100 w 189"/>
                <a:gd name="T23" fmla="*/ 30 h 235"/>
                <a:gd name="T24" fmla="*/ 161 w 189"/>
                <a:gd name="T25" fmla="*/ 93 h 235"/>
                <a:gd name="T26" fmla="*/ 38 w 189"/>
                <a:gd name="T27" fmla="*/ 9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5">
                  <a:moveTo>
                    <a:pt x="189" y="120"/>
                  </a:moveTo>
                  <a:cubicBezTo>
                    <a:pt x="189" y="104"/>
                    <a:pt x="189" y="66"/>
                    <a:pt x="169" y="36"/>
                  </a:cubicBezTo>
                  <a:cubicBezTo>
                    <a:pt x="149" y="5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5"/>
                    <a:pt x="108" y="235"/>
                  </a:cubicBezTo>
                  <a:cubicBezTo>
                    <a:pt x="139" y="235"/>
                    <a:pt x="168" y="223"/>
                    <a:pt x="187" y="209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7" y="169"/>
                    <a:pt x="35" y="120"/>
                  </a:cubicBezTo>
                  <a:lnTo>
                    <a:pt x="189" y="120"/>
                  </a:lnTo>
                  <a:close/>
                  <a:moveTo>
                    <a:pt x="38" y="93"/>
                  </a:moveTo>
                  <a:cubicBezTo>
                    <a:pt x="46" y="55"/>
                    <a:pt x="72" y="30"/>
                    <a:pt x="100" y="30"/>
                  </a:cubicBezTo>
                  <a:cubicBezTo>
                    <a:pt x="126" y="30"/>
                    <a:pt x="154" y="47"/>
                    <a:pt x="161" y="93"/>
                  </a:cubicBezTo>
                  <a:lnTo>
                    <a:pt x="3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D965D68C-1A41-43BF-9456-AA5E9F8475E3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851150" y="2624138"/>
              <a:ext cx="120650" cy="92075"/>
            </a:xfrm>
            <a:custGeom>
              <a:avLst/>
              <a:gdLst>
                <a:gd name="T0" fmla="*/ 326 w 326"/>
                <a:gd name="T1" fmla="*/ 0 h 222"/>
                <a:gd name="T2" fmla="*/ 290 w 326"/>
                <a:gd name="T3" fmla="*/ 0 h 222"/>
                <a:gd name="T4" fmla="*/ 258 w 326"/>
                <a:gd name="T5" fmla="*/ 106 h 222"/>
                <a:gd name="T6" fmla="*/ 235 w 326"/>
                <a:gd name="T7" fmla="*/ 195 h 222"/>
                <a:gd name="T8" fmla="*/ 235 w 326"/>
                <a:gd name="T9" fmla="*/ 195 h 222"/>
                <a:gd name="T10" fmla="*/ 212 w 326"/>
                <a:gd name="T11" fmla="*/ 106 h 222"/>
                <a:gd name="T12" fmla="*/ 179 w 326"/>
                <a:gd name="T13" fmla="*/ 0 h 222"/>
                <a:gd name="T14" fmla="*/ 144 w 326"/>
                <a:gd name="T15" fmla="*/ 0 h 222"/>
                <a:gd name="T16" fmla="*/ 116 w 326"/>
                <a:gd name="T17" fmla="*/ 94 h 222"/>
                <a:gd name="T18" fmla="*/ 91 w 326"/>
                <a:gd name="T19" fmla="*/ 194 h 222"/>
                <a:gd name="T20" fmla="*/ 91 w 326"/>
                <a:gd name="T21" fmla="*/ 194 h 222"/>
                <a:gd name="T22" fmla="*/ 64 w 326"/>
                <a:gd name="T23" fmla="*/ 87 h 222"/>
                <a:gd name="T24" fmla="*/ 38 w 326"/>
                <a:gd name="T25" fmla="*/ 0 h 222"/>
                <a:gd name="T26" fmla="*/ 0 w 326"/>
                <a:gd name="T27" fmla="*/ 0 h 222"/>
                <a:gd name="T28" fmla="*/ 68 w 326"/>
                <a:gd name="T29" fmla="*/ 222 h 222"/>
                <a:gd name="T30" fmla="*/ 108 w 326"/>
                <a:gd name="T31" fmla="*/ 222 h 222"/>
                <a:gd name="T32" fmla="*/ 139 w 326"/>
                <a:gd name="T33" fmla="*/ 119 h 222"/>
                <a:gd name="T34" fmla="*/ 161 w 326"/>
                <a:gd name="T35" fmla="*/ 28 h 222"/>
                <a:gd name="T36" fmla="*/ 162 w 326"/>
                <a:gd name="T37" fmla="*/ 28 h 222"/>
                <a:gd name="T38" fmla="*/ 178 w 326"/>
                <a:gd name="T39" fmla="*/ 98 h 222"/>
                <a:gd name="T40" fmla="*/ 214 w 326"/>
                <a:gd name="T41" fmla="*/ 222 h 222"/>
                <a:gd name="T42" fmla="*/ 258 w 326"/>
                <a:gd name="T43" fmla="*/ 222 h 222"/>
                <a:gd name="T44" fmla="*/ 326 w 326"/>
                <a:gd name="T4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6" h="222">
                  <a:moveTo>
                    <a:pt x="326" y="0"/>
                  </a:moveTo>
                  <a:lnTo>
                    <a:pt x="290" y="0"/>
                  </a:lnTo>
                  <a:lnTo>
                    <a:pt x="258" y="106"/>
                  </a:lnTo>
                  <a:cubicBezTo>
                    <a:pt x="252" y="124"/>
                    <a:pt x="238" y="173"/>
                    <a:pt x="235" y="195"/>
                  </a:cubicBezTo>
                  <a:lnTo>
                    <a:pt x="235" y="195"/>
                  </a:lnTo>
                  <a:cubicBezTo>
                    <a:pt x="233" y="179"/>
                    <a:pt x="220" y="135"/>
                    <a:pt x="212" y="106"/>
                  </a:cubicBezTo>
                  <a:lnTo>
                    <a:pt x="179" y="0"/>
                  </a:lnTo>
                  <a:lnTo>
                    <a:pt x="144" y="0"/>
                  </a:lnTo>
                  <a:lnTo>
                    <a:pt x="116" y="94"/>
                  </a:lnTo>
                  <a:cubicBezTo>
                    <a:pt x="110" y="111"/>
                    <a:pt x="93" y="169"/>
                    <a:pt x="91" y="194"/>
                  </a:cubicBezTo>
                  <a:lnTo>
                    <a:pt x="91" y="194"/>
                  </a:lnTo>
                  <a:cubicBezTo>
                    <a:pt x="88" y="170"/>
                    <a:pt x="72" y="114"/>
                    <a:pt x="64" y="87"/>
                  </a:cubicBezTo>
                  <a:lnTo>
                    <a:pt x="38" y="0"/>
                  </a:lnTo>
                  <a:lnTo>
                    <a:pt x="0" y="0"/>
                  </a:lnTo>
                  <a:lnTo>
                    <a:pt x="68" y="222"/>
                  </a:lnTo>
                  <a:lnTo>
                    <a:pt x="108" y="222"/>
                  </a:lnTo>
                  <a:cubicBezTo>
                    <a:pt x="110" y="214"/>
                    <a:pt x="128" y="158"/>
                    <a:pt x="139" y="119"/>
                  </a:cubicBezTo>
                  <a:cubicBezTo>
                    <a:pt x="146" y="96"/>
                    <a:pt x="160" y="47"/>
                    <a:pt x="161" y="28"/>
                  </a:cubicBezTo>
                  <a:lnTo>
                    <a:pt x="162" y="28"/>
                  </a:lnTo>
                  <a:cubicBezTo>
                    <a:pt x="163" y="42"/>
                    <a:pt x="171" y="77"/>
                    <a:pt x="178" y="98"/>
                  </a:cubicBezTo>
                  <a:lnTo>
                    <a:pt x="214" y="222"/>
                  </a:lnTo>
                  <a:lnTo>
                    <a:pt x="258" y="222"/>
                  </a:lnTo>
                  <a:lnTo>
                    <a:pt x="32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A294A44D-DEEA-446E-A389-7EBEC66F2A6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982913" y="2541588"/>
              <a:ext cx="33338" cy="76200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20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4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20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9"/>
                    <a:pt x="0" y="173"/>
                    <a:pt x="0" y="174"/>
                  </a:cubicBezTo>
                  <a:cubicBezTo>
                    <a:pt x="0" y="178"/>
                    <a:pt x="11" y="181"/>
                    <a:pt x="14" y="181"/>
                  </a:cubicBezTo>
                  <a:cubicBezTo>
                    <a:pt x="16" y="181"/>
                    <a:pt x="17" y="181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34FD7C4A-D4CC-4EA6-8CE5-D96DA7DD1DC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982913" y="2665413"/>
              <a:ext cx="157163" cy="107950"/>
            </a:xfrm>
            <a:custGeom>
              <a:avLst/>
              <a:gdLst>
                <a:gd name="T0" fmla="*/ 338 w 420"/>
                <a:gd name="T1" fmla="*/ 100 h 263"/>
                <a:gd name="T2" fmla="*/ 370 w 420"/>
                <a:gd name="T3" fmla="*/ 66 h 263"/>
                <a:gd name="T4" fmla="*/ 355 w 420"/>
                <a:gd name="T5" fmla="*/ 207 h 263"/>
                <a:gd name="T6" fmla="*/ 357 w 420"/>
                <a:gd name="T7" fmla="*/ 238 h 263"/>
                <a:gd name="T8" fmla="*/ 375 w 420"/>
                <a:gd name="T9" fmla="*/ 255 h 263"/>
                <a:gd name="T10" fmla="*/ 420 w 420"/>
                <a:gd name="T11" fmla="*/ 231 h 263"/>
                <a:gd name="T12" fmla="*/ 416 w 420"/>
                <a:gd name="T13" fmla="*/ 228 h 263"/>
                <a:gd name="T14" fmla="*/ 400 w 420"/>
                <a:gd name="T15" fmla="*/ 234 h 263"/>
                <a:gd name="T16" fmla="*/ 388 w 420"/>
                <a:gd name="T17" fmla="*/ 218 h 263"/>
                <a:gd name="T18" fmla="*/ 387 w 420"/>
                <a:gd name="T19" fmla="*/ 191 h 263"/>
                <a:gd name="T20" fmla="*/ 409 w 420"/>
                <a:gd name="T21" fmla="*/ 13 h 263"/>
                <a:gd name="T22" fmla="*/ 410 w 420"/>
                <a:gd name="T23" fmla="*/ 6 h 263"/>
                <a:gd name="T24" fmla="*/ 407 w 420"/>
                <a:gd name="T25" fmla="*/ 0 h 263"/>
                <a:gd name="T26" fmla="*/ 398 w 420"/>
                <a:gd name="T27" fmla="*/ 7 h 263"/>
                <a:gd name="T28" fmla="*/ 281 w 420"/>
                <a:gd name="T29" fmla="*/ 134 h 263"/>
                <a:gd name="T30" fmla="*/ 216 w 420"/>
                <a:gd name="T31" fmla="*/ 197 h 263"/>
                <a:gd name="T32" fmla="*/ 182 w 420"/>
                <a:gd name="T33" fmla="*/ 114 h 263"/>
                <a:gd name="T34" fmla="*/ 155 w 420"/>
                <a:gd name="T35" fmla="*/ 12 h 263"/>
                <a:gd name="T36" fmla="*/ 152 w 420"/>
                <a:gd name="T37" fmla="*/ 2 h 263"/>
                <a:gd name="T38" fmla="*/ 148 w 420"/>
                <a:gd name="T39" fmla="*/ 0 h 263"/>
                <a:gd name="T40" fmla="*/ 124 w 420"/>
                <a:gd name="T41" fmla="*/ 18 h 263"/>
                <a:gd name="T42" fmla="*/ 73 w 420"/>
                <a:gd name="T43" fmla="*/ 195 h 263"/>
                <a:gd name="T44" fmla="*/ 45 w 420"/>
                <a:gd name="T45" fmla="*/ 229 h 263"/>
                <a:gd name="T46" fmla="*/ 17 w 420"/>
                <a:gd name="T47" fmla="*/ 219 h 263"/>
                <a:gd name="T48" fmla="*/ 14 w 420"/>
                <a:gd name="T49" fmla="*/ 217 h 263"/>
                <a:gd name="T50" fmla="*/ 0 w 420"/>
                <a:gd name="T51" fmla="*/ 244 h 263"/>
                <a:gd name="T52" fmla="*/ 12 w 420"/>
                <a:gd name="T53" fmla="*/ 258 h 263"/>
                <a:gd name="T54" fmla="*/ 34 w 420"/>
                <a:gd name="T55" fmla="*/ 263 h 263"/>
                <a:gd name="T56" fmla="*/ 87 w 420"/>
                <a:gd name="T57" fmla="*/ 194 h 263"/>
                <a:gd name="T58" fmla="*/ 132 w 420"/>
                <a:gd name="T59" fmla="*/ 54 h 263"/>
                <a:gd name="T60" fmla="*/ 184 w 420"/>
                <a:gd name="T61" fmla="*/ 206 h 263"/>
                <a:gd name="T62" fmla="*/ 204 w 420"/>
                <a:gd name="T63" fmla="*/ 233 h 263"/>
                <a:gd name="T64" fmla="*/ 295 w 420"/>
                <a:gd name="T65" fmla="*/ 147 h 263"/>
                <a:gd name="T66" fmla="*/ 338 w 420"/>
                <a:gd name="T67" fmla="*/ 10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0" h="263">
                  <a:moveTo>
                    <a:pt x="338" y="100"/>
                  </a:moveTo>
                  <a:cubicBezTo>
                    <a:pt x="345" y="93"/>
                    <a:pt x="363" y="74"/>
                    <a:pt x="370" y="66"/>
                  </a:cubicBezTo>
                  <a:cubicBezTo>
                    <a:pt x="366" y="92"/>
                    <a:pt x="355" y="167"/>
                    <a:pt x="355" y="207"/>
                  </a:cubicBezTo>
                  <a:cubicBezTo>
                    <a:pt x="355" y="213"/>
                    <a:pt x="355" y="225"/>
                    <a:pt x="357" y="238"/>
                  </a:cubicBezTo>
                  <a:cubicBezTo>
                    <a:pt x="357" y="243"/>
                    <a:pt x="359" y="255"/>
                    <a:pt x="375" y="255"/>
                  </a:cubicBezTo>
                  <a:cubicBezTo>
                    <a:pt x="392" y="255"/>
                    <a:pt x="420" y="239"/>
                    <a:pt x="420" y="231"/>
                  </a:cubicBezTo>
                  <a:cubicBezTo>
                    <a:pt x="420" y="229"/>
                    <a:pt x="418" y="228"/>
                    <a:pt x="416" y="228"/>
                  </a:cubicBezTo>
                  <a:cubicBezTo>
                    <a:pt x="410" y="228"/>
                    <a:pt x="401" y="233"/>
                    <a:pt x="400" y="234"/>
                  </a:cubicBezTo>
                  <a:cubicBezTo>
                    <a:pt x="390" y="233"/>
                    <a:pt x="389" y="226"/>
                    <a:pt x="388" y="218"/>
                  </a:cubicBezTo>
                  <a:cubicBezTo>
                    <a:pt x="387" y="204"/>
                    <a:pt x="387" y="195"/>
                    <a:pt x="387" y="191"/>
                  </a:cubicBezTo>
                  <a:cubicBezTo>
                    <a:pt x="387" y="157"/>
                    <a:pt x="398" y="61"/>
                    <a:pt x="409" y="13"/>
                  </a:cubicBezTo>
                  <a:cubicBezTo>
                    <a:pt x="409" y="12"/>
                    <a:pt x="410" y="9"/>
                    <a:pt x="410" y="6"/>
                  </a:cubicBezTo>
                  <a:cubicBezTo>
                    <a:pt x="410" y="5"/>
                    <a:pt x="410" y="0"/>
                    <a:pt x="407" y="0"/>
                  </a:cubicBezTo>
                  <a:cubicBezTo>
                    <a:pt x="405" y="0"/>
                    <a:pt x="405" y="0"/>
                    <a:pt x="398" y="7"/>
                  </a:cubicBezTo>
                  <a:cubicBezTo>
                    <a:pt x="360" y="50"/>
                    <a:pt x="321" y="93"/>
                    <a:pt x="281" y="134"/>
                  </a:cubicBezTo>
                  <a:cubicBezTo>
                    <a:pt x="251" y="165"/>
                    <a:pt x="241" y="175"/>
                    <a:pt x="216" y="197"/>
                  </a:cubicBezTo>
                  <a:cubicBezTo>
                    <a:pt x="201" y="173"/>
                    <a:pt x="193" y="146"/>
                    <a:pt x="182" y="114"/>
                  </a:cubicBezTo>
                  <a:cubicBezTo>
                    <a:pt x="172" y="80"/>
                    <a:pt x="163" y="47"/>
                    <a:pt x="155" y="12"/>
                  </a:cubicBezTo>
                  <a:cubicBezTo>
                    <a:pt x="153" y="3"/>
                    <a:pt x="153" y="2"/>
                    <a:pt x="152" y="2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2" y="0"/>
                    <a:pt x="125" y="7"/>
                    <a:pt x="124" y="18"/>
                  </a:cubicBezTo>
                  <a:cubicBezTo>
                    <a:pt x="120" y="50"/>
                    <a:pt x="113" y="106"/>
                    <a:pt x="73" y="195"/>
                  </a:cubicBezTo>
                  <a:cubicBezTo>
                    <a:pt x="69" y="204"/>
                    <a:pt x="58" y="229"/>
                    <a:pt x="45" y="229"/>
                  </a:cubicBezTo>
                  <a:cubicBezTo>
                    <a:pt x="40" y="229"/>
                    <a:pt x="26" y="226"/>
                    <a:pt x="17" y="219"/>
                  </a:cubicBezTo>
                  <a:cubicBezTo>
                    <a:pt x="15" y="217"/>
                    <a:pt x="14" y="217"/>
                    <a:pt x="14" y="217"/>
                  </a:cubicBezTo>
                  <a:cubicBezTo>
                    <a:pt x="8" y="217"/>
                    <a:pt x="0" y="234"/>
                    <a:pt x="0" y="244"/>
                  </a:cubicBezTo>
                  <a:cubicBezTo>
                    <a:pt x="0" y="248"/>
                    <a:pt x="0" y="252"/>
                    <a:pt x="12" y="258"/>
                  </a:cubicBezTo>
                  <a:cubicBezTo>
                    <a:pt x="21" y="262"/>
                    <a:pt x="31" y="263"/>
                    <a:pt x="34" y="263"/>
                  </a:cubicBezTo>
                  <a:cubicBezTo>
                    <a:pt x="58" y="263"/>
                    <a:pt x="80" y="210"/>
                    <a:pt x="87" y="194"/>
                  </a:cubicBezTo>
                  <a:cubicBezTo>
                    <a:pt x="96" y="174"/>
                    <a:pt x="120" y="116"/>
                    <a:pt x="132" y="54"/>
                  </a:cubicBezTo>
                  <a:cubicBezTo>
                    <a:pt x="144" y="99"/>
                    <a:pt x="163" y="170"/>
                    <a:pt x="184" y="206"/>
                  </a:cubicBezTo>
                  <a:cubicBezTo>
                    <a:pt x="190" y="217"/>
                    <a:pt x="199" y="233"/>
                    <a:pt x="204" y="233"/>
                  </a:cubicBezTo>
                  <a:cubicBezTo>
                    <a:pt x="212" y="233"/>
                    <a:pt x="275" y="168"/>
                    <a:pt x="295" y="147"/>
                  </a:cubicBezTo>
                  <a:lnTo>
                    <a:pt x="338" y="1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380FEAC4-D563-4539-A4A9-9DCD4C4E3974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178175" y="2693988"/>
              <a:ext cx="20638" cy="6191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">
              <a:extLst>
                <a:ext uri="{FF2B5EF4-FFF2-40B4-BE49-F238E27FC236}">
                  <a16:creationId xmlns:a16="http://schemas.microsoft.com/office/drawing/2014/main" id="{AD743994-4E4B-4AAC-9AB4-86E6B8584DCA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273425" y="2565400"/>
              <a:ext cx="103188" cy="2381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4 w 277"/>
                <a:gd name="T17" fmla="*/ 22 h 57"/>
                <a:gd name="T18" fmla="*/ 136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60" y="27"/>
                    <a:pt x="142" y="17"/>
                  </a:cubicBezTo>
                  <a:cubicBezTo>
                    <a:pt x="128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2" y="37"/>
                    <a:pt x="58" y="22"/>
                    <a:pt x="84" y="22"/>
                  </a:cubicBezTo>
                  <a:cubicBezTo>
                    <a:pt x="104" y="22"/>
                    <a:pt x="118" y="30"/>
                    <a:pt x="136" y="40"/>
                  </a:cubicBezTo>
                  <a:cubicBezTo>
                    <a:pt x="150" y="49"/>
                    <a:pt x="166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62C332EE-A98F-46A1-8C55-FEF27A9FA9C9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249613" y="2624138"/>
              <a:ext cx="152400" cy="93663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8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8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7CB3BC2E-D224-4940-8F6C-C7F6BBBEE45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413125" y="2560638"/>
              <a:ext cx="33338" cy="73025"/>
            </a:xfrm>
            <a:custGeom>
              <a:avLst/>
              <a:gdLst>
                <a:gd name="T0" fmla="*/ 85 w 88"/>
                <a:gd name="T1" fmla="*/ 30 h 180"/>
                <a:gd name="T2" fmla="*/ 88 w 88"/>
                <a:gd name="T3" fmla="*/ 19 h 180"/>
                <a:gd name="T4" fmla="*/ 67 w 88"/>
                <a:gd name="T5" fmla="*/ 0 h 180"/>
                <a:gd name="T6" fmla="*/ 48 w 88"/>
                <a:gd name="T7" fmla="*/ 16 h 180"/>
                <a:gd name="T8" fmla="*/ 2 w 88"/>
                <a:gd name="T9" fmla="*/ 167 h 180"/>
                <a:gd name="T10" fmla="*/ 0 w 88"/>
                <a:gd name="T11" fmla="*/ 173 h 180"/>
                <a:gd name="T12" fmla="*/ 14 w 88"/>
                <a:gd name="T13" fmla="*/ 180 h 180"/>
                <a:gd name="T14" fmla="*/ 19 w 88"/>
                <a:gd name="T15" fmla="*/ 175 h 180"/>
                <a:gd name="T16" fmla="*/ 85 w 88"/>
                <a:gd name="T17" fmla="*/ 3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0">
                  <a:moveTo>
                    <a:pt x="85" y="30"/>
                  </a:moveTo>
                  <a:cubicBezTo>
                    <a:pt x="87" y="24"/>
                    <a:pt x="88" y="21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0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2"/>
                    <a:pt x="0" y="173"/>
                  </a:cubicBezTo>
                  <a:cubicBezTo>
                    <a:pt x="0" y="177"/>
                    <a:pt x="11" y="180"/>
                    <a:pt x="14" y="180"/>
                  </a:cubicBezTo>
                  <a:cubicBezTo>
                    <a:pt x="16" y="180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383F9A41-C620-493F-9101-C72AEE831A49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467100" y="2540000"/>
              <a:ext cx="49213" cy="247650"/>
            </a:xfrm>
            <a:custGeom>
              <a:avLst/>
              <a:gdLst>
                <a:gd name="T0" fmla="*/ 130 w 130"/>
                <a:gd name="T1" fmla="*/ 299 h 598"/>
                <a:gd name="T2" fmla="*/ 53 w 130"/>
                <a:gd name="T3" fmla="*/ 44 h 598"/>
                <a:gd name="T4" fmla="*/ 6 w 130"/>
                <a:gd name="T5" fmla="*/ 0 h 598"/>
                <a:gd name="T6" fmla="*/ 0 w 130"/>
                <a:gd name="T7" fmla="*/ 5 h 598"/>
                <a:gd name="T8" fmla="*/ 3 w 130"/>
                <a:gd name="T9" fmla="*/ 10 h 598"/>
                <a:gd name="T10" fmla="*/ 80 w 130"/>
                <a:gd name="T11" fmla="*/ 155 h 598"/>
                <a:gd name="T12" fmla="*/ 96 w 130"/>
                <a:gd name="T13" fmla="*/ 299 h 598"/>
                <a:gd name="T14" fmla="*/ 79 w 130"/>
                <a:gd name="T15" fmla="*/ 449 h 598"/>
                <a:gd name="T16" fmla="*/ 5 w 130"/>
                <a:gd name="T17" fmla="*/ 587 h 598"/>
                <a:gd name="T18" fmla="*/ 0 w 130"/>
                <a:gd name="T19" fmla="*/ 593 h 598"/>
                <a:gd name="T20" fmla="*/ 6 w 130"/>
                <a:gd name="T21" fmla="*/ 598 h 598"/>
                <a:gd name="T22" fmla="*/ 47 w 130"/>
                <a:gd name="T23" fmla="*/ 561 h 598"/>
                <a:gd name="T24" fmla="*/ 130 w 130"/>
                <a:gd name="T25" fmla="*/ 29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598">
                  <a:moveTo>
                    <a:pt x="130" y="299"/>
                  </a:moveTo>
                  <a:cubicBezTo>
                    <a:pt x="130" y="228"/>
                    <a:pt x="118" y="128"/>
                    <a:pt x="53" y="44"/>
                  </a:cubicBezTo>
                  <a:cubicBezTo>
                    <a:pt x="48" y="38"/>
                    <a:pt x="15" y="0"/>
                    <a:pt x="6" y="0"/>
                  </a:cubicBezTo>
                  <a:cubicBezTo>
                    <a:pt x="4" y="0"/>
                    <a:pt x="0" y="1"/>
                    <a:pt x="0" y="5"/>
                  </a:cubicBezTo>
                  <a:cubicBezTo>
                    <a:pt x="0" y="7"/>
                    <a:pt x="1" y="8"/>
                    <a:pt x="3" y="10"/>
                  </a:cubicBezTo>
                  <a:cubicBezTo>
                    <a:pt x="27" y="36"/>
                    <a:pt x="60" y="76"/>
                    <a:pt x="80" y="155"/>
                  </a:cubicBezTo>
                  <a:cubicBezTo>
                    <a:pt x="92" y="201"/>
                    <a:pt x="96" y="252"/>
                    <a:pt x="96" y="299"/>
                  </a:cubicBezTo>
                  <a:cubicBezTo>
                    <a:pt x="96" y="349"/>
                    <a:pt x="92" y="400"/>
                    <a:pt x="79" y="449"/>
                  </a:cubicBezTo>
                  <a:cubicBezTo>
                    <a:pt x="60" y="519"/>
                    <a:pt x="30" y="559"/>
                    <a:pt x="5" y="587"/>
                  </a:cubicBezTo>
                  <a:cubicBezTo>
                    <a:pt x="0" y="591"/>
                    <a:pt x="0" y="592"/>
                    <a:pt x="0" y="593"/>
                  </a:cubicBezTo>
                  <a:cubicBezTo>
                    <a:pt x="0" y="597"/>
                    <a:pt x="4" y="598"/>
                    <a:pt x="6" y="598"/>
                  </a:cubicBezTo>
                  <a:cubicBezTo>
                    <a:pt x="14" y="598"/>
                    <a:pt x="41" y="568"/>
                    <a:pt x="47" y="561"/>
                  </a:cubicBezTo>
                  <a:cubicBezTo>
                    <a:pt x="98" y="501"/>
                    <a:pt x="130" y="411"/>
                    <a:pt x="130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2F522B31-3F9B-44BA-8957-00BE7987A2C8}"/>
              </a:ext>
            </a:extLst>
          </p:cNvPr>
          <p:cNvSpPr txBox="1"/>
          <p:nvPr/>
        </p:nvSpPr>
        <p:spPr>
          <a:xfrm>
            <a:off x="6923984" y="1274515"/>
            <a:ext cx="3158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Efficient (Expected PPT)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Doesn’t know m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CA9C29C-EFFB-4830-A276-B292B005A6B2}"/>
              </a:ext>
            </a:extLst>
          </p:cNvPr>
          <p:cNvCxnSpPr>
            <a:cxnSpLocks/>
          </p:cNvCxnSpPr>
          <p:nvPr/>
        </p:nvCxnSpPr>
        <p:spPr>
          <a:xfrm flipV="1">
            <a:off x="7845497" y="2083708"/>
            <a:ext cx="0" cy="4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\documentclass{article}&#10;\usepackage{amsmath}&#10;\pagestyle{empty}&#10;\newcommand{\msf}{\mathsf}&#10;\newcommand{\mcal}{\mathcal}&#10;\newcommand{\cind}{\stackrel{\text{c}}{\approx}}&#10;\newcommand{\secpar}{\lambda}&#10;\renewcommand{\tilde}{\widetilde}&#10;\begin{document}&#10;&#10;$\cind$&#10;&#10;\end{document}" title="IguanaTex Bitmap Display">
            <a:extLst>
              <a:ext uri="{FF2B5EF4-FFF2-40B4-BE49-F238E27FC236}">
                <a16:creationId xmlns:a16="http://schemas.microsoft.com/office/drawing/2014/main" id="{291914F8-67D5-4279-818E-E996DA20388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35" y="5622370"/>
            <a:ext cx="335544" cy="40188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83FA13CB-4D16-4412-904A-E191EA09C810}"/>
              </a:ext>
            </a:extLst>
          </p:cNvPr>
          <p:cNvSpPr txBox="1"/>
          <p:nvPr/>
        </p:nvSpPr>
        <p:spPr>
          <a:xfrm>
            <a:off x="415010" y="1996843"/>
            <a:ext cx="19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/>
              <a:t>Real (MIM)</a:t>
            </a:r>
            <a:endParaRPr lang="en-US" sz="2000" b="1" u="sng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7CB2F1-AFF6-4FE9-9C2A-8FF5CB5C3489}"/>
              </a:ext>
            </a:extLst>
          </p:cNvPr>
          <p:cNvSpPr txBox="1"/>
          <p:nvPr/>
        </p:nvSpPr>
        <p:spPr>
          <a:xfrm>
            <a:off x="9597546" y="2069097"/>
            <a:ext cx="15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/>
              <a:t>Simulated</a:t>
            </a:r>
            <a:endParaRPr lang="en-US" sz="2000" b="1" u="sng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38656D9-97A2-4A87-9977-42C50E94F19B}"/>
              </a:ext>
            </a:extLst>
          </p:cNvPr>
          <p:cNvCxnSpPr>
            <a:cxnSpLocks/>
          </p:cNvCxnSpPr>
          <p:nvPr/>
        </p:nvCxnSpPr>
        <p:spPr>
          <a:xfrm flipH="1">
            <a:off x="6316096" y="2227675"/>
            <a:ext cx="10248" cy="3042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7 1 1">
            <a:extLst>
              <a:ext uri="{FF2B5EF4-FFF2-40B4-BE49-F238E27FC236}">
                <a16:creationId xmlns:a16="http://schemas.microsoft.com/office/drawing/2014/main" id="{E1990F7C-B509-4C37-96DA-603347379006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7496600" y="4062360"/>
            <a:ext cx="361464" cy="250245"/>
          </a:xfrm>
          <a:custGeom>
            <a:avLst/>
            <a:gdLst>
              <a:gd name="T0" fmla="*/ 179 w 544"/>
              <a:gd name="T1" fmla="*/ 73 h 377"/>
              <a:gd name="T2" fmla="*/ 242 w 544"/>
              <a:gd name="T3" fmla="*/ 302 h 377"/>
              <a:gd name="T4" fmla="*/ 264 w 544"/>
              <a:gd name="T5" fmla="*/ 335 h 377"/>
              <a:gd name="T6" fmla="*/ 276 w 544"/>
              <a:gd name="T7" fmla="*/ 326 h 377"/>
              <a:gd name="T8" fmla="*/ 375 w 544"/>
              <a:gd name="T9" fmla="*/ 220 h 377"/>
              <a:gd name="T10" fmla="*/ 484 w 544"/>
              <a:gd name="T11" fmla="*/ 93 h 377"/>
              <a:gd name="T12" fmla="*/ 459 w 544"/>
              <a:gd name="T13" fmla="*/ 306 h 377"/>
              <a:gd name="T14" fmla="*/ 461 w 544"/>
              <a:gd name="T15" fmla="*/ 346 h 377"/>
              <a:gd name="T16" fmla="*/ 485 w 544"/>
              <a:gd name="T17" fmla="*/ 366 h 377"/>
              <a:gd name="T18" fmla="*/ 544 w 544"/>
              <a:gd name="T19" fmla="*/ 334 h 377"/>
              <a:gd name="T20" fmla="*/ 539 w 544"/>
              <a:gd name="T21" fmla="*/ 331 h 377"/>
              <a:gd name="T22" fmla="*/ 517 w 544"/>
              <a:gd name="T23" fmla="*/ 339 h 377"/>
              <a:gd name="T24" fmla="*/ 503 w 544"/>
              <a:gd name="T25" fmla="*/ 318 h 377"/>
              <a:gd name="T26" fmla="*/ 502 w 544"/>
              <a:gd name="T27" fmla="*/ 285 h 377"/>
              <a:gd name="T28" fmla="*/ 538 w 544"/>
              <a:gd name="T29" fmla="*/ 16 h 377"/>
              <a:gd name="T30" fmla="*/ 539 w 544"/>
              <a:gd name="T31" fmla="*/ 8 h 377"/>
              <a:gd name="T32" fmla="*/ 535 w 544"/>
              <a:gd name="T33" fmla="*/ 0 h 377"/>
              <a:gd name="T34" fmla="*/ 523 w 544"/>
              <a:gd name="T35" fmla="*/ 12 h 377"/>
              <a:gd name="T36" fmla="*/ 281 w 544"/>
              <a:gd name="T37" fmla="*/ 285 h 377"/>
              <a:gd name="T38" fmla="*/ 242 w 544"/>
              <a:gd name="T39" fmla="*/ 170 h 377"/>
              <a:gd name="T40" fmla="*/ 210 w 544"/>
              <a:gd name="T41" fmla="*/ 24 h 377"/>
              <a:gd name="T42" fmla="*/ 206 w 544"/>
              <a:gd name="T43" fmla="*/ 2 h 377"/>
              <a:gd name="T44" fmla="*/ 201 w 544"/>
              <a:gd name="T45" fmla="*/ 0 h 377"/>
              <a:gd name="T46" fmla="*/ 170 w 544"/>
              <a:gd name="T47" fmla="*/ 21 h 377"/>
              <a:gd name="T48" fmla="*/ 119 w 544"/>
              <a:gd name="T49" fmla="*/ 224 h 377"/>
              <a:gd name="T50" fmla="*/ 58 w 544"/>
              <a:gd name="T51" fmla="*/ 331 h 377"/>
              <a:gd name="T52" fmla="*/ 22 w 544"/>
              <a:gd name="T53" fmla="*/ 317 h 377"/>
              <a:gd name="T54" fmla="*/ 18 w 544"/>
              <a:gd name="T55" fmla="*/ 314 h 377"/>
              <a:gd name="T56" fmla="*/ 0 w 544"/>
              <a:gd name="T57" fmla="*/ 351 h 377"/>
              <a:gd name="T58" fmla="*/ 16 w 544"/>
              <a:gd name="T59" fmla="*/ 370 h 377"/>
              <a:gd name="T60" fmla="*/ 43 w 544"/>
              <a:gd name="T61" fmla="*/ 377 h 377"/>
              <a:gd name="T62" fmla="*/ 113 w 544"/>
              <a:gd name="T63" fmla="*/ 280 h 377"/>
              <a:gd name="T64" fmla="*/ 179 w 544"/>
              <a:gd name="T65" fmla="*/ 73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4" h="377">
                <a:moveTo>
                  <a:pt x="179" y="73"/>
                </a:moveTo>
                <a:cubicBezTo>
                  <a:pt x="192" y="138"/>
                  <a:pt x="214" y="244"/>
                  <a:pt x="242" y="302"/>
                </a:cubicBezTo>
                <a:cubicBezTo>
                  <a:pt x="253" y="324"/>
                  <a:pt x="259" y="335"/>
                  <a:pt x="264" y="335"/>
                </a:cubicBezTo>
                <a:cubicBezTo>
                  <a:pt x="266" y="335"/>
                  <a:pt x="267" y="335"/>
                  <a:pt x="276" y="326"/>
                </a:cubicBezTo>
                <a:cubicBezTo>
                  <a:pt x="314" y="289"/>
                  <a:pt x="340" y="260"/>
                  <a:pt x="375" y="220"/>
                </a:cubicBezTo>
                <a:lnTo>
                  <a:pt x="484" y="93"/>
                </a:lnTo>
                <a:cubicBezTo>
                  <a:pt x="477" y="136"/>
                  <a:pt x="459" y="248"/>
                  <a:pt x="459" y="306"/>
                </a:cubicBezTo>
                <a:cubicBezTo>
                  <a:pt x="459" y="320"/>
                  <a:pt x="460" y="333"/>
                  <a:pt x="461" y="346"/>
                </a:cubicBezTo>
                <a:cubicBezTo>
                  <a:pt x="462" y="352"/>
                  <a:pt x="464" y="366"/>
                  <a:pt x="485" y="366"/>
                </a:cubicBezTo>
                <a:cubicBezTo>
                  <a:pt x="506" y="366"/>
                  <a:pt x="544" y="344"/>
                  <a:pt x="544" y="334"/>
                </a:cubicBezTo>
                <a:cubicBezTo>
                  <a:pt x="544" y="331"/>
                  <a:pt x="541" y="331"/>
                  <a:pt x="539" y="331"/>
                </a:cubicBezTo>
                <a:cubicBezTo>
                  <a:pt x="533" y="331"/>
                  <a:pt x="523" y="335"/>
                  <a:pt x="517" y="339"/>
                </a:cubicBezTo>
                <a:cubicBezTo>
                  <a:pt x="505" y="337"/>
                  <a:pt x="504" y="329"/>
                  <a:pt x="503" y="318"/>
                </a:cubicBezTo>
                <a:cubicBezTo>
                  <a:pt x="502" y="302"/>
                  <a:pt x="502" y="287"/>
                  <a:pt x="502" y="285"/>
                </a:cubicBezTo>
                <a:cubicBezTo>
                  <a:pt x="502" y="229"/>
                  <a:pt x="524" y="78"/>
                  <a:pt x="538" y="16"/>
                </a:cubicBezTo>
                <a:cubicBezTo>
                  <a:pt x="539" y="13"/>
                  <a:pt x="539" y="12"/>
                  <a:pt x="539" y="8"/>
                </a:cubicBezTo>
                <a:cubicBezTo>
                  <a:pt x="539" y="6"/>
                  <a:pt x="539" y="0"/>
                  <a:pt x="535" y="0"/>
                </a:cubicBezTo>
                <a:cubicBezTo>
                  <a:pt x="533" y="0"/>
                  <a:pt x="533" y="1"/>
                  <a:pt x="523" y="12"/>
                </a:cubicBezTo>
                <a:cubicBezTo>
                  <a:pt x="476" y="69"/>
                  <a:pt x="330" y="243"/>
                  <a:pt x="281" y="285"/>
                </a:cubicBezTo>
                <a:cubicBezTo>
                  <a:pt x="268" y="259"/>
                  <a:pt x="259" y="240"/>
                  <a:pt x="242" y="170"/>
                </a:cubicBezTo>
                <a:cubicBezTo>
                  <a:pt x="227" y="114"/>
                  <a:pt x="219" y="72"/>
                  <a:pt x="210" y="24"/>
                </a:cubicBezTo>
                <a:cubicBezTo>
                  <a:pt x="209" y="17"/>
                  <a:pt x="206" y="3"/>
                  <a:pt x="206" y="2"/>
                </a:cubicBezTo>
                <a:cubicBezTo>
                  <a:pt x="205" y="0"/>
                  <a:pt x="202" y="0"/>
                  <a:pt x="201" y="0"/>
                </a:cubicBezTo>
                <a:cubicBezTo>
                  <a:pt x="192" y="0"/>
                  <a:pt x="171" y="11"/>
                  <a:pt x="170" y="21"/>
                </a:cubicBezTo>
                <a:cubicBezTo>
                  <a:pt x="164" y="63"/>
                  <a:pt x="154" y="129"/>
                  <a:pt x="119" y="224"/>
                </a:cubicBezTo>
                <a:cubicBezTo>
                  <a:pt x="79" y="331"/>
                  <a:pt x="68" y="331"/>
                  <a:pt x="58" y="331"/>
                </a:cubicBezTo>
                <a:cubicBezTo>
                  <a:pt x="52" y="331"/>
                  <a:pt x="33" y="327"/>
                  <a:pt x="22" y="317"/>
                </a:cubicBezTo>
                <a:cubicBezTo>
                  <a:pt x="20" y="314"/>
                  <a:pt x="19" y="314"/>
                  <a:pt x="18" y="314"/>
                </a:cubicBezTo>
                <a:cubicBezTo>
                  <a:pt x="11" y="314"/>
                  <a:pt x="0" y="337"/>
                  <a:pt x="0" y="351"/>
                </a:cubicBezTo>
                <a:cubicBezTo>
                  <a:pt x="0" y="355"/>
                  <a:pt x="0" y="361"/>
                  <a:pt x="16" y="370"/>
                </a:cubicBezTo>
                <a:cubicBezTo>
                  <a:pt x="28" y="376"/>
                  <a:pt x="40" y="377"/>
                  <a:pt x="43" y="377"/>
                </a:cubicBezTo>
                <a:cubicBezTo>
                  <a:pt x="74" y="377"/>
                  <a:pt x="103" y="305"/>
                  <a:pt x="113" y="280"/>
                </a:cubicBezTo>
                <a:cubicBezTo>
                  <a:pt x="137" y="223"/>
                  <a:pt x="165" y="145"/>
                  <a:pt x="179" y="73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897389-E4B8-4AC1-A433-83278F6F2DC7}"/>
              </a:ext>
            </a:extLst>
          </p:cNvPr>
          <p:cNvSpPr/>
          <p:nvPr/>
        </p:nvSpPr>
        <p:spPr>
          <a:xfrm>
            <a:off x="7437027" y="3953274"/>
            <a:ext cx="510651" cy="51688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$&#10;&#10;&#10;\end{document}" title="IguanaTex Vector Display">
            <a:extLst>
              <a:ext uri="{FF2B5EF4-FFF2-40B4-BE49-F238E27FC236}">
                <a16:creationId xmlns:a16="http://schemas.microsoft.com/office/drawing/2014/main" id="{0AE4F8FF-3C0D-9223-A1D4-49ECFA5F655B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884118" y="2676776"/>
            <a:ext cx="224298" cy="255451"/>
            <a:chOff x="2540000" y="2540000"/>
            <a:chExt cx="114300" cy="130175"/>
          </a:xfrm>
          <a:solidFill>
            <a:srgbClr val="C00000"/>
          </a:solidFill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A97F726-9A2A-9008-8865-F74FB374BFB1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540000" y="2543175"/>
              <a:ext cx="17463" cy="125413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03E19E6-8E77-D2AF-050F-1EAB3D02D17C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2578100" y="2540000"/>
              <a:ext cx="76200" cy="130175"/>
            </a:xfrm>
            <a:custGeom>
              <a:avLst/>
              <a:gdLst>
                <a:gd name="T0" fmla="*/ 199 w 199"/>
                <a:gd name="T1" fmla="*/ 0 h 351"/>
                <a:gd name="T2" fmla="*/ 162 w 199"/>
                <a:gd name="T3" fmla="*/ 0 h 351"/>
                <a:gd name="T4" fmla="*/ 162 w 199"/>
                <a:gd name="T5" fmla="*/ 146 h 351"/>
                <a:gd name="T6" fmla="*/ 89 w 199"/>
                <a:gd name="T7" fmla="*/ 119 h 351"/>
                <a:gd name="T8" fmla="*/ 0 w 199"/>
                <a:gd name="T9" fmla="*/ 235 h 351"/>
                <a:gd name="T10" fmla="*/ 86 w 199"/>
                <a:gd name="T11" fmla="*/ 351 h 351"/>
                <a:gd name="T12" fmla="*/ 160 w 199"/>
                <a:gd name="T13" fmla="*/ 320 h 351"/>
                <a:gd name="T14" fmla="*/ 160 w 199"/>
                <a:gd name="T15" fmla="*/ 346 h 351"/>
                <a:gd name="T16" fmla="*/ 199 w 199"/>
                <a:gd name="T17" fmla="*/ 346 h 351"/>
                <a:gd name="T18" fmla="*/ 199 w 199"/>
                <a:gd name="T19" fmla="*/ 0 h 351"/>
                <a:gd name="T20" fmla="*/ 160 w 199"/>
                <a:gd name="T21" fmla="*/ 276 h 351"/>
                <a:gd name="T22" fmla="*/ 144 w 199"/>
                <a:gd name="T23" fmla="*/ 307 h 351"/>
                <a:gd name="T24" fmla="*/ 107 w 199"/>
                <a:gd name="T25" fmla="*/ 321 h 351"/>
                <a:gd name="T26" fmla="*/ 39 w 199"/>
                <a:gd name="T27" fmla="*/ 235 h 351"/>
                <a:gd name="T28" fmla="*/ 112 w 199"/>
                <a:gd name="T29" fmla="*/ 149 h 351"/>
                <a:gd name="T30" fmla="*/ 160 w 199"/>
                <a:gd name="T31" fmla="*/ 177 h 351"/>
                <a:gd name="T32" fmla="*/ 160 w 199"/>
                <a:gd name="T33" fmla="*/ 2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1">
                  <a:moveTo>
                    <a:pt x="199" y="0"/>
                  </a:moveTo>
                  <a:lnTo>
                    <a:pt x="162" y="0"/>
                  </a:lnTo>
                  <a:lnTo>
                    <a:pt x="162" y="146"/>
                  </a:lnTo>
                  <a:cubicBezTo>
                    <a:pt x="135" y="124"/>
                    <a:pt x="107" y="119"/>
                    <a:pt x="89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9" y="351"/>
                    <a:pt x="86" y="351"/>
                  </a:cubicBezTo>
                  <a:cubicBezTo>
                    <a:pt x="103" y="351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6"/>
                  </a:moveTo>
                  <a:cubicBezTo>
                    <a:pt x="160" y="283"/>
                    <a:pt x="160" y="292"/>
                    <a:pt x="144" y="307"/>
                  </a:cubicBezTo>
                  <a:cubicBezTo>
                    <a:pt x="132" y="317"/>
                    <a:pt x="120" y="321"/>
                    <a:pt x="107" y="321"/>
                  </a:cubicBezTo>
                  <a:cubicBezTo>
                    <a:pt x="76" y="321"/>
                    <a:pt x="39" y="297"/>
                    <a:pt x="39" y="235"/>
                  </a:cubicBezTo>
                  <a:cubicBezTo>
                    <a:pt x="39" y="170"/>
                    <a:pt x="82" y="149"/>
                    <a:pt x="112" y="149"/>
                  </a:cubicBezTo>
                  <a:cubicBezTo>
                    <a:pt x="134" y="149"/>
                    <a:pt x="149" y="161"/>
                    <a:pt x="160" y="177"/>
                  </a:cubicBezTo>
                  <a:lnTo>
                    <a:pt x="160" y="27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tilde{\msf{id}}$&#10;&#10;&#10;\end{document}" title="IguanaTex Vector Display">
            <a:extLst>
              <a:ext uri="{FF2B5EF4-FFF2-40B4-BE49-F238E27FC236}">
                <a16:creationId xmlns:a16="http://schemas.microsoft.com/office/drawing/2014/main" id="{9AEA6FDE-C720-C54F-3715-FE3B96C4410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3611857" y="2620797"/>
            <a:ext cx="223838" cy="331787"/>
            <a:chOff x="1884363" y="2678113"/>
            <a:chExt cx="223838" cy="331787"/>
          </a:xfrm>
          <a:solidFill>
            <a:srgbClr val="C00000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10DE238A-9EE8-51AE-7460-1E90582FBC45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893888" y="2678113"/>
              <a:ext cx="206375" cy="3810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D65C473F-4BF3-E34F-8530-D428108A258F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884363" y="2779713"/>
              <a:ext cx="33338" cy="227012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FE0DE4F7-3352-F505-D157-2363018D88FE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958976" y="2774950"/>
              <a:ext cx="149225" cy="234950"/>
            </a:xfrm>
            <a:custGeom>
              <a:avLst/>
              <a:gdLst>
                <a:gd name="T0" fmla="*/ 199 w 199"/>
                <a:gd name="T1" fmla="*/ 0 h 351"/>
                <a:gd name="T2" fmla="*/ 162 w 199"/>
                <a:gd name="T3" fmla="*/ 0 h 351"/>
                <a:gd name="T4" fmla="*/ 162 w 199"/>
                <a:gd name="T5" fmla="*/ 146 h 351"/>
                <a:gd name="T6" fmla="*/ 89 w 199"/>
                <a:gd name="T7" fmla="*/ 119 h 351"/>
                <a:gd name="T8" fmla="*/ 0 w 199"/>
                <a:gd name="T9" fmla="*/ 235 h 351"/>
                <a:gd name="T10" fmla="*/ 86 w 199"/>
                <a:gd name="T11" fmla="*/ 351 h 351"/>
                <a:gd name="T12" fmla="*/ 160 w 199"/>
                <a:gd name="T13" fmla="*/ 320 h 351"/>
                <a:gd name="T14" fmla="*/ 160 w 199"/>
                <a:gd name="T15" fmla="*/ 346 h 351"/>
                <a:gd name="T16" fmla="*/ 199 w 199"/>
                <a:gd name="T17" fmla="*/ 346 h 351"/>
                <a:gd name="T18" fmla="*/ 199 w 199"/>
                <a:gd name="T19" fmla="*/ 0 h 351"/>
                <a:gd name="T20" fmla="*/ 160 w 199"/>
                <a:gd name="T21" fmla="*/ 276 h 351"/>
                <a:gd name="T22" fmla="*/ 144 w 199"/>
                <a:gd name="T23" fmla="*/ 307 h 351"/>
                <a:gd name="T24" fmla="*/ 107 w 199"/>
                <a:gd name="T25" fmla="*/ 321 h 351"/>
                <a:gd name="T26" fmla="*/ 39 w 199"/>
                <a:gd name="T27" fmla="*/ 235 h 351"/>
                <a:gd name="T28" fmla="*/ 112 w 199"/>
                <a:gd name="T29" fmla="*/ 149 h 351"/>
                <a:gd name="T30" fmla="*/ 160 w 199"/>
                <a:gd name="T31" fmla="*/ 177 h 351"/>
                <a:gd name="T32" fmla="*/ 160 w 199"/>
                <a:gd name="T33" fmla="*/ 2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1">
                  <a:moveTo>
                    <a:pt x="199" y="0"/>
                  </a:moveTo>
                  <a:lnTo>
                    <a:pt x="162" y="0"/>
                  </a:lnTo>
                  <a:lnTo>
                    <a:pt x="162" y="146"/>
                  </a:lnTo>
                  <a:cubicBezTo>
                    <a:pt x="135" y="124"/>
                    <a:pt x="107" y="119"/>
                    <a:pt x="89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9" y="351"/>
                    <a:pt x="86" y="351"/>
                  </a:cubicBezTo>
                  <a:cubicBezTo>
                    <a:pt x="103" y="351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6"/>
                  </a:moveTo>
                  <a:cubicBezTo>
                    <a:pt x="160" y="283"/>
                    <a:pt x="160" y="292"/>
                    <a:pt x="144" y="307"/>
                  </a:cubicBezTo>
                  <a:cubicBezTo>
                    <a:pt x="132" y="317"/>
                    <a:pt x="120" y="321"/>
                    <a:pt x="107" y="321"/>
                  </a:cubicBezTo>
                  <a:cubicBezTo>
                    <a:pt x="76" y="321"/>
                    <a:pt x="39" y="297"/>
                    <a:pt x="39" y="235"/>
                  </a:cubicBezTo>
                  <a:cubicBezTo>
                    <a:pt x="39" y="170"/>
                    <a:pt x="82" y="149"/>
                    <a:pt x="112" y="149"/>
                  </a:cubicBezTo>
                  <a:cubicBezTo>
                    <a:pt x="134" y="149"/>
                    <a:pt x="149" y="161"/>
                    <a:pt x="160" y="177"/>
                  </a:cubicBezTo>
                  <a:lnTo>
                    <a:pt x="160" y="27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B7A53C-C064-7857-3704-857A0123A128}"/>
              </a:ext>
            </a:extLst>
          </p:cNvPr>
          <p:cNvSpPr txBox="1"/>
          <p:nvPr/>
        </p:nvSpPr>
        <p:spPr>
          <a:xfrm>
            <a:off x="1696566" y="6277138"/>
            <a:ext cx="198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Conditioned on </a:t>
            </a:r>
          </a:p>
        </p:txBody>
      </p:sp>
      <p:grpSp>
        <p:nvGrpSpPr>
          <p:cNvPr id="11" name="Group 10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 \ne \tilde{\msf{id}}$&#10;&#10;&#10;\end{document}" title="IguanaTex Vector Display">
            <a:extLst>
              <a:ext uri="{FF2B5EF4-FFF2-40B4-BE49-F238E27FC236}">
                <a16:creationId xmlns:a16="http://schemas.microsoft.com/office/drawing/2014/main" id="{37BFB73F-A4EA-AC90-CB71-B361A6F683E3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3716643" y="6257847"/>
            <a:ext cx="826289" cy="405106"/>
            <a:chOff x="2540000" y="2540000"/>
            <a:chExt cx="407988" cy="200025"/>
          </a:xfrm>
          <a:solidFill>
            <a:srgbClr val="C00000"/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D7606D60-7C8D-71ED-7686-BB3A5B50B50C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0" y="2590800"/>
              <a:ext cx="12700" cy="112713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2159BEF8-2E18-4333-B396-3FC2A2458172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570163" y="2589213"/>
              <a:ext cx="60325" cy="115888"/>
            </a:xfrm>
            <a:custGeom>
              <a:avLst/>
              <a:gdLst>
                <a:gd name="T0" fmla="*/ 198 w 198"/>
                <a:gd name="T1" fmla="*/ 0 h 351"/>
                <a:gd name="T2" fmla="*/ 161 w 198"/>
                <a:gd name="T3" fmla="*/ 0 h 351"/>
                <a:gd name="T4" fmla="*/ 161 w 198"/>
                <a:gd name="T5" fmla="*/ 146 h 351"/>
                <a:gd name="T6" fmla="*/ 88 w 198"/>
                <a:gd name="T7" fmla="*/ 119 h 351"/>
                <a:gd name="T8" fmla="*/ 0 w 198"/>
                <a:gd name="T9" fmla="*/ 235 h 351"/>
                <a:gd name="T10" fmla="*/ 86 w 198"/>
                <a:gd name="T11" fmla="*/ 351 h 351"/>
                <a:gd name="T12" fmla="*/ 159 w 198"/>
                <a:gd name="T13" fmla="*/ 320 h 351"/>
                <a:gd name="T14" fmla="*/ 159 w 198"/>
                <a:gd name="T15" fmla="*/ 346 h 351"/>
                <a:gd name="T16" fmla="*/ 198 w 198"/>
                <a:gd name="T17" fmla="*/ 346 h 351"/>
                <a:gd name="T18" fmla="*/ 198 w 198"/>
                <a:gd name="T19" fmla="*/ 0 h 351"/>
                <a:gd name="T20" fmla="*/ 159 w 198"/>
                <a:gd name="T21" fmla="*/ 277 h 351"/>
                <a:gd name="T22" fmla="*/ 143 w 198"/>
                <a:gd name="T23" fmla="*/ 307 h 351"/>
                <a:gd name="T24" fmla="*/ 106 w 198"/>
                <a:gd name="T25" fmla="*/ 321 h 351"/>
                <a:gd name="T26" fmla="*/ 39 w 198"/>
                <a:gd name="T27" fmla="*/ 236 h 351"/>
                <a:gd name="T28" fmla="*/ 111 w 198"/>
                <a:gd name="T29" fmla="*/ 149 h 351"/>
                <a:gd name="T30" fmla="*/ 159 w 198"/>
                <a:gd name="T31" fmla="*/ 177 h 351"/>
                <a:gd name="T32" fmla="*/ 159 w 198"/>
                <a:gd name="T33" fmla="*/ 27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351">
                  <a:moveTo>
                    <a:pt x="198" y="0"/>
                  </a:moveTo>
                  <a:lnTo>
                    <a:pt x="161" y="0"/>
                  </a:lnTo>
                  <a:lnTo>
                    <a:pt x="161" y="146"/>
                  </a:lnTo>
                  <a:cubicBezTo>
                    <a:pt x="134" y="124"/>
                    <a:pt x="106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8" y="351"/>
                    <a:pt x="86" y="351"/>
                  </a:cubicBezTo>
                  <a:cubicBezTo>
                    <a:pt x="102" y="351"/>
                    <a:pt x="131" y="347"/>
                    <a:pt x="159" y="320"/>
                  </a:cubicBezTo>
                  <a:lnTo>
                    <a:pt x="159" y="346"/>
                  </a:lnTo>
                  <a:lnTo>
                    <a:pt x="198" y="346"/>
                  </a:lnTo>
                  <a:lnTo>
                    <a:pt x="198" y="0"/>
                  </a:lnTo>
                  <a:close/>
                  <a:moveTo>
                    <a:pt x="159" y="277"/>
                  </a:moveTo>
                  <a:cubicBezTo>
                    <a:pt x="159" y="283"/>
                    <a:pt x="159" y="292"/>
                    <a:pt x="143" y="307"/>
                  </a:cubicBezTo>
                  <a:cubicBezTo>
                    <a:pt x="131" y="317"/>
                    <a:pt x="119" y="321"/>
                    <a:pt x="106" y="321"/>
                  </a:cubicBezTo>
                  <a:cubicBezTo>
                    <a:pt x="75" y="321"/>
                    <a:pt x="39" y="297"/>
                    <a:pt x="39" y="236"/>
                  </a:cubicBezTo>
                  <a:cubicBezTo>
                    <a:pt x="39" y="170"/>
                    <a:pt x="82" y="149"/>
                    <a:pt x="111" y="149"/>
                  </a:cubicBezTo>
                  <a:cubicBezTo>
                    <a:pt x="133" y="149"/>
                    <a:pt x="148" y="161"/>
                    <a:pt x="159" y="177"/>
                  </a:cubicBezTo>
                  <a:lnTo>
                    <a:pt x="159" y="27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C8CD3E56-52EF-ADEB-50F0-AEA05CAF7CF2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706688" y="2584450"/>
              <a:ext cx="76200" cy="155575"/>
            </a:xfrm>
            <a:custGeom>
              <a:avLst/>
              <a:gdLst>
                <a:gd name="T0" fmla="*/ 245 w 249"/>
                <a:gd name="T1" fmla="*/ 19 h 465"/>
                <a:gd name="T2" fmla="*/ 249 w 249"/>
                <a:gd name="T3" fmla="*/ 10 h 465"/>
                <a:gd name="T4" fmla="*/ 239 w 249"/>
                <a:gd name="T5" fmla="*/ 0 h 465"/>
                <a:gd name="T6" fmla="*/ 228 w 249"/>
                <a:gd name="T7" fmla="*/ 10 h 465"/>
                <a:gd name="T8" fmla="*/ 4 w 249"/>
                <a:gd name="T9" fmla="*/ 445 h 465"/>
                <a:gd name="T10" fmla="*/ 0 w 249"/>
                <a:gd name="T11" fmla="*/ 455 h 465"/>
                <a:gd name="T12" fmla="*/ 10 w 249"/>
                <a:gd name="T13" fmla="*/ 465 h 465"/>
                <a:gd name="T14" fmla="*/ 21 w 249"/>
                <a:gd name="T15" fmla="*/ 455 h 465"/>
                <a:gd name="T16" fmla="*/ 245 w 249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65">
                  <a:moveTo>
                    <a:pt x="245" y="19"/>
                  </a:moveTo>
                  <a:cubicBezTo>
                    <a:pt x="249" y="12"/>
                    <a:pt x="249" y="11"/>
                    <a:pt x="249" y="10"/>
                  </a:cubicBezTo>
                  <a:cubicBezTo>
                    <a:pt x="249" y="6"/>
                    <a:pt x="246" y="0"/>
                    <a:pt x="239" y="0"/>
                  </a:cubicBezTo>
                  <a:cubicBezTo>
                    <a:pt x="233" y="0"/>
                    <a:pt x="231" y="3"/>
                    <a:pt x="228" y="10"/>
                  </a:cubicBezTo>
                  <a:lnTo>
                    <a:pt x="4" y="445"/>
                  </a:lnTo>
                  <a:cubicBezTo>
                    <a:pt x="0" y="452"/>
                    <a:pt x="0" y="453"/>
                    <a:pt x="0" y="455"/>
                  </a:cubicBezTo>
                  <a:cubicBezTo>
                    <a:pt x="0" y="459"/>
                    <a:pt x="4" y="465"/>
                    <a:pt x="10" y="465"/>
                  </a:cubicBezTo>
                  <a:cubicBezTo>
                    <a:pt x="16" y="465"/>
                    <a:pt x="18" y="462"/>
                    <a:pt x="21" y="455"/>
                  </a:cubicBezTo>
                  <a:lnTo>
                    <a:pt x="245" y="1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94BEDA06-0732-6879-1E17-32D0918DC1A5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693988" y="2643188"/>
              <a:ext cx="100013" cy="38100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7 h 116"/>
                <a:gd name="T18" fmla="*/ 314 w 331"/>
                <a:gd name="T19" fmla="*/ 97 h 116"/>
                <a:gd name="T20" fmla="*/ 17 w 331"/>
                <a:gd name="T21" fmla="*/ 97 h 116"/>
                <a:gd name="T22" fmla="*/ 0 w 331"/>
                <a:gd name="T23" fmla="*/ 107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3D8DD93C-E7B9-0DB0-7675-680E295C5C4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860675" y="2540000"/>
              <a:ext cx="84138" cy="19050"/>
            </a:xfrm>
            <a:custGeom>
              <a:avLst/>
              <a:gdLst>
                <a:gd name="T0" fmla="*/ 269 w 276"/>
                <a:gd name="T1" fmla="*/ 0 h 57"/>
                <a:gd name="T2" fmla="*/ 193 w 276"/>
                <a:gd name="T3" fmla="*/ 36 h 57"/>
                <a:gd name="T4" fmla="*/ 141 w 276"/>
                <a:gd name="T5" fmla="*/ 17 h 57"/>
                <a:gd name="T6" fmla="*/ 91 w 276"/>
                <a:gd name="T7" fmla="*/ 0 h 57"/>
                <a:gd name="T8" fmla="*/ 55 w 276"/>
                <a:gd name="T9" fmla="*/ 9 h 57"/>
                <a:gd name="T10" fmla="*/ 27 w 276"/>
                <a:gd name="T11" fmla="*/ 27 h 57"/>
                <a:gd name="T12" fmla="*/ 0 w 276"/>
                <a:gd name="T13" fmla="*/ 49 h 57"/>
                <a:gd name="T14" fmla="*/ 7 w 276"/>
                <a:gd name="T15" fmla="*/ 57 h 57"/>
                <a:gd name="T16" fmla="*/ 83 w 276"/>
                <a:gd name="T17" fmla="*/ 22 h 57"/>
                <a:gd name="T18" fmla="*/ 135 w 276"/>
                <a:gd name="T19" fmla="*/ 40 h 57"/>
                <a:gd name="T20" fmla="*/ 185 w 276"/>
                <a:gd name="T21" fmla="*/ 57 h 57"/>
                <a:gd name="T22" fmla="*/ 221 w 276"/>
                <a:gd name="T23" fmla="*/ 48 h 57"/>
                <a:gd name="T24" fmla="*/ 249 w 276"/>
                <a:gd name="T25" fmla="*/ 31 h 57"/>
                <a:gd name="T26" fmla="*/ 276 w 276"/>
                <a:gd name="T27" fmla="*/ 9 h 57"/>
                <a:gd name="T28" fmla="*/ 269 w 276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7">
                  <a:moveTo>
                    <a:pt x="269" y="0"/>
                  </a:moveTo>
                  <a:cubicBezTo>
                    <a:pt x="245" y="21"/>
                    <a:pt x="218" y="36"/>
                    <a:pt x="193" y="36"/>
                  </a:cubicBezTo>
                  <a:cubicBezTo>
                    <a:pt x="173" y="36"/>
                    <a:pt x="159" y="27"/>
                    <a:pt x="141" y="17"/>
                  </a:cubicBezTo>
                  <a:cubicBezTo>
                    <a:pt x="127" y="9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7" y="22"/>
                    <a:pt x="83" y="22"/>
                  </a:cubicBezTo>
                  <a:cubicBezTo>
                    <a:pt x="103" y="22"/>
                    <a:pt x="117" y="30"/>
                    <a:pt x="135" y="40"/>
                  </a:cubicBezTo>
                  <a:cubicBezTo>
                    <a:pt x="149" y="49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8"/>
                    <a:pt x="249" y="31"/>
                  </a:cubicBezTo>
                  <a:lnTo>
                    <a:pt x="276" y="9"/>
                  </a:lnTo>
                  <a:lnTo>
                    <a:pt x="269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06BA327D-70D3-AF70-CC9F-40DCCE775FDF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857500" y="2590800"/>
              <a:ext cx="12700" cy="112713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3E140AA4-7CF7-A2B3-3F9A-5366016F6BAA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887663" y="2589213"/>
              <a:ext cx="60325" cy="115888"/>
            </a:xfrm>
            <a:custGeom>
              <a:avLst/>
              <a:gdLst>
                <a:gd name="T0" fmla="*/ 198 w 198"/>
                <a:gd name="T1" fmla="*/ 0 h 351"/>
                <a:gd name="T2" fmla="*/ 161 w 198"/>
                <a:gd name="T3" fmla="*/ 0 h 351"/>
                <a:gd name="T4" fmla="*/ 161 w 198"/>
                <a:gd name="T5" fmla="*/ 146 h 351"/>
                <a:gd name="T6" fmla="*/ 88 w 198"/>
                <a:gd name="T7" fmla="*/ 119 h 351"/>
                <a:gd name="T8" fmla="*/ 0 w 198"/>
                <a:gd name="T9" fmla="*/ 235 h 351"/>
                <a:gd name="T10" fmla="*/ 86 w 198"/>
                <a:gd name="T11" fmla="*/ 351 h 351"/>
                <a:gd name="T12" fmla="*/ 159 w 198"/>
                <a:gd name="T13" fmla="*/ 320 h 351"/>
                <a:gd name="T14" fmla="*/ 159 w 198"/>
                <a:gd name="T15" fmla="*/ 346 h 351"/>
                <a:gd name="T16" fmla="*/ 198 w 198"/>
                <a:gd name="T17" fmla="*/ 346 h 351"/>
                <a:gd name="T18" fmla="*/ 198 w 198"/>
                <a:gd name="T19" fmla="*/ 0 h 351"/>
                <a:gd name="T20" fmla="*/ 159 w 198"/>
                <a:gd name="T21" fmla="*/ 277 h 351"/>
                <a:gd name="T22" fmla="*/ 143 w 198"/>
                <a:gd name="T23" fmla="*/ 307 h 351"/>
                <a:gd name="T24" fmla="*/ 106 w 198"/>
                <a:gd name="T25" fmla="*/ 321 h 351"/>
                <a:gd name="T26" fmla="*/ 39 w 198"/>
                <a:gd name="T27" fmla="*/ 236 h 351"/>
                <a:gd name="T28" fmla="*/ 111 w 198"/>
                <a:gd name="T29" fmla="*/ 149 h 351"/>
                <a:gd name="T30" fmla="*/ 159 w 198"/>
                <a:gd name="T31" fmla="*/ 177 h 351"/>
                <a:gd name="T32" fmla="*/ 159 w 198"/>
                <a:gd name="T33" fmla="*/ 27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351">
                  <a:moveTo>
                    <a:pt x="198" y="0"/>
                  </a:moveTo>
                  <a:lnTo>
                    <a:pt x="161" y="0"/>
                  </a:lnTo>
                  <a:lnTo>
                    <a:pt x="161" y="146"/>
                  </a:lnTo>
                  <a:cubicBezTo>
                    <a:pt x="134" y="124"/>
                    <a:pt x="106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8" y="351"/>
                    <a:pt x="86" y="351"/>
                  </a:cubicBezTo>
                  <a:cubicBezTo>
                    <a:pt x="102" y="351"/>
                    <a:pt x="131" y="347"/>
                    <a:pt x="159" y="320"/>
                  </a:cubicBezTo>
                  <a:lnTo>
                    <a:pt x="159" y="346"/>
                  </a:lnTo>
                  <a:lnTo>
                    <a:pt x="198" y="346"/>
                  </a:lnTo>
                  <a:lnTo>
                    <a:pt x="198" y="0"/>
                  </a:lnTo>
                  <a:close/>
                  <a:moveTo>
                    <a:pt x="159" y="277"/>
                  </a:moveTo>
                  <a:cubicBezTo>
                    <a:pt x="159" y="283"/>
                    <a:pt x="159" y="292"/>
                    <a:pt x="143" y="307"/>
                  </a:cubicBezTo>
                  <a:cubicBezTo>
                    <a:pt x="131" y="317"/>
                    <a:pt x="119" y="321"/>
                    <a:pt x="106" y="321"/>
                  </a:cubicBezTo>
                  <a:cubicBezTo>
                    <a:pt x="75" y="321"/>
                    <a:pt x="39" y="297"/>
                    <a:pt x="39" y="236"/>
                  </a:cubicBezTo>
                  <a:cubicBezTo>
                    <a:pt x="39" y="170"/>
                    <a:pt x="82" y="149"/>
                    <a:pt x="111" y="149"/>
                  </a:cubicBezTo>
                  <a:cubicBezTo>
                    <a:pt x="133" y="149"/>
                    <a:pt x="148" y="161"/>
                    <a:pt x="159" y="177"/>
                  </a:cubicBezTo>
                  <a:lnTo>
                    <a:pt x="159" y="27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0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3" grpId="0" animBg="1"/>
      <p:bldP spid="106" grpId="0"/>
      <p:bldP spid="110" grpId="0"/>
      <p:bldP spid="112" grpId="0" animBg="1"/>
      <p:bldP spid="113" grpId="0" animBg="1"/>
      <p:bldP spid="115" grpId="0"/>
      <p:bldP spid="120" grpId="0"/>
      <p:bldP spid="121" grpId="0" animBg="1"/>
      <p:bldP spid="140" grpId="0"/>
      <p:bldP spid="146" grpId="0"/>
      <p:bldP spid="55" grpId="0" animBg="1"/>
      <p:bldP spid="5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1F9-CACD-4F75-B096-89B442BD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err="1"/>
              <a:t>NMCom</a:t>
            </a:r>
            <a:r>
              <a:rPr lang="en-US" dirty="0"/>
              <a:t> and NMZK (2/2)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B6FC61-8C74-4E88-892D-5AFC57B4C52A}"/>
              </a:ext>
            </a:extLst>
          </p:cNvPr>
          <p:cNvCxnSpPr>
            <a:cxnSpLocks/>
          </p:cNvCxnSpPr>
          <p:nvPr/>
        </p:nvCxnSpPr>
        <p:spPr>
          <a:xfrm flipH="1">
            <a:off x="1769803" y="4191002"/>
            <a:ext cx="1074661" cy="8440"/>
          </a:xfrm>
          <a:prstGeom prst="straightConnector1">
            <a:avLst/>
          </a:prstGeom>
          <a:ln w="12700" cap="sq">
            <a:solidFill>
              <a:srgbClr val="0070C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336FCD-7D5B-486C-AE0A-501289562D14}"/>
              </a:ext>
            </a:extLst>
          </p:cNvPr>
          <p:cNvCxnSpPr>
            <a:cxnSpLocks/>
          </p:cNvCxnSpPr>
          <p:nvPr/>
        </p:nvCxnSpPr>
        <p:spPr>
          <a:xfrm flipH="1">
            <a:off x="1797070" y="3657458"/>
            <a:ext cx="1047394" cy="0"/>
          </a:xfrm>
          <a:prstGeom prst="straightConnector1">
            <a:avLst/>
          </a:prstGeom>
          <a:ln w="12700" cap="sq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 2">
            <a:extLst>
              <a:ext uri="{FF2B5EF4-FFF2-40B4-BE49-F238E27FC236}">
                <a16:creationId xmlns:a16="http://schemas.microsoft.com/office/drawing/2014/main" id="{BCEBB126-975C-49D8-9577-8700BFF56D97}"/>
              </a:ext>
            </a:extLst>
          </p:cNvPr>
          <p:cNvSpPr txBox="1">
            <a:spLocks/>
          </p:cNvSpPr>
          <p:nvPr/>
        </p:nvSpPr>
        <p:spPr>
          <a:xfrm>
            <a:off x="559216" y="1092099"/>
            <a:ext cx="10515600" cy="92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Zero-Knowledge Protocols: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>
                <a:latin typeface="+mn-lt"/>
              </a:rPr>
              <a:t>MIM adversary cannot prove statements that he cannot prove originally: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0C7AE5-F7CE-46F6-8E47-061A0EDC6A2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17414" y="3782176"/>
            <a:ext cx="36447" cy="324000"/>
            <a:chOff x="2662239" y="2540000"/>
            <a:chExt cx="922338" cy="247650"/>
          </a:xfrm>
        </p:grpSpPr>
        <p:sp>
          <p:nvSpPr>
            <p:cNvPr id="66" name="Oval 75 1">
              <a:extLst>
                <a:ext uri="{FF2B5EF4-FFF2-40B4-BE49-F238E27FC236}">
                  <a16:creationId xmlns:a16="http://schemas.microsoft.com/office/drawing/2014/main" id="{EEEBEC5C-6CEF-49E0-A0CF-9078FE674E98}"/>
                </a:ext>
              </a:extLst>
            </p:cNvPr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2662239" y="2540000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76 1">
              <a:extLst>
                <a:ext uri="{FF2B5EF4-FFF2-40B4-BE49-F238E27FC236}">
                  <a16:creationId xmlns:a16="http://schemas.microsoft.com/office/drawing/2014/main" id="{70326971-D38B-49F3-A296-8BEB9946D86F}"/>
                </a:ext>
              </a:extLst>
            </p:cNvPr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2662239" y="2649538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77 1">
              <a:extLst>
                <a:ext uri="{FF2B5EF4-FFF2-40B4-BE49-F238E27FC236}">
                  <a16:creationId xmlns:a16="http://schemas.microsoft.com/office/drawing/2014/main" id="{9ED562E1-F95E-4F67-9EEB-6FA481ADD013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2662239" y="2759075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77788B2-E1F1-4234-A2D7-50658F7DBA43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24146" y="3515819"/>
            <a:ext cx="601663" cy="265113"/>
            <a:chOff x="2543175" y="2540000"/>
            <a:chExt cx="601663" cy="265113"/>
          </a:xfrm>
        </p:grpSpPr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5EF1F8D9-70E8-4763-AFB5-E23C6E1C5D35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543175" y="2540000"/>
              <a:ext cx="57150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7">
              <a:extLst>
                <a:ext uri="{FF2B5EF4-FFF2-40B4-BE49-F238E27FC236}">
                  <a16:creationId xmlns:a16="http://schemas.microsoft.com/office/drawing/2014/main" id="{0449F1D5-58BC-44CE-A375-537FD5585854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617788" y="2624138"/>
              <a:ext cx="123825" cy="115888"/>
            </a:xfrm>
            <a:custGeom>
              <a:avLst/>
              <a:gdLst>
                <a:gd name="T0" fmla="*/ 138 w 252"/>
                <a:gd name="T1" fmla="*/ 98 h 215"/>
                <a:gd name="T2" fmla="*/ 183 w 252"/>
                <a:gd name="T3" fmla="*/ 41 h 215"/>
                <a:gd name="T4" fmla="*/ 243 w 252"/>
                <a:gd name="T5" fmla="*/ 15 h 215"/>
                <a:gd name="T6" fmla="*/ 243 w 252"/>
                <a:gd name="T7" fmla="*/ 0 h 215"/>
                <a:gd name="T8" fmla="*/ 202 w 252"/>
                <a:gd name="T9" fmla="*/ 1 h 215"/>
                <a:gd name="T10" fmla="*/ 154 w 252"/>
                <a:gd name="T11" fmla="*/ 0 h 215"/>
                <a:gd name="T12" fmla="*/ 154 w 252"/>
                <a:gd name="T13" fmla="*/ 15 h 215"/>
                <a:gd name="T14" fmla="*/ 169 w 252"/>
                <a:gd name="T15" fmla="*/ 31 h 215"/>
                <a:gd name="T16" fmla="*/ 161 w 252"/>
                <a:gd name="T17" fmla="*/ 48 h 215"/>
                <a:gd name="T18" fmla="*/ 130 w 252"/>
                <a:gd name="T19" fmla="*/ 87 h 215"/>
                <a:gd name="T20" fmla="*/ 91 w 252"/>
                <a:gd name="T21" fmla="*/ 37 h 215"/>
                <a:gd name="T22" fmla="*/ 87 w 252"/>
                <a:gd name="T23" fmla="*/ 28 h 215"/>
                <a:gd name="T24" fmla="*/ 104 w 252"/>
                <a:gd name="T25" fmla="*/ 15 h 215"/>
                <a:gd name="T26" fmla="*/ 104 w 252"/>
                <a:gd name="T27" fmla="*/ 0 h 215"/>
                <a:gd name="T28" fmla="*/ 50 w 252"/>
                <a:gd name="T29" fmla="*/ 1 h 215"/>
                <a:gd name="T30" fmla="*/ 3 w 252"/>
                <a:gd name="T31" fmla="*/ 0 h 215"/>
                <a:gd name="T32" fmla="*/ 3 w 252"/>
                <a:gd name="T33" fmla="*/ 15 h 215"/>
                <a:gd name="T34" fmla="*/ 62 w 252"/>
                <a:gd name="T35" fmla="*/ 46 h 215"/>
                <a:gd name="T36" fmla="*/ 111 w 252"/>
                <a:gd name="T37" fmla="*/ 110 h 215"/>
                <a:gd name="T38" fmla="*/ 64 w 252"/>
                <a:gd name="T39" fmla="*/ 169 h 215"/>
                <a:gd name="T40" fmla="*/ 0 w 252"/>
                <a:gd name="T41" fmla="*/ 199 h 215"/>
                <a:gd name="T42" fmla="*/ 0 w 252"/>
                <a:gd name="T43" fmla="*/ 215 h 215"/>
                <a:gd name="T44" fmla="*/ 42 w 252"/>
                <a:gd name="T45" fmla="*/ 213 h 215"/>
                <a:gd name="T46" fmla="*/ 89 w 252"/>
                <a:gd name="T47" fmla="*/ 215 h 215"/>
                <a:gd name="T48" fmla="*/ 89 w 252"/>
                <a:gd name="T49" fmla="*/ 199 h 215"/>
                <a:gd name="T50" fmla="*/ 75 w 252"/>
                <a:gd name="T51" fmla="*/ 184 h 215"/>
                <a:gd name="T52" fmla="*/ 120 w 252"/>
                <a:gd name="T53" fmla="*/ 120 h 215"/>
                <a:gd name="T54" fmla="*/ 158 w 252"/>
                <a:gd name="T55" fmla="*/ 170 h 215"/>
                <a:gd name="T56" fmla="*/ 168 w 252"/>
                <a:gd name="T57" fmla="*/ 187 h 215"/>
                <a:gd name="T58" fmla="*/ 150 w 252"/>
                <a:gd name="T59" fmla="*/ 199 h 215"/>
                <a:gd name="T60" fmla="*/ 150 w 252"/>
                <a:gd name="T61" fmla="*/ 215 h 215"/>
                <a:gd name="T62" fmla="*/ 204 w 252"/>
                <a:gd name="T63" fmla="*/ 213 h 215"/>
                <a:gd name="T64" fmla="*/ 252 w 252"/>
                <a:gd name="T65" fmla="*/ 215 h 215"/>
                <a:gd name="T66" fmla="*/ 252 w 252"/>
                <a:gd name="T67" fmla="*/ 199 h 215"/>
                <a:gd name="T68" fmla="*/ 204 w 252"/>
                <a:gd name="T69" fmla="*/ 184 h 215"/>
                <a:gd name="T70" fmla="*/ 138 w 252"/>
                <a:gd name="T71" fmla="*/ 9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215">
                  <a:moveTo>
                    <a:pt x="138" y="98"/>
                  </a:moveTo>
                  <a:cubicBezTo>
                    <a:pt x="153" y="79"/>
                    <a:pt x="171" y="54"/>
                    <a:pt x="183" y="41"/>
                  </a:cubicBezTo>
                  <a:cubicBezTo>
                    <a:pt x="199" y="23"/>
                    <a:pt x="219" y="16"/>
                    <a:pt x="243" y="15"/>
                  </a:cubicBezTo>
                  <a:lnTo>
                    <a:pt x="243" y="0"/>
                  </a:lnTo>
                  <a:cubicBezTo>
                    <a:pt x="230" y="1"/>
                    <a:pt x="215" y="1"/>
                    <a:pt x="202" y="1"/>
                  </a:cubicBezTo>
                  <a:cubicBezTo>
                    <a:pt x="187" y="1"/>
                    <a:pt x="161" y="0"/>
                    <a:pt x="154" y="0"/>
                  </a:cubicBezTo>
                  <a:lnTo>
                    <a:pt x="154" y="15"/>
                  </a:lnTo>
                  <a:cubicBezTo>
                    <a:pt x="165" y="16"/>
                    <a:pt x="169" y="23"/>
                    <a:pt x="169" y="31"/>
                  </a:cubicBezTo>
                  <a:cubicBezTo>
                    <a:pt x="169" y="39"/>
                    <a:pt x="164" y="45"/>
                    <a:pt x="161" y="48"/>
                  </a:cubicBezTo>
                  <a:lnTo>
                    <a:pt x="130" y="87"/>
                  </a:lnTo>
                  <a:lnTo>
                    <a:pt x="91" y="37"/>
                  </a:lnTo>
                  <a:cubicBezTo>
                    <a:pt x="87" y="32"/>
                    <a:pt x="87" y="31"/>
                    <a:pt x="87" y="28"/>
                  </a:cubicBezTo>
                  <a:cubicBezTo>
                    <a:pt x="87" y="20"/>
                    <a:pt x="94" y="16"/>
                    <a:pt x="104" y="15"/>
                  </a:cubicBezTo>
                  <a:lnTo>
                    <a:pt x="104" y="0"/>
                  </a:lnTo>
                  <a:cubicBezTo>
                    <a:pt x="91" y="0"/>
                    <a:pt x="58" y="1"/>
                    <a:pt x="50" y="1"/>
                  </a:cubicBezTo>
                  <a:cubicBezTo>
                    <a:pt x="40" y="1"/>
                    <a:pt x="16" y="1"/>
                    <a:pt x="3" y="0"/>
                  </a:cubicBezTo>
                  <a:lnTo>
                    <a:pt x="3" y="15"/>
                  </a:lnTo>
                  <a:cubicBezTo>
                    <a:pt x="38" y="15"/>
                    <a:pt x="38" y="16"/>
                    <a:pt x="62" y="46"/>
                  </a:cubicBezTo>
                  <a:lnTo>
                    <a:pt x="111" y="110"/>
                  </a:lnTo>
                  <a:lnTo>
                    <a:pt x="64" y="169"/>
                  </a:lnTo>
                  <a:cubicBezTo>
                    <a:pt x="40" y="198"/>
                    <a:pt x="11" y="199"/>
                    <a:pt x="0" y="199"/>
                  </a:cubicBezTo>
                  <a:lnTo>
                    <a:pt x="0" y="215"/>
                  </a:lnTo>
                  <a:cubicBezTo>
                    <a:pt x="13" y="214"/>
                    <a:pt x="29" y="213"/>
                    <a:pt x="42" y="213"/>
                  </a:cubicBezTo>
                  <a:cubicBezTo>
                    <a:pt x="56" y="213"/>
                    <a:pt x="77" y="214"/>
                    <a:pt x="89" y="215"/>
                  </a:cubicBezTo>
                  <a:lnTo>
                    <a:pt x="89" y="199"/>
                  </a:lnTo>
                  <a:cubicBezTo>
                    <a:pt x="78" y="198"/>
                    <a:pt x="75" y="191"/>
                    <a:pt x="75" y="184"/>
                  </a:cubicBezTo>
                  <a:cubicBezTo>
                    <a:pt x="75" y="173"/>
                    <a:pt x="89" y="156"/>
                    <a:pt x="120" y="120"/>
                  </a:cubicBezTo>
                  <a:lnTo>
                    <a:pt x="158" y="170"/>
                  </a:lnTo>
                  <a:cubicBezTo>
                    <a:pt x="162" y="176"/>
                    <a:pt x="168" y="184"/>
                    <a:pt x="168" y="187"/>
                  </a:cubicBezTo>
                  <a:cubicBezTo>
                    <a:pt x="168" y="191"/>
                    <a:pt x="164" y="199"/>
                    <a:pt x="150" y="199"/>
                  </a:cubicBezTo>
                  <a:lnTo>
                    <a:pt x="150" y="215"/>
                  </a:lnTo>
                  <a:cubicBezTo>
                    <a:pt x="165" y="214"/>
                    <a:pt x="193" y="213"/>
                    <a:pt x="204" y="213"/>
                  </a:cubicBezTo>
                  <a:cubicBezTo>
                    <a:pt x="217" y="213"/>
                    <a:pt x="237" y="214"/>
                    <a:pt x="252" y="215"/>
                  </a:cubicBezTo>
                  <a:lnTo>
                    <a:pt x="252" y="199"/>
                  </a:lnTo>
                  <a:cubicBezTo>
                    <a:pt x="225" y="199"/>
                    <a:pt x="216" y="198"/>
                    <a:pt x="204" y="184"/>
                  </a:cubicBezTo>
                  <a:lnTo>
                    <a:pt x="138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8">
              <a:extLst>
                <a:ext uri="{FF2B5EF4-FFF2-40B4-BE49-F238E27FC236}">
                  <a16:creationId xmlns:a16="http://schemas.microsoft.com/office/drawing/2014/main" id="{B04B8B0D-3D90-4746-AFBE-B70433662DF4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765425" y="2711450"/>
              <a:ext cx="30163" cy="793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9">
              <a:extLst>
                <a:ext uri="{FF2B5EF4-FFF2-40B4-BE49-F238E27FC236}">
                  <a16:creationId xmlns:a16="http://schemas.microsoft.com/office/drawing/2014/main" id="{490C8901-66C5-4AA9-9E0B-8E62EA8C0737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900363" y="2624138"/>
              <a:ext cx="168275" cy="117475"/>
            </a:xfrm>
            <a:custGeom>
              <a:avLst/>
              <a:gdLst>
                <a:gd name="T0" fmla="*/ 299 w 341"/>
                <a:gd name="T1" fmla="*/ 47 h 220"/>
                <a:gd name="T2" fmla="*/ 341 w 341"/>
                <a:gd name="T3" fmla="*/ 15 h 220"/>
                <a:gd name="T4" fmla="*/ 341 w 341"/>
                <a:gd name="T5" fmla="*/ 0 h 220"/>
                <a:gd name="T6" fmla="*/ 305 w 341"/>
                <a:gd name="T7" fmla="*/ 1 h 220"/>
                <a:gd name="T8" fmla="*/ 259 w 341"/>
                <a:gd name="T9" fmla="*/ 0 h 220"/>
                <a:gd name="T10" fmla="*/ 259 w 341"/>
                <a:gd name="T11" fmla="*/ 15 h 220"/>
                <a:gd name="T12" fmla="*/ 288 w 341"/>
                <a:gd name="T13" fmla="*/ 39 h 220"/>
                <a:gd name="T14" fmla="*/ 285 w 341"/>
                <a:gd name="T15" fmla="*/ 50 h 220"/>
                <a:gd name="T16" fmla="*/ 240 w 341"/>
                <a:gd name="T17" fmla="*/ 177 h 220"/>
                <a:gd name="T18" fmla="*/ 190 w 341"/>
                <a:gd name="T19" fmla="*/ 38 h 220"/>
                <a:gd name="T20" fmla="*/ 188 w 341"/>
                <a:gd name="T21" fmla="*/ 29 h 220"/>
                <a:gd name="T22" fmla="*/ 217 w 341"/>
                <a:gd name="T23" fmla="*/ 15 h 220"/>
                <a:gd name="T24" fmla="*/ 217 w 341"/>
                <a:gd name="T25" fmla="*/ 0 h 220"/>
                <a:gd name="T26" fmla="*/ 165 w 341"/>
                <a:gd name="T27" fmla="*/ 1 h 220"/>
                <a:gd name="T28" fmla="*/ 121 w 341"/>
                <a:gd name="T29" fmla="*/ 0 h 220"/>
                <a:gd name="T30" fmla="*/ 121 w 341"/>
                <a:gd name="T31" fmla="*/ 15 h 220"/>
                <a:gd name="T32" fmla="*/ 152 w 341"/>
                <a:gd name="T33" fmla="*/ 23 h 220"/>
                <a:gd name="T34" fmla="*/ 164 w 341"/>
                <a:gd name="T35" fmla="*/ 50 h 220"/>
                <a:gd name="T36" fmla="*/ 121 w 341"/>
                <a:gd name="T37" fmla="*/ 171 h 220"/>
                <a:gd name="T38" fmla="*/ 74 w 341"/>
                <a:gd name="T39" fmla="*/ 38 h 220"/>
                <a:gd name="T40" fmla="*/ 71 w 341"/>
                <a:gd name="T41" fmla="*/ 29 h 220"/>
                <a:gd name="T42" fmla="*/ 100 w 341"/>
                <a:gd name="T43" fmla="*/ 15 h 220"/>
                <a:gd name="T44" fmla="*/ 100 w 341"/>
                <a:gd name="T45" fmla="*/ 0 h 220"/>
                <a:gd name="T46" fmla="*/ 46 w 341"/>
                <a:gd name="T47" fmla="*/ 1 h 220"/>
                <a:gd name="T48" fmla="*/ 0 w 341"/>
                <a:gd name="T49" fmla="*/ 0 h 220"/>
                <a:gd name="T50" fmla="*/ 0 w 341"/>
                <a:gd name="T51" fmla="*/ 15 h 220"/>
                <a:gd name="T52" fmla="*/ 37 w 341"/>
                <a:gd name="T53" fmla="*/ 33 h 220"/>
                <a:gd name="T54" fmla="*/ 99 w 341"/>
                <a:gd name="T55" fmla="*/ 209 h 220"/>
                <a:gd name="T56" fmla="*/ 110 w 341"/>
                <a:gd name="T57" fmla="*/ 220 h 220"/>
                <a:gd name="T58" fmla="*/ 120 w 341"/>
                <a:gd name="T59" fmla="*/ 210 h 220"/>
                <a:gd name="T60" fmla="*/ 170 w 341"/>
                <a:gd name="T61" fmla="*/ 69 h 220"/>
                <a:gd name="T62" fmla="*/ 221 w 341"/>
                <a:gd name="T63" fmla="*/ 211 h 220"/>
                <a:gd name="T64" fmla="*/ 231 w 341"/>
                <a:gd name="T65" fmla="*/ 220 h 220"/>
                <a:gd name="T66" fmla="*/ 241 w 341"/>
                <a:gd name="T67" fmla="*/ 211 h 220"/>
                <a:gd name="T68" fmla="*/ 299 w 341"/>
                <a:gd name="T69" fmla="*/ 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1" h="220">
                  <a:moveTo>
                    <a:pt x="299" y="47"/>
                  </a:moveTo>
                  <a:cubicBezTo>
                    <a:pt x="308" y="22"/>
                    <a:pt x="324" y="16"/>
                    <a:pt x="341" y="15"/>
                  </a:cubicBezTo>
                  <a:lnTo>
                    <a:pt x="341" y="0"/>
                  </a:lnTo>
                  <a:cubicBezTo>
                    <a:pt x="330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7"/>
                  </a:lnTo>
                  <a:lnTo>
                    <a:pt x="190" y="38"/>
                  </a:lnTo>
                  <a:cubicBezTo>
                    <a:pt x="188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7" y="1"/>
                    <a:pt x="165" y="1"/>
                  </a:cubicBezTo>
                  <a:cubicBezTo>
                    <a:pt x="150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39" y="15"/>
                    <a:pt x="147" y="16"/>
                    <a:pt x="152" y="23"/>
                  </a:cubicBezTo>
                  <a:cubicBezTo>
                    <a:pt x="155" y="26"/>
                    <a:pt x="160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0" y="15"/>
                  </a:cubicBezTo>
                  <a:lnTo>
                    <a:pt x="100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99" y="209"/>
                  </a:lnTo>
                  <a:cubicBezTo>
                    <a:pt x="102" y="216"/>
                    <a:pt x="103" y="220"/>
                    <a:pt x="110" y="220"/>
                  </a:cubicBezTo>
                  <a:cubicBezTo>
                    <a:pt x="116" y="220"/>
                    <a:pt x="117" y="217"/>
                    <a:pt x="120" y="210"/>
                  </a:cubicBezTo>
                  <a:lnTo>
                    <a:pt x="170" y="69"/>
                  </a:lnTo>
                  <a:lnTo>
                    <a:pt x="221" y="211"/>
                  </a:lnTo>
                  <a:cubicBezTo>
                    <a:pt x="223" y="216"/>
                    <a:pt x="225" y="220"/>
                    <a:pt x="231" y="220"/>
                  </a:cubicBezTo>
                  <a:cubicBezTo>
                    <a:pt x="238" y="220"/>
                    <a:pt x="239" y="216"/>
                    <a:pt x="241" y="211"/>
                  </a:cubicBezTo>
                  <a:lnTo>
                    <a:pt x="299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0">
              <a:extLst>
                <a:ext uri="{FF2B5EF4-FFF2-40B4-BE49-F238E27FC236}">
                  <a16:creationId xmlns:a16="http://schemas.microsoft.com/office/drawing/2014/main" id="{B7D7542B-7305-4D08-AF7F-9A5237028AC5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087688" y="2540000"/>
              <a:ext cx="57150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BE9736-7DBF-4C6D-8EE6-DEA048EF2F44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057063" y="3272220"/>
            <a:ext cx="584201" cy="211138"/>
            <a:chOff x="2541585" y="2540000"/>
            <a:chExt cx="584201" cy="211138"/>
          </a:xfrm>
        </p:grpSpPr>
        <p:sp>
          <p:nvSpPr>
            <p:cNvPr id="76" name="Freeform 117 1">
              <a:extLst>
                <a:ext uri="{FF2B5EF4-FFF2-40B4-BE49-F238E27FC236}">
                  <a16:creationId xmlns:a16="http://schemas.microsoft.com/office/drawing/2014/main" id="{EA166B73-FA14-466F-B6CC-5CA8A10CF0AF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541585" y="2609850"/>
              <a:ext cx="120650" cy="1333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8 1">
              <a:extLst>
                <a:ext uri="{FF2B5EF4-FFF2-40B4-BE49-F238E27FC236}">
                  <a16:creationId xmlns:a16="http://schemas.microsoft.com/office/drawing/2014/main" id="{6079B95E-8911-44B0-9285-D74CA1BE18C1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760660" y="2581275"/>
              <a:ext cx="120650" cy="169863"/>
            </a:xfrm>
            <a:custGeom>
              <a:avLst/>
              <a:gdLst>
                <a:gd name="T0" fmla="*/ 232 w 249"/>
                <a:gd name="T1" fmla="*/ 155 h 289"/>
                <a:gd name="T2" fmla="*/ 249 w 249"/>
                <a:gd name="T3" fmla="*/ 145 h 289"/>
                <a:gd name="T4" fmla="*/ 232 w 249"/>
                <a:gd name="T5" fmla="*/ 135 h 289"/>
                <a:gd name="T6" fmla="*/ 20 w 249"/>
                <a:gd name="T7" fmla="*/ 135 h 289"/>
                <a:gd name="T8" fmla="*/ 154 w 249"/>
                <a:gd name="T9" fmla="*/ 20 h 289"/>
                <a:gd name="T10" fmla="*/ 232 w 249"/>
                <a:gd name="T11" fmla="*/ 20 h 289"/>
                <a:gd name="T12" fmla="*/ 249 w 249"/>
                <a:gd name="T13" fmla="*/ 10 h 289"/>
                <a:gd name="T14" fmla="*/ 232 w 249"/>
                <a:gd name="T15" fmla="*/ 0 h 289"/>
                <a:gd name="T16" fmla="*/ 153 w 249"/>
                <a:gd name="T17" fmla="*/ 0 h 289"/>
                <a:gd name="T18" fmla="*/ 0 w 249"/>
                <a:gd name="T19" fmla="*/ 145 h 289"/>
                <a:gd name="T20" fmla="*/ 153 w 249"/>
                <a:gd name="T21" fmla="*/ 289 h 289"/>
                <a:gd name="T22" fmla="*/ 232 w 249"/>
                <a:gd name="T23" fmla="*/ 289 h 289"/>
                <a:gd name="T24" fmla="*/ 249 w 249"/>
                <a:gd name="T25" fmla="*/ 279 h 289"/>
                <a:gd name="T26" fmla="*/ 232 w 249"/>
                <a:gd name="T27" fmla="*/ 269 h 289"/>
                <a:gd name="T28" fmla="*/ 154 w 249"/>
                <a:gd name="T29" fmla="*/ 269 h 289"/>
                <a:gd name="T30" fmla="*/ 20 w 249"/>
                <a:gd name="T31" fmla="*/ 155 h 289"/>
                <a:gd name="T32" fmla="*/ 232 w 249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89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0" y="135"/>
                  </a:lnTo>
                  <a:cubicBezTo>
                    <a:pt x="26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4"/>
                    <a:pt x="68" y="289"/>
                    <a:pt x="153" y="289"/>
                  </a:cubicBezTo>
                  <a:lnTo>
                    <a:pt x="232" y="289"/>
                  </a:lnTo>
                  <a:cubicBezTo>
                    <a:pt x="240" y="289"/>
                    <a:pt x="249" y="289"/>
                    <a:pt x="249" y="279"/>
                  </a:cubicBezTo>
                  <a:cubicBezTo>
                    <a:pt x="249" y="269"/>
                    <a:pt x="240" y="269"/>
                    <a:pt x="232" y="269"/>
                  </a:cubicBezTo>
                  <a:lnTo>
                    <a:pt x="154" y="269"/>
                  </a:lnTo>
                  <a:cubicBezTo>
                    <a:pt x="84" y="269"/>
                    <a:pt x="26" y="221"/>
                    <a:pt x="20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9 1">
              <a:extLst>
                <a:ext uri="{FF2B5EF4-FFF2-40B4-BE49-F238E27FC236}">
                  <a16:creationId xmlns:a16="http://schemas.microsoft.com/office/drawing/2014/main" id="{7041ACB7-0365-47BB-94D9-2EB770209A1E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2978148" y="2540000"/>
              <a:ext cx="147638" cy="200025"/>
            </a:xfrm>
            <a:custGeom>
              <a:avLst/>
              <a:gdLst>
                <a:gd name="T0" fmla="*/ 168 w 302"/>
                <a:gd name="T1" fmla="*/ 39 h 340"/>
                <a:gd name="T2" fmla="*/ 220 w 302"/>
                <a:gd name="T3" fmla="*/ 15 h 340"/>
                <a:gd name="T4" fmla="*/ 239 w 302"/>
                <a:gd name="T5" fmla="*/ 6 h 340"/>
                <a:gd name="T6" fmla="*/ 231 w 302"/>
                <a:gd name="T7" fmla="*/ 0 h 340"/>
                <a:gd name="T8" fmla="*/ 158 w 302"/>
                <a:gd name="T9" fmla="*/ 1 h 340"/>
                <a:gd name="T10" fmla="*/ 91 w 302"/>
                <a:gd name="T11" fmla="*/ 0 h 340"/>
                <a:gd name="T12" fmla="*/ 82 w 302"/>
                <a:gd name="T13" fmla="*/ 10 h 340"/>
                <a:gd name="T14" fmla="*/ 96 w 302"/>
                <a:gd name="T15" fmla="*/ 15 h 340"/>
                <a:gd name="T16" fmla="*/ 115 w 302"/>
                <a:gd name="T17" fmla="*/ 16 h 340"/>
                <a:gd name="T18" fmla="*/ 128 w 302"/>
                <a:gd name="T19" fmla="*/ 24 h 340"/>
                <a:gd name="T20" fmla="*/ 126 w 302"/>
                <a:gd name="T21" fmla="*/ 34 h 340"/>
                <a:gd name="T22" fmla="*/ 59 w 302"/>
                <a:gd name="T23" fmla="*/ 301 h 340"/>
                <a:gd name="T24" fmla="*/ 14 w 302"/>
                <a:gd name="T25" fmla="*/ 325 h 340"/>
                <a:gd name="T26" fmla="*/ 0 w 302"/>
                <a:gd name="T27" fmla="*/ 335 h 340"/>
                <a:gd name="T28" fmla="*/ 14 w 302"/>
                <a:gd name="T29" fmla="*/ 340 h 340"/>
                <a:gd name="T30" fmla="*/ 245 w 302"/>
                <a:gd name="T31" fmla="*/ 340 h 340"/>
                <a:gd name="T32" fmla="*/ 260 w 302"/>
                <a:gd name="T33" fmla="*/ 332 h 340"/>
                <a:gd name="T34" fmla="*/ 300 w 302"/>
                <a:gd name="T35" fmla="*/ 224 h 340"/>
                <a:gd name="T36" fmla="*/ 302 w 302"/>
                <a:gd name="T37" fmla="*/ 217 h 340"/>
                <a:gd name="T38" fmla="*/ 296 w 302"/>
                <a:gd name="T39" fmla="*/ 212 h 340"/>
                <a:gd name="T40" fmla="*/ 287 w 302"/>
                <a:gd name="T41" fmla="*/ 222 h 340"/>
                <a:gd name="T42" fmla="*/ 162 w 302"/>
                <a:gd name="T43" fmla="*/ 325 h 340"/>
                <a:gd name="T44" fmla="*/ 115 w 302"/>
                <a:gd name="T45" fmla="*/ 325 h 340"/>
                <a:gd name="T46" fmla="*/ 104 w 302"/>
                <a:gd name="T47" fmla="*/ 324 h 340"/>
                <a:gd name="T48" fmla="*/ 98 w 302"/>
                <a:gd name="T49" fmla="*/ 319 h 340"/>
                <a:gd name="T50" fmla="*/ 100 w 302"/>
                <a:gd name="T51" fmla="*/ 308 h 340"/>
                <a:gd name="T52" fmla="*/ 168 w 302"/>
                <a:gd name="T5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2" h="340">
                  <a:moveTo>
                    <a:pt x="168" y="39"/>
                  </a:moveTo>
                  <a:cubicBezTo>
                    <a:pt x="172" y="21"/>
                    <a:pt x="174" y="15"/>
                    <a:pt x="220" y="15"/>
                  </a:cubicBezTo>
                  <a:cubicBezTo>
                    <a:pt x="235" y="15"/>
                    <a:pt x="239" y="15"/>
                    <a:pt x="239" y="6"/>
                  </a:cubicBezTo>
                  <a:cubicBezTo>
                    <a:pt x="239" y="0"/>
                    <a:pt x="234" y="0"/>
                    <a:pt x="231" y="0"/>
                  </a:cubicBezTo>
                  <a:cubicBezTo>
                    <a:pt x="215" y="0"/>
                    <a:pt x="174" y="1"/>
                    <a:pt x="158" y="1"/>
                  </a:cubicBezTo>
                  <a:cubicBezTo>
                    <a:pt x="143" y="1"/>
                    <a:pt x="106" y="0"/>
                    <a:pt x="91" y="0"/>
                  </a:cubicBezTo>
                  <a:cubicBezTo>
                    <a:pt x="88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5" y="340"/>
                    <a:pt x="14" y="340"/>
                  </a:cubicBezTo>
                  <a:lnTo>
                    <a:pt x="245" y="340"/>
                  </a:lnTo>
                  <a:cubicBezTo>
                    <a:pt x="257" y="340"/>
                    <a:pt x="257" y="340"/>
                    <a:pt x="260" y="332"/>
                  </a:cubicBezTo>
                  <a:lnTo>
                    <a:pt x="300" y="224"/>
                  </a:lnTo>
                  <a:cubicBezTo>
                    <a:pt x="302" y="219"/>
                    <a:pt x="302" y="218"/>
                    <a:pt x="302" y="217"/>
                  </a:cubicBezTo>
                  <a:cubicBezTo>
                    <a:pt x="302" y="215"/>
                    <a:pt x="300" y="212"/>
                    <a:pt x="296" y="212"/>
                  </a:cubicBezTo>
                  <a:cubicBezTo>
                    <a:pt x="291" y="212"/>
                    <a:pt x="291" y="214"/>
                    <a:pt x="287" y="222"/>
                  </a:cubicBezTo>
                  <a:cubicBezTo>
                    <a:pt x="270" y="268"/>
                    <a:pt x="248" y="325"/>
                    <a:pt x="162" y="325"/>
                  </a:cubicBezTo>
                  <a:lnTo>
                    <a:pt x="115" y="325"/>
                  </a:lnTo>
                  <a:cubicBezTo>
                    <a:pt x="108" y="325"/>
                    <a:pt x="107" y="325"/>
                    <a:pt x="104" y="324"/>
                  </a:cubicBezTo>
                  <a:cubicBezTo>
                    <a:pt x="99" y="324"/>
                    <a:pt x="98" y="323"/>
                    <a:pt x="98" y="319"/>
                  </a:cubicBezTo>
                  <a:cubicBezTo>
                    <a:pt x="98" y="318"/>
                    <a:pt x="98" y="317"/>
                    <a:pt x="100" y="308"/>
                  </a:cubicBezTo>
                  <a:lnTo>
                    <a:pt x="168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E25EA2-2EA0-42A2-A4E4-1256B92F8BDD}"/>
              </a:ext>
            </a:extLst>
          </p:cNvPr>
          <p:cNvCxnSpPr>
            <a:cxnSpLocks/>
          </p:cNvCxnSpPr>
          <p:nvPr/>
        </p:nvCxnSpPr>
        <p:spPr>
          <a:xfrm flipH="1">
            <a:off x="3852011" y="4191002"/>
            <a:ext cx="1074661" cy="8440"/>
          </a:xfrm>
          <a:prstGeom prst="straightConnector1">
            <a:avLst/>
          </a:prstGeom>
          <a:ln w="12700" cap="sq">
            <a:solidFill>
              <a:srgbClr val="0070C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2C0035-6766-4F38-A9AB-51360568A14E}"/>
              </a:ext>
            </a:extLst>
          </p:cNvPr>
          <p:cNvCxnSpPr>
            <a:cxnSpLocks/>
          </p:cNvCxnSpPr>
          <p:nvPr/>
        </p:nvCxnSpPr>
        <p:spPr>
          <a:xfrm flipH="1">
            <a:off x="3879278" y="3657458"/>
            <a:ext cx="1047394" cy="0"/>
          </a:xfrm>
          <a:prstGeom prst="straightConnector1">
            <a:avLst/>
          </a:prstGeom>
          <a:ln w="12700" cap="sq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B5C8A7-F960-4231-A452-2C4AE16222BC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4399622" y="3782176"/>
            <a:ext cx="36447" cy="324000"/>
            <a:chOff x="2662239" y="2540000"/>
            <a:chExt cx="922338" cy="247650"/>
          </a:xfrm>
        </p:grpSpPr>
        <p:sp>
          <p:nvSpPr>
            <p:cNvPr id="82" name="Oval 75 2 1">
              <a:extLst>
                <a:ext uri="{FF2B5EF4-FFF2-40B4-BE49-F238E27FC236}">
                  <a16:creationId xmlns:a16="http://schemas.microsoft.com/office/drawing/2014/main" id="{650A1712-8CF4-44B4-B8E7-9BD29E36A24C}"/>
                </a:ext>
              </a:extLst>
            </p:cNvPr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662239" y="2540000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6 2 1">
              <a:extLst>
                <a:ext uri="{FF2B5EF4-FFF2-40B4-BE49-F238E27FC236}">
                  <a16:creationId xmlns:a16="http://schemas.microsoft.com/office/drawing/2014/main" id="{AEEE1E08-DA1C-4443-8BB2-ECFFCD03688B}"/>
                </a:ext>
              </a:extLst>
            </p:cNvPr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662239" y="2649538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77 2 1">
              <a:extLst>
                <a:ext uri="{FF2B5EF4-FFF2-40B4-BE49-F238E27FC236}">
                  <a16:creationId xmlns:a16="http://schemas.microsoft.com/office/drawing/2014/main" id="{F8286D7C-AF09-4B0E-AD6F-5180AB5401E2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662239" y="2759075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C8FB9C3-DE47-46B9-ABD0-D041CC013E93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4141390" y="3270106"/>
            <a:ext cx="582613" cy="201613"/>
            <a:chOff x="4089404" y="5246688"/>
            <a:chExt cx="582613" cy="201613"/>
          </a:xfrm>
        </p:grpSpPr>
        <p:sp>
          <p:nvSpPr>
            <p:cNvPr id="86" name="Freeform 126 1">
              <a:extLst>
                <a:ext uri="{FF2B5EF4-FFF2-40B4-BE49-F238E27FC236}">
                  <a16:creationId xmlns:a16="http://schemas.microsoft.com/office/drawing/2014/main" id="{65629352-25BE-4E8C-AF91-A81FEA0EEB48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4090992" y="5246688"/>
              <a:ext cx="134938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6"/>
                    <a:pt x="193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7 1">
              <a:extLst>
                <a:ext uri="{FF2B5EF4-FFF2-40B4-BE49-F238E27FC236}">
                  <a16:creationId xmlns:a16="http://schemas.microsoft.com/office/drawing/2014/main" id="{8E0C703A-FFD3-4A32-885D-29A4CA91415A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4089404" y="5321301"/>
              <a:ext cx="120650" cy="1190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8 1">
              <a:extLst>
                <a:ext uri="{FF2B5EF4-FFF2-40B4-BE49-F238E27FC236}">
                  <a16:creationId xmlns:a16="http://schemas.microsoft.com/office/drawing/2014/main" id="{290EE3CD-A23B-4898-8DAD-3B40FCA10AD3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4308479" y="5295901"/>
              <a:ext cx="120650" cy="152400"/>
            </a:xfrm>
            <a:custGeom>
              <a:avLst/>
              <a:gdLst>
                <a:gd name="T0" fmla="*/ 232 w 249"/>
                <a:gd name="T1" fmla="*/ 155 h 289"/>
                <a:gd name="T2" fmla="*/ 249 w 249"/>
                <a:gd name="T3" fmla="*/ 145 h 289"/>
                <a:gd name="T4" fmla="*/ 232 w 249"/>
                <a:gd name="T5" fmla="*/ 135 h 289"/>
                <a:gd name="T6" fmla="*/ 20 w 249"/>
                <a:gd name="T7" fmla="*/ 135 h 289"/>
                <a:gd name="T8" fmla="*/ 154 w 249"/>
                <a:gd name="T9" fmla="*/ 20 h 289"/>
                <a:gd name="T10" fmla="*/ 232 w 249"/>
                <a:gd name="T11" fmla="*/ 20 h 289"/>
                <a:gd name="T12" fmla="*/ 249 w 249"/>
                <a:gd name="T13" fmla="*/ 10 h 289"/>
                <a:gd name="T14" fmla="*/ 232 w 249"/>
                <a:gd name="T15" fmla="*/ 0 h 289"/>
                <a:gd name="T16" fmla="*/ 153 w 249"/>
                <a:gd name="T17" fmla="*/ 0 h 289"/>
                <a:gd name="T18" fmla="*/ 0 w 249"/>
                <a:gd name="T19" fmla="*/ 145 h 289"/>
                <a:gd name="T20" fmla="*/ 153 w 249"/>
                <a:gd name="T21" fmla="*/ 289 h 289"/>
                <a:gd name="T22" fmla="*/ 232 w 249"/>
                <a:gd name="T23" fmla="*/ 289 h 289"/>
                <a:gd name="T24" fmla="*/ 249 w 249"/>
                <a:gd name="T25" fmla="*/ 279 h 289"/>
                <a:gd name="T26" fmla="*/ 232 w 249"/>
                <a:gd name="T27" fmla="*/ 269 h 289"/>
                <a:gd name="T28" fmla="*/ 154 w 249"/>
                <a:gd name="T29" fmla="*/ 269 h 289"/>
                <a:gd name="T30" fmla="*/ 20 w 249"/>
                <a:gd name="T31" fmla="*/ 155 h 289"/>
                <a:gd name="T32" fmla="*/ 232 w 249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89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0" y="135"/>
                  </a:lnTo>
                  <a:cubicBezTo>
                    <a:pt x="26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4"/>
                    <a:pt x="68" y="289"/>
                    <a:pt x="153" y="289"/>
                  </a:cubicBezTo>
                  <a:lnTo>
                    <a:pt x="232" y="289"/>
                  </a:lnTo>
                  <a:cubicBezTo>
                    <a:pt x="240" y="289"/>
                    <a:pt x="249" y="289"/>
                    <a:pt x="249" y="279"/>
                  </a:cubicBezTo>
                  <a:cubicBezTo>
                    <a:pt x="249" y="269"/>
                    <a:pt x="240" y="269"/>
                    <a:pt x="232" y="269"/>
                  </a:cubicBezTo>
                  <a:lnTo>
                    <a:pt x="154" y="269"/>
                  </a:lnTo>
                  <a:cubicBezTo>
                    <a:pt x="84" y="269"/>
                    <a:pt x="26" y="221"/>
                    <a:pt x="20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9 1">
              <a:extLst>
                <a:ext uri="{FF2B5EF4-FFF2-40B4-BE49-F238E27FC236}">
                  <a16:creationId xmlns:a16="http://schemas.microsoft.com/office/drawing/2014/main" id="{1FD6667D-DA50-491E-865C-E3A7956A35C9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4525967" y="5257801"/>
              <a:ext cx="146050" cy="179388"/>
            </a:xfrm>
            <a:custGeom>
              <a:avLst/>
              <a:gdLst>
                <a:gd name="T0" fmla="*/ 168 w 302"/>
                <a:gd name="T1" fmla="*/ 39 h 340"/>
                <a:gd name="T2" fmla="*/ 220 w 302"/>
                <a:gd name="T3" fmla="*/ 15 h 340"/>
                <a:gd name="T4" fmla="*/ 239 w 302"/>
                <a:gd name="T5" fmla="*/ 6 h 340"/>
                <a:gd name="T6" fmla="*/ 231 w 302"/>
                <a:gd name="T7" fmla="*/ 0 h 340"/>
                <a:gd name="T8" fmla="*/ 158 w 302"/>
                <a:gd name="T9" fmla="*/ 1 h 340"/>
                <a:gd name="T10" fmla="*/ 91 w 302"/>
                <a:gd name="T11" fmla="*/ 0 h 340"/>
                <a:gd name="T12" fmla="*/ 82 w 302"/>
                <a:gd name="T13" fmla="*/ 10 h 340"/>
                <a:gd name="T14" fmla="*/ 96 w 302"/>
                <a:gd name="T15" fmla="*/ 15 h 340"/>
                <a:gd name="T16" fmla="*/ 115 w 302"/>
                <a:gd name="T17" fmla="*/ 16 h 340"/>
                <a:gd name="T18" fmla="*/ 128 w 302"/>
                <a:gd name="T19" fmla="*/ 24 h 340"/>
                <a:gd name="T20" fmla="*/ 126 w 302"/>
                <a:gd name="T21" fmla="*/ 34 h 340"/>
                <a:gd name="T22" fmla="*/ 59 w 302"/>
                <a:gd name="T23" fmla="*/ 301 h 340"/>
                <a:gd name="T24" fmla="*/ 14 w 302"/>
                <a:gd name="T25" fmla="*/ 325 h 340"/>
                <a:gd name="T26" fmla="*/ 0 w 302"/>
                <a:gd name="T27" fmla="*/ 335 h 340"/>
                <a:gd name="T28" fmla="*/ 14 w 302"/>
                <a:gd name="T29" fmla="*/ 340 h 340"/>
                <a:gd name="T30" fmla="*/ 245 w 302"/>
                <a:gd name="T31" fmla="*/ 340 h 340"/>
                <a:gd name="T32" fmla="*/ 260 w 302"/>
                <a:gd name="T33" fmla="*/ 332 h 340"/>
                <a:gd name="T34" fmla="*/ 300 w 302"/>
                <a:gd name="T35" fmla="*/ 224 h 340"/>
                <a:gd name="T36" fmla="*/ 302 w 302"/>
                <a:gd name="T37" fmla="*/ 217 h 340"/>
                <a:gd name="T38" fmla="*/ 296 w 302"/>
                <a:gd name="T39" fmla="*/ 212 h 340"/>
                <a:gd name="T40" fmla="*/ 287 w 302"/>
                <a:gd name="T41" fmla="*/ 222 h 340"/>
                <a:gd name="T42" fmla="*/ 162 w 302"/>
                <a:gd name="T43" fmla="*/ 325 h 340"/>
                <a:gd name="T44" fmla="*/ 115 w 302"/>
                <a:gd name="T45" fmla="*/ 325 h 340"/>
                <a:gd name="T46" fmla="*/ 104 w 302"/>
                <a:gd name="T47" fmla="*/ 324 h 340"/>
                <a:gd name="T48" fmla="*/ 98 w 302"/>
                <a:gd name="T49" fmla="*/ 319 h 340"/>
                <a:gd name="T50" fmla="*/ 100 w 302"/>
                <a:gd name="T51" fmla="*/ 308 h 340"/>
                <a:gd name="T52" fmla="*/ 168 w 302"/>
                <a:gd name="T5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2" h="340">
                  <a:moveTo>
                    <a:pt x="168" y="39"/>
                  </a:moveTo>
                  <a:cubicBezTo>
                    <a:pt x="172" y="21"/>
                    <a:pt x="174" y="15"/>
                    <a:pt x="220" y="15"/>
                  </a:cubicBezTo>
                  <a:cubicBezTo>
                    <a:pt x="235" y="15"/>
                    <a:pt x="239" y="15"/>
                    <a:pt x="239" y="6"/>
                  </a:cubicBezTo>
                  <a:cubicBezTo>
                    <a:pt x="239" y="0"/>
                    <a:pt x="234" y="0"/>
                    <a:pt x="231" y="0"/>
                  </a:cubicBezTo>
                  <a:cubicBezTo>
                    <a:pt x="215" y="0"/>
                    <a:pt x="174" y="1"/>
                    <a:pt x="158" y="1"/>
                  </a:cubicBezTo>
                  <a:cubicBezTo>
                    <a:pt x="143" y="1"/>
                    <a:pt x="106" y="0"/>
                    <a:pt x="91" y="0"/>
                  </a:cubicBezTo>
                  <a:cubicBezTo>
                    <a:pt x="88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5" y="340"/>
                    <a:pt x="14" y="340"/>
                  </a:cubicBezTo>
                  <a:lnTo>
                    <a:pt x="245" y="340"/>
                  </a:lnTo>
                  <a:cubicBezTo>
                    <a:pt x="257" y="340"/>
                    <a:pt x="257" y="340"/>
                    <a:pt x="260" y="332"/>
                  </a:cubicBezTo>
                  <a:lnTo>
                    <a:pt x="300" y="224"/>
                  </a:lnTo>
                  <a:cubicBezTo>
                    <a:pt x="302" y="219"/>
                    <a:pt x="302" y="218"/>
                    <a:pt x="302" y="217"/>
                  </a:cubicBezTo>
                  <a:cubicBezTo>
                    <a:pt x="302" y="215"/>
                    <a:pt x="300" y="212"/>
                    <a:pt x="296" y="212"/>
                  </a:cubicBezTo>
                  <a:cubicBezTo>
                    <a:pt x="291" y="212"/>
                    <a:pt x="291" y="214"/>
                    <a:pt x="287" y="222"/>
                  </a:cubicBezTo>
                  <a:cubicBezTo>
                    <a:pt x="270" y="268"/>
                    <a:pt x="248" y="325"/>
                    <a:pt x="162" y="325"/>
                  </a:cubicBezTo>
                  <a:lnTo>
                    <a:pt x="115" y="325"/>
                  </a:lnTo>
                  <a:cubicBezTo>
                    <a:pt x="108" y="325"/>
                    <a:pt x="107" y="325"/>
                    <a:pt x="104" y="324"/>
                  </a:cubicBezTo>
                  <a:cubicBezTo>
                    <a:pt x="99" y="324"/>
                    <a:pt x="98" y="323"/>
                    <a:pt x="98" y="319"/>
                  </a:cubicBezTo>
                  <a:cubicBezTo>
                    <a:pt x="98" y="318"/>
                    <a:pt x="98" y="317"/>
                    <a:pt x="100" y="308"/>
                  </a:cubicBezTo>
                  <a:lnTo>
                    <a:pt x="168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383046-5622-47BB-8EA7-C2168406EF03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396855" y="3470475"/>
            <a:ext cx="157163" cy="219076"/>
            <a:chOff x="2541596" y="2538412"/>
            <a:chExt cx="157163" cy="219076"/>
          </a:xfrm>
        </p:grpSpPr>
        <p:sp>
          <p:nvSpPr>
            <p:cNvPr id="91" name="Freeform 136 1">
              <a:extLst>
                <a:ext uri="{FF2B5EF4-FFF2-40B4-BE49-F238E27FC236}">
                  <a16:creationId xmlns:a16="http://schemas.microsoft.com/office/drawing/2014/main" id="{47A2FD30-9747-4F52-A91D-82E86026B1B5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543184" y="2538412"/>
              <a:ext cx="155575" cy="34925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7 1">
              <a:extLst>
                <a:ext uri="{FF2B5EF4-FFF2-40B4-BE49-F238E27FC236}">
                  <a16:creationId xmlns:a16="http://schemas.microsoft.com/office/drawing/2014/main" id="{D9912897-F6CC-4178-A882-8191C63F6CAD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541596" y="2622550"/>
              <a:ext cx="139700" cy="1349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B41B94-5601-420E-B35D-BC846E7358E4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004021" y="3482365"/>
            <a:ext cx="746126" cy="265113"/>
            <a:chOff x="2543175" y="2540000"/>
            <a:chExt cx="746126" cy="265113"/>
          </a:xfrm>
        </p:grpSpPr>
        <p:sp>
          <p:nvSpPr>
            <p:cNvPr id="94" name="Freeform 144 1">
              <a:extLst>
                <a:ext uri="{FF2B5EF4-FFF2-40B4-BE49-F238E27FC236}">
                  <a16:creationId xmlns:a16="http://schemas.microsoft.com/office/drawing/2014/main" id="{4938A683-7D42-4FFE-B559-D99A3947D0D7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2543175" y="2540000"/>
              <a:ext cx="55563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5 1">
              <a:extLst>
                <a:ext uri="{FF2B5EF4-FFF2-40B4-BE49-F238E27FC236}">
                  <a16:creationId xmlns:a16="http://schemas.microsoft.com/office/drawing/2014/main" id="{733FC283-43C3-4B3B-A8CD-E80E7BA9EF40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619375" y="2620963"/>
              <a:ext cx="1190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6 1">
              <a:extLst>
                <a:ext uri="{FF2B5EF4-FFF2-40B4-BE49-F238E27FC236}">
                  <a16:creationId xmlns:a16="http://schemas.microsoft.com/office/drawing/2014/main" id="{64C1A4A9-328C-4A16-93D9-8F14642E08F9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770188" y="2711450"/>
              <a:ext cx="26988" cy="79375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7 1">
              <a:extLst>
                <a:ext uri="{FF2B5EF4-FFF2-40B4-BE49-F238E27FC236}">
                  <a16:creationId xmlns:a16="http://schemas.microsoft.com/office/drawing/2014/main" id="{4ECDEBFB-C526-4D66-AF83-C9F95AF25A2B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863850" y="2546350"/>
              <a:ext cx="133350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1 h 57"/>
                <a:gd name="T18" fmla="*/ 136 w 277"/>
                <a:gd name="T19" fmla="*/ 40 h 57"/>
                <a:gd name="T20" fmla="*/ 186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60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6" y="57"/>
                    <a:pt x="186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8 1">
              <a:extLst>
                <a:ext uri="{FF2B5EF4-FFF2-40B4-BE49-F238E27FC236}">
                  <a16:creationId xmlns:a16="http://schemas.microsoft.com/office/drawing/2014/main" id="{6C373944-1251-41CA-9C13-C8BC01805ACE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862263" y="2620963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9 1">
              <a:extLst>
                <a:ext uri="{FF2B5EF4-FFF2-40B4-BE49-F238E27FC236}">
                  <a16:creationId xmlns:a16="http://schemas.microsoft.com/office/drawing/2014/main" id="{1E37A208-046F-4F45-B2CD-412F04F2AFC9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013075" y="2711450"/>
              <a:ext cx="26988" cy="793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0 1">
              <a:extLst>
                <a:ext uri="{FF2B5EF4-FFF2-40B4-BE49-F238E27FC236}">
                  <a16:creationId xmlns:a16="http://schemas.microsoft.com/office/drawing/2014/main" id="{D3D0B0C5-9C0B-46CF-BF87-66DDD0A3A960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108325" y="2620963"/>
              <a:ext cx="101600" cy="120650"/>
            </a:xfrm>
            <a:custGeom>
              <a:avLst/>
              <a:gdLst>
                <a:gd name="T0" fmla="*/ 45 w 212"/>
                <a:gd name="T1" fmla="*/ 179 h 226"/>
                <a:gd name="T2" fmla="*/ 105 w 212"/>
                <a:gd name="T3" fmla="*/ 123 h 226"/>
                <a:gd name="T4" fmla="*/ 154 w 212"/>
                <a:gd name="T5" fmla="*/ 78 h 226"/>
                <a:gd name="T6" fmla="*/ 212 w 212"/>
                <a:gd name="T7" fmla="*/ 5 h 226"/>
                <a:gd name="T8" fmla="*/ 206 w 212"/>
                <a:gd name="T9" fmla="*/ 0 h 226"/>
                <a:gd name="T10" fmla="*/ 199 w 212"/>
                <a:gd name="T11" fmla="*/ 6 h 226"/>
                <a:gd name="T12" fmla="*/ 162 w 212"/>
                <a:gd name="T13" fmla="*/ 38 h 226"/>
                <a:gd name="T14" fmla="*/ 136 w 212"/>
                <a:gd name="T15" fmla="*/ 22 h 226"/>
                <a:gd name="T16" fmla="*/ 102 w 212"/>
                <a:gd name="T17" fmla="*/ 0 h 226"/>
                <a:gd name="T18" fmla="*/ 41 w 212"/>
                <a:gd name="T19" fmla="*/ 57 h 226"/>
                <a:gd name="T20" fmla="*/ 47 w 212"/>
                <a:gd name="T21" fmla="*/ 63 h 226"/>
                <a:gd name="T22" fmla="*/ 54 w 212"/>
                <a:gd name="T23" fmla="*/ 57 h 226"/>
                <a:gd name="T24" fmla="*/ 96 w 212"/>
                <a:gd name="T25" fmla="*/ 34 h 226"/>
                <a:gd name="T26" fmla="*/ 128 w 212"/>
                <a:gd name="T27" fmla="*/ 41 h 226"/>
                <a:gd name="T28" fmla="*/ 166 w 212"/>
                <a:gd name="T29" fmla="*/ 49 h 226"/>
                <a:gd name="T30" fmla="*/ 97 w 212"/>
                <a:gd name="T31" fmla="*/ 114 h 226"/>
                <a:gd name="T32" fmla="*/ 52 w 212"/>
                <a:gd name="T33" fmla="*/ 156 h 226"/>
                <a:gd name="T34" fmla="*/ 0 w 212"/>
                <a:gd name="T35" fmla="*/ 221 h 226"/>
                <a:gd name="T36" fmla="*/ 6 w 212"/>
                <a:gd name="T37" fmla="*/ 226 h 226"/>
                <a:gd name="T38" fmla="*/ 14 w 212"/>
                <a:gd name="T39" fmla="*/ 220 h 226"/>
                <a:gd name="T40" fmla="*/ 57 w 212"/>
                <a:gd name="T41" fmla="*/ 189 h 226"/>
                <a:gd name="T42" fmla="*/ 86 w 212"/>
                <a:gd name="T43" fmla="*/ 208 h 226"/>
                <a:gd name="T44" fmla="*/ 118 w 212"/>
                <a:gd name="T45" fmla="*/ 226 h 226"/>
                <a:gd name="T46" fmla="*/ 196 w 212"/>
                <a:gd name="T47" fmla="*/ 149 h 226"/>
                <a:gd name="T48" fmla="*/ 190 w 212"/>
                <a:gd name="T49" fmla="*/ 144 h 226"/>
                <a:gd name="T50" fmla="*/ 183 w 212"/>
                <a:gd name="T51" fmla="*/ 151 h 226"/>
                <a:gd name="T52" fmla="*/ 123 w 212"/>
                <a:gd name="T53" fmla="*/ 193 h 226"/>
                <a:gd name="T54" fmla="*/ 94 w 212"/>
                <a:gd name="T55" fmla="*/ 186 h 226"/>
                <a:gd name="T56" fmla="*/ 59 w 212"/>
                <a:gd name="T57" fmla="*/ 178 h 226"/>
                <a:gd name="T58" fmla="*/ 45 w 212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6">
                  <a:moveTo>
                    <a:pt x="45" y="179"/>
                  </a:moveTo>
                  <a:cubicBezTo>
                    <a:pt x="72" y="150"/>
                    <a:pt x="87" y="138"/>
                    <a:pt x="105" y="123"/>
                  </a:cubicBezTo>
                  <a:cubicBezTo>
                    <a:pt x="105" y="122"/>
                    <a:pt x="136" y="96"/>
                    <a:pt x="154" y="78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6"/>
                  </a:cubicBezTo>
                  <a:cubicBezTo>
                    <a:pt x="184" y="30"/>
                    <a:pt x="173" y="38"/>
                    <a:pt x="162" y="38"/>
                  </a:cubicBezTo>
                  <a:cubicBezTo>
                    <a:pt x="150" y="38"/>
                    <a:pt x="144" y="30"/>
                    <a:pt x="136" y="22"/>
                  </a:cubicBezTo>
                  <a:cubicBezTo>
                    <a:pt x="127" y="10"/>
                    <a:pt x="118" y="0"/>
                    <a:pt x="102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3" y="63"/>
                    <a:pt x="47" y="63"/>
                  </a:cubicBezTo>
                  <a:cubicBezTo>
                    <a:pt x="52" y="63"/>
                    <a:pt x="53" y="60"/>
                    <a:pt x="54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7" y="34"/>
                    <a:pt x="116" y="37"/>
                    <a:pt x="128" y="41"/>
                  </a:cubicBezTo>
                  <a:cubicBezTo>
                    <a:pt x="148" y="49"/>
                    <a:pt x="153" y="49"/>
                    <a:pt x="166" y="49"/>
                  </a:cubicBezTo>
                  <a:cubicBezTo>
                    <a:pt x="148" y="70"/>
                    <a:pt x="106" y="106"/>
                    <a:pt x="97" y="114"/>
                  </a:cubicBezTo>
                  <a:lnTo>
                    <a:pt x="52" y="156"/>
                  </a:lnTo>
                  <a:cubicBezTo>
                    <a:pt x="18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6" y="202"/>
                    <a:pt x="41" y="189"/>
                    <a:pt x="57" y="189"/>
                  </a:cubicBezTo>
                  <a:cubicBezTo>
                    <a:pt x="68" y="189"/>
                    <a:pt x="73" y="193"/>
                    <a:pt x="86" y="208"/>
                  </a:cubicBezTo>
                  <a:cubicBezTo>
                    <a:pt x="94" y="218"/>
                    <a:pt x="103" y="226"/>
                    <a:pt x="118" y="226"/>
                  </a:cubicBezTo>
                  <a:cubicBezTo>
                    <a:pt x="167" y="226"/>
                    <a:pt x="196" y="163"/>
                    <a:pt x="196" y="149"/>
                  </a:cubicBezTo>
                  <a:cubicBezTo>
                    <a:pt x="196" y="147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1"/>
                  </a:cubicBezTo>
                  <a:cubicBezTo>
                    <a:pt x="171" y="183"/>
                    <a:pt x="140" y="193"/>
                    <a:pt x="123" y="193"/>
                  </a:cubicBezTo>
                  <a:cubicBezTo>
                    <a:pt x="113" y="193"/>
                    <a:pt x="104" y="190"/>
                    <a:pt x="94" y="186"/>
                  </a:cubicBezTo>
                  <a:cubicBezTo>
                    <a:pt x="77" y="180"/>
                    <a:pt x="69" y="178"/>
                    <a:pt x="59" y="178"/>
                  </a:cubicBezTo>
                  <a:cubicBezTo>
                    <a:pt x="58" y="178"/>
                    <a:pt x="50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1 1">
              <a:extLst>
                <a:ext uri="{FF2B5EF4-FFF2-40B4-BE49-F238E27FC236}">
                  <a16:creationId xmlns:a16="http://schemas.microsoft.com/office/drawing/2014/main" id="{00E83858-8AFA-423B-BED4-EC1DE2BB421C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233738" y="2540000"/>
              <a:ext cx="55563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07D9DEA-6B33-4974-8E4F-E89989659942}"/>
              </a:ext>
            </a:extLst>
          </p:cNvPr>
          <p:cNvCxnSpPr>
            <a:cxnSpLocks/>
          </p:cNvCxnSpPr>
          <p:nvPr/>
        </p:nvCxnSpPr>
        <p:spPr>
          <a:xfrm flipH="1">
            <a:off x="7413694" y="4211551"/>
            <a:ext cx="1074661" cy="8440"/>
          </a:xfrm>
          <a:prstGeom prst="straightConnector1">
            <a:avLst/>
          </a:prstGeom>
          <a:ln w="127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B7C711E-102E-450A-BBC0-4C1B284FF7EE}"/>
              </a:ext>
            </a:extLst>
          </p:cNvPr>
          <p:cNvCxnSpPr>
            <a:cxnSpLocks/>
          </p:cNvCxnSpPr>
          <p:nvPr/>
        </p:nvCxnSpPr>
        <p:spPr>
          <a:xfrm flipH="1">
            <a:off x="7440961" y="3678007"/>
            <a:ext cx="1047394" cy="0"/>
          </a:xfrm>
          <a:prstGeom prst="straightConnector1">
            <a:avLst/>
          </a:prstGeom>
          <a:ln w="12700" cap="sq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2639F92-628B-4482-8B08-A35C1BB2031B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7961305" y="3802725"/>
            <a:ext cx="36447" cy="324000"/>
            <a:chOff x="2662239" y="2540000"/>
            <a:chExt cx="922338" cy="247650"/>
          </a:xfrm>
        </p:grpSpPr>
        <p:sp>
          <p:nvSpPr>
            <p:cNvPr id="106" name="Oval 75 2 2">
              <a:extLst>
                <a:ext uri="{FF2B5EF4-FFF2-40B4-BE49-F238E27FC236}">
                  <a16:creationId xmlns:a16="http://schemas.microsoft.com/office/drawing/2014/main" id="{AE9FA91C-A48F-41A0-99E0-7CB6FFDAFB83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662239" y="2540000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76 2 2">
              <a:extLst>
                <a:ext uri="{FF2B5EF4-FFF2-40B4-BE49-F238E27FC236}">
                  <a16:creationId xmlns:a16="http://schemas.microsoft.com/office/drawing/2014/main" id="{A9C80FB3-FEAC-400A-853D-CB3FE78C2882}"/>
                </a:ext>
              </a:extLst>
            </p:cNvPr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662239" y="2649538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77 2 2">
              <a:extLst>
                <a:ext uri="{FF2B5EF4-FFF2-40B4-BE49-F238E27FC236}">
                  <a16:creationId xmlns:a16="http://schemas.microsoft.com/office/drawing/2014/main" id="{40DD9686-A7F1-4C5C-BEE0-5E97EBB4127F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662239" y="2759075"/>
              <a:ext cx="92233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49A73D-2A16-4B30-8ED2-32C4D9A053CE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7703073" y="3290655"/>
            <a:ext cx="582613" cy="201613"/>
            <a:chOff x="4089404" y="5246688"/>
            <a:chExt cx="582613" cy="201613"/>
          </a:xfrm>
        </p:grpSpPr>
        <p:sp>
          <p:nvSpPr>
            <p:cNvPr id="110" name="Freeform 126 2">
              <a:extLst>
                <a:ext uri="{FF2B5EF4-FFF2-40B4-BE49-F238E27FC236}">
                  <a16:creationId xmlns:a16="http://schemas.microsoft.com/office/drawing/2014/main" id="{F94E5636-FBCD-45BE-AF98-562C5B22C391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4090992" y="5246688"/>
              <a:ext cx="134938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6"/>
                    <a:pt x="193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7 2">
              <a:extLst>
                <a:ext uri="{FF2B5EF4-FFF2-40B4-BE49-F238E27FC236}">
                  <a16:creationId xmlns:a16="http://schemas.microsoft.com/office/drawing/2014/main" id="{54474E76-D1EA-4C46-818D-476EF1B66DCD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4089404" y="5321301"/>
              <a:ext cx="120650" cy="1190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8 2">
              <a:extLst>
                <a:ext uri="{FF2B5EF4-FFF2-40B4-BE49-F238E27FC236}">
                  <a16:creationId xmlns:a16="http://schemas.microsoft.com/office/drawing/2014/main" id="{258EDBBE-01A9-44C3-A656-8F650A4E1DCD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4308479" y="5295901"/>
              <a:ext cx="120650" cy="152400"/>
            </a:xfrm>
            <a:custGeom>
              <a:avLst/>
              <a:gdLst>
                <a:gd name="T0" fmla="*/ 232 w 249"/>
                <a:gd name="T1" fmla="*/ 155 h 289"/>
                <a:gd name="T2" fmla="*/ 249 w 249"/>
                <a:gd name="T3" fmla="*/ 145 h 289"/>
                <a:gd name="T4" fmla="*/ 232 w 249"/>
                <a:gd name="T5" fmla="*/ 135 h 289"/>
                <a:gd name="T6" fmla="*/ 20 w 249"/>
                <a:gd name="T7" fmla="*/ 135 h 289"/>
                <a:gd name="T8" fmla="*/ 154 w 249"/>
                <a:gd name="T9" fmla="*/ 20 h 289"/>
                <a:gd name="T10" fmla="*/ 232 w 249"/>
                <a:gd name="T11" fmla="*/ 20 h 289"/>
                <a:gd name="T12" fmla="*/ 249 w 249"/>
                <a:gd name="T13" fmla="*/ 10 h 289"/>
                <a:gd name="T14" fmla="*/ 232 w 249"/>
                <a:gd name="T15" fmla="*/ 0 h 289"/>
                <a:gd name="T16" fmla="*/ 153 w 249"/>
                <a:gd name="T17" fmla="*/ 0 h 289"/>
                <a:gd name="T18" fmla="*/ 0 w 249"/>
                <a:gd name="T19" fmla="*/ 145 h 289"/>
                <a:gd name="T20" fmla="*/ 153 w 249"/>
                <a:gd name="T21" fmla="*/ 289 h 289"/>
                <a:gd name="T22" fmla="*/ 232 w 249"/>
                <a:gd name="T23" fmla="*/ 289 h 289"/>
                <a:gd name="T24" fmla="*/ 249 w 249"/>
                <a:gd name="T25" fmla="*/ 279 h 289"/>
                <a:gd name="T26" fmla="*/ 232 w 249"/>
                <a:gd name="T27" fmla="*/ 269 h 289"/>
                <a:gd name="T28" fmla="*/ 154 w 249"/>
                <a:gd name="T29" fmla="*/ 269 h 289"/>
                <a:gd name="T30" fmla="*/ 20 w 249"/>
                <a:gd name="T31" fmla="*/ 155 h 289"/>
                <a:gd name="T32" fmla="*/ 232 w 249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89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0" y="135"/>
                  </a:lnTo>
                  <a:cubicBezTo>
                    <a:pt x="26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4"/>
                    <a:pt x="68" y="289"/>
                    <a:pt x="153" y="289"/>
                  </a:cubicBezTo>
                  <a:lnTo>
                    <a:pt x="232" y="289"/>
                  </a:lnTo>
                  <a:cubicBezTo>
                    <a:pt x="240" y="289"/>
                    <a:pt x="249" y="289"/>
                    <a:pt x="249" y="279"/>
                  </a:cubicBezTo>
                  <a:cubicBezTo>
                    <a:pt x="249" y="269"/>
                    <a:pt x="240" y="269"/>
                    <a:pt x="232" y="269"/>
                  </a:cubicBezTo>
                  <a:lnTo>
                    <a:pt x="154" y="269"/>
                  </a:lnTo>
                  <a:cubicBezTo>
                    <a:pt x="84" y="269"/>
                    <a:pt x="26" y="221"/>
                    <a:pt x="20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9 2">
              <a:extLst>
                <a:ext uri="{FF2B5EF4-FFF2-40B4-BE49-F238E27FC236}">
                  <a16:creationId xmlns:a16="http://schemas.microsoft.com/office/drawing/2014/main" id="{02DF69D9-4D41-45A2-B12B-7D5AE3BC92C5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4525967" y="5257801"/>
              <a:ext cx="146050" cy="179388"/>
            </a:xfrm>
            <a:custGeom>
              <a:avLst/>
              <a:gdLst>
                <a:gd name="T0" fmla="*/ 168 w 302"/>
                <a:gd name="T1" fmla="*/ 39 h 340"/>
                <a:gd name="T2" fmla="*/ 220 w 302"/>
                <a:gd name="T3" fmla="*/ 15 h 340"/>
                <a:gd name="T4" fmla="*/ 239 w 302"/>
                <a:gd name="T5" fmla="*/ 6 h 340"/>
                <a:gd name="T6" fmla="*/ 231 w 302"/>
                <a:gd name="T7" fmla="*/ 0 h 340"/>
                <a:gd name="T8" fmla="*/ 158 w 302"/>
                <a:gd name="T9" fmla="*/ 1 h 340"/>
                <a:gd name="T10" fmla="*/ 91 w 302"/>
                <a:gd name="T11" fmla="*/ 0 h 340"/>
                <a:gd name="T12" fmla="*/ 82 w 302"/>
                <a:gd name="T13" fmla="*/ 10 h 340"/>
                <a:gd name="T14" fmla="*/ 96 w 302"/>
                <a:gd name="T15" fmla="*/ 15 h 340"/>
                <a:gd name="T16" fmla="*/ 115 w 302"/>
                <a:gd name="T17" fmla="*/ 16 h 340"/>
                <a:gd name="T18" fmla="*/ 128 w 302"/>
                <a:gd name="T19" fmla="*/ 24 h 340"/>
                <a:gd name="T20" fmla="*/ 126 w 302"/>
                <a:gd name="T21" fmla="*/ 34 h 340"/>
                <a:gd name="T22" fmla="*/ 59 w 302"/>
                <a:gd name="T23" fmla="*/ 301 h 340"/>
                <a:gd name="T24" fmla="*/ 14 w 302"/>
                <a:gd name="T25" fmla="*/ 325 h 340"/>
                <a:gd name="T26" fmla="*/ 0 w 302"/>
                <a:gd name="T27" fmla="*/ 335 h 340"/>
                <a:gd name="T28" fmla="*/ 14 w 302"/>
                <a:gd name="T29" fmla="*/ 340 h 340"/>
                <a:gd name="T30" fmla="*/ 245 w 302"/>
                <a:gd name="T31" fmla="*/ 340 h 340"/>
                <a:gd name="T32" fmla="*/ 260 w 302"/>
                <a:gd name="T33" fmla="*/ 332 h 340"/>
                <a:gd name="T34" fmla="*/ 300 w 302"/>
                <a:gd name="T35" fmla="*/ 224 h 340"/>
                <a:gd name="T36" fmla="*/ 302 w 302"/>
                <a:gd name="T37" fmla="*/ 217 h 340"/>
                <a:gd name="T38" fmla="*/ 296 w 302"/>
                <a:gd name="T39" fmla="*/ 212 h 340"/>
                <a:gd name="T40" fmla="*/ 287 w 302"/>
                <a:gd name="T41" fmla="*/ 222 h 340"/>
                <a:gd name="T42" fmla="*/ 162 w 302"/>
                <a:gd name="T43" fmla="*/ 325 h 340"/>
                <a:gd name="T44" fmla="*/ 115 w 302"/>
                <a:gd name="T45" fmla="*/ 325 h 340"/>
                <a:gd name="T46" fmla="*/ 104 w 302"/>
                <a:gd name="T47" fmla="*/ 324 h 340"/>
                <a:gd name="T48" fmla="*/ 98 w 302"/>
                <a:gd name="T49" fmla="*/ 319 h 340"/>
                <a:gd name="T50" fmla="*/ 100 w 302"/>
                <a:gd name="T51" fmla="*/ 308 h 340"/>
                <a:gd name="T52" fmla="*/ 168 w 302"/>
                <a:gd name="T5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2" h="340">
                  <a:moveTo>
                    <a:pt x="168" y="39"/>
                  </a:moveTo>
                  <a:cubicBezTo>
                    <a:pt x="172" y="21"/>
                    <a:pt x="174" y="15"/>
                    <a:pt x="220" y="15"/>
                  </a:cubicBezTo>
                  <a:cubicBezTo>
                    <a:pt x="235" y="15"/>
                    <a:pt x="239" y="15"/>
                    <a:pt x="239" y="6"/>
                  </a:cubicBezTo>
                  <a:cubicBezTo>
                    <a:pt x="239" y="0"/>
                    <a:pt x="234" y="0"/>
                    <a:pt x="231" y="0"/>
                  </a:cubicBezTo>
                  <a:cubicBezTo>
                    <a:pt x="215" y="0"/>
                    <a:pt x="174" y="1"/>
                    <a:pt x="158" y="1"/>
                  </a:cubicBezTo>
                  <a:cubicBezTo>
                    <a:pt x="143" y="1"/>
                    <a:pt x="106" y="0"/>
                    <a:pt x="91" y="0"/>
                  </a:cubicBezTo>
                  <a:cubicBezTo>
                    <a:pt x="88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5" y="340"/>
                    <a:pt x="14" y="340"/>
                  </a:cubicBezTo>
                  <a:lnTo>
                    <a:pt x="245" y="340"/>
                  </a:lnTo>
                  <a:cubicBezTo>
                    <a:pt x="257" y="340"/>
                    <a:pt x="257" y="340"/>
                    <a:pt x="260" y="332"/>
                  </a:cubicBezTo>
                  <a:lnTo>
                    <a:pt x="300" y="224"/>
                  </a:lnTo>
                  <a:cubicBezTo>
                    <a:pt x="302" y="219"/>
                    <a:pt x="302" y="218"/>
                    <a:pt x="302" y="217"/>
                  </a:cubicBezTo>
                  <a:cubicBezTo>
                    <a:pt x="302" y="215"/>
                    <a:pt x="300" y="212"/>
                    <a:pt x="296" y="212"/>
                  </a:cubicBezTo>
                  <a:cubicBezTo>
                    <a:pt x="291" y="212"/>
                    <a:pt x="291" y="214"/>
                    <a:pt x="287" y="222"/>
                  </a:cubicBezTo>
                  <a:cubicBezTo>
                    <a:pt x="270" y="268"/>
                    <a:pt x="248" y="325"/>
                    <a:pt x="162" y="325"/>
                  </a:cubicBezTo>
                  <a:lnTo>
                    <a:pt x="115" y="325"/>
                  </a:lnTo>
                  <a:cubicBezTo>
                    <a:pt x="108" y="325"/>
                    <a:pt x="107" y="325"/>
                    <a:pt x="104" y="324"/>
                  </a:cubicBezTo>
                  <a:cubicBezTo>
                    <a:pt x="99" y="324"/>
                    <a:pt x="98" y="323"/>
                    <a:pt x="98" y="319"/>
                  </a:cubicBezTo>
                  <a:cubicBezTo>
                    <a:pt x="98" y="318"/>
                    <a:pt x="98" y="317"/>
                    <a:pt x="100" y="308"/>
                  </a:cubicBezTo>
                  <a:lnTo>
                    <a:pt x="168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FE0451-A5F3-4A22-8FFE-6C442095472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9223632" y="3539540"/>
            <a:ext cx="157163" cy="219076"/>
            <a:chOff x="2541596" y="2538412"/>
            <a:chExt cx="157163" cy="219076"/>
          </a:xfrm>
        </p:grpSpPr>
        <p:sp>
          <p:nvSpPr>
            <p:cNvPr id="115" name="Freeform 136 2">
              <a:extLst>
                <a:ext uri="{FF2B5EF4-FFF2-40B4-BE49-F238E27FC236}">
                  <a16:creationId xmlns:a16="http://schemas.microsoft.com/office/drawing/2014/main" id="{89F9C700-EFC7-4CBF-8AD3-DA4ECF1E63B2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2543184" y="2538412"/>
              <a:ext cx="155575" cy="34925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7 2">
              <a:extLst>
                <a:ext uri="{FF2B5EF4-FFF2-40B4-BE49-F238E27FC236}">
                  <a16:creationId xmlns:a16="http://schemas.microsoft.com/office/drawing/2014/main" id="{E3F0392D-D49D-4BBC-8057-5E6C583383B8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2541596" y="2622550"/>
              <a:ext cx="139700" cy="1349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C9CA73-6F04-4EBC-ABD7-D3D8726FF73E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6486535" y="4438704"/>
            <a:ext cx="746126" cy="265113"/>
            <a:chOff x="2543175" y="2540000"/>
            <a:chExt cx="746126" cy="265113"/>
          </a:xfrm>
        </p:grpSpPr>
        <p:sp>
          <p:nvSpPr>
            <p:cNvPr id="118" name="Freeform 144 2">
              <a:extLst>
                <a:ext uri="{FF2B5EF4-FFF2-40B4-BE49-F238E27FC236}">
                  <a16:creationId xmlns:a16="http://schemas.microsoft.com/office/drawing/2014/main" id="{6599E8AD-7552-4618-8FB5-B65C532DFC95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543175" y="2540000"/>
              <a:ext cx="55563" cy="265113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5 2">
              <a:extLst>
                <a:ext uri="{FF2B5EF4-FFF2-40B4-BE49-F238E27FC236}">
                  <a16:creationId xmlns:a16="http://schemas.microsoft.com/office/drawing/2014/main" id="{07CB649C-C1D6-4009-9060-F19A899C83B8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2619375" y="2620963"/>
              <a:ext cx="1190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6 2">
              <a:extLst>
                <a:ext uri="{FF2B5EF4-FFF2-40B4-BE49-F238E27FC236}">
                  <a16:creationId xmlns:a16="http://schemas.microsoft.com/office/drawing/2014/main" id="{445E3DC9-CC0A-4ADA-9568-0198CF9CB57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2770188" y="2711450"/>
              <a:ext cx="26988" cy="79375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7 2">
              <a:extLst>
                <a:ext uri="{FF2B5EF4-FFF2-40B4-BE49-F238E27FC236}">
                  <a16:creationId xmlns:a16="http://schemas.microsoft.com/office/drawing/2014/main" id="{87795CFD-C18D-4E50-9CCB-14F572FAA34B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863850" y="2546350"/>
              <a:ext cx="133350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1 h 57"/>
                <a:gd name="T18" fmla="*/ 136 w 277"/>
                <a:gd name="T19" fmla="*/ 40 h 57"/>
                <a:gd name="T20" fmla="*/ 186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60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6" y="57"/>
                    <a:pt x="186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8 2">
              <a:extLst>
                <a:ext uri="{FF2B5EF4-FFF2-40B4-BE49-F238E27FC236}">
                  <a16:creationId xmlns:a16="http://schemas.microsoft.com/office/drawing/2014/main" id="{801C84F7-DE4E-46C1-A4F0-BD2282EFD43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862263" y="2620963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9 2">
              <a:extLst>
                <a:ext uri="{FF2B5EF4-FFF2-40B4-BE49-F238E27FC236}">
                  <a16:creationId xmlns:a16="http://schemas.microsoft.com/office/drawing/2014/main" id="{89A891AF-B53A-4447-AC0D-9D4A9B8CB33D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013075" y="2711450"/>
              <a:ext cx="26988" cy="793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0 2">
              <a:extLst>
                <a:ext uri="{FF2B5EF4-FFF2-40B4-BE49-F238E27FC236}">
                  <a16:creationId xmlns:a16="http://schemas.microsoft.com/office/drawing/2014/main" id="{9D282629-7DFF-4526-94E8-05614F05E2B3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108325" y="2620963"/>
              <a:ext cx="101600" cy="120650"/>
            </a:xfrm>
            <a:custGeom>
              <a:avLst/>
              <a:gdLst>
                <a:gd name="T0" fmla="*/ 45 w 212"/>
                <a:gd name="T1" fmla="*/ 179 h 226"/>
                <a:gd name="T2" fmla="*/ 105 w 212"/>
                <a:gd name="T3" fmla="*/ 123 h 226"/>
                <a:gd name="T4" fmla="*/ 154 w 212"/>
                <a:gd name="T5" fmla="*/ 78 h 226"/>
                <a:gd name="T6" fmla="*/ 212 w 212"/>
                <a:gd name="T7" fmla="*/ 5 h 226"/>
                <a:gd name="T8" fmla="*/ 206 w 212"/>
                <a:gd name="T9" fmla="*/ 0 h 226"/>
                <a:gd name="T10" fmla="*/ 199 w 212"/>
                <a:gd name="T11" fmla="*/ 6 h 226"/>
                <a:gd name="T12" fmla="*/ 162 w 212"/>
                <a:gd name="T13" fmla="*/ 38 h 226"/>
                <a:gd name="T14" fmla="*/ 136 w 212"/>
                <a:gd name="T15" fmla="*/ 22 h 226"/>
                <a:gd name="T16" fmla="*/ 102 w 212"/>
                <a:gd name="T17" fmla="*/ 0 h 226"/>
                <a:gd name="T18" fmla="*/ 41 w 212"/>
                <a:gd name="T19" fmla="*/ 57 h 226"/>
                <a:gd name="T20" fmla="*/ 47 w 212"/>
                <a:gd name="T21" fmla="*/ 63 h 226"/>
                <a:gd name="T22" fmla="*/ 54 w 212"/>
                <a:gd name="T23" fmla="*/ 57 h 226"/>
                <a:gd name="T24" fmla="*/ 96 w 212"/>
                <a:gd name="T25" fmla="*/ 34 h 226"/>
                <a:gd name="T26" fmla="*/ 128 w 212"/>
                <a:gd name="T27" fmla="*/ 41 h 226"/>
                <a:gd name="T28" fmla="*/ 166 w 212"/>
                <a:gd name="T29" fmla="*/ 49 h 226"/>
                <a:gd name="T30" fmla="*/ 97 w 212"/>
                <a:gd name="T31" fmla="*/ 114 h 226"/>
                <a:gd name="T32" fmla="*/ 52 w 212"/>
                <a:gd name="T33" fmla="*/ 156 h 226"/>
                <a:gd name="T34" fmla="*/ 0 w 212"/>
                <a:gd name="T35" fmla="*/ 221 h 226"/>
                <a:gd name="T36" fmla="*/ 6 w 212"/>
                <a:gd name="T37" fmla="*/ 226 h 226"/>
                <a:gd name="T38" fmla="*/ 14 w 212"/>
                <a:gd name="T39" fmla="*/ 220 h 226"/>
                <a:gd name="T40" fmla="*/ 57 w 212"/>
                <a:gd name="T41" fmla="*/ 189 h 226"/>
                <a:gd name="T42" fmla="*/ 86 w 212"/>
                <a:gd name="T43" fmla="*/ 208 h 226"/>
                <a:gd name="T44" fmla="*/ 118 w 212"/>
                <a:gd name="T45" fmla="*/ 226 h 226"/>
                <a:gd name="T46" fmla="*/ 196 w 212"/>
                <a:gd name="T47" fmla="*/ 149 h 226"/>
                <a:gd name="T48" fmla="*/ 190 w 212"/>
                <a:gd name="T49" fmla="*/ 144 h 226"/>
                <a:gd name="T50" fmla="*/ 183 w 212"/>
                <a:gd name="T51" fmla="*/ 151 h 226"/>
                <a:gd name="T52" fmla="*/ 123 w 212"/>
                <a:gd name="T53" fmla="*/ 193 h 226"/>
                <a:gd name="T54" fmla="*/ 94 w 212"/>
                <a:gd name="T55" fmla="*/ 186 h 226"/>
                <a:gd name="T56" fmla="*/ 59 w 212"/>
                <a:gd name="T57" fmla="*/ 178 h 226"/>
                <a:gd name="T58" fmla="*/ 45 w 212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6">
                  <a:moveTo>
                    <a:pt x="45" y="179"/>
                  </a:moveTo>
                  <a:cubicBezTo>
                    <a:pt x="72" y="150"/>
                    <a:pt x="87" y="138"/>
                    <a:pt x="105" y="123"/>
                  </a:cubicBezTo>
                  <a:cubicBezTo>
                    <a:pt x="105" y="122"/>
                    <a:pt x="136" y="96"/>
                    <a:pt x="154" y="78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6"/>
                  </a:cubicBezTo>
                  <a:cubicBezTo>
                    <a:pt x="184" y="30"/>
                    <a:pt x="173" y="38"/>
                    <a:pt x="162" y="38"/>
                  </a:cubicBezTo>
                  <a:cubicBezTo>
                    <a:pt x="150" y="38"/>
                    <a:pt x="144" y="30"/>
                    <a:pt x="136" y="22"/>
                  </a:cubicBezTo>
                  <a:cubicBezTo>
                    <a:pt x="127" y="10"/>
                    <a:pt x="118" y="0"/>
                    <a:pt x="102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3" y="63"/>
                    <a:pt x="47" y="63"/>
                  </a:cubicBezTo>
                  <a:cubicBezTo>
                    <a:pt x="52" y="63"/>
                    <a:pt x="53" y="60"/>
                    <a:pt x="54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7" y="34"/>
                    <a:pt x="116" y="37"/>
                    <a:pt x="128" y="41"/>
                  </a:cubicBezTo>
                  <a:cubicBezTo>
                    <a:pt x="148" y="49"/>
                    <a:pt x="153" y="49"/>
                    <a:pt x="166" y="49"/>
                  </a:cubicBezTo>
                  <a:cubicBezTo>
                    <a:pt x="148" y="70"/>
                    <a:pt x="106" y="106"/>
                    <a:pt x="97" y="114"/>
                  </a:cubicBezTo>
                  <a:lnTo>
                    <a:pt x="52" y="156"/>
                  </a:lnTo>
                  <a:cubicBezTo>
                    <a:pt x="18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6" y="202"/>
                    <a:pt x="41" y="189"/>
                    <a:pt x="57" y="189"/>
                  </a:cubicBezTo>
                  <a:cubicBezTo>
                    <a:pt x="68" y="189"/>
                    <a:pt x="73" y="193"/>
                    <a:pt x="86" y="208"/>
                  </a:cubicBezTo>
                  <a:cubicBezTo>
                    <a:pt x="94" y="218"/>
                    <a:pt x="103" y="226"/>
                    <a:pt x="118" y="226"/>
                  </a:cubicBezTo>
                  <a:cubicBezTo>
                    <a:pt x="167" y="226"/>
                    <a:pt x="196" y="163"/>
                    <a:pt x="196" y="149"/>
                  </a:cubicBezTo>
                  <a:cubicBezTo>
                    <a:pt x="196" y="147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1"/>
                  </a:cubicBezTo>
                  <a:cubicBezTo>
                    <a:pt x="171" y="183"/>
                    <a:pt x="140" y="193"/>
                    <a:pt x="123" y="193"/>
                  </a:cubicBezTo>
                  <a:cubicBezTo>
                    <a:pt x="113" y="193"/>
                    <a:pt x="104" y="190"/>
                    <a:pt x="94" y="186"/>
                  </a:cubicBezTo>
                  <a:cubicBezTo>
                    <a:pt x="77" y="180"/>
                    <a:pt x="69" y="178"/>
                    <a:pt x="59" y="178"/>
                  </a:cubicBezTo>
                  <a:cubicBezTo>
                    <a:pt x="58" y="178"/>
                    <a:pt x="50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1 2">
              <a:extLst>
                <a:ext uri="{FF2B5EF4-FFF2-40B4-BE49-F238E27FC236}">
                  <a16:creationId xmlns:a16="http://schemas.microsoft.com/office/drawing/2014/main" id="{55BD0029-7556-466B-98D4-4CC7F709265B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233738" y="2540000"/>
              <a:ext cx="55563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6" name="Graphic 125">
            <a:extLst>
              <a:ext uri="{FF2B5EF4-FFF2-40B4-BE49-F238E27FC236}">
                <a16:creationId xmlns:a16="http://schemas.microsoft.com/office/drawing/2014/main" id="{A8C0CBDC-B261-4D2D-AC72-A3B94057818D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6530699" y="3498205"/>
            <a:ext cx="558230" cy="856933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8BD5F48-2D93-4883-B483-B10B8902212C}"/>
              </a:ext>
            </a:extLst>
          </p:cNvPr>
          <p:cNvCxnSpPr>
            <a:cxnSpLocks/>
          </p:cNvCxnSpPr>
          <p:nvPr/>
        </p:nvCxnSpPr>
        <p:spPr>
          <a:xfrm>
            <a:off x="6096000" y="2765331"/>
            <a:ext cx="0" cy="2103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FA7D5D1-C700-4312-BA65-6FDC54404AEE}"/>
              </a:ext>
            </a:extLst>
          </p:cNvPr>
          <p:cNvSpPr txBox="1"/>
          <p:nvPr/>
        </p:nvSpPr>
        <p:spPr>
          <a:xfrm>
            <a:off x="420569" y="2570208"/>
            <a:ext cx="90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/>
              <a:t>Real</a:t>
            </a:r>
            <a:endParaRPr lang="en-US" sz="2000" b="1" u="sng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55607A-3550-44EB-9ECA-FBECE2CE7E57}"/>
              </a:ext>
            </a:extLst>
          </p:cNvPr>
          <p:cNvSpPr txBox="1"/>
          <p:nvPr/>
        </p:nvSpPr>
        <p:spPr>
          <a:xfrm>
            <a:off x="9412818" y="2672381"/>
            <a:ext cx="15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/>
              <a:t>Simulated</a:t>
            </a:r>
            <a:endParaRPr lang="en-US" sz="2000" b="1" u="sng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0D42DD9-2B6B-4E86-8A27-0E33CF474EFE}"/>
              </a:ext>
            </a:extLst>
          </p:cNvPr>
          <p:cNvCxnSpPr>
            <a:cxnSpLocks/>
          </p:cNvCxnSpPr>
          <p:nvPr/>
        </p:nvCxnSpPr>
        <p:spPr>
          <a:xfrm>
            <a:off x="5384479" y="4777707"/>
            <a:ext cx="0" cy="54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A240BEA-42F9-4C3D-9F38-038DB023629B}"/>
              </a:ext>
            </a:extLst>
          </p:cNvPr>
          <p:cNvCxnSpPr>
            <a:cxnSpLocks/>
          </p:cNvCxnSpPr>
          <p:nvPr/>
        </p:nvCxnSpPr>
        <p:spPr>
          <a:xfrm flipH="1">
            <a:off x="7413694" y="4757158"/>
            <a:ext cx="1541544" cy="72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 7 1">
            <a:extLst>
              <a:ext uri="{FF2B5EF4-FFF2-40B4-BE49-F238E27FC236}">
                <a16:creationId xmlns:a16="http://schemas.microsoft.com/office/drawing/2014/main" id="{27E60B18-A98E-4B50-BEA5-7AEE05A22547}"/>
              </a:ext>
            </a:extLst>
          </p:cNvPr>
          <p:cNvSpPr>
            <a:spLocks noChangeAspect="1" noEditPoints="1"/>
          </p:cNvSpPr>
          <p:nvPr>
            <p:custDataLst>
              <p:tags r:id="rId13"/>
            </p:custDataLst>
          </p:nvPr>
        </p:nvSpPr>
        <p:spPr bwMode="auto">
          <a:xfrm>
            <a:off x="5362584" y="5545228"/>
            <a:ext cx="183139" cy="311336"/>
          </a:xfrm>
          <a:custGeom>
            <a:avLst/>
            <a:gdLst>
              <a:gd name="T0" fmla="*/ 97 w 185"/>
              <a:gd name="T1" fmla="*/ 5 h 352"/>
              <a:gd name="T2" fmla="*/ 90 w 185"/>
              <a:gd name="T3" fmla="*/ 0 h 352"/>
              <a:gd name="T4" fmla="*/ 29 w 185"/>
              <a:gd name="T5" fmla="*/ 5 h 352"/>
              <a:gd name="T6" fmla="*/ 19 w 185"/>
              <a:gd name="T7" fmla="*/ 15 h 352"/>
              <a:gd name="T8" fmla="*/ 31 w 185"/>
              <a:gd name="T9" fmla="*/ 21 h 352"/>
              <a:gd name="T10" fmla="*/ 57 w 185"/>
              <a:gd name="T11" fmla="*/ 29 h 352"/>
              <a:gd name="T12" fmla="*/ 50 w 185"/>
              <a:gd name="T13" fmla="*/ 60 h 352"/>
              <a:gd name="T14" fmla="*/ 8 w 185"/>
              <a:gd name="T15" fmla="*/ 223 h 352"/>
              <a:gd name="T16" fmla="*/ 0 w 185"/>
              <a:gd name="T17" fmla="*/ 274 h 352"/>
              <a:gd name="T18" fmla="*/ 64 w 185"/>
              <a:gd name="T19" fmla="*/ 352 h 352"/>
              <a:gd name="T20" fmla="*/ 185 w 185"/>
              <a:gd name="T21" fmla="*/ 206 h 352"/>
              <a:gd name="T22" fmla="*/ 118 w 185"/>
              <a:gd name="T23" fmla="*/ 126 h 352"/>
              <a:gd name="T24" fmla="*/ 60 w 185"/>
              <a:gd name="T25" fmla="*/ 156 h 352"/>
              <a:gd name="T26" fmla="*/ 97 w 185"/>
              <a:gd name="T27" fmla="*/ 5 h 352"/>
              <a:gd name="T28" fmla="*/ 50 w 185"/>
              <a:gd name="T29" fmla="*/ 194 h 352"/>
              <a:gd name="T30" fmla="*/ 57 w 185"/>
              <a:gd name="T31" fmla="*/ 177 h 352"/>
              <a:gd name="T32" fmla="*/ 117 w 185"/>
              <a:gd name="T33" fmla="*/ 137 h 352"/>
              <a:gd name="T34" fmla="*/ 149 w 185"/>
              <a:gd name="T35" fmla="*/ 184 h 352"/>
              <a:gd name="T36" fmla="*/ 123 w 185"/>
              <a:gd name="T37" fmla="*/ 290 h 352"/>
              <a:gd name="T38" fmla="*/ 64 w 185"/>
              <a:gd name="T39" fmla="*/ 341 h 352"/>
              <a:gd name="T40" fmla="*/ 30 w 185"/>
              <a:gd name="T41" fmla="*/ 291 h 352"/>
              <a:gd name="T42" fmla="*/ 38 w 185"/>
              <a:gd name="T43" fmla="*/ 240 h 352"/>
              <a:gd name="T44" fmla="*/ 50 w 185"/>
              <a:gd name="T45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5" h="352">
                <a:moveTo>
                  <a:pt x="97" y="5"/>
                </a:moveTo>
                <a:cubicBezTo>
                  <a:pt x="97" y="5"/>
                  <a:pt x="97" y="0"/>
                  <a:pt x="90" y="0"/>
                </a:cubicBezTo>
                <a:cubicBezTo>
                  <a:pt x="79" y="0"/>
                  <a:pt x="42" y="4"/>
                  <a:pt x="29" y="5"/>
                </a:cubicBezTo>
                <a:cubicBezTo>
                  <a:pt x="25" y="5"/>
                  <a:pt x="19" y="6"/>
                  <a:pt x="19" y="15"/>
                </a:cubicBezTo>
                <a:cubicBezTo>
                  <a:pt x="19" y="21"/>
                  <a:pt x="24" y="21"/>
                  <a:pt x="31" y="21"/>
                </a:cubicBezTo>
                <a:cubicBezTo>
                  <a:pt x="56" y="21"/>
                  <a:pt x="57" y="24"/>
                  <a:pt x="57" y="29"/>
                </a:cubicBezTo>
                <a:cubicBezTo>
                  <a:pt x="57" y="33"/>
                  <a:pt x="52" y="50"/>
                  <a:pt x="50" y="60"/>
                </a:cubicBezTo>
                <a:lnTo>
                  <a:pt x="8" y="223"/>
                </a:lnTo>
                <a:cubicBezTo>
                  <a:pt x="2" y="248"/>
                  <a:pt x="0" y="256"/>
                  <a:pt x="0" y="274"/>
                </a:cubicBezTo>
                <a:cubicBezTo>
                  <a:pt x="0" y="321"/>
                  <a:pt x="27" y="352"/>
                  <a:pt x="64" y="352"/>
                </a:cubicBezTo>
                <a:cubicBezTo>
                  <a:pt x="123" y="352"/>
                  <a:pt x="185" y="278"/>
                  <a:pt x="185" y="206"/>
                </a:cubicBezTo>
                <a:cubicBezTo>
                  <a:pt x="185" y="160"/>
                  <a:pt x="158" y="126"/>
                  <a:pt x="118" y="126"/>
                </a:cubicBezTo>
                <a:cubicBezTo>
                  <a:pt x="95" y="126"/>
                  <a:pt x="75" y="140"/>
                  <a:pt x="60" y="156"/>
                </a:cubicBezTo>
                <a:lnTo>
                  <a:pt x="97" y="5"/>
                </a:lnTo>
                <a:close/>
                <a:moveTo>
                  <a:pt x="50" y="194"/>
                </a:moveTo>
                <a:cubicBezTo>
                  <a:pt x="53" y="183"/>
                  <a:pt x="53" y="182"/>
                  <a:pt x="57" y="177"/>
                </a:cubicBezTo>
                <a:cubicBezTo>
                  <a:pt x="82" y="144"/>
                  <a:pt x="104" y="137"/>
                  <a:pt x="117" y="137"/>
                </a:cubicBezTo>
                <a:cubicBezTo>
                  <a:pt x="135" y="137"/>
                  <a:pt x="149" y="152"/>
                  <a:pt x="149" y="184"/>
                </a:cubicBezTo>
                <a:cubicBezTo>
                  <a:pt x="149" y="213"/>
                  <a:pt x="132" y="271"/>
                  <a:pt x="123" y="290"/>
                </a:cubicBezTo>
                <a:cubicBezTo>
                  <a:pt x="107" y="323"/>
                  <a:pt x="84" y="341"/>
                  <a:pt x="64" y="341"/>
                </a:cubicBezTo>
                <a:cubicBezTo>
                  <a:pt x="47" y="341"/>
                  <a:pt x="30" y="328"/>
                  <a:pt x="30" y="291"/>
                </a:cubicBezTo>
                <a:cubicBezTo>
                  <a:pt x="30" y="281"/>
                  <a:pt x="30" y="272"/>
                  <a:pt x="38" y="240"/>
                </a:cubicBezTo>
                <a:lnTo>
                  <a:pt x="50" y="194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B7AC6F6-DDC6-4970-A6FF-D21ECB28F3F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6930614" y="5526756"/>
            <a:ext cx="271463" cy="311151"/>
            <a:chOff x="3621088" y="2540000"/>
            <a:chExt cx="271463" cy="311151"/>
          </a:xfrm>
        </p:grpSpPr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DEB6DF85-74E1-4611-ADFA-8777AE65922E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621088" y="2563813"/>
              <a:ext cx="168275" cy="287338"/>
            </a:xfrm>
            <a:custGeom>
              <a:avLst/>
              <a:gdLst>
                <a:gd name="T0" fmla="*/ 96 w 184"/>
                <a:gd name="T1" fmla="*/ 6 h 352"/>
                <a:gd name="T2" fmla="*/ 90 w 184"/>
                <a:gd name="T3" fmla="*/ 0 h 352"/>
                <a:gd name="T4" fmla="*/ 29 w 184"/>
                <a:gd name="T5" fmla="*/ 5 h 352"/>
                <a:gd name="T6" fmla="*/ 19 w 184"/>
                <a:gd name="T7" fmla="*/ 15 h 352"/>
                <a:gd name="T8" fmla="*/ 31 w 184"/>
                <a:gd name="T9" fmla="*/ 21 h 352"/>
                <a:gd name="T10" fmla="*/ 56 w 184"/>
                <a:gd name="T11" fmla="*/ 30 h 352"/>
                <a:gd name="T12" fmla="*/ 49 w 184"/>
                <a:gd name="T13" fmla="*/ 61 h 352"/>
                <a:gd name="T14" fmla="*/ 8 w 184"/>
                <a:gd name="T15" fmla="*/ 223 h 352"/>
                <a:gd name="T16" fmla="*/ 0 w 184"/>
                <a:gd name="T17" fmla="*/ 274 h 352"/>
                <a:gd name="T18" fmla="*/ 64 w 184"/>
                <a:gd name="T19" fmla="*/ 352 h 352"/>
                <a:gd name="T20" fmla="*/ 184 w 184"/>
                <a:gd name="T21" fmla="*/ 206 h 352"/>
                <a:gd name="T22" fmla="*/ 118 w 184"/>
                <a:gd name="T23" fmla="*/ 126 h 352"/>
                <a:gd name="T24" fmla="*/ 59 w 184"/>
                <a:gd name="T25" fmla="*/ 156 h 352"/>
                <a:gd name="T26" fmla="*/ 96 w 184"/>
                <a:gd name="T27" fmla="*/ 6 h 352"/>
                <a:gd name="T28" fmla="*/ 49 w 184"/>
                <a:gd name="T29" fmla="*/ 194 h 352"/>
                <a:gd name="T30" fmla="*/ 57 w 184"/>
                <a:gd name="T31" fmla="*/ 177 h 352"/>
                <a:gd name="T32" fmla="*/ 117 w 184"/>
                <a:gd name="T33" fmla="*/ 137 h 352"/>
                <a:gd name="T34" fmla="*/ 148 w 184"/>
                <a:gd name="T35" fmla="*/ 184 h 352"/>
                <a:gd name="T36" fmla="*/ 123 w 184"/>
                <a:gd name="T37" fmla="*/ 290 h 352"/>
                <a:gd name="T38" fmla="*/ 64 w 184"/>
                <a:gd name="T39" fmla="*/ 341 h 352"/>
                <a:gd name="T40" fmla="*/ 30 w 184"/>
                <a:gd name="T41" fmla="*/ 291 h 352"/>
                <a:gd name="T42" fmla="*/ 38 w 184"/>
                <a:gd name="T43" fmla="*/ 240 h 352"/>
                <a:gd name="T44" fmla="*/ 49 w 184"/>
                <a:gd name="T45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352">
                  <a:moveTo>
                    <a:pt x="96" y="6"/>
                  </a:moveTo>
                  <a:cubicBezTo>
                    <a:pt x="96" y="5"/>
                    <a:pt x="96" y="0"/>
                    <a:pt x="90" y="0"/>
                  </a:cubicBezTo>
                  <a:cubicBezTo>
                    <a:pt x="78" y="0"/>
                    <a:pt x="42" y="4"/>
                    <a:pt x="29" y="5"/>
                  </a:cubicBezTo>
                  <a:cubicBezTo>
                    <a:pt x="25" y="6"/>
                    <a:pt x="19" y="6"/>
                    <a:pt x="19" y="15"/>
                  </a:cubicBezTo>
                  <a:cubicBezTo>
                    <a:pt x="19" y="21"/>
                    <a:pt x="24" y="21"/>
                    <a:pt x="31" y="21"/>
                  </a:cubicBezTo>
                  <a:cubicBezTo>
                    <a:pt x="55" y="21"/>
                    <a:pt x="56" y="25"/>
                    <a:pt x="56" y="30"/>
                  </a:cubicBezTo>
                  <a:cubicBezTo>
                    <a:pt x="56" y="33"/>
                    <a:pt x="52" y="50"/>
                    <a:pt x="49" y="61"/>
                  </a:cubicBezTo>
                  <a:lnTo>
                    <a:pt x="8" y="223"/>
                  </a:lnTo>
                  <a:cubicBezTo>
                    <a:pt x="2" y="248"/>
                    <a:pt x="0" y="256"/>
                    <a:pt x="0" y="274"/>
                  </a:cubicBezTo>
                  <a:cubicBezTo>
                    <a:pt x="0" y="321"/>
                    <a:pt x="27" y="352"/>
                    <a:pt x="64" y="352"/>
                  </a:cubicBezTo>
                  <a:cubicBezTo>
                    <a:pt x="123" y="352"/>
                    <a:pt x="184" y="278"/>
                    <a:pt x="184" y="206"/>
                  </a:cubicBezTo>
                  <a:cubicBezTo>
                    <a:pt x="184" y="160"/>
                    <a:pt x="158" y="126"/>
                    <a:pt x="118" y="126"/>
                  </a:cubicBezTo>
                  <a:cubicBezTo>
                    <a:pt x="95" y="126"/>
                    <a:pt x="74" y="140"/>
                    <a:pt x="59" y="156"/>
                  </a:cubicBezTo>
                  <a:lnTo>
                    <a:pt x="96" y="6"/>
                  </a:lnTo>
                  <a:close/>
                  <a:moveTo>
                    <a:pt x="49" y="194"/>
                  </a:moveTo>
                  <a:cubicBezTo>
                    <a:pt x="52" y="183"/>
                    <a:pt x="52" y="182"/>
                    <a:pt x="57" y="177"/>
                  </a:cubicBezTo>
                  <a:cubicBezTo>
                    <a:pt x="81" y="144"/>
                    <a:pt x="104" y="137"/>
                    <a:pt x="117" y="137"/>
                  </a:cubicBezTo>
                  <a:cubicBezTo>
                    <a:pt x="135" y="137"/>
                    <a:pt x="148" y="152"/>
                    <a:pt x="148" y="184"/>
                  </a:cubicBezTo>
                  <a:cubicBezTo>
                    <a:pt x="148" y="213"/>
                    <a:pt x="132" y="271"/>
                    <a:pt x="123" y="290"/>
                  </a:cubicBezTo>
                  <a:cubicBezTo>
                    <a:pt x="106" y="323"/>
                    <a:pt x="83" y="341"/>
                    <a:pt x="64" y="341"/>
                  </a:cubicBezTo>
                  <a:cubicBezTo>
                    <a:pt x="47" y="341"/>
                    <a:pt x="30" y="328"/>
                    <a:pt x="30" y="291"/>
                  </a:cubicBezTo>
                  <a:cubicBezTo>
                    <a:pt x="30" y="281"/>
                    <a:pt x="30" y="272"/>
                    <a:pt x="38" y="240"/>
                  </a:cubicBezTo>
                  <a:lnTo>
                    <a:pt x="49" y="1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7E484EB2-DA14-4CC5-9184-99F29E8999B8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811588" y="2540000"/>
              <a:ext cx="80963" cy="146050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8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9"/>
                    <a:pt x="0" y="173"/>
                    <a:pt x="0" y="173"/>
                  </a:cubicBezTo>
                  <a:cubicBezTo>
                    <a:pt x="0" y="178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6" name="Picture 165" descr="\documentclass{article}&#10;\usepackage{amsmath}&#10;\pagestyle{empty}&#10;\newcommand{\msf}{\mathsf}&#10;\newcommand{\mcal}{\mathcal}&#10;\newcommand{\cind}{\stackrel{\text{c}}{\approx}}&#10;\newcommand{\secpar}{\lambda}&#10;\renewcommand{\tilde}{\widetilde}&#10;\begin{document}&#10;&#10;$\cind$&#10;&#10;\end{document}" title="IguanaTex Bitmap Display">
            <a:extLst>
              <a:ext uri="{FF2B5EF4-FFF2-40B4-BE49-F238E27FC236}">
                <a16:creationId xmlns:a16="http://schemas.microsoft.com/office/drawing/2014/main" id="{2910C480-B807-439B-8DE4-D4F55AD5D47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24" y="5436019"/>
            <a:ext cx="335544" cy="401888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0A47AA-C731-41F7-A5B1-E59859B06169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4926672" y="6078492"/>
            <a:ext cx="979167" cy="281273"/>
            <a:chOff x="2541589" y="2540000"/>
            <a:chExt cx="735013" cy="211138"/>
          </a:xfrm>
        </p:grpSpPr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90B97A6F-2B57-42F8-B82B-A0358C79502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541589" y="2540000"/>
              <a:ext cx="44450" cy="2111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0E2FCD28-34E7-4161-9670-A36E8E0B482A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611439" y="2584450"/>
              <a:ext cx="92075" cy="123825"/>
            </a:xfrm>
            <a:custGeom>
              <a:avLst/>
              <a:gdLst>
                <a:gd name="T0" fmla="*/ 232 w 249"/>
                <a:gd name="T1" fmla="*/ 155 h 290"/>
                <a:gd name="T2" fmla="*/ 249 w 249"/>
                <a:gd name="T3" fmla="*/ 145 h 290"/>
                <a:gd name="T4" fmla="*/ 232 w 249"/>
                <a:gd name="T5" fmla="*/ 135 h 290"/>
                <a:gd name="T6" fmla="*/ 20 w 249"/>
                <a:gd name="T7" fmla="*/ 135 h 290"/>
                <a:gd name="T8" fmla="*/ 154 w 249"/>
                <a:gd name="T9" fmla="*/ 20 h 290"/>
                <a:gd name="T10" fmla="*/ 232 w 249"/>
                <a:gd name="T11" fmla="*/ 20 h 290"/>
                <a:gd name="T12" fmla="*/ 249 w 249"/>
                <a:gd name="T13" fmla="*/ 10 h 290"/>
                <a:gd name="T14" fmla="*/ 232 w 249"/>
                <a:gd name="T15" fmla="*/ 0 h 290"/>
                <a:gd name="T16" fmla="*/ 153 w 249"/>
                <a:gd name="T17" fmla="*/ 0 h 290"/>
                <a:gd name="T18" fmla="*/ 0 w 249"/>
                <a:gd name="T19" fmla="*/ 145 h 290"/>
                <a:gd name="T20" fmla="*/ 153 w 249"/>
                <a:gd name="T21" fmla="*/ 290 h 290"/>
                <a:gd name="T22" fmla="*/ 232 w 249"/>
                <a:gd name="T23" fmla="*/ 290 h 290"/>
                <a:gd name="T24" fmla="*/ 249 w 249"/>
                <a:gd name="T25" fmla="*/ 280 h 290"/>
                <a:gd name="T26" fmla="*/ 232 w 249"/>
                <a:gd name="T27" fmla="*/ 270 h 290"/>
                <a:gd name="T28" fmla="*/ 154 w 249"/>
                <a:gd name="T29" fmla="*/ 270 h 290"/>
                <a:gd name="T30" fmla="*/ 20 w 249"/>
                <a:gd name="T31" fmla="*/ 155 h 290"/>
                <a:gd name="T32" fmla="*/ 232 w 249"/>
                <a:gd name="T33" fmla="*/ 15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90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0" y="135"/>
                  </a:lnTo>
                  <a:cubicBezTo>
                    <a:pt x="26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5"/>
                    <a:pt x="68" y="290"/>
                    <a:pt x="153" y="290"/>
                  </a:cubicBezTo>
                  <a:lnTo>
                    <a:pt x="232" y="290"/>
                  </a:lnTo>
                  <a:cubicBezTo>
                    <a:pt x="240" y="290"/>
                    <a:pt x="249" y="290"/>
                    <a:pt x="249" y="280"/>
                  </a:cubicBezTo>
                  <a:cubicBezTo>
                    <a:pt x="249" y="270"/>
                    <a:pt x="240" y="270"/>
                    <a:pt x="232" y="270"/>
                  </a:cubicBezTo>
                  <a:lnTo>
                    <a:pt x="154" y="270"/>
                  </a:lnTo>
                  <a:cubicBezTo>
                    <a:pt x="84" y="270"/>
                    <a:pt x="26" y="222"/>
                    <a:pt x="20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5B5E57B9-255A-464B-96EA-6391AAE9864C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2784477" y="2540000"/>
              <a:ext cx="65088" cy="211138"/>
            </a:xfrm>
            <a:custGeom>
              <a:avLst/>
              <a:gdLst>
                <a:gd name="T0" fmla="*/ 105 w 177"/>
                <a:gd name="T1" fmla="*/ 66 h 498"/>
                <a:gd name="T2" fmla="*/ 172 w 177"/>
                <a:gd name="T3" fmla="*/ 11 h 498"/>
                <a:gd name="T4" fmla="*/ 177 w 177"/>
                <a:gd name="T5" fmla="*/ 5 h 498"/>
                <a:gd name="T6" fmla="*/ 168 w 177"/>
                <a:gd name="T7" fmla="*/ 0 h 498"/>
                <a:gd name="T8" fmla="*/ 72 w 177"/>
                <a:gd name="T9" fmla="*/ 62 h 498"/>
                <a:gd name="T10" fmla="*/ 72 w 177"/>
                <a:gd name="T11" fmla="*/ 176 h 498"/>
                <a:gd name="T12" fmla="*/ 52 w 177"/>
                <a:gd name="T13" fmla="*/ 228 h 498"/>
                <a:gd name="T14" fmla="*/ 4 w 177"/>
                <a:gd name="T15" fmla="*/ 244 h 498"/>
                <a:gd name="T16" fmla="*/ 0 w 177"/>
                <a:gd name="T17" fmla="*/ 249 h 498"/>
                <a:gd name="T18" fmla="*/ 8 w 177"/>
                <a:gd name="T19" fmla="*/ 255 h 498"/>
                <a:gd name="T20" fmla="*/ 70 w 177"/>
                <a:gd name="T21" fmla="*/ 299 h 498"/>
                <a:gd name="T22" fmla="*/ 72 w 177"/>
                <a:gd name="T23" fmla="*/ 323 h 498"/>
                <a:gd name="T24" fmla="*/ 72 w 177"/>
                <a:gd name="T25" fmla="*/ 422 h 498"/>
                <a:gd name="T26" fmla="*/ 96 w 177"/>
                <a:gd name="T27" fmla="*/ 478 h 498"/>
                <a:gd name="T28" fmla="*/ 168 w 177"/>
                <a:gd name="T29" fmla="*/ 498 h 498"/>
                <a:gd name="T30" fmla="*/ 177 w 177"/>
                <a:gd name="T31" fmla="*/ 493 h 498"/>
                <a:gd name="T32" fmla="*/ 169 w 177"/>
                <a:gd name="T33" fmla="*/ 487 h 498"/>
                <a:gd name="T34" fmla="*/ 107 w 177"/>
                <a:gd name="T35" fmla="*/ 444 h 498"/>
                <a:gd name="T36" fmla="*/ 105 w 177"/>
                <a:gd name="T37" fmla="*/ 421 h 498"/>
                <a:gd name="T38" fmla="*/ 105 w 177"/>
                <a:gd name="T39" fmla="*/ 316 h 498"/>
                <a:gd name="T40" fmla="*/ 85 w 177"/>
                <a:gd name="T41" fmla="*/ 269 h 498"/>
                <a:gd name="T42" fmla="*/ 46 w 177"/>
                <a:gd name="T43" fmla="*/ 249 h 498"/>
                <a:gd name="T44" fmla="*/ 105 w 177"/>
                <a:gd name="T45" fmla="*/ 186 h 498"/>
                <a:gd name="T46" fmla="*/ 105 w 177"/>
                <a:gd name="T47" fmla="*/ 6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8">
                  <a:moveTo>
                    <a:pt x="105" y="66"/>
                  </a:moveTo>
                  <a:cubicBezTo>
                    <a:pt x="105" y="46"/>
                    <a:pt x="118" y="14"/>
                    <a:pt x="172" y="11"/>
                  </a:cubicBezTo>
                  <a:cubicBezTo>
                    <a:pt x="175" y="10"/>
                    <a:pt x="177" y="8"/>
                    <a:pt x="177" y="5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2" y="25"/>
                    <a:pt x="72" y="62"/>
                  </a:cubicBezTo>
                  <a:lnTo>
                    <a:pt x="72" y="176"/>
                  </a:lnTo>
                  <a:cubicBezTo>
                    <a:pt x="72" y="195"/>
                    <a:pt x="72" y="211"/>
                    <a:pt x="52" y="228"/>
                  </a:cubicBezTo>
                  <a:cubicBezTo>
                    <a:pt x="34" y="242"/>
                    <a:pt x="15" y="243"/>
                    <a:pt x="4" y="244"/>
                  </a:cubicBezTo>
                  <a:cubicBezTo>
                    <a:pt x="2" y="244"/>
                    <a:pt x="0" y="246"/>
                    <a:pt x="0" y="249"/>
                  </a:cubicBezTo>
                  <a:cubicBezTo>
                    <a:pt x="0" y="254"/>
                    <a:pt x="3" y="254"/>
                    <a:pt x="8" y="255"/>
                  </a:cubicBezTo>
                  <a:cubicBezTo>
                    <a:pt x="41" y="257"/>
                    <a:pt x="65" y="275"/>
                    <a:pt x="70" y="299"/>
                  </a:cubicBezTo>
                  <a:cubicBezTo>
                    <a:pt x="72" y="304"/>
                    <a:pt x="72" y="305"/>
                    <a:pt x="72" y="323"/>
                  </a:cubicBezTo>
                  <a:lnTo>
                    <a:pt x="72" y="422"/>
                  </a:lnTo>
                  <a:cubicBezTo>
                    <a:pt x="72" y="443"/>
                    <a:pt x="72" y="459"/>
                    <a:pt x="96" y="478"/>
                  </a:cubicBezTo>
                  <a:cubicBezTo>
                    <a:pt x="115" y="493"/>
                    <a:pt x="148" y="498"/>
                    <a:pt x="168" y="498"/>
                  </a:cubicBezTo>
                  <a:cubicBezTo>
                    <a:pt x="173" y="498"/>
                    <a:pt x="177" y="498"/>
                    <a:pt x="177" y="493"/>
                  </a:cubicBezTo>
                  <a:cubicBezTo>
                    <a:pt x="177" y="488"/>
                    <a:pt x="174" y="488"/>
                    <a:pt x="169" y="487"/>
                  </a:cubicBezTo>
                  <a:cubicBezTo>
                    <a:pt x="138" y="485"/>
                    <a:pt x="113" y="469"/>
                    <a:pt x="107" y="444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4"/>
                    <a:pt x="85" y="269"/>
                  </a:cubicBezTo>
                  <a:cubicBezTo>
                    <a:pt x="75" y="258"/>
                    <a:pt x="60" y="253"/>
                    <a:pt x="46" y="249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2518A36E-CA02-46AE-A1B0-49E234D05913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2870202" y="2557463"/>
              <a:ext cx="77788" cy="1460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4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8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4" y="269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B703CACC-A3C3-44A3-9805-1CF52D6E13C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971802" y="2676525"/>
              <a:ext cx="22225" cy="635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21BDB3D9-3AAC-4668-AFFD-B0C294C0E6CA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054352" y="2557463"/>
              <a:ext cx="61913" cy="141288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53AD0BB0-EAEF-4F8B-8ACA-4BBCFDA39CC9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144839" y="2540000"/>
              <a:ext cx="65088" cy="211138"/>
            </a:xfrm>
            <a:custGeom>
              <a:avLst/>
              <a:gdLst>
                <a:gd name="T0" fmla="*/ 72 w 177"/>
                <a:gd name="T1" fmla="*/ 432 h 498"/>
                <a:gd name="T2" fmla="*/ 4 w 177"/>
                <a:gd name="T3" fmla="*/ 487 h 498"/>
                <a:gd name="T4" fmla="*/ 0 w 177"/>
                <a:gd name="T5" fmla="*/ 493 h 498"/>
                <a:gd name="T6" fmla="*/ 10 w 177"/>
                <a:gd name="T7" fmla="*/ 498 h 498"/>
                <a:gd name="T8" fmla="*/ 105 w 177"/>
                <a:gd name="T9" fmla="*/ 436 h 498"/>
                <a:gd name="T10" fmla="*/ 105 w 177"/>
                <a:gd name="T11" fmla="*/ 322 h 498"/>
                <a:gd name="T12" fmla="*/ 125 w 177"/>
                <a:gd name="T13" fmla="*/ 271 h 498"/>
                <a:gd name="T14" fmla="*/ 172 w 177"/>
                <a:gd name="T15" fmla="*/ 255 h 498"/>
                <a:gd name="T16" fmla="*/ 177 w 177"/>
                <a:gd name="T17" fmla="*/ 249 h 498"/>
                <a:gd name="T18" fmla="*/ 169 w 177"/>
                <a:gd name="T19" fmla="*/ 244 h 498"/>
                <a:gd name="T20" fmla="*/ 106 w 177"/>
                <a:gd name="T21" fmla="*/ 199 h 498"/>
                <a:gd name="T22" fmla="*/ 105 w 177"/>
                <a:gd name="T23" fmla="*/ 175 h 498"/>
                <a:gd name="T24" fmla="*/ 105 w 177"/>
                <a:gd name="T25" fmla="*/ 76 h 498"/>
                <a:gd name="T26" fmla="*/ 81 w 177"/>
                <a:gd name="T27" fmla="*/ 20 h 498"/>
                <a:gd name="T28" fmla="*/ 10 w 177"/>
                <a:gd name="T29" fmla="*/ 0 h 498"/>
                <a:gd name="T30" fmla="*/ 0 w 177"/>
                <a:gd name="T31" fmla="*/ 5 h 498"/>
                <a:gd name="T32" fmla="*/ 8 w 177"/>
                <a:gd name="T33" fmla="*/ 11 h 498"/>
                <a:gd name="T34" fmla="*/ 70 w 177"/>
                <a:gd name="T35" fmla="*/ 54 h 498"/>
                <a:gd name="T36" fmla="*/ 72 w 177"/>
                <a:gd name="T37" fmla="*/ 78 h 498"/>
                <a:gd name="T38" fmla="*/ 72 w 177"/>
                <a:gd name="T39" fmla="*/ 182 h 498"/>
                <a:gd name="T40" fmla="*/ 91 w 177"/>
                <a:gd name="T41" fmla="*/ 230 h 498"/>
                <a:gd name="T42" fmla="*/ 130 w 177"/>
                <a:gd name="T43" fmla="*/ 249 h 498"/>
                <a:gd name="T44" fmla="*/ 72 w 177"/>
                <a:gd name="T45" fmla="*/ 312 h 498"/>
                <a:gd name="T46" fmla="*/ 72 w 177"/>
                <a:gd name="T47" fmla="*/ 43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8">
                  <a:moveTo>
                    <a:pt x="72" y="432"/>
                  </a:moveTo>
                  <a:cubicBezTo>
                    <a:pt x="72" y="452"/>
                    <a:pt x="59" y="484"/>
                    <a:pt x="4" y="487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8"/>
                    <a:pt x="5" y="498"/>
                    <a:pt x="10" y="498"/>
                  </a:cubicBezTo>
                  <a:cubicBezTo>
                    <a:pt x="58" y="498"/>
                    <a:pt x="104" y="474"/>
                    <a:pt x="105" y="436"/>
                  </a:cubicBezTo>
                  <a:lnTo>
                    <a:pt x="105" y="322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2" y="256"/>
                    <a:pt x="161" y="255"/>
                    <a:pt x="172" y="255"/>
                  </a:cubicBezTo>
                  <a:cubicBezTo>
                    <a:pt x="175" y="254"/>
                    <a:pt x="177" y="252"/>
                    <a:pt x="177" y="249"/>
                  </a:cubicBezTo>
                  <a:cubicBezTo>
                    <a:pt x="177" y="244"/>
                    <a:pt x="174" y="244"/>
                    <a:pt x="169" y="244"/>
                  </a:cubicBezTo>
                  <a:cubicBezTo>
                    <a:pt x="136" y="242"/>
                    <a:pt x="112" y="224"/>
                    <a:pt x="106" y="199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6"/>
                  </a:lnTo>
                  <a:cubicBezTo>
                    <a:pt x="105" y="55"/>
                    <a:pt x="105" y="39"/>
                    <a:pt x="81" y="20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10"/>
                    <a:pt x="3" y="10"/>
                    <a:pt x="8" y="11"/>
                  </a:cubicBezTo>
                  <a:cubicBezTo>
                    <a:pt x="39" y="13"/>
                    <a:pt x="64" y="29"/>
                    <a:pt x="70" y="54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2"/>
                  </a:lnTo>
                  <a:cubicBezTo>
                    <a:pt x="72" y="205"/>
                    <a:pt x="76" y="214"/>
                    <a:pt x="91" y="230"/>
                  </a:cubicBezTo>
                  <a:cubicBezTo>
                    <a:pt x="102" y="240"/>
                    <a:pt x="116" y="245"/>
                    <a:pt x="130" y="249"/>
                  </a:cubicBezTo>
                  <a:cubicBezTo>
                    <a:pt x="89" y="261"/>
                    <a:pt x="72" y="283"/>
                    <a:pt x="72" y="312"/>
                  </a:cubicBezTo>
                  <a:lnTo>
                    <a:pt x="72" y="4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57D3AE69-1FE6-4F42-A72B-E561533B4A70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233739" y="2540000"/>
              <a:ext cx="42863" cy="2111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B39B5ED-3EE5-4F8C-90F7-E671029A3430}"/>
              </a:ext>
            </a:extLst>
          </p:cNvPr>
          <p:cNvSpPr txBox="1"/>
          <p:nvPr/>
        </p:nvSpPr>
        <p:spPr>
          <a:xfrm>
            <a:off x="641352" y="3093313"/>
            <a:ext cx="1169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Prover</a:t>
            </a:r>
            <a:endParaRPr lang="en-US" sz="2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26F055-AD64-4083-91C8-F015919843EF}"/>
              </a:ext>
            </a:extLst>
          </p:cNvPr>
          <p:cNvSpPr txBox="1"/>
          <p:nvPr/>
        </p:nvSpPr>
        <p:spPr>
          <a:xfrm>
            <a:off x="4978770" y="3106551"/>
            <a:ext cx="1169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Verifier</a:t>
            </a:r>
            <a:endParaRPr lang="en-US" sz="2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3FF257-6D1E-4442-B629-E0B790EF26B0}"/>
              </a:ext>
            </a:extLst>
          </p:cNvPr>
          <p:cNvSpPr txBox="1"/>
          <p:nvPr/>
        </p:nvSpPr>
        <p:spPr>
          <a:xfrm>
            <a:off x="8778075" y="3109470"/>
            <a:ext cx="1169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Verifier</a:t>
            </a:r>
            <a:endParaRPr lang="en-US" sz="2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1CBDB2-81A4-4C53-92DE-ECE3F679DEEC}"/>
              </a:ext>
            </a:extLst>
          </p:cNvPr>
          <p:cNvSpPr txBox="1"/>
          <p:nvPr/>
        </p:nvSpPr>
        <p:spPr>
          <a:xfrm>
            <a:off x="6244553" y="3132315"/>
            <a:ext cx="140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Simulator</a:t>
            </a:r>
            <a:endParaRPr lang="en-US" sz="2200" b="1" dirty="0"/>
          </a:p>
        </p:txBody>
      </p:sp>
      <p:sp>
        <p:nvSpPr>
          <p:cNvPr id="130" name="Freeform 7 1 1">
            <a:extLst>
              <a:ext uri="{FF2B5EF4-FFF2-40B4-BE49-F238E27FC236}">
                <a16:creationId xmlns:a16="http://schemas.microsoft.com/office/drawing/2014/main" id="{2231BF6A-1D4F-446F-87BE-B35873BA679D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3203958" y="3079062"/>
            <a:ext cx="361464" cy="250245"/>
          </a:xfrm>
          <a:custGeom>
            <a:avLst/>
            <a:gdLst>
              <a:gd name="T0" fmla="*/ 179 w 544"/>
              <a:gd name="T1" fmla="*/ 73 h 377"/>
              <a:gd name="T2" fmla="*/ 242 w 544"/>
              <a:gd name="T3" fmla="*/ 302 h 377"/>
              <a:gd name="T4" fmla="*/ 264 w 544"/>
              <a:gd name="T5" fmla="*/ 335 h 377"/>
              <a:gd name="T6" fmla="*/ 276 w 544"/>
              <a:gd name="T7" fmla="*/ 326 h 377"/>
              <a:gd name="T8" fmla="*/ 375 w 544"/>
              <a:gd name="T9" fmla="*/ 220 h 377"/>
              <a:gd name="T10" fmla="*/ 484 w 544"/>
              <a:gd name="T11" fmla="*/ 93 h 377"/>
              <a:gd name="T12" fmla="*/ 459 w 544"/>
              <a:gd name="T13" fmla="*/ 306 h 377"/>
              <a:gd name="T14" fmla="*/ 461 w 544"/>
              <a:gd name="T15" fmla="*/ 346 h 377"/>
              <a:gd name="T16" fmla="*/ 485 w 544"/>
              <a:gd name="T17" fmla="*/ 366 h 377"/>
              <a:gd name="T18" fmla="*/ 544 w 544"/>
              <a:gd name="T19" fmla="*/ 334 h 377"/>
              <a:gd name="T20" fmla="*/ 539 w 544"/>
              <a:gd name="T21" fmla="*/ 331 h 377"/>
              <a:gd name="T22" fmla="*/ 517 w 544"/>
              <a:gd name="T23" fmla="*/ 339 h 377"/>
              <a:gd name="T24" fmla="*/ 503 w 544"/>
              <a:gd name="T25" fmla="*/ 318 h 377"/>
              <a:gd name="T26" fmla="*/ 502 w 544"/>
              <a:gd name="T27" fmla="*/ 285 h 377"/>
              <a:gd name="T28" fmla="*/ 538 w 544"/>
              <a:gd name="T29" fmla="*/ 16 h 377"/>
              <a:gd name="T30" fmla="*/ 539 w 544"/>
              <a:gd name="T31" fmla="*/ 8 h 377"/>
              <a:gd name="T32" fmla="*/ 535 w 544"/>
              <a:gd name="T33" fmla="*/ 0 h 377"/>
              <a:gd name="T34" fmla="*/ 523 w 544"/>
              <a:gd name="T35" fmla="*/ 12 h 377"/>
              <a:gd name="T36" fmla="*/ 281 w 544"/>
              <a:gd name="T37" fmla="*/ 285 h 377"/>
              <a:gd name="T38" fmla="*/ 242 w 544"/>
              <a:gd name="T39" fmla="*/ 170 h 377"/>
              <a:gd name="T40" fmla="*/ 210 w 544"/>
              <a:gd name="T41" fmla="*/ 24 h 377"/>
              <a:gd name="T42" fmla="*/ 206 w 544"/>
              <a:gd name="T43" fmla="*/ 2 h 377"/>
              <a:gd name="T44" fmla="*/ 201 w 544"/>
              <a:gd name="T45" fmla="*/ 0 h 377"/>
              <a:gd name="T46" fmla="*/ 170 w 544"/>
              <a:gd name="T47" fmla="*/ 21 h 377"/>
              <a:gd name="T48" fmla="*/ 119 w 544"/>
              <a:gd name="T49" fmla="*/ 224 h 377"/>
              <a:gd name="T50" fmla="*/ 58 w 544"/>
              <a:gd name="T51" fmla="*/ 331 h 377"/>
              <a:gd name="T52" fmla="*/ 22 w 544"/>
              <a:gd name="T53" fmla="*/ 317 h 377"/>
              <a:gd name="T54" fmla="*/ 18 w 544"/>
              <a:gd name="T55" fmla="*/ 314 h 377"/>
              <a:gd name="T56" fmla="*/ 0 w 544"/>
              <a:gd name="T57" fmla="*/ 351 h 377"/>
              <a:gd name="T58" fmla="*/ 16 w 544"/>
              <a:gd name="T59" fmla="*/ 370 h 377"/>
              <a:gd name="T60" fmla="*/ 43 w 544"/>
              <a:gd name="T61" fmla="*/ 377 h 377"/>
              <a:gd name="T62" fmla="*/ 113 w 544"/>
              <a:gd name="T63" fmla="*/ 280 h 377"/>
              <a:gd name="T64" fmla="*/ 179 w 544"/>
              <a:gd name="T65" fmla="*/ 73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4" h="377">
                <a:moveTo>
                  <a:pt x="179" y="73"/>
                </a:moveTo>
                <a:cubicBezTo>
                  <a:pt x="192" y="138"/>
                  <a:pt x="214" y="244"/>
                  <a:pt x="242" y="302"/>
                </a:cubicBezTo>
                <a:cubicBezTo>
                  <a:pt x="253" y="324"/>
                  <a:pt x="259" y="335"/>
                  <a:pt x="264" y="335"/>
                </a:cubicBezTo>
                <a:cubicBezTo>
                  <a:pt x="266" y="335"/>
                  <a:pt x="267" y="335"/>
                  <a:pt x="276" y="326"/>
                </a:cubicBezTo>
                <a:cubicBezTo>
                  <a:pt x="314" y="289"/>
                  <a:pt x="340" y="260"/>
                  <a:pt x="375" y="220"/>
                </a:cubicBezTo>
                <a:lnTo>
                  <a:pt x="484" y="93"/>
                </a:lnTo>
                <a:cubicBezTo>
                  <a:pt x="477" y="136"/>
                  <a:pt x="459" y="248"/>
                  <a:pt x="459" y="306"/>
                </a:cubicBezTo>
                <a:cubicBezTo>
                  <a:pt x="459" y="320"/>
                  <a:pt x="460" y="333"/>
                  <a:pt x="461" y="346"/>
                </a:cubicBezTo>
                <a:cubicBezTo>
                  <a:pt x="462" y="352"/>
                  <a:pt x="464" y="366"/>
                  <a:pt x="485" y="366"/>
                </a:cubicBezTo>
                <a:cubicBezTo>
                  <a:pt x="506" y="366"/>
                  <a:pt x="544" y="344"/>
                  <a:pt x="544" y="334"/>
                </a:cubicBezTo>
                <a:cubicBezTo>
                  <a:pt x="544" y="331"/>
                  <a:pt x="541" y="331"/>
                  <a:pt x="539" y="331"/>
                </a:cubicBezTo>
                <a:cubicBezTo>
                  <a:pt x="533" y="331"/>
                  <a:pt x="523" y="335"/>
                  <a:pt x="517" y="339"/>
                </a:cubicBezTo>
                <a:cubicBezTo>
                  <a:pt x="505" y="337"/>
                  <a:pt x="504" y="329"/>
                  <a:pt x="503" y="318"/>
                </a:cubicBezTo>
                <a:cubicBezTo>
                  <a:pt x="502" y="302"/>
                  <a:pt x="502" y="287"/>
                  <a:pt x="502" y="285"/>
                </a:cubicBezTo>
                <a:cubicBezTo>
                  <a:pt x="502" y="229"/>
                  <a:pt x="524" y="78"/>
                  <a:pt x="538" y="16"/>
                </a:cubicBezTo>
                <a:cubicBezTo>
                  <a:pt x="539" y="13"/>
                  <a:pt x="539" y="12"/>
                  <a:pt x="539" y="8"/>
                </a:cubicBezTo>
                <a:cubicBezTo>
                  <a:pt x="539" y="6"/>
                  <a:pt x="539" y="0"/>
                  <a:pt x="535" y="0"/>
                </a:cubicBezTo>
                <a:cubicBezTo>
                  <a:pt x="533" y="0"/>
                  <a:pt x="533" y="1"/>
                  <a:pt x="523" y="12"/>
                </a:cubicBezTo>
                <a:cubicBezTo>
                  <a:pt x="476" y="69"/>
                  <a:pt x="330" y="243"/>
                  <a:pt x="281" y="285"/>
                </a:cubicBezTo>
                <a:cubicBezTo>
                  <a:pt x="268" y="259"/>
                  <a:pt x="259" y="240"/>
                  <a:pt x="242" y="170"/>
                </a:cubicBezTo>
                <a:cubicBezTo>
                  <a:pt x="227" y="114"/>
                  <a:pt x="219" y="72"/>
                  <a:pt x="210" y="24"/>
                </a:cubicBezTo>
                <a:cubicBezTo>
                  <a:pt x="209" y="17"/>
                  <a:pt x="206" y="3"/>
                  <a:pt x="206" y="2"/>
                </a:cubicBezTo>
                <a:cubicBezTo>
                  <a:pt x="205" y="0"/>
                  <a:pt x="202" y="0"/>
                  <a:pt x="201" y="0"/>
                </a:cubicBezTo>
                <a:cubicBezTo>
                  <a:pt x="192" y="0"/>
                  <a:pt x="171" y="11"/>
                  <a:pt x="170" y="21"/>
                </a:cubicBezTo>
                <a:cubicBezTo>
                  <a:pt x="164" y="63"/>
                  <a:pt x="154" y="129"/>
                  <a:pt x="119" y="224"/>
                </a:cubicBezTo>
                <a:cubicBezTo>
                  <a:pt x="79" y="331"/>
                  <a:pt x="68" y="331"/>
                  <a:pt x="58" y="331"/>
                </a:cubicBezTo>
                <a:cubicBezTo>
                  <a:pt x="52" y="331"/>
                  <a:pt x="33" y="327"/>
                  <a:pt x="22" y="317"/>
                </a:cubicBezTo>
                <a:cubicBezTo>
                  <a:pt x="20" y="314"/>
                  <a:pt x="19" y="314"/>
                  <a:pt x="18" y="314"/>
                </a:cubicBezTo>
                <a:cubicBezTo>
                  <a:pt x="11" y="314"/>
                  <a:pt x="0" y="337"/>
                  <a:pt x="0" y="351"/>
                </a:cubicBezTo>
                <a:cubicBezTo>
                  <a:pt x="0" y="355"/>
                  <a:pt x="0" y="361"/>
                  <a:pt x="16" y="370"/>
                </a:cubicBezTo>
                <a:cubicBezTo>
                  <a:pt x="28" y="376"/>
                  <a:pt x="40" y="377"/>
                  <a:pt x="43" y="377"/>
                </a:cubicBezTo>
                <a:cubicBezTo>
                  <a:pt x="74" y="377"/>
                  <a:pt x="103" y="305"/>
                  <a:pt x="113" y="280"/>
                </a:cubicBezTo>
                <a:cubicBezTo>
                  <a:pt x="137" y="223"/>
                  <a:pt x="165" y="145"/>
                  <a:pt x="179" y="73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$&#10;&#10;&#10;\end{document}" title="IguanaTex Vector Display">
            <a:extLst>
              <a:ext uri="{FF2B5EF4-FFF2-40B4-BE49-F238E27FC236}">
                <a16:creationId xmlns:a16="http://schemas.microsoft.com/office/drawing/2014/main" id="{BDF814A7-C36C-D806-8486-1D22487C0555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2192305" y="2747329"/>
            <a:ext cx="224298" cy="255451"/>
            <a:chOff x="2540000" y="2540000"/>
            <a:chExt cx="114300" cy="130175"/>
          </a:xfrm>
          <a:solidFill>
            <a:srgbClr val="C00000"/>
          </a:solidFill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75CFA483-ABAF-77F8-CBC5-1D6151D757D7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2540000" y="2543175"/>
              <a:ext cx="17463" cy="125413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A3D7987C-124A-95EE-E964-3EEB4C6904AC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2578100" y="2540000"/>
              <a:ext cx="76200" cy="130175"/>
            </a:xfrm>
            <a:custGeom>
              <a:avLst/>
              <a:gdLst>
                <a:gd name="T0" fmla="*/ 199 w 199"/>
                <a:gd name="T1" fmla="*/ 0 h 351"/>
                <a:gd name="T2" fmla="*/ 162 w 199"/>
                <a:gd name="T3" fmla="*/ 0 h 351"/>
                <a:gd name="T4" fmla="*/ 162 w 199"/>
                <a:gd name="T5" fmla="*/ 146 h 351"/>
                <a:gd name="T6" fmla="*/ 89 w 199"/>
                <a:gd name="T7" fmla="*/ 119 h 351"/>
                <a:gd name="T8" fmla="*/ 0 w 199"/>
                <a:gd name="T9" fmla="*/ 235 h 351"/>
                <a:gd name="T10" fmla="*/ 86 w 199"/>
                <a:gd name="T11" fmla="*/ 351 h 351"/>
                <a:gd name="T12" fmla="*/ 160 w 199"/>
                <a:gd name="T13" fmla="*/ 320 h 351"/>
                <a:gd name="T14" fmla="*/ 160 w 199"/>
                <a:gd name="T15" fmla="*/ 346 h 351"/>
                <a:gd name="T16" fmla="*/ 199 w 199"/>
                <a:gd name="T17" fmla="*/ 346 h 351"/>
                <a:gd name="T18" fmla="*/ 199 w 199"/>
                <a:gd name="T19" fmla="*/ 0 h 351"/>
                <a:gd name="T20" fmla="*/ 160 w 199"/>
                <a:gd name="T21" fmla="*/ 276 h 351"/>
                <a:gd name="T22" fmla="*/ 144 w 199"/>
                <a:gd name="T23" fmla="*/ 307 h 351"/>
                <a:gd name="T24" fmla="*/ 107 w 199"/>
                <a:gd name="T25" fmla="*/ 321 h 351"/>
                <a:gd name="T26" fmla="*/ 39 w 199"/>
                <a:gd name="T27" fmla="*/ 235 h 351"/>
                <a:gd name="T28" fmla="*/ 112 w 199"/>
                <a:gd name="T29" fmla="*/ 149 h 351"/>
                <a:gd name="T30" fmla="*/ 160 w 199"/>
                <a:gd name="T31" fmla="*/ 177 h 351"/>
                <a:gd name="T32" fmla="*/ 160 w 199"/>
                <a:gd name="T33" fmla="*/ 2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1">
                  <a:moveTo>
                    <a:pt x="199" y="0"/>
                  </a:moveTo>
                  <a:lnTo>
                    <a:pt x="162" y="0"/>
                  </a:lnTo>
                  <a:lnTo>
                    <a:pt x="162" y="146"/>
                  </a:lnTo>
                  <a:cubicBezTo>
                    <a:pt x="135" y="124"/>
                    <a:pt x="107" y="119"/>
                    <a:pt x="89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9" y="351"/>
                    <a:pt x="86" y="351"/>
                  </a:cubicBezTo>
                  <a:cubicBezTo>
                    <a:pt x="103" y="351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6"/>
                  </a:moveTo>
                  <a:cubicBezTo>
                    <a:pt x="160" y="283"/>
                    <a:pt x="160" y="292"/>
                    <a:pt x="144" y="307"/>
                  </a:cubicBezTo>
                  <a:cubicBezTo>
                    <a:pt x="132" y="317"/>
                    <a:pt x="120" y="321"/>
                    <a:pt x="107" y="321"/>
                  </a:cubicBezTo>
                  <a:cubicBezTo>
                    <a:pt x="76" y="321"/>
                    <a:pt x="39" y="297"/>
                    <a:pt x="39" y="235"/>
                  </a:cubicBezTo>
                  <a:cubicBezTo>
                    <a:pt x="39" y="170"/>
                    <a:pt x="82" y="149"/>
                    <a:pt x="112" y="149"/>
                  </a:cubicBezTo>
                  <a:cubicBezTo>
                    <a:pt x="134" y="149"/>
                    <a:pt x="149" y="161"/>
                    <a:pt x="160" y="177"/>
                  </a:cubicBezTo>
                  <a:lnTo>
                    <a:pt x="160" y="27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tilde{\msf{id}}$&#10;&#10;&#10;\end{document}" title="IguanaTex Vector Display">
            <a:extLst>
              <a:ext uri="{FF2B5EF4-FFF2-40B4-BE49-F238E27FC236}">
                <a16:creationId xmlns:a16="http://schemas.microsoft.com/office/drawing/2014/main" id="{81EDA3F1-8662-9C43-3DD6-8AA659BF1F0D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4376622" y="2698792"/>
            <a:ext cx="223838" cy="331787"/>
            <a:chOff x="1884363" y="2678113"/>
            <a:chExt cx="223838" cy="331787"/>
          </a:xfrm>
          <a:solidFill>
            <a:srgbClr val="C00000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D1FF54E8-963D-1D1E-A882-973F84240B0A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893888" y="2678113"/>
              <a:ext cx="206375" cy="3810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6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6"/>
                    <a:pt x="194" y="36"/>
                  </a:cubicBezTo>
                  <a:cubicBezTo>
                    <a:pt x="174" y="36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9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E82AEA4-A971-66D5-D3AC-A891FA1FF8EF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884363" y="2779713"/>
              <a:ext cx="33338" cy="227012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FA78F6E9-44AF-9460-EAB3-905881345D77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958976" y="2774950"/>
              <a:ext cx="149225" cy="234950"/>
            </a:xfrm>
            <a:custGeom>
              <a:avLst/>
              <a:gdLst>
                <a:gd name="T0" fmla="*/ 199 w 199"/>
                <a:gd name="T1" fmla="*/ 0 h 351"/>
                <a:gd name="T2" fmla="*/ 162 w 199"/>
                <a:gd name="T3" fmla="*/ 0 h 351"/>
                <a:gd name="T4" fmla="*/ 162 w 199"/>
                <a:gd name="T5" fmla="*/ 146 h 351"/>
                <a:gd name="T6" fmla="*/ 89 w 199"/>
                <a:gd name="T7" fmla="*/ 119 h 351"/>
                <a:gd name="T8" fmla="*/ 0 w 199"/>
                <a:gd name="T9" fmla="*/ 235 h 351"/>
                <a:gd name="T10" fmla="*/ 86 w 199"/>
                <a:gd name="T11" fmla="*/ 351 h 351"/>
                <a:gd name="T12" fmla="*/ 160 w 199"/>
                <a:gd name="T13" fmla="*/ 320 h 351"/>
                <a:gd name="T14" fmla="*/ 160 w 199"/>
                <a:gd name="T15" fmla="*/ 346 h 351"/>
                <a:gd name="T16" fmla="*/ 199 w 199"/>
                <a:gd name="T17" fmla="*/ 346 h 351"/>
                <a:gd name="T18" fmla="*/ 199 w 199"/>
                <a:gd name="T19" fmla="*/ 0 h 351"/>
                <a:gd name="T20" fmla="*/ 160 w 199"/>
                <a:gd name="T21" fmla="*/ 276 h 351"/>
                <a:gd name="T22" fmla="*/ 144 w 199"/>
                <a:gd name="T23" fmla="*/ 307 h 351"/>
                <a:gd name="T24" fmla="*/ 107 w 199"/>
                <a:gd name="T25" fmla="*/ 321 h 351"/>
                <a:gd name="T26" fmla="*/ 39 w 199"/>
                <a:gd name="T27" fmla="*/ 235 h 351"/>
                <a:gd name="T28" fmla="*/ 112 w 199"/>
                <a:gd name="T29" fmla="*/ 149 h 351"/>
                <a:gd name="T30" fmla="*/ 160 w 199"/>
                <a:gd name="T31" fmla="*/ 177 h 351"/>
                <a:gd name="T32" fmla="*/ 160 w 199"/>
                <a:gd name="T33" fmla="*/ 2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1">
                  <a:moveTo>
                    <a:pt x="199" y="0"/>
                  </a:moveTo>
                  <a:lnTo>
                    <a:pt x="162" y="0"/>
                  </a:lnTo>
                  <a:lnTo>
                    <a:pt x="162" y="146"/>
                  </a:lnTo>
                  <a:cubicBezTo>
                    <a:pt x="135" y="124"/>
                    <a:pt x="107" y="119"/>
                    <a:pt x="89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9" y="351"/>
                    <a:pt x="86" y="351"/>
                  </a:cubicBezTo>
                  <a:cubicBezTo>
                    <a:pt x="103" y="351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6"/>
                  </a:moveTo>
                  <a:cubicBezTo>
                    <a:pt x="160" y="283"/>
                    <a:pt x="160" y="292"/>
                    <a:pt x="144" y="307"/>
                  </a:cubicBezTo>
                  <a:cubicBezTo>
                    <a:pt x="132" y="317"/>
                    <a:pt x="120" y="321"/>
                    <a:pt x="107" y="321"/>
                  </a:cubicBezTo>
                  <a:cubicBezTo>
                    <a:pt x="76" y="321"/>
                    <a:pt x="39" y="297"/>
                    <a:pt x="39" y="235"/>
                  </a:cubicBezTo>
                  <a:cubicBezTo>
                    <a:pt x="39" y="170"/>
                    <a:pt x="82" y="149"/>
                    <a:pt x="112" y="149"/>
                  </a:cubicBezTo>
                  <a:cubicBezTo>
                    <a:pt x="134" y="149"/>
                    <a:pt x="149" y="161"/>
                    <a:pt x="160" y="177"/>
                  </a:cubicBezTo>
                  <a:lnTo>
                    <a:pt x="160" y="27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1D9954-4972-1537-009D-678538127376}"/>
              </a:ext>
            </a:extLst>
          </p:cNvPr>
          <p:cNvSpPr txBox="1"/>
          <p:nvPr/>
        </p:nvSpPr>
        <p:spPr>
          <a:xfrm>
            <a:off x="7185506" y="6096629"/>
            <a:ext cx="198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Conditioned on </a:t>
            </a:r>
          </a:p>
        </p:txBody>
      </p:sp>
      <p:grpSp>
        <p:nvGrpSpPr>
          <p:cNvPr id="11" name="Group 10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 \ne \tilde{\msf{id}}$&#10;&#10;&#10;\end{document}" title="IguanaTex Vector Display">
            <a:extLst>
              <a:ext uri="{FF2B5EF4-FFF2-40B4-BE49-F238E27FC236}">
                <a16:creationId xmlns:a16="http://schemas.microsoft.com/office/drawing/2014/main" id="{5920B950-0A06-3B93-7C44-08CB8A5F8746}"/>
              </a:ext>
            </a:extLst>
          </p:cNvPr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9205583" y="6077338"/>
            <a:ext cx="826289" cy="405106"/>
            <a:chOff x="2540000" y="2540000"/>
            <a:chExt cx="407988" cy="200025"/>
          </a:xfrm>
          <a:solidFill>
            <a:srgbClr val="C00000"/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02B725F-17CD-DFA1-3F45-994C70CBF30A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540000" y="2590800"/>
              <a:ext cx="12700" cy="112713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D876BBF0-1BFA-081F-AECF-F8EB39693B77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570163" y="2589213"/>
              <a:ext cx="60325" cy="115888"/>
            </a:xfrm>
            <a:custGeom>
              <a:avLst/>
              <a:gdLst>
                <a:gd name="T0" fmla="*/ 198 w 198"/>
                <a:gd name="T1" fmla="*/ 0 h 351"/>
                <a:gd name="T2" fmla="*/ 161 w 198"/>
                <a:gd name="T3" fmla="*/ 0 h 351"/>
                <a:gd name="T4" fmla="*/ 161 w 198"/>
                <a:gd name="T5" fmla="*/ 146 h 351"/>
                <a:gd name="T6" fmla="*/ 88 w 198"/>
                <a:gd name="T7" fmla="*/ 119 h 351"/>
                <a:gd name="T8" fmla="*/ 0 w 198"/>
                <a:gd name="T9" fmla="*/ 235 h 351"/>
                <a:gd name="T10" fmla="*/ 86 w 198"/>
                <a:gd name="T11" fmla="*/ 351 h 351"/>
                <a:gd name="T12" fmla="*/ 159 w 198"/>
                <a:gd name="T13" fmla="*/ 320 h 351"/>
                <a:gd name="T14" fmla="*/ 159 w 198"/>
                <a:gd name="T15" fmla="*/ 346 h 351"/>
                <a:gd name="T16" fmla="*/ 198 w 198"/>
                <a:gd name="T17" fmla="*/ 346 h 351"/>
                <a:gd name="T18" fmla="*/ 198 w 198"/>
                <a:gd name="T19" fmla="*/ 0 h 351"/>
                <a:gd name="T20" fmla="*/ 159 w 198"/>
                <a:gd name="T21" fmla="*/ 277 h 351"/>
                <a:gd name="T22" fmla="*/ 143 w 198"/>
                <a:gd name="T23" fmla="*/ 307 h 351"/>
                <a:gd name="T24" fmla="*/ 106 w 198"/>
                <a:gd name="T25" fmla="*/ 321 h 351"/>
                <a:gd name="T26" fmla="*/ 39 w 198"/>
                <a:gd name="T27" fmla="*/ 236 h 351"/>
                <a:gd name="T28" fmla="*/ 111 w 198"/>
                <a:gd name="T29" fmla="*/ 149 h 351"/>
                <a:gd name="T30" fmla="*/ 159 w 198"/>
                <a:gd name="T31" fmla="*/ 177 h 351"/>
                <a:gd name="T32" fmla="*/ 159 w 198"/>
                <a:gd name="T33" fmla="*/ 27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351">
                  <a:moveTo>
                    <a:pt x="198" y="0"/>
                  </a:moveTo>
                  <a:lnTo>
                    <a:pt x="161" y="0"/>
                  </a:lnTo>
                  <a:lnTo>
                    <a:pt x="161" y="146"/>
                  </a:lnTo>
                  <a:cubicBezTo>
                    <a:pt x="134" y="124"/>
                    <a:pt x="106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8" y="351"/>
                    <a:pt x="86" y="351"/>
                  </a:cubicBezTo>
                  <a:cubicBezTo>
                    <a:pt x="102" y="351"/>
                    <a:pt x="131" y="347"/>
                    <a:pt x="159" y="320"/>
                  </a:cubicBezTo>
                  <a:lnTo>
                    <a:pt x="159" y="346"/>
                  </a:lnTo>
                  <a:lnTo>
                    <a:pt x="198" y="346"/>
                  </a:lnTo>
                  <a:lnTo>
                    <a:pt x="198" y="0"/>
                  </a:lnTo>
                  <a:close/>
                  <a:moveTo>
                    <a:pt x="159" y="277"/>
                  </a:moveTo>
                  <a:cubicBezTo>
                    <a:pt x="159" y="283"/>
                    <a:pt x="159" y="292"/>
                    <a:pt x="143" y="307"/>
                  </a:cubicBezTo>
                  <a:cubicBezTo>
                    <a:pt x="131" y="317"/>
                    <a:pt x="119" y="321"/>
                    <a:pt x="106" y="321"/>
                  </a:cubicBezTo>
                  <a:cubicBezTo>
                    <a:pt x="75" y="321"/>
                    <a:pt x="39" y="297"/>
                    <a:pt x="39" y="236"/>
                  </a:cubicBezTo>
                  <a:cubicBezTo>
                    <a:pt x="39" y="170"/>
                    <a:pt x="82" y="149"/>
                    <a:pt x="111" y="149"/>
                  </a:cubicBezTo>
                  <a:cubicBezTo>
                    <a:pt x="133" y="149"/>
                    <a:pt x="148" y="161"/>
                    <a:pt x="159" y="177"/>
                  </a:cubicBezTo>
                  <a:lnTo>
                    <a:pt x="159" y="27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1D7A92A9-C890-6B3E-9ABC-6CDD9941EFF8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706688" y="2584450"/>
              <a:ext cx="76200" cy="155575"/>
            </a:xfrm>
            <a:custGeom>
              <a:avLst/>
              <a:gdLst>
                <a:gd name="T0" fmla="*/ 245 w 249"/>
                <a:gd name="T1" fmla="*/ 19 h 465"/>
                <a:gd name="T2" fmla="*/ 249 w 249"/>
                <a:gd name="T3" fmla="*/ 10 h 465"/>
                <a:gd name="T4" fmla="*/ 239 w 249"/>
                <a:gd name="T5" fmla="*/ 0 h 465"/>
                <a:gd name="T6" fmla="*/ 228 w 249"/>
                <a:gd name="T7" fmla="*/ 10 h 465"/>
                <a:gd name="T8" fmla="*/ 4 w 249"/>
                <a:gd name="T9" fmla="*/ 445 h 465"/>
                <a:gd name="T10" fmla="*/ 0 w 249"/>
                <a:gd name="T11" fmla="*/ 455 h 465"/>
                <a:gd name="T12" fmla="*/ 10 w 249"/>
                <a:gd name="T13" fmla="*/ 465 h 465"/>
                <a:gd name="T14" fmla="*/ 21 w 249"/>
                <a:gd name="T15" fmla="*/ 455 h 465"/>
                <a:gd name="T16" fmla="*/ 245 w 249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65">
                  <a:moveTo>
                    <a:pt x="245" y="19"/>
                  </a:moveTo>
                  <a:cubicBezTo>
                    <a:pt x="249" y="12"/>
                    <a:pt x="249" y="11"/>
                    <a:pt x="249" y="10"/>
                  </a:cubicBezTo>
                  <a:cubicBezTo>
                    <a:pt x="249" y="6"/>
                    <a:pt x="246" y="0"/>
                    <a:pt x="239" y="0"/>
                  </a:cubicBezTo>
                  <a:cubicBezTo>
                    <a:pt x="233" y="0"/>
                    <a:pt x="231" y="3"/>
                    <a:pt x="228" y="10"/>
                  </a:cubicBezTo>
                  <a:lnTo>
                    <a:pt x="4" y="445"/>
                  </a:lnTo>
                  <a:cubicBezTo>
                    <a:pt x="0" y="452"/>
                    <a:pt x="0" y="453"/>
                    <a:pt x="0" y="455"/>
                  </a:cubicBezTo>
                  <a:cubicBezTo>
                    <a:pt x="0" y="459"/>
                    <a:pt x="4" y="465"/>
                    <a:pt x="10" y="465"/>
                  </a:cubicBezTo>
                  <a:cubicBezTo>
                    <a:pt x="16" y="465"/>
                    <a:pt x="18" y="462"/>
                    <a:pt x="21" y="455"/>
                  </a:cubicBezTo>
                  <a:lnTo>
                    <a:pt x="245" y="1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371D908A-1BB3-ABEA-7348-77C2A0D676B6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693988" y="2643188"/>
              <a:ext cx="100013" cy="38100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7 h 116"/>
                <a:gd name="T18" fmla="*/ 314 w 331"/>
                <a:gd name="T19" fmla="*/ 97 h 116"/>
                <a:gd name="T20" fmla="*/ 17 w 331"/>
                <a:gd name="T21" fmla="*/ 97 h 116"/>
                <a:gd name="T22" fmla="*/ 0 w 331"/>
                <a:gd name="T23" fmla="*/ 107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120D7234-B2EF-8858-FC69-1B94C7148BC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860675" y="2540000"/>
              <a:ext cx="84138" cy="19050"/>
            </a:xfrm>
            <a:custGeom>
              <a:avLst/>
              <a:gdLst>
                <a:gd name="T0" fmla="*/ 269 w 276"/>
                <a:gd name="T1" fmla="*/ 0 h 57"/>
                <a:gd name="T2" fmla="*/ 193 w 276"/>
                <a:gd name="T3" fmla="*/ 36 h 57"/>
                <a:gd name="T4" fmla="*/ 141 w 276"/>
                <a:gd name="T5" fmla="*/ 17 h 57"/>
                <a:gd name="T6" fmla="*/ 91 w 276"/>
                <a:gd name="T7" fmla="*/ 0 h 57"/>
                <a:gd name="T8" fmla="*/ 55 w 276"/>
                <a:gd name="T9" fmla="*/ 9 h 57"/>
                <a:gd name="T10" fmla="*/ 27 w 276"/>
                <a:gd name="T11" fmla="*/ 27 h 57"/>
                <a:gd name="T12" fmla="*/ 0 w 276"/>
                <a:gd name="T13" fmla="*/ 49 h 57"/>
                <a:gd name="T14" fmla="*/ 7 w 276"/>
                <a:gd name="T15" fmla="*/ 57 h 57"/>
                <a:gd name="T16" fmla="*/ 83 w 276"/>
                <a:gd name="T17" fmla="*/ 22 h 57"/>
                <a:gd name="T18" fmla="*/ 135 w 276"/>
                <a:gd name="T19" fmla="*/ 40 h 57"/>
                <a:gd name="T20" fmla="*/ 185 w 276"/>
                <a:gd name="T21" fmla="*/ 57 h 57"/>
                <a:gd name="T22" fmla="*/ 221 w 276"/>
                <a:gd name="T23" fmla="*/ 48 h 57"/>
                <a:gd name="T24" fmla="*/ 249 w 276"/>
                <a:gd name="T25" fmla="*/ 31 h 57"/>
                <a:gd name="T26" fmla="*/ 276 w 276"/>
                <a:gd name="T27" fmla="*/ 9 h 57"/>
                <a:gd name="T28" fmla="*/ 269 w 276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57">
                  <a:moveTo>
                    <a:pt x="269" y="0"/>
                  </a:moveTo>
                  <a:cubicBezTo>
                    <a:pt x="245" y="21"/>
                    <a:pt x="218" y="36"/>
                    <a:pt x="193" y="36"/>
                  </a:cubicBezTo>
                  <a:cubicBezTo>
                    <a:pt x="173" y="36"/>
                    <a:pt x="159" y="27"/>
                    <a:pt x="141" y="17"/>
                  </a:cubicBezTo>
                  <a:cubicBezTo>
                    <a:pt x="127" y="9"/>
                    <a:pt x="111" y="0"/>
                    <a:pt x="91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7" y="22"/>
                    <a:pt x="83" y="22"/>
                  </a:cubicBezTo>
                  <a:cubicBezTo>
                    <a:pt x="103" y="22"/>
                    <a:pt x="117" y="30"/>
                    <a:pt x="135" y="40"/>
                  </a:cubicBezTo>
                  <a:cubicBezTo>
                    <a:pt x="149" y="49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8"/>
                    <a:pt x="249" y="31"/>
                  </a:cubicBezTo>
                  <a:lnTo>
                    <a:pt x="276" y="9"/>
                  </a:lnTo>
                  <a:lnTo>
                    <a:pt x="269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476CCAC8-1DEE-04F5-C986-2481794C684B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857500" y="2590800"/>
              <a:ext cx="12700" cy="112713"/>
            </a:xfrm>
            <a:custGeom>
              <a:avLst/>
              <a:gdLst>
                <a:gd name="T0" fmla="*/ 44 w 44"/>
                <a:gd name="T1" fmla="*/ 0 h 339"/>
                <a:gd name="T2" fmla="*/ 0 w 44"/>
                <a:gd name="T3" fmla="*/ 0 h 339"/>
                <a:gd name="T4" fmla="*/ 0 w 44"/>
                <a:gd name="T5" fmla="*/ 44 h 339"/>
                <a:gd name="T6" fmla="*/ 44 w 44"/>
                <a:gd name="T7" fmla="*/ 44 h 339"/>
                <a:gd name="T8" fmla="*/ 44 w 44"/>
                <a:gd name="T9" fmla="*/ 0 h 339"/>
                <a:gd name="T10" fmla="*/ 41 w 44"/>
                <a:gd name="T11" fmla="*/ 117 h 339"/>
                <a:gd name="T12" fmla="*/ 3 w 44"/>
                <a:gd name="T13" fmla="*/ 117 h 339"/>
                <a:gd name="T14" fmla="*/ 3 w 44"/>
                <a:gd name="T15" fmla="*/ 339 h 339"/>
                <a:gd name="T16" fmla="*/ 41 w 44"/>
                <a:gd name="T17" fmla="*/ 339 h 339"/>
                <a:gd name="T18" fmla="*/ 41 w 44"/>
                <a:gd name="T19" fmla="*/ 11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39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7"/>
                  </a:moveTo>
                  <a:lnTo>
                    <a:pt x="3" y="117"/>
                  </a:lnTo>
                  <a:lnTo>
                    <a:pt x="3" y="339"/>
                  </a:lnTo>
                  <a:lnTo>
                    <a:pt x="41" y="339"/>
                  </a:lnTo>
                  <a:lnTo>
                    <a:pt x="41" y="1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A42BAFD6-29CE-EA12-FE24-9616A318E3B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2887663" y="2589213"/>
              <a:ext cx="60325" cy="115888"/>
            </a:xfrm>
            <a:custGeom>
              <a:avLst/>
              <a:gdLst>
                <a:gd name="T0" fmla="*/ 198 w 198"/>
                <a:gd name="T1" fmla="*/ 0 h 351"/>
                <a:gd name="T2" fmla="*/ 161 w 198"/>
                <a:gd name="T3" fmla="*/ 0 h 351"/>
                <a:gd name="T4" fmla="*/ 161 w 198"/>
                <a:gd name="T5" fmla="*/ 146 h 351"/>
                <a:gd name="T6" fmla="*/ 88 w 198"/>
                <a:gd name="T7" fmla="*/ 119 h 351"/>
                <a:gd name="T8" fmla="*/ 0 w 198"/>
                <a:gd name="T9" fmla="*/ 235 h 351"/>
                <a:gd name="T10" fmla="*/ 86 w 198"/>
                <a:gd name="T11" fmla="*/ 351 h 351"/>
                <a:gd name="T12" fmla="*/ 159 w 198"/>
                <a:gd name="T13" fmla="*/ 320 h 351"/>
                <a:gd name="T14" fmla="*/ 159 w 198"/>
                <a:gd name="T15" fmla="*/ 346 h 351"/>
                <a:gd name="T16" fmla="*/ 198 w 198"/>
                <a:gd name="T17" fmla="*/ 346 h 351"/>
                <a:gd name="T18" fmla="*/ 198 w 198"/>
                <a:gd name="T19" fmla="*/ 0 h 351"/>
                <a:gd name="T20" fmla="*/ 159 w 198"/>
                <a:gd name="T21" fmla="*/ 277 h 351"/>
                <a:gd name="T22" fmla="*/ 143 w 198"/>
                <a:gd name="T23" fmla="*/ 307 h 351"/>
                <a:gd name="T24" fmla="*/ 106 w 198"/>
                <a:gd name="T25" fmla="*/ 321 h 351"/>
                <a:gd name="T26" fmla="*/ 39 w 198"/>
                <a:gd name="T27" fmla="*/ 236 h 351"/>
                <a:gd name="T28" fmla="*/ 111 w 198"/>
                <a:gd name="T29" fmla="*/ 149 h 351"/>
                <a:gd name="T30" fmla="*/ 159 w 198"/>
                <a:gd name="T31" fmla="*/ 177 h 351"/>
                <a:gd name="T32" fmla="*/ 159 w 198"/>
                <a:gd name="T33" fmla="*/ 27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351">
                  <a:moveTo>
                    <a:pt x="198" y="0"/>
                  </a:moveTo>
                  <a:lnTo>
                    <a:pt x="161" y="0"/>
                  </a:lnTo>
                  <a:lnTo>
                    <a:pt x="161" y="146"/>
                  </a:lnTo>
                  <a:cubicBezTo>
                    <a:pt x="134" y="124"/>
                    <a:pt x="106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0"/>
                    <a:pt x="38" y="351"/>
                    <a:pt x="86" y="351"/>
                  </a:cubicBezTo>
                  <a:cubicBezTo>
                    <a:pt x="102" y="351"/>
                    <a:pt x="131" y="347"/>
                    <a:pt x="159" y="320"/>
                  </a:cubicBezTo>
                  <a:lnTo>
                    <a:pt x="159" y="346"/>
                  </a:lnTo>
                  <a:lnTo>
                    <a:pt x="198" y="346"/>
                  </a:lnTo>
                  <a:lnTo>
                    <a:pt x="198" y="0"/>
                  </a:lnTo>
                  <a:close/>
                  <a:moveTo>
                    <a:pt x="159" y="277"/>
                  </a:moveTo>
                  <a:cubicBezTo>
                    <a:pt x="159" y="283"/>
                    <a:pt x="159" y="292"/>
                    <a:pt x="143" y="307"/>
                  </a:cubicBezTo>
                  <a:cubicBezTo>
                    <a:pt x="131" y="317"/>
                    <a:pt x="119" y="321"/>
                    <a:pt x="106" y="321"/>
                  </a:cubicBezTo>
                  <a:cubicBezTo>
                    <a:pt x="75" y="321"/>
                    <a:pt x="39" y="297"/>
                    <a:pt x="39" y="236"/>
                  </a:cubicBezTo>
                  <a:cubicBezTo>
                    <a:pt x="39" y="170"/>
                    <a:pt x="82" y="149"/>
                    <a:pt x="111" y="149"/>
                  </a:cubicBezTo>
                  <a:cubicBezTo>
                    <a:pt x="133" y="149"/>
                    <a:pt x="148" y="161"/>
                    <a:pt x="159" y="177"/>
                  </a:cubicBezTo>
                  <a:lnTo>
                    <a:pt x="159" y="27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48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B5A0-86D0-43F1-BC90-9EDEE78F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Arts</a:t>
            </a:r>
          </a:p>
        </p:txBody>
      </p:sp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8C429C39-3821-4156-8422-01005E0DE960}"/>
              </a:ext>
            </a:extLst>
          </p:cNvPr>
          <p:cNvSpPr txBox="1">
            <a:spLocks/>
          </p:cNvSpPr>
          <p:nvPr/>
        </p:nvSpPr>
        <p:spPr>
          <a:xfrm>
            <a:off x="559216" y="813438"/>
            <a:ext cx="10515600" cy="135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Applications:</a:t>
            </a:r>
          </a:p>
          <a:p>
            <a:pPr marL="228600" lvl="1">
              <a:spcBef>
                <a:spcPts val="1000"/>
              </a:spcBef>
            </a:pPr>
            <a:r>
              <a:rPr lang="en-US" sz="2200" u="sng" dirty="0" err="1">
                <a:latin typeface="+mn-lt"/>
              </a:rPr>
              <a:t>NMCom</a:t>
            </a:r>
            <a:r>
              <a:rPr lang="en-US" sz="2200" u="sng" dirty="0">
                <a:latin typeface="+mn-lt"/>
              </a:rPr>
              <a:t>:</a:t>
            </a:r>
            <a:r>
              <a:rPr lang="en-US" sz="2200" dirty="0">
                <a:latin typeface="+mn-lt"/>
              </a:rPr>
              <a:t> reduce round-complexity of MPC [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KOS03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Wee10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Goyal11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BGJ+18</a:t>
            </a:r>
            <a:r>
              <a:rPr lang="en-US" sz="2200" dirty="0">
                <a:latin typeface="+mn-lt"/>
              </a:rPr>
              <a:t>,…]</a:t>
            </a:r>
          </a:p>
          <a:p>
            <a:pPr marL="228600" lvl="1">
              <a:spcBef>
                <a:spcPts val="1000"/>
              </a:spcBef>
            </a:pPr>
            <a:r>
              <a:rPr lang="en-US" sz="2200" u="sng" dirty="0">
                <a:latin typeface="+mn-lt"/>
              </a:rPr>
              <a:t>NMZK:</a:t>
            </a:r>
            <a:r>
              <a:rPr lang="en-US" sz="2200" dirty="0">
                <a:latin typeface="+mn-lt"/>
              </a:rPr>
              <a:t> </a:t>
            </a:r>
            <a:r>
              <a:rPr lang="en-US" altLang="zh-CN" sz="2200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etter concurrent security for MPC [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CLOS02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Pass03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PS04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LPV09</a:t>
            </a:r>
            <a:r>
              <a:rPr lang="en-US" sz="2200" dirty="0">
                <a:latin typeface="+mn-lt"/>
              </a:rPr>
              <a:t>,…]</a:t>
            </a:r>
            <a:endParaRPr lang="en-US" altLang="zh-CN" sz="2200" dirty="0">
              <a:latin typeface="+mn-lt"/>
            </a:endParaRPr>
          </a:p>
        </p:txBody>
      </p:sp>
      <p:sp>
        <p:nvSpPr>
          <p:cNvPr id="5" name="Content Placeholder 2 2">
            <a:extLst>
              <a:ext uri="{FF2B5EF4-FFF2-40B4-BE49-F238E27FC236}">
                <a16:creationId xmlns:a16="http://schemas.microsoft.com/office/drawing/2014/main" id="{E6E64806-15FC-4A0A-BE71-95E8300F3773}"/>
              </a:ext>
            </a:extLst>
          </p:cNvPr>
          <p:cNvSpPr txBox="1">
            <a:spLocks/>
          </p:cNvSpPr>
          <p:nvPr/>
        </p:nvSpPr>
        <p:spPr>
          <a:xfrm>
            <a:off x="559216" y="2434447"/>
            <a:ext cx="11632784" cy="89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 Theory (for both </a:t>
            </a:r>
            <a:r>
              <a:rPr lang="en-US" altLang="zh-CN" sz="2400" dirty="0" err="1"/>
              <a:t>NMCom</a:t>
            </a:r>
            <a:r>
              <a:rPr lang="en-US" altLang="zh-CN" sz="2400" dirty="0"/>
              <a:t> and NMZK):</a:t>
            </a:r>
          </a:p>
          <a:p>
            <a:pPr marL="228600" lvl="1">
              <a:spcBef>
                <a:spcPts val="1000"/>
              </a:spcBef>
            </a:pPr>
            <a:r>
              <a:rPr lang="en-US" sz="2200" dirty="0">
                <a:latin typeface="+mn-lt"/>
              </a:rPr>
              <a:t>Const.-round from OWFs (thanks to [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DDN91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Barak02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PR05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Wee10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Goyal11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LP11</a:t>
            </a:r>
            <a:r>
              <a:rPr lang="en-US" sz="2200" dirty="0">
                <a:latin typeface="+mn-lt"/>
              </a:rPr>
              <a:t>,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GRRV14</a:t>
            </a:r>
            <a:r>
              <a:rPr lang="en-US" sz="2200" dirty="0"/>
              <a:t> ,…</a:t>
            </a:r>
            <a:r>
              <a:rPr lang="en-US" sz="2200" dirty="0">
                <a:latin typeface="+mn-lt"/>
              </a:rPr>
              <a:t>])</a:t>
            </a:r>
          </a:p>
        </p:txBody>
      </p:sp>
      <p:sp>
        <p:nvSpPr>
          <p:cNvPr id="6" name="Content Placeholder 2 2">
            <a:extLst>
              <a:ext uri="{FF2B5EF4-FFF2-40B4-BE49-F238E27FC236}">
                <a16:creationId xmlns:a16="http://schemas.microsoft.com/office/drawing/2014/main" id="{8034BA8E-698B-4F81-884B-C082151870B9}"/>
              </a:ext>
            </a:extLst>
          </p:cNvPr>
          <p:cNvSpPr txBox="1">
            <a:spLocks/>
          </p:cNvSpPr>
          <p:nvPr/>
        </p:nvSpPr>
        <p:spPr>
          <a:xfrm>
            <a:off x="559216" y="3517711"/>
            <a:ext cx="10515600" cy="1327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 Practice:</a:t>
            </a:r>
          </a:p>
          <a:p>
            <a:pPr marL="228600" lvl="1">
              <a:spcBef>
                <a:spcPts val="1000"/>
              </a:spcBef>
            </a:pPr>
            <a:r>
              <a:rPr lang="en-US" sz="2200" u="sng" dirty="0" err="1">
                <a:latin typeface="+mn-lt"/>
              </a:rPr>
              <a:t>NMCom</a:t>
            </a:r>
            <a:r>
              <a:rPr lang="en-US" sz="2200" u="sng" dirty="0">
                <a:latin typeface="+mn-lt"/>
              </a:rPr>
              <a:t>:</a:t>
            </a:r>
            <a:r>
              <a:rPr lang="en-US" sz="2200" dirty="0">
                <a:latin typeface="+mn-lt"/>
              </a:rPr>
              <a:t> DDH-based [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BGRRV15</a:t>
            </a:r>
            <a:r>
              <a:rPr lang="en-US" sz="2200" dirty="0">
                <a:latin typeface="+mn-lt"/>
              </a:rPr>
              <a:t>]</a:t>
            </a:r>
          </a:p>
          <a:p>
            <a:pPr marL="228600" lvl="1">
              <a:spcBef>
                <a:spcPts val="1000"/>
              </a:spcBef>
            </a:pPr>
            <a:r>
              <a:rPr lang="en-US" sz="2200" u="sng" dirty="0">
                <a:latin typeface="+mn-lt"/>
              </a:rPr>
              <a:t>NMZK:</a:t>
            </a:r>
            <a:r>
              <a:rPr lang="en-US" sz="2200" dirty="0">
                <a:latin typeface="+mn-lt"/>
              </a:rPr>
              <a:t> no reported implementations with practical efficiency</a:t>
            </a:r>
            <a:endParaRPr lang="en-US" altLang="zh-CN" sz="2200" dirty="0">
              <a:latin typeface="+mn-lt"/>
            </a:endParaRPr>
          </a:p>
        </p:txBody>
      </p:sp>
      <p:sp>
        <p:nvSpPr>
          <p:cNvPr id="7" name="Content Placeholder 2 2">
            <a:extLst>
              <a:ext uri="{FF2B5EF4-FFF2-40B4-BE49-F238E27FC236}">
                <a16:creationId xmlns:a16="http://schemas.microsoft.com/office/drawing/2014/main" id="{22DFC1F1-10AD-4805-8F29-C31C0CF314E6}"/>
              </a:ext>
            </a:extLst>
          </p:cNvPr>
          <p:cNvSpPr txBox="1">
            <a:spLocks/>
          </p:cNvSpPr>
          <p:nvPr/>
        </p:nvSpPr>
        <p:spPr>
          <a:xfrm>
            <a:off x="559216" y="5080094"/>
            <a:ext cx="10515600" cy="163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 standard transform from </a:t>
            </a:r>
            <a:r>
              <a:rPr lang="en-US" altLang="zh-CN" sz="2400" dirty="0" err="1"/>
              <a:t>NMcom</a:t>
            </a:r>
            <a:r>
              <a:rPr lang="en-US" altLang="zh-CN" sz="2400" dirty="0"/>
              <a:t> to NMZK:</a:t>
            </a:r>
          </a:p>
          <a:p>
            <a:pPr marL="228600" lvl="1">
              <a:spcBef>
                <a:spcPts val="1000"/>
              </a:spcBef>
            </a:pPr>
            <a:r>
              <a:rPr lang="en-US" sz="2200" dirty="0">
                <a:latin typeface="+mn-lt"/>
              </a:rPr>
              <a:t>P first </a:t>
            </a:r>
            <a:r>
              <a:rPr lang="en-US" sz="2200" dirty="0" err="1">
                <a:latin typeface="+mn-lt"/>
              </a:rPr>
              <a:t>NMCom</a:t>
            </a:r>
            <a:r>
              <a:rPr lang="en-US" sz="2200" dirty="0">
                <a:latin typeface="+mn-lt"/>
              </a:rPr>
              <a:t> to the witness: Fast (e.g., [</a:t>
            </a:r>
            <a:r>
              <a:rPr lang="en-US" altLang="zh-CN" sz="2200" dirty="0">
                <a:solidFill>
                  <a:srgbClr val="0070C0"/>
                </a:solidFill>
                <a:latin typeface="+mn-lt"/>
              </a:rPr>
              <a:t>BGRRV15</a:t>
            </a:r>
            <a:r>
              <a:rPr lang="en-US" sz="2200" dirty="0">
                <a:latin typeface="+mn-lt"/>
              </a:rPr>
              <a:t>])</a:t>
            </a:r>
          </a:p>
          <a:p>
            <a:pPr marL="228600" lvl="1">
              <a:spcBef>
                <a:spcPts val="1000"/>
              </a:spcBef>
            </a:pPr>
            <a:r>
              <a:rPr lang="en-US" sz="2200" dirty="0">
                <a:latin typeface="+mn-lt"/>
              </a:rPr>
              <a:t>Then, P ZK-proves to V the committed value is a valid witness: Slow (&gt; 3 min) due to large circuit size of </a:t>
            </a:r>
            <a:r>
              <a:rPr lang="en-US" sz="2200" dirty="0" err="1">
                <a:latin typeface="+mn-lt"/>
              </a:rPr>
              <a:t>NMCom</a:t>
            </a:r>
            <a:r>
              <a:rPr lang="en-US" sz="2200" dirty="0">
                <a:latin typeface="+mn-lt"/>
              </a:rPr>
              <a:t>.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7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80F-A9AE-47CC-A154-ADBCBDD5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084F-2173-4994-A5A5-0D839F9D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5284"/>
          </a:xfrm>
        </p:spPr>
        <p:txBody>
          <a:bodyPr>
            <a:normAutofit/>
          </a:bodyPr>
          <a:lstStyle/>
          <a:p>
            <a:r>
              <a:rPr lang="en-US" dirty="0"/>
              <a:t>A fast NMZK protocol</a:t>
            </a:r>
          </a:p>
          <a:p>
            <a:pPr lvl="1"/>
            <a:r>
              <a:rPr lang="en-US" dirty="0"/>
              <a:t>Without setups</a:t>
            </a:r>
          </a:p>
          <a:p>
            <a:pPr lvl="1"/>
            <a:r>
              <a:rPr lang="en-US" dirty="0"/>
              <a:t>Achieving real-world efficiency</a:t>
            </a:r>
          </a:p>
          <a:p>
            <a:pPr lvl="1"/>
            <a:r>
              <a:rPr lang="en-US" dirty="0"/>
              <a:t>From symmetric-key assumptions (e.g. AES and SHA256)</a:t>
            </a:r>
          </a:p>
          <a:p>
            <a:pPr lvl="1"/>
            <a:endParaRPr lang="en-US" dirty="0"/>
          </a:p>
          <a:p>
            <a:r>
              <a:rPr lang="en-US" altLang="zh-CN" dirty="0"/>
              <a:t>The first practical </a:t>
            </a:r>
            <a:r>
              <a:rPr lang="en-US" altLang="zh-CN" dirty="0" err="1"/>
              <a:t>NMCom</a:t>
            </a:r>
            <a:r>
              <a:rPr lang="en-US" altLang="zh-CN" dirty="0"/>
              <a:t> that is:</a:t>
            </a:r>
          </a:p>
          <a:p>
            <a:pPr lvl="1"/>
            <a:r>
              <a:rPr lang="en-US" dirty="0"/>
              <a:t>Without setups</a:t>
            </a:r>
          </a:p>
          <a:p>
            <a:pPr lvl="1"/>
            <a:r>
              <a:rPr lang="en-US" dirty="0"/>
              <a:t>From symmetric-key assumptions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907A-2920-4C1D-946D-C0479C26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4DF3A-D9ED-4A1B-BD00-5808A704105E}"/>
              </a:ext>
            </a:extLst>
          </p:cNvPr>
          <p:cNvSpPr txBox="1"/>
          <p:nvPr/>
        </p:nvSpPr>
        <p:spPr>
          <a:xfrm>
            <a:off x="2706257" y="1207123"/>
            <a:ext cx="2244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 NMZK protocol</a:t>
            </a:r>
          </a:p>
          <a:p>
            <a:pPr algn="ctr"/>
            <a:r>
              <a:rPr lang="en-US" sz="2200" b="1" dirty="0"/>
              <a:t>(template)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B2FAB2-81D5-4F9C-9D9E-58DC1D05C062}"/>
              </a:ext>
            </a:extLst>
          </p:cNvPr>
          <p:cNvSpPr/>
          <p:nvPr/>
        </p:nvSpPr>
        <p:spPr>
          <a:xfrm rot="5400000">
            <a:off x="3560610" y="2261381"/>
            <a:ext cx="535729" cy="16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B2D1E-E651-4B27-859F-990F9F42D14D}"/>
              </a:ext>
            </a:extLst>
          </p:cNvPr>
          <p:cNvSpPr txBox="1"/>
          <p:nvPr/>
        </p:nvSpPr>
        <p:spPr>
          <a:xfrm>
            <a:off x="2706257" y="2687781"/>
            <a:ext cx="2456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Identify Efficiency Bottleneck</a:t>
            </a:r>
          </a:p>
          <a:p>
            <a:pPr algn="l"/>
            <a:endParaRPr lang="en-US" sz="2200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29A8BF8-4B90-41BE-B579-1E5ED62D6DEF}"/>
              </a:ext>
            </a:extLst>
          </p:cNvPr>
          <p:cNvSpPr/>
          <p:nvPr/>
        </p:nvSpPr>
        <p:spPr>
          <a:xfrm rot="5400000">
            <a:off x="3560610" y="3817974"/>
            <a:ext cx="535729" cy="16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89722-56A8-438C-9DE4-0DD6B1A4EB0B}"/>
              </a:ext>
            </a:extLst>
          </p:cNvPr>
          <p:cNvSpPr txBox="1"/>
          <p:nvPr/>
        </p:nvSpPr>
        <p:spPr>
          <a:xfrm>
            <a:off x="2900219" y="4280081"/>
            <a:ext cx="185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Efficient </a:t>
            </a:r>
            <a:r>
              <a:rPr lang="en-US" sz="2200" b="1" dirty="0">
                <a:solidFill>
                  <a:schemeClr val="accent1"/>
                </a:solidFill>
              </a:rPr>
              <a:t>Simulation-Sound</a:t>
            </a:r>
            <a:r>
              <a:rPr lang="en-US" sz="2200" b="1" dirty="0"/>
              <a:t> ZK</a:t>
            </a:r>
          </a:p>
          <a:p>
            <a:pPr algn="l"/>
            <a:endParaRPr 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F653C-3EE3-4072-A9A6-8682FB956141}"/>
              </a:ext>
            </a:extLst>
          </p:cNvPr>
          <p:cNvSpPr txBox="1"/>
          <p:nvPr/>
        </p:nvSpPr>
        <p:spPr>
          <a:xfrm>
            <a:off x="4238739" y="3630125"/>
            <a:ext cx="155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accent1"/>
                </a:solidFill>
              </a:rPr>
              <a:t>New Ideas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A9BE50F-3AB6-48EB-935F-BA9D81276596}"/>
              </a:ext>
            </a:extLst>
          </p:cNvPr>
          <p:cNvSpPr/>
          <p:nvPr/>
        </p:nvSpPr>
        <p:spPr>
          <a:xfrm rot="20315267">
            <a:off x="4811212" y="4606391"/>
            <a:ext cx="924752" cy="13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25FC1-4B9E-4A0C-84C9-406533945144}"/>
              </a:ext>
            </a:extLst>
          </p:cNvPr>
          <p:cNvSpPr txBox="1"/>
          <p:nvPr/>
        </p:nvSpPr>
        <p:spPr>
          <a:xfrm>
            <a:off x="5790447" y="424749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Efficient NMZK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89EE3-E947-412A-B1CA-819E9C3444D4}"/>
              </a:ext>
            </a:extLst>
          </p:cNvPr>
          <p:cNvSpPr txBox="1"/>
          <p:nvPr/>
        </p:nvSpPr>
        <p:spPr>
          <a:xfrm>
            <a:off x="5758869" y="5192703"/>
            <a:ext cx="2309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Efficient </a:t>
            </a:r>
            <a:r>
              <a:rPr lang="en-US" sz="2200" b="1" dirty="0" err="1"/>
              <a:t>NMCom</a:t>
            </a:r>
            <a:endParaRPr lang="en-US" sz="2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C54E0-CEF7-40B0-AE45-A4E0910B56BD}"/>
              </a:ext>
            </a:extLst>
          </p:cNvPr>
          <p:cNvSpPr/>
          <p:nvPr/>
        </p:nvSpPr>
        <p:spPr>
          <a:xfrm>
            <a:off x="4220268" y="3631912"/>
            <a:ext cx="1423150" cy="4308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CB2E1E2-5A59-4E68-A972-82EE9C3D657C}"/>
              </a:ext>
            </a:extLst>
          </p:cNvPr>
          <p:cNvSpPr/>
          <p:nvPr/>
        </p:nvSpPr>
        <p:spPr>
          <a:xfrm rot="1319252">
            <a:off x="4795423" y="5125431"/>
            <a:ext cx="924752" cy="13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906A-3DD4-904F-B958-7CB76121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2" y="5025"/>
            <a:ext cx="10515600" cy="1325563"/>
          </a:xfrm>
        </p:spPr>
        <p:txBody>
          <a:bodyPr/>
          <a:lstStyle/>
          <a:p>
            <a:r>
              <a:rPr lang="en-US" dirty="0"/>
              <a:t>Our NMZK​ </a:t>
            </a:r>
            <a:r>
              <a:rPr lang="en-US" altLang="zh-CN" dirty="0"/>
              <a:t>Template</a:t>
            </a:r>
            <a:endParaRPr lang="en-US" dirty="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B83F0DB-51F2-4C3C-BF3A-8E5D07EB1F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47961" y="2393367"/>
            <a:ext cx="1069975" cy="266700"/>
            <a:chOff x="8448675" y="2474913"/>
            <a:chExt cx="1069975" cy="266700"/>
          </a:xfrm>
        </p:grpSpPr>
        <p:sp>
          <p:nvSpPr>
            <p:cNvPr id="281" name="Freeform 162">
              <a:extLst>
                <a:ext uri="{FF2B5EF4-FFF2-40B4-BE49-F238E27FC236}">
                  <a16:creationId xmlns:a16="http://schemas.microsoft.com/office/drawing/2014/main" id="{415818EF-1FE7-43D1-B63E-86A4FD87F8D3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448675" y="2490788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63">
              <a:extLst>
                <a:ext uri="{FF2B5EF4-FFF2-40B4-BE49-F238E27FC236}">
                  <a16:creationId xmlns:a16="http://schemas.microsoft.com/office/drawing/2014/main" id="{5C07E45F-3420-4CBA-B74D-0C04B73AE051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567738" y="2555876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64">
              <a:extLst>
                <a:ext uri="{FF2B5EF4-FFF2-40B4-BE49-F238E27FC236}">
                  <a16:creationId xmlns:a16="http://schemas.microsoft.com/office/drawing/2014/main" id="{058264E3-7C66-444F-8E41-E03D5396843F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8680450" y="2522538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65">
              <a:extLst>
                <a:ext uri="{FF2B5EF4-FFF2-40B4-BE49-F238E27FC236}">
                  <a16:creationId xmlns:a16="http://schemas.microsoft.com/office/drawing/2014/main" id="{A86CB09D-13C9-44AC-9ADF-C435A1E9E504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775700" y="2486026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66">
              <a:extLst>
                <a:ext uri="{FF2B5EF4-FFF2-40B4-BE49-F238E27FC236}">
                  <a16:creationId xmlns:a16="http://schemas.microsoft.com/office/drawing/2014/main" id="{522DD0D9-87BA-4F71-832F-C7E6ABD0CE8E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8918575" y="2551113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67">
              <a:extLst>
                <a:ext uri="{FF2B5EF4-FFF2-40B4-BE49-F238E27FC236}">
                  <a16:creationId xmlns:a16="http://schemas.microsoft.com/office/drawing/2014/main" id="{7EDC6ADA-35A5-411F-B873-4FA4F5D3701E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9048750" y="25527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68">
              <a:extLst>
                <a:ext uri="{FF2B5EF4-FFF2-40B4-BE49-F238E27FC236}">
                  <a16:creationId xmlns:a16="http://schemas.microsoft.com/office/drawing/2014/main" id="{6A246163-850C-4F28-BACE-41DEA6202DF3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9239250" y="2474913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69">
              <a:extLst>
                <a:ext uri="{FF2B5EF4-FFF2-40B4-BE49-F238E27FC236}">
                  <a16:creationId xmlns:a16="http://schemas.microsoft.com/office/drawing/2014/main" id="{67BF0651-97D2-4668-A60B-9D1E8F6EFEAA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317038" y="2559051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70">
              <a:extLst>
                <a:ext uri="{FF2B5EF4-FFF2-40B4-BE49-F238E27FC236}">
                  <a16:creationId xmlns:a16="http://schemas.microsoft.com/office/drawing/2014/main" id="{BE820428-7AB9-4D48-AA83-E301346FD67F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9464675" y="2474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494D0F-413F-46AD-B55A-C69F835572D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716926" y="2306054"/>
            <a:ext cx="1160463" cy="287338"/>
            <a:chOff x="2540000" y="2540000"/>
            <a:chExt cx="1160463" cy="287338"/>
          </a:xfrm>
        </p:grpSpPr>
        <p:sp>
          <p:nvSpPr>
            <p:cNvPr id="30" name="Freeform 19 1">
              <a:extLst>
                <a:ext uri="{FF2B5EF4-FFF2-40B4-BE49-F238E27FC236}">
                  <a16:creationId xmlns:a16="http://schemas.microsoft.com/office/drawing/2014/main" id="{9E265AB5-A418-4118-B70B-A07840326760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2540000" y="2649538"/>
              <a:ext cx="122238" cy="115888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 1">
              <a:extLst>
                <a:ext uri="{FF2B5EF4-FFF2-40B4-BE49-F238E27FC236}">
                  <a16:creationId xmlns:a16="http://schemas.microsoft.com/office/drawing/2014/main" id="{1EC01A09-2491-437E-8C7B-52B359B32A7D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749550" y="2628900"/>
              <a:ext cx="206375" cy="136525"/>
            </a:xfrm>
            <a:custGeom>
              <a:avLst/>
              <a:gdLst>
                <a:gd name="T0" fmla="*/ 425 w 443"/>
                <a:gd name="T1" fmla="*/ 140 h 260"/>
                <a:gd name="T2" fmla="*/ 443 w 443"/>
                <a:gd name="T3" fmla="*/ 130 h 260"/>
                <a:gd name="T4" fmla="*/ 425 w 443"/>
                <a:gd name="T5" fmla="*/ 120 h 260"/>
                <a:gd name="T6" fmla="*/ 54 w 443"/>
                <a:gd name="T7" fmla="*/ 120 h 260"/>
                <a:gd name="T8" fmla="*/ 99 w 443"/>
                <a:gd name="T9" fmla="*/ 72 h 260"/>
                <a:gd name="T10" fmla="*/ 126 w 443"/>
                <a:gd name="T11" fmla="*/ 6 h 260"/>
                <a:gd name="T12" fmla="*/ 116 w 443"/>
                <a:gd name="T13" fmla="*/ 0 h 260"/>
                <a:gd name="T14" fmla="*/ 105 w 443"/>
                <a:gd name="T15" fmla="*/ 10 h 260"/>
                <a:gd name="T16" fmla="*/ 7 w 443"/>
                <a:gd name="T17" fmla="*/ 124 h 260"/>
                <a:gd name="T18" fmla="*/ 0 w 443"/>
                <a:gd name="T19" fmla="*/ 130 h 260"/>
                <a:gd name="T20" fmla="*/ 7 w 443"/>
                <a:gd name="T21" fmla="*/ 137 h 260"/>
                <a:gd name="T22" fmla="*/ 105 w 443"/>
                <a:gd name="T23" fmla="*/ 253 h 260"/>
                <a:gd name="T24" fmla="*/ 116 w 443"/>
                <a:gd name="T25" fmla="*/ 260 h 260"/>
                <a:gd name="T26" fmla="*/ 126 w 443"/>
                <a:gd name="T27" fmla="*/ 254 h 260"/>
                <a:gd name="T28" fmla="*/ 100 w 443"/>
                <a:gd name="T29" fmla="*/ 189 h 260"/>
                <a:gd name="T30" fmla="*/ 54 w 443"/>
                <a:gd name="T31" fmla="*/ 140 h 260"/>
                <a:gd name="T32" fmla="*/ 425 w 443"/>
                <a:gd name="T33" fmla="*/ 14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0">
                  <a:moveTo>
                    <a:pt x="425" y="140"/>
                  </a:moveTo>
                  <a:cubicBezTo>
                    <a:pt x="434" y="140"/>
                    <a:pt x="443" y="140"/>
                    <a:pt x="443" y="130"/>
                  </a:cubicBezTo>
                  <a:cubicBezTo>
                    <a:pt x="443" y="120"/>
                    <a:pt x="434" y="120"/>
                    <a:pt x="425" y="120"/>
                  </a:cubicBezTo>
                  <a:lnTo>
                    <a:pt x="54" y="120"/>
                  </a:lnTo>
                  <a:cubicBezTo>
                    <a:pt x="82" y="99"/>
                    <a:pt x="95" y="79"/>
                    <a:pt x="99" y="72"/>
                  </a:cubicBezTo>
                  <a:cubicBezTo>
                    <a:pt x="122" y="38"/>
                    <a:pt x="126" y="6"/>
                    <a:pt x="126" y="6"/>
                  </a:cubicBezTo>
                  <a:cubicBezTo>
                    <a:pt x="126" y="0"/>
                    <a:pt x="120" y="0"/>
                    <a:pt x="116" y="0"/>
                  </a:cubicBezTo>
                  <a:cubicBezTo>
                    <a:pt x="107" y="0"/>
                    <a:pt x="107" y="1"/>
                    <a:pt x="105" y="10"/>
                  </a:cubicBezTo>
                  <a:cubicBezTo>
                    <a:pt x="93" y="59"/>
                    <a:pt x="64" y="100"/>
                    <a:pt x="7" y="124"/>
                  </a:cubicBezTo>
                  <a:cubicBezTo>
                    <a:pt x="2" y="126"/>
                    <a:pt x="0" y="127"/>
                    <a:pt x="0" y="130"/>
                  </a:cubicBezTo>
                  <a:cubicBezTo>
                    <a:pt x="0" y="134"/>
                    <a:pt x="2" y="135"/>
                    <a:pt x="7" y="137"/>
                  </a:cubicBezTo>
                  <a:cubicBezTo>
                    <a:pt x="59" y="158"/>
                    <a:pt x="93" y="197"/>
                    <a:pt x="105" y="253"/>
                  </a:cubicBezTo>
                  <a:cubicBezTo>
                    <a:pt x="107" y="259"/>
                    <a:pt x="107" y="260"/>
                    <a:pt x="116" y="260"/>
                  </a:cubicBezTo>
                  <a:cubicBezTo>
                    <a:pt x="120" y="260"/>
                    <a:pt x="126" y="260"/>
                    <a:pt x="126" y="254"/>
                  </a:cubicBezTo>
                  <a:cubicBezTo>
                    <a:pt x="126" y="253"/>
                    <a:pt x="121" y="222"/>
                    <a:pt x="100" y="189"/>
                  </a:cubicBezTo>
                  <a:cubicBezTo>
                    <a:pt x="90" y="174"/>
                    <a:pt x="76" y="156"/>
                    <a:pt x="54" y="140"/>
                  </a:cubicBezTo>
                  <a:lnTo>
                    <a:pt x="425" y="1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 1">
              <a:extLst>
                <a:ext uri="{FF2B5EF4-FFF2-40B4-BE49-F238E27FC236}">
                  <a16:creationId xmlns:a16="http://schemas.microsoft.com/office/drawing/2014/main" id="{5FA7E886-1662-4DF5-9E37-6085BAF30B7F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049588" y="2565400"/>
              <a:ext cx="82550" cy="261938"/>
            </a:xfrm>
            <a:custGeom>
              <a:avLst/>
              <a:gdLst>
                <a:gd name="T0" fmla="*/ 105 w 177"/>
                <a:gd name="T1" fmla="*/ 66 h 499"/>
                <a:gd name="T2" fmla="*/ 172 w 177"/>
                <a:gd name="T3" fmla="*/ 11 h 499"/>
                <a:gd name="T4" fmla="*/ 177 w 177"/>
                <a:gd name="T5" fmla="*/ 5 h 499"/>
                <a:gd name="T6" fmla="*/ 167 w 177"/>
                <a:gd name="T7" fmla="*/ 0 h 499"/>
                <a:gd name="T8" fmla="*/ 72 w 177"/>
                <a:gd name="T9" fmla="*/ 62 h 499"/>
                <a:gd name="T10" fmla="*/ 72 w 177"/>
                <a:gd name="T11" fmla="*/ 176 h 499"/>
                <a:gd name="T12" fmla="*/ 52 w 177"/>
                <a:gd name="T13" fmla="*/ 228 h 499"/>
                <a:gd name="T14" fmla="*/ 4 w 177"/>
                <a:gd name="T15" fmla="*/ 244 h 499"/>
                <a:gd name="T16" fmla="*/ 0 w 177"/>
                <a:gd name="T17" fmla="*/ 249 h 499"/>
                <a:gd name="T18" fmla="*/ 8 w 177"/>
                <a:gd name="T19" fmla="*/ 255 h 499"/>
                <a:gd name="T20" fmla="*/ 70 w 177"/>
                <a:gd name="T21" fmla="*/ 299 h 499"/>
                <a:gd name="T22" fmla="*/ 72 w 177"/>
                <a:gd name="T23" fmla="*/ 324 h 499"/>
                <a:gd name="T24" fmla="*/ 72 w 177"/>
                <a:gd name="T25" fmla="*/ 422 h 499"/>
                <a:gd name="T26" fmla="*/ 96 w 177"/>
                <a:gd name="T27" fmla="*/ 478 h 499"/>
                <a:gd name="T28" fmla="*/ 167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4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49 h 499"/>
                <a:gd name="T44" fmla="*/ 105 w 177"/>
                <a:gd name="T45" fmla="*/ 186 h 499"/>
                <a:gd name="T46" fmla="*/ 105 w 177"/>
                <a:gd name="T47" fmla="*/ 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6"/>
                  </a:moveTo>
                  <a:cubicBezTo>
                    <a:pt x="105" y="46"/>
                    <a:pt x="118" y="14"/>
                    <a:pt x="172" y="11"/>
                  </a:cubicBezTo>
                  <a:cubicBezTo>
                    <a:pt x="175" y="10"/>
                    <a:pt x="177" y="8"/>
                    <a:pt x="177" y="5"/>
                  </a:cubicBezTo>
                  <a:cubicBezTo>
                    <a:pt x="177" y="0"/>
                    <a:pt x="173" y="0"/>
                    <a:pt x="167" y="0"/>
                  </a:cubicBezTo>
                  <a:cubicBezTo>
                    <a:pt x="117" y="0"/>
                    <a:pt x="72" y="25"/>
                    <a:pt x="72" y="62"/>
                  </a:cubicBezTo>
                  <a:lnTo>
                    <a:pt x="72" y="176"/>
                  </a:lnTo>
                  <a:cubicBezTo>
                    <a:pt x="72" y="195"/>
                    <a:pt x="72" y="211"/>
                    <a:pt x="52" y="228"/>
                  </a:cubicBezTo>
                  <a:cubicBezTo>
                    <a:pt x="34" y="242"/>
                    <a:pt x="15" y="243"/>
                    <a:pt x="4" y="244"/>
                  </a:cubicBezTo>
                  <a:cubicBezTo>
                    <a:pt x="2" y="244"/>
                    <a:pt x="0" y="246"/>
                    <a:pt x="0" y="249"/>
                  </a:cubicBezTo>
                  <a:cubicBezTo>
                    <a:pt x="0" y="254"/>
                    <a:pt x="3" y="254"/>
                    <a:pt x="8" y="255"/>
                  </a:cubicBezTo>
                  <a:cubicBezTo>
                    <a:pt x="41" y="257"/>
                    <a:pt x="65" y="275"/>
                    <a:pt x="70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2"/>
                  </a:lnTo>
                  <a:cubicBezTo>
                    <a:pt x="72" y="443"/>
                    <a:pt x="72" y="459"/>
                    <a:pt x="96" y="478"/>
                  </a:cubicBezTo>
                  <a:cubicBezTo>
                    <a:pt x="115" y="493"/>
                    <a:pt x="148" y="499"/>
                    <a:pt x="167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7" y="486"/>
                    <a:pt x="113" y="470"/>
                    <a:pt x="107" y="444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5" y="258"/>
                    <a:pt x="60" y="253"/>
                    <a:pt x="46" y="249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 1">
              <a:extLst>
                <a:ext uri="{FF2B5EF4-FFF2-40B4-BE49-F238E27FC236}">
                  <a16:creationId xmlns:a16="http://schemas.microsoft.com/office/drawing/2014/main" id="{50BE92C0-8565-4CBF-BD59-6F90857FECF5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157538" y="2587625"/>
              <a:ext cx="96838" cy="18097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19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 1">
              <a:extLst>
                <a:ext uri="{FF2B5EF4-FFF2-40B4-BE49-F238E27FC236}">
                  <a16:creationId xmlns:a16="http://schemas.microsoft.com/office/drawing/2014/main" id="{43B62267-BBDE-4456-966A-3881412512B0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284538" y="2735263"/>
              <a:ext cx="26988" cy="777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 1">
              <a:extLst>
                <a:ext uri="{FF2B5EF4-FFF2-40B4-BE49-F238E27FC236}">
                  <a16:creationId xmlns:a16="http://schemas.microsoft.com/office/drawing/2014/main" id="{6E78D1E3-4BE2-4AD6-9978-25B6DADC63D4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387725" y="2587625"/>
              <a:ext cx="77788" cy="174625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3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 1">
              <a:extLst>
                <a:ext uri="{FF2B5EF4-FFF2-40B4-BE49-F238E27FC236}">
                  <a16:creationId xmlns:a16="http://schemas.microsoft.com/office/drawing/2014/main" id="{2B8689B1-2381-448B-B6C5-D378ACDF611C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3500438" y="2565400"/>
              <a:ext cx="82550" cy="261938"/>
            </a:xfrm>
            <a:custGeom>
              <a:avLst/>
              <a:gdLst>
                <a:gd name="T0" fmla="*/ 72 w 177"/>
                <a:gd name="T1" fmla="*/ 432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6 h 499"/>
                <a:gd name="T10" fmla="*/ 105 w 177"/>
                <a:gd name="T11" fmla="*/ 323 h 499"/>
                <a:gd name="T12" fmla="*/ 125 w 177"/>
                <a:gd name="T13" fmla="*/ 271 h 499"/>
                <a:gd name="T14" fmla="*/ 172 w 177"/>
                <a:gd name="T15" fmla="*/ 255 h 499"/>
                <a:gd name="T16" fmla="*/ 177 w 177"/>
                <a:gd name="T17" fmla="*/ 249 h 499"/>
                <a:gd name="T18" fmla="*/ 169 w 177"/>
                <a:gd name="T19" fmla="*/ 244 h 499"/>
                <a:gd name="T20" fmla="*/ 106 w 177"/>
                <a:gd name="T21" fmla="*/ 199 h 499"/>
                <a:gd name="T22" fmla="*/ 105 w 177"/>
                <a:gd name="T23" fmla="*/ 175 h 499"/>
                <a:gd name="T24" fmla="*/ 105 w 177"/>
                <a:gd name="T25" fmla="*/ 76 h 499"/>
                <a:gd name="T26" fmla="*/ 81 w 177"/>
                <a:gd name="T27" fmla="*/ 20 h 499"/>
                <a:gd name="T28" fmla="*/ 10 w 177"/>
                <a:gd name="T29" fmla="*/ 0 h 499"/>
                <a:gd name="T30" fmla="*/ 0 w 177"/>
                <a:gd name="T31" fmla="*/ 5 h 499"/>
                <a:gd name="T32" fmla="*/ 8 w 177"/>
                <a:gd name="T33" fmla="*/ 11 h 499"/>
                <a:gd name="T34" fmla="*/ 70 w 177"/>
                <a:gd name="T35" fmla="*/ 54 h 499"/>
                <a:gd name="T36" fmla="*/ 72 w 177"/>
                <a:gd name="T37" fmla="*/ 78 h 499"/>
                <a:gd name="T38" fmla="*/ 72 w 177"/>
                <a:gd name="T39" fmla="*/ 182 h 499"/>
                <a:gd name="T40" fmla="*/ 91 w 177"/>
                <a:gd name="T41" fmla="*/ 230 h 499"/>
                <a:gd name="T42" fmla="*/ 130 w 177"/>
                <a:gd name="T43" fmla="*/ 249 h 499"/>
                <a:gd name="T44" fmla="*/ 72 w 177"/>
                <a:gd name="T45" fmla="*/ 313 h 499"/>
                <a:gd name="T46" fmla="*/ 72 w 177"/>
                <a:gd name="T47" fmla="*/ 432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2"/>
                  </a:moveTo>
                  <a:cubicBezTo>
                    <a:pt x="72" y="452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4" y="474"/>
                    <a:pt x="105" y="436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2" y="256"/>
                    <a:pt x="161" y="255"/>
                    <a:pt x="172" y="255"/>
                  </a:cubicBezTo>
                  <a:cubicBezTo>
                    <a:pt x="175" y="254"/>
                    <a:pt x="177" y="252"/>
                    <a:pt x="177" y="249"/>
                  </a:cubicBezTo>
                  <a:cubicBezTo>
                    <a:pt x="177" y="244"/>
                    <a:pt x="174" y="244"/>
                    <a:pt x="169" y="244"/>
                  </a:cubicBezTo>
                  <a:cubicBezTo>
                    <a:pt x="136" y="242"/>
                    <a:pt x="112" y="224"/>
                    <a:pt x="106" y="199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6"/>
                  </a:lnTo>
                  <a:cubicBezTo>
                    <a:pt x="105" y="55"/>
                    <a:pt x="105" y="39"/>
                    <a:pt x="81" y="20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10"/>
                    <a:pt x="3" y="10"/>
                    <a:pt x="8" y="11"/>
                  </a:cubicBezTo>
                  <a:cubicBezTo>
                    <a:pt x="39" y="13"/>
                    <a:pt x="64" y="29"/>
                    <a:pt x="70" y="54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2"/>
                  </a:lnTo>
                  <a:cubicBezTo>
                    <a:pt x="72" y="205"/>
                    <a:pt x="76" y="214"/>
                    <a:pt x="91" y="230"/>
                  </a:cubicBezTo>
                  <a:cubicBezTo>
                    <a:pt x="102" y="240"/>
                    <a:pt x="116" y="245"/>
                    <a:pt x="130" y="249"/>
                  </a:cubicBezTo>
                  <a:cubicBezTo>
                    <a:pt x="89" y="261"/>
                    <a:pt x="72" y="284"/>
                    <a:pt x="72" y="313"/>
                  </a:cubicBezTo>
                  <a:lnTo>
                    <a:pt x="72" y="4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 1">
              <a:extLst>
                <a:ext uri="{FF2B5EF4-FFF2-40B4-BE49-F238E27FC236}">
                  <a16:creationId xmlns:a16="http://schemas.microsoft.com/office/drawing/2014/main" id="{65D3BEC1-22A2-4A7B-A4FC-7D20FFC42635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611563" y="2540000"/>
              <a:ext cx="88900" cy="128588"/>
            </a:xfrm>
            <a:custGeom>
              <a:avLst/>
              <a:gdLst>
                <a:gd name="T0" fmla="*/ 115 w 191"/>
                <a:gd name="T1" fmla="*/ 142 h 246"/>
                <a:gd name="T2" fmla="*/ 156 w 191"/>
                <a:gd name="T3" fmla="*/ 237 h 246"/>
                <a:gd name="T4" fmla="*/ 174 w 191"/>
                <a:gd name="T5" fmla="*/ 246 h 246"/>
                <a:gd name="T6" fmla="*/ 181 w 191"/>
                <a:gd name="T7" fmla="*/ 246 h 246"/>
                <a:gd name="T8" fmla="*/ 191 w 191"/>
                <a:gd name="T9" fmla="*/ 241 h 246"/>
                <a:gd name="T10" fmla="*/ 190 w 191"/>
                <a:gd name="T11" fmla="*/ 238 h 246"/>
                <a:gd name="T12" fmla="*/ 181 w 191"/>
                <a:gd name="T13" fmla="*/ 223 h 246"/>
                <a:gd name="T14" fmla="*/ 96 w 191"/>
                <a:gd name="T15" fmla="*/ 22 h 246"/>
                <a:gd name="T16" fmla="*/ 49 w 191"/>
                <a:gd name="T17" fmla="*/ 0 h 246"/>
                <a:gd name="T18" fmla="*/ 40 w 191"/>
                <a:gd name="T19" fmla="*/ 5 h 246"/>
                <a:gd name="T20" fmla="*/ 45 w 191"/>
                <a:gd name="T21" fmla="*/ 10 h 246"/>
                <a:gd name="T22" fmla="*/ 68 w 191"/>
                <a:gd name="T23" fmla="*/ 32 h 246"/>
                <a:gd name="T24" fmla="*/ 109 w 191"/>
                <a:gd name="T25" fmla="*/ 129 h 246"/>
                <a:gd name="T26" fmla="*/ 7 w 191"/>
                <a:gd name="T27" fmla="*/ 222 h 246"/>
                <a:gd name="T28" fmla="*/ 0 w 191"/>
                <a:gd name="T29" fmla="*/ 234 h 246"/>
                <a:gd name="T30" fmla="*/ 11 w 191"/>
                <a:gd name="T31" fmla="*/ 246 h 246"/>
                <a:gd name="T32" fmla="*/ 23 w 191"/>
                <a:gd name="T33" fmla="*/ 241 h 246"/>
                <a:gd name="T34" fmla="*/ 115 w 191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46">
                  <a:moveTo>
                    <a:pt x="115" y="142"/>
                  </a:moveTo>
                  <a:cubicBezTo>
                    <a:pt x="132" y="182"/>
                    <a:pt x="152" y="233"/>
                    <a:pt x="156" y="237"/>
                  </a:cubicBezTo>
                  <a:cubicBezTo>
                    <a:pt x="162" y="246"/>
                    <a:pt x="169" y="246"/>
                    <a:pt x="174" y="246"/>
                  </a:cubicBezTo>
                  <a:lnTo>
                    <a:pt x="181" y="246"/>
                  </a:lnTo>
                  <a:cubicBezTo>
                    <a:pt x="188" y="246"/>
                    <a:pt x="191" y="246"/>
                    <a:pt x="191" y="241"/>
                  </a:cubicBezTo>
                  <a:cubicBezTo>
                    <a:pt x="191" y="240"/>
                    <a:pt x="190" y="239"/>
                    <a:pt x="190" y="238"/>
                  </a:cubicBezTo>
                  <a:cubicBezTo>
                    <a:pt x="186" y="234"/>
                    <a:pt x="182" y="226"/>
                    <a:pt x="181" y="223"/>
                  </a:cubicBezTo>
                  <a:lnTo>
                    <a:pt x="96" y="22"/>
                  </a:lnTo>
                  <a:cubicBezTo>
                    <a:pt x="93" y="16"/>
                    <a:pt x="86" y="0"/>
                    <a:pt x="49" y="0"/>
                  </a:cubicBezTo>
                  <a:cubicBezTo>
                    <a:pt x="45" y="0"/>
                    <a:pt x="40" y="0"/>
                    <a:pt x="40" y="5"/>
                  </a:cubicBezTo>
                  <a:cubicBezTo>
                    <a:pt x="40" y="9"/>
                    <a:pt x="44" y="9"/>
                    <a:pt x="45" y="10"/>
                  </a:cubicBezTo>
                  <a:cubicBezTo>
                    <a:pt x="53" y="11"/>
                    <a:pt x="59" y="12"/>
                    <a:pt x="68" y="32"/>
                  </a:cubicBezTo>
                  <a:lnTo>
                    <a:pt x="109" y="129"/>
                  </a:lnTo>
                  <a:lnTo>
                    <a:pt x="7" y="222"/>
                  </a:lnTo>
                  <a:cubicBezTo>
                    <a:pt x="2" y="226"/>
                    <a:pt x="0" y="228"/>
                    <a:pt x="0" y="234"/>
                  </a:cubicBezTo>
                  <a:cubicBezTo>
                    <a:pt x="0" y="243"/>
                    <a:pt x="7" y="246"/>
                    <a:pt x="11" y="246"/>
                  </a:cubicBezTo>
                  <a:cubicBezTo>
                    <a:pt x="18" y="246"/>
                    <a:pt x="22" y="242"/>
                    <a:pt x="23" y="241"/>
                  </a:cubicBezTo>
                  <a:lnTo>
                    <a:pt x="115" y="1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FAA2496-155A-4832-B870-8A2EC94A379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20750" y="2220913"/>
            <a:ext cx="749300" cy="207962"/>
            <a:chOff x="920750" y="2220913"/>
            <a:chExt cx="749300" cy="207962"/>
          </a:xfrm>
        </p:grpSpPr>
        <p:sp>
          <p:nvSpPr>
            <p:cNvPr id="309" name="Freeform 177">
              <a:extLst>
                <a:ext uri="{FF2B5EF4-FFF2-40B4-BE49-F238E27FC236}">
                  <a16:creationId xmlns:a16="http://schemas.microsoft.com/office/drawing/2014/main" id="{4C803EF7-F10A-4B01-94B7-549DCBB0DC1A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0750" y="2224088"/>
              <a:ext cx="107950" cy="201612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2 h 345"/>
                <a:gd name="T12" fmla="*/ 223 w 230"/>
                <a:gd name="T13" fmla="*/ 32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09 h 345"/>
                <a:gd name="T24" fmla="*/ 167 w 230"/>
                <a:gd name="T25" fmla="*/ 309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78">
              <a:extLst>
                <a:ext uri="{FF2B5EF4-FFF2-40B4-BE49-F238E27FC236}">
                  <a16:creationId xmlns:a16="http://schemas.microsoft.com/office/drawing/2014/main" id="{1CDD6094-8A26-4DDF-A9BA-7037FAA99FE5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1039813" y="2295525"/>
              <a:ext cx="107950" cy="130175"/>
            </a:xfrm>
            <a:custGeom>
              <a:avLst/>
              <a:gdLst>
                <a:gd name="T0" fmla="*/ 130 w 229"/>
                <a:gd name="T1" fmla="*/ 107 h 222"/>
                <a:gd name="T2" fmla="*/ 221 w 229"/>
                <a:gd name="T3" fmla="*/ 0 h 222"/>
                <a:gd name="T4" fmla="*/ 180 w 229"/>
                <a:gd name="T5" fmla="*/ 0 h 222"/>
                <a:gd name="T6" fmla="*/ 113 w 229"/>
                <a:gd name="T7" fmla="*/ 82 h 222"/>
                <a:gd name="T8" fmla="*/ 44 w 229"/>
                <a:gd name="T9" fmla="*/ 0 h 222"/>
                <a:gd name="T10" fmla="*/ 3 w 229"/>
                <a:gd name="T11" fmla="*/ 0 h 222"/>
                <a:gd name="T12" fmla="*/ 97 w 229"/>
                <a:gd name="T13" fmla="*/ 107 h 222"/>
                <a:gd name="T14" fmla="*/ 0 w 229"/>
                <a:gd name="T15" fmla="*/ 222 h 222"/>
                <a:gd name="T16" fmla="*/ 41 w 229"/>
                <a:gd name="T17" fmla="*/ 222 h 222"/>
                <a:gd name="T18" fmla="*/ 113 w 229"/>
                <a:gd name="T19" fmla="*/ 128 h 222"/>
                <a:gd name="T20" fmla="*/ 188 w 229"/>
                <a:gd name="T21" fmla="*/ 222 h 222"/>
                <a:gd name="T22" fmla="*/ 229 w 229"/>
                <a:gd name="T23" fmla="*/ 222 h 222"/>
                <a:gd name="T24" fmla="*/ 130 w 229"/>
                <a:gd name="T25" fmla="*/ 10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2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2"/>
                  </a:lnTo>
                  <a:lnTo>
                    <a:pt x="41" y="222"/>
                  </a:lnTo>
                  <a:lnTo>
                    <a:pt x="113" y="128"/>
                  </a:lnTo>
                  <a:lnTo>
                    <a:pt x="188" y="222"/>
                  </a:lnTo>
                  <a:lnTo>
                    <a:pt x="229" y="222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79">
              <a:extLst>
                <a:ext uri="{FF2B5EF4-FFF2-40B4-BE49-F238E27FC236}">
                  <a16:creationId xmlns:a16="http://schemas.microsoft.com/office/drawing/2014/main" id="{A6A05241-8A12-4C68-87D3-BD36F1623E97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1152525" y="2259013"/>
              <a:ext cx="73025" cy="169862"/>
            </a:xfrm>
            <a:custGeom>
              <a:avLst/>
              <a:gdLst>
                <a:gd name="T0" fmla="*/ 78 w 156"/>
                <a:gd name="T1" fmla="*/ 92 h 290"/>
                <a:gd name="T2" fmla="*/ 148 w 156"/>
                <a:gd name="T3" fmla="*/ 92 h 290"/>
                <a:gd name="T4" fmla="*/ 148 w 156"/>
                <a:gd name="T5" fmla="*/ 63 h 290"/>
                <a:gd name="T6" fmla="*/ 78 w 156"/>
                <a:gd name="T7" fmla="*/ 63 h 290"/>
                <a:gd name="T8" fmla="*/ 78 w 156"/>
                <a:gd name="T9" fmla="*/ 0 h 290"/>
                <a:gd name="T10" fmla="*/ 44 w 156"/>
                <a:gd name="T11" fmla="*/ 0 h 290"/>
                <a:gd name="T12" fmla="*/ 44 w 156"/>
                <a:gd name="T13" fmla="*/ 63 h 290"/>
                <a:gd name="T14" fmla="*/ 0 w 156"/>
                <a:gd name="T15" fmla="*/ 63 h 290"/>
                <a:gd name="T16" fmla="*/ 0 w 156"/>
                <a:gd name="T17" fmla="*/ 92 h 290"/>
                <a:gd name="T18" fmla="*/ 42 w 156"/>
                <a:gd name="T19" fmla="*/ 92 h 290"/>
                <a:gd name="T20" fmla="*/ 42 w 156"/>
                <a:gd name="T21" fmla="*/ 225 h 290"/>
                <a:gd name="T22" fmla="*/ 83 w 156"/>
                <a:gd name="T23" fmla="*/ 290 h 290"/>
                <a:gd name="T24" fmla="*/ 156 w 156"/>
                <a:gd name="T25" fmla="*/ 271 h 290"/>
                <a:gd name="T26" fmla="*/ 148 w 156"/>
                <a:gd name="T27" fmla="*/ 242 h 290"/>
                <a:gd name="T28" fmla="*/ 103 w 156"/>
                <a:gd name="T29" fmla="*/ 258 h 290"/>
                <a:gd name="T30" fmla="*/ 78 w 156"/>
                <a:gd name="T31" fmla="*/ 217 h 290"/>
                <a:gd name="T32" fmla="*/ 78 w 156"/>
                <a:gd name="T33" fmla="*/ 9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0">
                  <a:moveTo>
                    <a:pt x="78" y="92"/>
                  </a:moveTo>
                  <a:lnTo>
                    <a:pt x="148" y="92"/>
                  </a:lnTo>
                  <a:lnTo>
                    <a:pt x="148" y="63"/>
                  </a:lnTo>
                  <a:lnTo>
                    <a:pt x="78" y="63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3"/>
                  </a:lnTo>
                  <a:lnTo>
                    <a:pt x="0" y="63"/>
                  </a:lnTo>
                  <a:lnTo>
                    <a:pt x="0" y="92"/>
                  </a:lnTo>
                  <a:lnTo>
                    <a:pt x="42" y="92"/>
                  </a:lnTo>
                  <a:lnTo>
                    <a:pt x="42" y="225"/>
                  </a:lnTo>
                  <a:cubicBezTo>
                    <a:pt x="42" y="255"/>
                    <a:pt x="49" y="290"/>
                    <a:pt x="83" y="290"/>
                  </a:cubicBezTo>
                  <a:cubicBezTo>
                    <a:pt x="118" y="290"/>
                    <a:pt x="144" y="278"/>
                    <a:pt x="156" y="271"/>
                  </a:cubicBezTo>
                  <a:lnTo>
                    <a:pt x="148" y="242"/>
                  </a:lnTo>
                  <a:cubicBezTo>
                    <a:pt x="135" y="252"/>
                    <a:pt x="119" y="258"/>
                    <a:pt x="103" y="258"/>
                  </a:cubicBezTo>
                  <a:cubicBezTo>
                    <a:pt x="85" y="258"/>
                    <a:pt x="78" y="243"/>
                    <a:pt x="78" y="217"/>
                  </a:cubicBezTo>
                  <a:lnTo>
                    <a:pt x="7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80">
              <a:extLst>
                <a:ext uri="{FF2B5EF4-FFF2-40B4-BE49-F238E27FC236}">
                  <a16:creationId xmlns:a16="http://schemas.microsoft.com/office/drawing/2014/main" id="{BBE4FD6D-CCAF-44BF-94FF-069336EF4344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1247775" y="2220913"/>
              <a:ext cx="123825" cy="207962"/>
            </a:xfrm>
            <a:custGeom>
              <a:avLst/>
              <a:gdLst>
                <a:gd name="T0" fmla="*/ 258 w 261"/>
                <a:gd name="T1" fmla="*/ 295 h 357"/>
                <a:gd name="T2" fmla="*/ 162 w 261"/>
                <a:gd name="T3" fmla="*/ 325 h 357"/>
                <a:gd name="T4" fmla="*/ 45 w 261"/>
                <a:gd name="T5" fmla="*/ 178 h 357"/>
                <a:gd name="T6" fmla="*/ 163 w 261"/>
                <a:gd name="T7" fmla="*/ 32 h 357"/>
                <a:gd name="T8" fmla="*/ 248 w 261"/>
                <a:gd name="T9" fmla="*/ 58 h 357"/>
                <a:gd name="T10" fmla="*/ 255 w 261"/>
                <a:gd name="T11" fmla="*/ 17 h 357"/>
                <a:gd name="T12" fmla="*/ 164 w 261"/>
                <a:gd name="T13" fmla="*/ 0 h 357"/>
                <a:gd name="T14" fmla="*/ 0 w 261"/>
                <a:gd name="T15" fmla="*/ 183 h 357"/>
                <a:gd name="T16" fmla="*/ 164 w 261"/>
                <a:gd name="T17" fmla="*/ 357 h 357"/>
                <a:gd name="T18" fmla="*/ 261 w 261"/>
                <a:gd name="T19" fmla="*/ 329 h 357"/>
                <a:gd name="T20" fmla="*/ 258 w 261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357">
                  <a:moveTo>
                    <a:pt x="258" y="295"/>
                  </a:moveTo>
                  <a:cubicBezTo>
                    <a:pt x="228" y="314"/>
                    <a:pt x="211" y="325"/>
                    <a:pt x="162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7" y="32"/>
                    <a:pt x="163" y="32"/>
                  </a:cubicBezTo>
                  <a:cubicBezTo>
                    <a:pt x="199" y="32"/>
                    <a:pt x="221" y="40"/>
                    <a:pt x="248" y="58"/>
                  </a:cubicBezTo>
                  <a:lnTo>
                    <a:pt x="255" y="17"/>
                  </a:lnTo>
                  <a:cubicBezTo>
                    <a:pt x="234" y="6"/>
                    <a:pt x="196" y="0"/>
                    <a:pt x="164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1"/>
                    <a:pt x="60" y="357"/>
                    <a:pt x="164" y="357"/>
                  </a:cubicBezTo>
                  <a:cubicBezTo>
                    <a:pt x="209" y="357"/>
                    <a:pt x="228" y="349"/>
                    <a:pt x="261" y="329"/>
                  </a:cubicBezTo>
                  <a:lnTo>
                    <a:pt x="258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81">
              <a:extLst>
                <a:ext uri="{FF2B5EF4-FFF2-40B4-BE49-F238E27FC236}">
                  <a16:creationId xmlns:a16="http://schemas.microsoft.com/office/drawing/2014/main" id="{8501426B-D199-4631-B52C-F85AED57553F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390650" y="2290763"/>
              <a:ext cx="103188" cy="138112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3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3"/>
                  </a:moveTo>
                  <a:cubicBezTo>
                    <a:pt x="75" y="203"/>
                    <a:pt x="39" y="175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82">
              <a:extLst>
                <a:ext uri="{FF2B5EF4-FFF2-40B4-BE49-F238E27FC236}">
                  <a16:creationId xmlns:a16="http://schemas.microsoft.com/office/drawing/2014/main" id="{065B3DCC-CC18-4259-9C93-162DC6D01CE8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1520825" y="2293938"/>
              <a:ext cx="149225" cy="131762"/>
            </a:xfrm>
            <a:custGeom>
              <a:avLst/>
              <a:gdLst>
                <a:gd name="T0" fmla="*/ 316 w 316"/>
                <a:gd name="T1" fmla="*/ 78 h 227"/>
                <a:gd name="T2" fmla="*/ 247 w 316"/>
                <a:gd name="T3" fmla="*/ 0 h 227"/>
                <a:gd name="T4" fmla="*/ 173 w 316"/>
                <a:gd name="T5" fmla="*/ 41 h 227"/>
                <a:gd name="T6" fmla="*/ 109 w 316"/>
                <a:gd name="T7" fmla="*/ 0 h 227"/>
                <a:gd name="T8" fmla="*/ 36 w 316"/>
                <a:gd name="T9" fmla="*/ 38 h 227"/>
                <a:gd name="T10" fmla="*/ 36 w 316"/>
                <a:gd name="T11" fmla="*/ 2 h 227"/>
                <a:gd name="T12" fmla="*/ 0 w 316"/>
                <a:gd name="T13" fmla="*/ 2 h 227"/>
                <a:gd name="T14" fmla="*/ 0 w 316"/>
                <a:gd name="T15" fmla="*/ 227 h 227"/>
                <a:gd name="T16" fmla="*/ 39 w 316"/>
                <a:gd name="T17" fmla="*/ 227 h 227"/>
                <a:gd name="T18" fmla="*/ 39 w 316"/>
                <a:gd name="T19" fmla="*/ 104 h 227"/>
                <a:gd name="T20" fmla="*/ 90 w 316"/>
                <a:gd name="T21" fmla="*/ 30 h 227"/>
                <a:gd name="T22" fmla="*/ 139 w 316"/>
                <a:gd name="T23" fmla="*/ 81 h 227"/>
                <a:gd name="T24" fmla="*/ 139 w 316"/>
                <a:gd name="T25" fmla="*/ 227 h 227"/>
                <a:gd name="T26" fmla="*/ 177 w 316"/>
                <a:gd name="T27" fmla="*/ 227 h 227"/>
                <a:gd name="T28" fmla="*/ 177 w 316"/>
                <a:gd name="T29" fmla="*/ 104 h 227"/>
                <a:gd name="T30" fmla="*/ 228 w 316"/>
                <a:gd name="T31" fmla="*/ 30 h 227"/>
                <a:gd name="T32" fmla="*/ 277 w 316"/>
                <a:gd name="T33" fmla="*/ 81 h 227"/>
                <a:gd name="T34" fmla="*/ 277 w 316"/>
                <a:gd name="T35" fmla="*/ 227 h 227"/>
                <a:gd name="T36" fmla="*/ 316 w 316"/>
                <a:gd name="T37" fmla="*/ 227 h 227"/>
                <a:gd name="T38" fmla="*/ 316 w 316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27">
                  <a:moveTo>
                    <a:pt x="316" y="78"/>
                  </a:moveTo>
                  <a:cubicBezTo>
                    <a:pt x="316" y="45"/>
                    <a:pt x="308" y="0"/>
                    <a:pt x="247" y="0"/>
                  </a:cubicBezTo>
                  <a:cubicBezTo>
                    <a:pt x="217" y="0"/>
                    <a:pt x="191" y="14"/>
                    <a:pt x="173" y="41"/>
                  </a:cubicBezTo>
                  <a:cubicBezTo>
                    <a:pt x="160" y="3"/>
                    <a:pt x="125" y="0"/>
                    <a:pt x="109" y="0"/>
                  </a:cubicBezTo>
                  <a:cubicBezTo>
                    <a:pt x="73" y="0"/>
                    <a:pt x="50" y="20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4"/>
                  </a:lnTo>
                  <a:cubicBezTo>
                    <a:pt x="39" y="71"/>
                    <a:pt x="53" y="30"/>
                    <a:pt x="90" y="30"/>
                  </a:cubicBezTo>
                  <a:cubicBezTo>
                    <a:pt x="136" y="30"/>
                    <a:pt x="139" y="63"/>
                    <a:pt x="139" y="81"/>
                  </a:cubicBezTo>
                  <a:lnTo>
                    <a:pt x="139" y="227"/>
                  </a:lnTo>
                  <a:lnTo>
                    <a:pt x="177" y="227"/>
                  </a:lnTo>
                  <a:lnTo>
                    <a:pt x="177" y="104"/>
                  </a:lnTo>
                  <a:cubicBezTo>
                    <a:pt x="177" y="71"/>
                    <a:pt x="191" y="30"/>
                    <a:pt x="228" y="30"/>
                  </a:cubicBezTo>
                  <a:cubicBezTo>
                    <a:pt x="274" y="30"/>
                    <a:pt x="277" y="63"/>
                    <a:pt x="277" y="81"/>
                  </a:cubicBezTo>
                  <a:lnTo>
                    <a:pt x="277" y="227"/>
                  </a:lnTo>
                  <a:lnTo>
                    <a:pt x="316" y="227"/>
                  </a:lnTo>
                  <a:lnTo>
                    <a:pt x="316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C7A6D7B-075B-4A9A-8CF4-006F69A60436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8384750" y="3412067"/>
            <a:ext cx="1165225" cy="269876"/>
            <a:chOff x="8448675" y="3414713"/>
            <a:chExt cx="1165225" cy="269876"/>
          </a:xfrm>
        </p:grpSpPr>
        <p:sp>
          <p:nvSpPr>
            <p:cNvPr id="251" name="Freeform 146">
              <a:extLst>
                <a:ext uri="{FF2B5EF4-FFF2-40B4-BE49-F238E27FC236}">
                  <a16:creationId xmlns:a16="http://schemas.microsoft.com/office/drawing/2014/main" id="{DC02FCF9-EAC2-41DC-A51F-26D9942C4CEC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8448675" y="3432176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47">
              <a:extLst>
                <a:ext uri="{FF2B5EF4-FFF2-40B4-BE49-F238E27FC236}">
                  <a16:creationId xmlns:a16="http://schemas.microsoft.com/office/drawing/2014/main" id="{90ED2CD5-4121-40CF-AE78-EF4D6509080A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8588375" y="3430588"/>
              <a:ext cx="119063" cy="18573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3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5"/>
                    <a:pt x="70" y="98"/>
                    <a:pt x="73" y="103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48">
              <a:extLst>
                <a:ext uri="{FF2B5EF4-FFF2-40B4-BE49-F238E27FC236}">
                  <a16:creationId xmlns:a16="http://schemas.microsoft.com/office/drawing/2014/main" id="{870DB24D-4B1A-4903-B15D-67BFD4F18E67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8753475" y="3430588"/>
              <a:ext cx="157163" cy="18573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5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2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0"/>
                    <a:pt x="272" y="108"/>
                    <a:pt x="275" y="98"/>
                  </a:cubicBezTo>
                  <a:cubicBezTo>
                    <a:pt x="280" y="83"/>
                    <a:pt x="294" y="47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9">
              <a:extLst>
                <a:ext uri="{FF2B5EF4-FFF2-40B4-BE49-F238E27FC236}">
                  <a16:creationId xmlns:a16="http://schemas.microsoft.com/office/drawing/2014/main" id="{B344BE36-4A7B-42A3-8A10-05213BF20165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8948738" y="3427413"/>
              <a:ext cx="122238" cy="19208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0">
              <a:extLst>
                <a:ext uri="{FF2B5EF4-FFF2-40B4-BE49-F238E27FC236}">
                  <a16:creationId xmlns:a16="http://schemas.microsoft.com/office/drawing/2014/main" id="{80379B51-0105-4B9C-93DF-C74D3B0445BD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091613" y="3530601"/>
              <a:ext cx="34925" cy="127000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1 h 236"/>
                <a:gd name="T8" fmla="*/ 54 w 76"/>
                <a:gd name="T9" fmla="*/ 20 h 236"/>
                <a:gd name="T10" fmla="*/ 1 w 76"/>
                <a:gd name="T11" fmla="*/ 86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2 w 76"/>
                <a:gd name="T29" fmla="*/ 208 h 236"/>
                <a:gd name="T30" fmla="*/ 52 w 76"/>
                <a:gd name="T31" fmla="*/ 82 h 236"/>
                <a:gd name="T32" fmla="*/ 1 w 76"/>
                <a:gd name="T33" fmla="*/ 8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33"/>
                    <a:pt x="24" y="41"/>
                    <a:pt x="34" y="41"/>
                  </a:cubicBezTo>
                  <a:cubicBezTo>
                    <a:pt x="45" y="41"/>
                    <a:pt x="54" y="32"/>
                    <a:pt x="54" y="20"/>
                  </a:cubicBezTo>
                  <a:close/>
                  <a:moveTo>
                    <a:pt x="1" y="86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1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2" y="223"/>
                    <a:pt x="52" y="208"/>
                  </a:cubicBezTo>
                  <a:lnTo>
                    <a:pt x="52" y="82"/>
                  </a:lnTo>
                  <a:lnTo>
                    <a:pt x="1" y="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51">
              <a:extLst>
                <a:ext uri="{FF2B5EF4-FFF2-40B4-BE49-F238E27FC236}">
                  <a16:creationId xmlns:a16="http://schemas.microsoft.com/office/drawing/2014/main" id="{D1966A30-8A87-4168-9907-23D7BDAA52B1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142413" y="3527426"/>
              <a:ext cx="87313" cy="131763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7 h 246"/>
                <a:gd name="T4" fmla="*/ 135 w 187"/>
                <a:gd name="T5" fmla="*/ 36 h 246"/>
                <a:gd name="T6" fmla="*/ 135 w 187"/>
                <a:gd name="T7" fmla="*/ 109 h 246"/>
                <a:gd name="T8" fmla="*/ 86 w 187"/>
                <a:gd name="T9" fmla="*/ 89 h 246"/>
                <a:gd name="T10" fmla="*/ 0 w 187"/>
                <a:gd name="T11" fmla="*/ 168 h 246"/>
                <a:gd name="T12" fmla="*/ 82 w 187"/>
                <a:gd name="T13" fmla="*/ 246 h 246"/>
                <a:gd name="T14" fmla="*/ 133 w 187"/>
                <a:gd name="T15" fmla="*/ 225 h 246"/>
                <a:gd name="T16" fmla="*/ 133 w 187"/>
                <a:gd name="T17" fmla="*/ 246 h 246"/>
                <a:gd name="T18" fmla="*/ 187 w 187"/>
                <a:gd name="T19" fmla="*/ 243 h 246"/>
                <a:gd name="T20" fmla="*/ 187 w 187"/>
                <a:gd name="T21" fmla="*/ 230 h 246"/>
                <a:gd name="T22" fmla="*/ 161 w 187"/>
                <a:gd name="T23" fmla="*/ 211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6 h 246"/>
                <a:gd name="T30" fmla="*/ 84 w 187"/>
                <a:gd name="T31" fmla="*/ 236 h 246"/>
                <a:gd name="T32" fmla="*/ 43 w 187"/>
                <a:gd name="T33" fmla="*/ 215 h 246"/>
                <a:gd name="T34" fmla="*/ 32 w 187"/>
                <a:gd name="T35" fmla="*/ 168 h 246"/>
                <a:gd name="T36" fmla="*/ 46 w 187"/>
                <a:gd name="T37" fmla="*/ 117 h 246"/>
                <a:gd name="T38" fmla="*/ 87 w 187"/>
                <a:gd name="T39" fmla="*/ 99 h 246"/>
                <a:gd name="T40" fmla="*/ 129 w 187"/>
                <a:gd name="T41" fmla="*/ 119 h 246"/>
                <a:gd name="T42" fmla="*/ 133 w 187"/>
                <a:gd name="T43" fmla="*/ 131 h 246"/>
                <a:gd name="T44" fmla="*/ 133 w 187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7"/>
                  </a:lnTo>
                  <a:cubicBezTo>
                    <a:pt x="132" y="17"/>
                    <a:pt x="135" y="19"/>
                    <a:pt x="135" y="36"/>
                  </a:cubicBezTo>
                  <a:lnTo>
                    <a:pt x="135" y="109"/>
                  </a:lnTo>
                  <a:cubicBezTo>
                    <a:pt x="122" y="96"/>
                    <a:pt x="105" y="89"/>
                    <a:pt x="86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1"/>
                    <a:pt x="133" y="225"/>
                  </a:cubicBezTo>
                  <a:lnTo>
                    <a:pt x="133" y="246"/>
                  </a:lnTo>
                  <a:lnTo>
                    <a:pt x="187" y="243"/>
                  </a:lnTo>
                  <a:lnTo>
                    <a:pt x="187" y="230"/>
                  </a:lnTo>
                  <a:cubicBezTo>
                    <a:pt x="163" y="230"/>
                    <a:pt x="161" y="228"/>
                    <a:pt x="161" y="211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2" y="190"/>
                    <a:pt x="32" y="168"/>
                  </a:cubicBezTo>
                  <a:cubicBezTo>
                    <a:pt x="32" y="160"/>
                    <a:pt x="32" y="134"/>
                    <a:pt x="46" y="117"/>
                  </a:cubicBezTo>
                  <a:cubicBezTo>
                    <a:pt x="60" y="102"/>
                    <a:pt x="77" y="99"/>
                    <a:pt x="87" y="99"/>
                  </a:cubicBezTo>
                  <a:cubicBezTo>
                    <a:pt x="104" y="99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52">
              <a:extLst>
                <a:ext uri="{FF2B5EF4-FFF2-40B4-BE49-F238E27FC236}">
                  <a16:creationId xmlns:a16="http://schemas.microsoft.com/office/drawing/2014/main" id="{D7E3314C-781D-4EB3-AC47-D985E58B7015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9272588" y="3416301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53">
              <a:extLst>
                <a:ext uri="{FF2B5EF4-FFF2-40B4-BE49-F238E27FC236}">
                  <a16:creationId xmlns:a16="http://schemas.microsoft.com/office/drawing/2014/main" id="{8C7B2C3D-6BDA-463D-9742-E7E7A77525EA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348788" y="3502026"/>
              <a:ext cx="123825" cy="117475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54">
              <a:extLst>
                <a:ext uri="{FF2B5EF4-FFF2-40B4-BE49-F238E27FC236}">
                  <a16:creationId xmlns:a16="http://schemas.microsoft.com/office/drawing/2014/main" id="{E75EE60D-5266-419B-B242-8089B396446E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488488" y="341471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55">
              <a:extLst>
                <a:ext uri="{FF2B5EF4-FFF2-40B4-BE49-F238E27FC236}">
                  <a16:creationId xmlns:a16="http://schemas.microsoft.com/office/drawing/2014/main" id="{EFF3EC5C-7CB8-4AFD-9EE5-C40EB62EBFF2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559925" y="3416301"/>
              <a:ext cx="53975" cy="268288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3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432A86-37B9-4464-BA4E-7243F2E1E73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571133" y="3462005"/>
            <a:ext cx="744538" cy="228600"/>
            <a:chOff x="6229350" y="3344863"/>
            <a:chExt cx="744538" cy="228600"/>
          </a:xfrm>
        </p:grpSpPr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AB2C06AB-157D-4FDA-911E-99356163866A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6229350" y="3454401"/>
              <a:ext cx="127000" cy="115888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8">
              <a:extLst>
                <a:ext uri="{FF2B5EF4-FFF2-40B4-BE49-F238E27FC236}">
                  <a16:creationId xmlns:a16="http://schemas.microsoft.com/office/drawing/2014/main" id="{82F81F6E-B4DC-440D-9B5A-7E86FE0E0E13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6373813" y="3370263"/>
              <a:ext cx="41275" cy="95250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9">
              <a:extLst>
                <a:ext uri="{FF2B5EF4-FFF2-40B4-BE49-F238E27FC236}">
                  <a16:creationId xmlns:a16="http://schemas.microsoft.com/office/drawing/2014/main" id="{5FD71FFF-856F-40E2-9FE2-5EA0E2F62B80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6511925" y="3470276"/>
              <a:ext cx="158750" cy="61913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0">
              <a:extLst>
                <a:ext uri="{FF2B5EF4-FFF2-40B4-BE49-F238E27FC236}">
                  <a16:creationId xmlns:a16="http://schemas.microsoft.com/office/drawing/2014/main" id="{80568EE2-9854-43C0-A62A-B3F1FEC9748C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6759575" y="3392488"/>
              <a:ext cx="100013" cy="18097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1">
              <a:extLst>
                <a:ext uri="{FF2B5EF4-FFF2-40B4-BE49-F238E27FC236}">
                  <a16:creationId xmlns:a16="http://schemas.microsoft.com/office/drawing/2014/main" id="{45D18BC6-E5FD-46CA-86FF-8E3B3C83C1DC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6881813" y="3344863"/>
              <a:ext cx="92075" cy="128588"/>
            </a:xfrm>
            <a:custGeom>
              <a:avLst/>
              <a:gdLst>
                <a:gd name="T0" fmla="*/ 115 w 191"/>
                <a:gd name="T1" fmla="*/ 142 h 246"/>
                <a:gd name="T2" fmla="*/ 156 w 191"/>
                <a:gd name="T3" fmla="*/ 237 h 246"/>
                <a:gd name="T4" fmla="*/ 174 w 191"/>
                <a:gd name="T5" fmla="*/ 246 h 246"/>
                <a:gd name="T6" fmla="*/ 181 w 191"/>
                <a:gd name="T7" fmla="*/ 246 h 246"/>
                <a:gd name="T8" fmla="*/ 191 w 191"/>
                <a:gd name="T9" fmla="*/ 241 h 246"/>
                <a:gd name="T10" fmla="*/ 190 w 191"/>
                <a:gd name="T11" fmla="*/ 238 h 246"/>
                <a:gd name="T12" fmla="*/ 181 w 191"/>
                <a:gd name="T13" fmla="*/ 223 h 246"/>
                <a:gd name="T14" fmla="*/ 95 w 191"/>
                <a:gd name="T15" fmla="*/ 22 h 246"/>
                <a:gd name="T16" fmla="*/ 49 w 191"/>
                <a:gd name="T17" fmla="*/ 0 h 246"/>
                <a:gd name="T18" fmla="*/ 40 w 191"/>
                <a:gd name="T19" fmla="*/ 5 h 246"/>
                <a:gd name="T20" fmla="*/ 45 w 191"/>
                <a:gd name="T21" fmla="*/ 9 h 246"/>
                <a:gd name="T22" fmla="*/ 68 w 191"/>
                <a:gd name="T23" fmla="*/ 31 h 246"/>
                <a:gd name="T24" fmla="*/ 109 w 191"/>
                <a:gd name="T25" fmla="*/ 129 h 246"/>
                <a:gd name="T26" fmla="*/ 7 w 191"/>
                <a:gd name="T27" fmla="*/ 222 h 246"/>
                <a:gd name="T28" fmla="*/ 0 w 191"/>
                <a:gd name="T29" fmla="*/ 234 h 246"/>
                <a:gd name="T30" fmla="*/ 11 w 191"/>
                <a:gd name="T31" fmla="*/ 246 h 246"/>
                <a:gd name="T32" fmla="*/ 23 w 191"/>
                <a:gd name="T33" fmla="*/ 241 h 246"/>
                <a:gd name="T34" fmla="*/ 115 w 191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46">
                  <a:moveTo>
                    <a:pt x="115" y="142"/>
                  </a:moveTo>
                  <a:cubicBezTo>
                    <a:pt x="132" y="182"/>
                    <a:pt x="152" y="233"/>
                    <a:pt x="156" y="237"/>
                  </a:cubicBezTo>
                  <a:cubicBezTo>
                    <a:pt x="162" y="246"/>
                    <a:pt x="169" y="246"/>
                    <a:pt x="174" y="246"/>
                  </a:cubicBezTo>
                  <a:lnTo>
                    <a:pt x="181" y="246"/>
                  </a:lnTo>
                  <a:cubicBezTo>
                    <a:pt x="188" y="246"/>
                    <a:pt x="191" y="246"/>
                    <a:pt x="191" y="241"/>
                  </a:cubicBezTo>
                  <a:cubicBezTo>
                    <a:pt x="191" y="240"/>
                    <a:pt x="190" y="239"/>
                    <a:pt x="190" y="238"/>
                  </a:cubicBezTo>
                  <a:cubicBezTo>
                    <a:pt x="185" y="234"/>
                    <a:pt x="182" y="226"/>
                    <a:pt x="181" y="223"/>
                  </a:cubicBezTo>
                  <a:lnTo>
                    <a:pt x="95" y="22"/>
                  </a:lnTo>
                  <a:cubicBezTo>
                    <a:pt x="93" y="15"/>
                    <a:pt x="86" y="0"/>
                    <a:pt x="49" y="0"/>
                  </a:cubicBezTo>
                  <a:cubicBezTo>
                    <a:pt x="45" y="0"/>
                    <a:pt x="40" y="0"/>
                    <a:pt x="40" y="5"/>
                  </a:cubicBezTo>
                  <a:cubicBezTo>
                    <a:pt x="40" y="9"/>
                    <a:pt x="44" y="9"/>
                    <a:pt x="45" y="9"/>
                  </a:cubicBezTo>
                  <a:cubicBezTo>
                    <a:pt x="53" y="11"/>
                    <a:pt x="59" y="12"/>
                    <a:pt x="68" y="31"/>
                  </a:cubicBezTo>
                  <a:lnTo>
                    <a:pt x="109" y="129"/>
                  </a:lnTo>
                  <a:lnTo>
                    <a:pt x="7" y="222"/>
                  </a:lnTo>
                  <a:cubicBezTo>
                    <a:pt x="2" y="226"/>
                    <a:pt x="0" y="229"/>
                    <a:pt x="0" y="234"/>
                  </a:cubicBezTo>
                  <a:cubicBezTo>
                    <a:pt x="0" y="243"/>
                    <a:pt x="7" y="246"/>
                    <a:pt x="11" y="246"/>
                  </a:cubicBezTo>
                  <a:cubicBezTo>
                    <a:pt x="18" y="246"/>
                    <a:pt x="22" y="242"/>
                    <a:pt x="23" y="241"/>
                  </a:cubicBezTo>
                  <a:lnTo>
                    <a:pt x="115" y="1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3BCA03D-2D4B-49A6-B297-EC763D9DF0E4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8481297" y="4192870"/>
            <a:ext cx="914400" cy="266700"/>
            <a:chOff x="2543175" y="2540000"/>
            <a:chExt cx="914400" cy="266700"/>
          </a:xfrm>
        </p:grpSpPr>
        <p:sp>
          <p:nvSpPr>
            <p:cNvPr id="328" name="Freeform 189">
              <a:extLst>
                <a:ext uri="{FF2B5EF4-FFF2-40B4-BE49-F238E27FC236}">
                  <a16:creationId xmlns:a16="http://schemas.microsoft.com/office/drawing/2014/main" id="{DEB2676E-CDCA-43E0-BB3D-16A7DCBA9FB0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2543175" y="2554288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90">
              <a:extLst>
                <a:ext uri="{FF2B5EF4-FFF2-40B4-BE49-F238E27FC236}">
                  <a16:creationId xmlns:a16="http://schemas.microsoft.com/office/drawing/2014/main" id="{A02F4772-AF05-4AF2-B300-7AAC47DD6FCD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2662238" y="2616200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91">
              <a:extLst>
                <a:ext uri="{FF2B5EF4-FFF2-40B4-BE49-F238E27FC236}">
                  <a16:creationId xmlns:a16="http://schemas.microsoft.com/office/drawing/2014/main" id="{8B3966F3-A033-456F-82CA-2532BF3C862A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765425" y="2616200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92">
              <a:extLst>
                <a:ext uri="{FF2B5EF4-FFF2-40B4-BE49-F238E27FC236}">
                  <a16:creationId xmlns:a16="http://schemas.microsoft.com/office/drawing/2014/main" id="{FC3E6C54-A766-407B-83CA-FD8B650F7FF2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2867025" y="2616200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93">
              <a:extLst>
                <a:ext uri="{FF2B5EF4-FFF2-40B4-BE49-F238E27FC236}">
                  <a16:creationId xmlns:a16="http://schemas.microsoft.com/office/drawing/2014/main" id="{56A06C7C-EA76-4984-ADDF-6B81046FC184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994025" y="2617788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94">
              <a:extLst>
                <a:ext uri="{FF2B5EF4-FFF2-40B4-BE49-F238E27FC236}">
                  <a16:creationId xmlns:a16="http://schemas.microsoft.com/office/drawing/2014/main" id="{A2DAB363-5349-41EA-887C-1E53B583229B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182938" y="2540000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95">
              <a:extLst>
                <a:ext uri="{FF2B5EF4-FFF2-40B4-BE49-F238E27FC236}">
                  <a16:creationId xmlns:a16="http://schemas.microsoft.com/office/drawing/2014/main" id="{66C4195C-C0F9-4C59-8132-137759582900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3259138" y="2624138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96">
              <a:extLst>
                <a:ext uri="{FF2B5EF4-FFF2-40B4-BE49-F238E27FC236}">
                  <a16:creationId xmlns:a16="http://schemas.microsoft.com/office/drawing/2014/main" id="{6F1E95FB-4F7A-4046-98F6-D1DCE895ECC0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40360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CA0912AF-DB10-4A40-A196-7A49B80017A9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7778610" y="5105837"/>
            <a:ext cx="800101" cy="203201"/>
            <a:chOff x="2541586" y="2538412"/>
            <a:chExt cx="800101" cy="203201"/>
          </a:xfrm>
        </p:grpSpPr>
        <p:sp>
          <p:nvSpPr>
            <p:cNvPr id="345" name="Freeform 203">
              <a:extLst>
                <a:ext uri="{FF2B5EF4-FFF2-40B4-BE49-F238E27FC236}">
                  <a16:creationId xmlns:a16="http://schemas.microsoft.com/office/drawing/2014/main" id="{A0A6986D-7F82-4113-8EF1-5ABAE53F919D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04">
              <a:extLst>
                <a:ext uri="{FF2B5EF4-FFF2-40B4-BE49-F238E27FC236}">
                  <a16:creationId xmlns:a16="http://schemas.microsoft.com/office/drawing/2014/main" id="{D9FCEC8E-2BB8-47CB-8383-365344F92699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205">
              <a:extLst>
                <a:ext uri="{FF2B5EF4-FFF2-40B4-BE49-F238E27FC236}">
                  <a16:creationId xmlns:a16="http://schemas.microsoft.com/office/drawing/2014/main" id="{0638CF94-0B3D-43C9-8686-1B460F0BB22E}"/>
                </a:ext>
              </a:extLst>
            </p:cNvPr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06">
              <a:extLst>
                <a:ext uri="{FF2B5EF4-FFF2-40B4-BE49-F238E27FC236}">
                  <a16:creationId xmlns:a16="http://schemas.microsoft.com/office/drawing/2014/main" id="{2E466D46-74A9-46AF-9FBB-DFE14645AAEB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07">
              <a:extLst>
                <a:ext uri="{FF2B5EF4-FFF2-40B4-BE49-F238E27FC236}">
                  <a16:creationId xmlns:a16="http://schemas.microsoft.com/office/drawing/2014/main" id="{D7BD9D0F-6BA4-414C-B00C-32B07BC01BDD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08">
              <a:extLst>
                <a:ext uri="{FF2B5EF4-FFF2-40B4-BE49-F238E27FC236}">
                  <a16:creationId xmlns:a16="http://schemas.microsoft.com/office/drawing/2014/main" id="{2B3D68DE-8EA9-4BA7-926C-76D618379022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5C29D21-E69E-46E7-859A-90DF1186F4D3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766414" y="5550989"/>
            <a:ext cx="2587625" cy="709613"/>
            <a:chOff x="2541587" y="2540000"/>
            <a:chExt cx="2587625" cy="709613"/>
          </a:xfrm>
        </p:grpSpPr>
        <p:sp>
          <p:nvSpPr>
            <p:cNvPr id="403" name="Freeform 255">
              <a:extLst>
                <a:ext uri="{FF2B5EF4-FFF2-40B4-BE49-F238E27FC236}">
                  <a16:creationId xmlns:a16="http://schemas.microsoft.com/office/drawing/2014/main" id="{C9F67C1E-B82D-4C42-A7F8-E657763D8408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551112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Oval 256">
              <a:extLst>
                <a:ext uri="{FF2B5EF4-FFF2-40B4-BE49-F238E27FC236}">
                  <a16:creationId xmlns:a16="http://schemas.microsoft.com/office/drawing/2014/main" id="{BC75A388-3A89-4D73-8F07-BCC2E5A916B7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6622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57">
              <a:extLst>
                <a:ext uri="{FF2B5EF4-FFF2-40B4-BE49-F238E27FC236}">
                  <a16:creationId xmlns:a16="http://schemas.microsoft.com/office/drawing/2014/main" id="{0FCF5788-2FE4-4464-A0B2-2AD1D1D081E5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2832100" y="2552700"/>
              <a:ext cx="101600" cy="168275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58">
              <a:extLst>
                <a:ext uri="{FF2B5EF4-FFF2-40B4-BE49-F238E27FC236}">
                  <a16:creationId xmlns:a16="http://schemas.microsoft.com/office/drawing/2014/main" id="{76164365-B9F3-4FAE-A6CE-F221899EA423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952750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259">
              <a:extLst>
                <a:ext uri="{FF2B5EF4-FFF2-40B4-BE49-F238E27FC236}">
                  <a16:creationId xmlns:a16="http://schemas.microsoft.com/office/drawing/2014/main" id="{5C618C8E-EBBF-49FB-8B42-C3193D451B3C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3197225" y="2611438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Oval 260">
              <a:extLst>
                <a:ext uri="{FF2B5EF4-FFF2-40B4-BE49-F238E27FC236}">
                  <a16:creationId xmlns:a16="http://schemas.microsoft.com/office/drawing/2014/main" id="{DBE61CF3-8807-471F-9D64-89ADAFB9EBE2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298825" y="2695575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1">
              <a:extLst>
                <a:ext uri="{FF2B5EF4-FFF2-40B4-BE49-F238E27FC236}">
                  <a16:creationId xmlns:a16="http://schemas.microsoft.com/office/drawing/2014/main" id="{9A421641-A255-4313-B176-2C7799C7AD0B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346450" y="2571750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Oval 262">
              <a:extLst>
                <a:ext uri="{FF2B5EF4-FFF2-40B4-BE49-F238E27FC236}">
                  <a16:creationId xmlns:a16="http://schemas.microsoft.com/office/drawing/2014/main" id="{78BA0592-2325-4A3B-9728-D5A2ADD1F1EE}"/>
                </a:ext>
              </a:extLst>
            </p:cNvPr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496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63">
              <a:extLst>
                <a:ext uri="{FF2B5EF4-FFF2-40B4-BE49-F238E27FC236}">
                  <a16:creationId xmlns:a16="http://schemas.microsoft.com/office/drawing/2014/main" id="{923CC6EB-025A-4796-9921-61A06437F679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3603625" y="2555875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64">
              <a:extLst>
                <a:ext uri="{FF2B5EF4-FFF2-40B4-BE49-F238E27FC236}">
                  <a16:creationId xmlns:a16="http://schemas.microsoft.com/office/drawing/2014/main" id="{69E8065D-65F5-4147-A785-D7721B0EA77B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790950" y="2540000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265">
              <a:extLst>
                <a:ext uri="{FF2B5EF4-FFF2-40B4-BE49-F238E27FC236}">
                  <a16:creationId xmlns:a16="http://schemas.microsoft.com/office/drawing/2014/main" id="{11C5B9B6-DC19-4B99-B1A0-B8919FFD0167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863975" y="2613025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266">
              <a:extLst>
                <a:ext uri="{FF2B5EF4-FFF2-40B4-BE49-F238E27FC236}">
                  <a16:creationId xmlns:a16="http://schemas.microsoft.com/office/drawing/2014/main" id="{230A3211-4017-4A14-A76C-17D584F1CA9A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006850" y="2695575"/>
              <a:ext cx="25400" cy="714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67">
              <a:extLst>
                <a:ext uri="{FF2B5EF4-FFF2-40B4-BE49-F238E27FC236}">
                  <a16:creationId xmlns:a16="http://schemas.microsoft.com/office/drawing/2014/main" id="{F6B51C24-E44F-4553-A9E3-9D51A2EA6675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94162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68">
              <a:extLst>
                <a:ext uri="{FF2B5EF4-FFF2-40B4-BE49-F238E27FC236}">
                  <a16:creationId xmlns:a16="http://schemas.microsoft.com/office/drawing/2014/main" id="{67675989-BE81-41B3-B85B-7644A35590BD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268787" y="2540000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269">
              <a:extLst>
                <a:ext uri="{FF2B5EF4-FFF2-40B4-BE49-F238E27FC236}">
                  <a16:creationId xmlns:a16="http://schemas.microsoft.com/office/drawing/2014/main" id="{D88D843B-13BA-49D2-9599-5D6BC9FB1C4B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4419600" y="2632075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70">
              <a:extLst>
                <a:ext uri="{FF2B5EF4-FFF2-40B4-BE49-F238E27FC236}">
                  <a16:creationId xmlns:a16="http://schemas.microsoft.com/office/drawing/2014/main" id="{5E7B9F80-F268-402C-B749-2A6001D93C8B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667250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71">
              <a:extLst>
                <a:ext uri="{FF2B5EF4-FFF2-40B4-BE49-F238E27FC236}">
                  <a16:creationId xmlns:a16="http://schemas.microsoft.com/office/drawing/2014/main" id="{A9FD07ED-7812-4D75-9751-E9A2FCEF8601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4779962" y="2695575"/>
              <a:ext cx="26988" cy="714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272">
              <a:extLst>
                <a:ext uri="{FF2B5EF4-FFF2-40B4-BE49-F238E27FC236}">
                  <a16:creationId xmlns:a16="http://schemas.microsoft.com/office/drawing/2014/main" id="{4E55900C-FE84-4AB3-B84B-A934B6BB19E9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4905375" y="2611438"/>
              <a:ext cx="115888" cy="111125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73">
              <a:extLst>
                <a:ext uri="{FF2B5EF4-FFF2-40B4-BE49-F238E27FC236}">
                  <a16:creationId xmlns:a16="http://schemas.microsoft.com/office/drawing/2014/main" id="{8EE2380D-B93E-4D43-A825-8D23D94F8972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037137" y="2611438"/>
              <a:ext cx="92075" cy="109538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274">
              <a:extLst>
                <a:ext uri="{FF2B5EF4-FFF2-40B4-BE49-F238E27FC236}">
                  <a16:creationId xmlns:a16="http://schemas.microsoft.com/office/drawing/2014/main" id="{5068CFA8-AC5C-40D8-AF0E-E188F4B412B4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2541587" y="3041650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Oval 275">
              <a:extLst>
                <a:ext uri="{FF2B5EF4-FFF2-40B4-BE49-F238E27FC236}">
                  <a16:creationId xmlns:a16="http://schemas.microsoft.com/office/drawing/2014/main" id="{751E4484-6BBF-40F5-823C-0C988C09D6C9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662237" y="31765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276">
              <a:extLst>
                <a:ext uri="{FF2B5EF4-FFF2-40B4-BE49-F238E27FC236}">
                  <a16:creationId xmlns:a16="http://schemas.microsoft.com/office/drawing/2014/main" id="{E7A19417-BD43-4DC1-BEBD-282CEC6E10AA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2828925" y="3098800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77">
              <a:extLst>
                <a:ext uri="{FF2B5EF4-FFF2-40B4-BE49-F238E27FC236}">
                  <a16:creationId xmlns:a16="http://schemas.microsoft.com/office/drawing/2014/main" id="{1D93CD98-A22F-4934-B961-515C94DF7631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965450" y="30210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278">
              <a:extLst>
                <a:ext uri="{FF2B5EF4-FFF2-40B4-BE49-F238E27FC236}">
                  <a16:creationId xmlns:a16="http://schemas.microsoft.com/office/drawing/2014/main" id="{A81DD88D-7C44-4FDC-8490-296BBE4DE8EA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3105150" y="3040063"/>
              <a:ext cx="47625" cy="161925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279">
              <a:extLst>
                <a:ext uri="{FF2B5EF4-FFF2-40B4-BE49-F238E27FC236}">
                  <a16:creationId xmlns:a16="http://schemas.microsoft.com/office/drawing/2014/main" id="{E06B2764-EF14-4A73-89CB-82D256239BEE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167062" y="3095625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280">
              <a:extLst>
                <a:ext uri="{FF2B5EF4-FFF2-40B4-BE49-F238E27FC236}">
                  <a16:creationId xmlns:a16="http://schemas.microsoft.com/office/drawing/2014/main" id="{C4C7FAAD-28F3-44E2-AED4-4AC51E9CB6F9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382962" y="3035300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281">
              <a:extLst>
                <a:ext uri="{FF2B5EF4-FFF2-40B4-BE49-F238E27FC236}">
                  <a16:creationId xmlns:a16="http://schemas.microsoft.com/office/drawing/2014/main" id="{46048800-91BF-4C0C-BC73-1E7F3D9F962F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519487" y="3035300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282">
              <a:extLst>
                <a:ext uri="{FF2B5EF4-FFF2-40B4-BE49-F238E27FC236}">
                  <a16:creationId xmlns:a16="http://schemas.microsoft.com/office/drawing/2014/main" id="{A0B2FEAA-E404-4D59-AE6A-6BC0FE45425D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681412" y="3035300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283">
              <a:extLst>
                <a:ext uri="{FF2B5EF4-FFF2-40B4-BE49-F238E27FC236}">
                  <a16:creationId xmlns:a16="http://schemas.microsoft.com/office/drawing/2014/main" id="{88F18149-098B-4868-94C0-34D2EEABBCC0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871912" y="3032125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284">
              <a:extLst>
                <a:ext uri="{FF2B5EF4-FFF2-40B4-BE49-F238E27FC236}">
                  <a16:creationId xmlns:a16="http://schemas.microsoft.com/office/drawing/2014/main" id="{9D697582-5511-4927-BF33-C8D304146F6C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4083050" y="30940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285">
              <a:extLst>
                <a:ext uri="{FF2B5EF4-FFF2-40B4-BE49-F238E27FC236}">
                  <a16:creationId xmlns:a16="http://schemas.microsoft.com/office/drawing/2014/main" id="{79A1F03C-06CF-4863-BA37-5720474217D2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4186237" y="3095625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286">
              <a:extLst>
                <a:ext uri="{FF2B5EF4-FFF2-40B4-BE49-F238E27FC236}">
                  <a16:creationId xmlns:a16="http://schemas.microsoft.com/office/drawing/2014/main" id="{61D2B375-F29B-4BB0-BFE7-001C93BCF436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303712" y="3095625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287">
              <a:extLst>
                <a:ext uri="{FF2B5EF4-FFF2-40B4-BE49-F238E27FC236}">
                  <a16:creationId xmlns:a16="http://schemas.microsoft.com/office/drawing/2014/main" id="{D9CD439D-2FDF-47DE-B2CC-1D8373E539CD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4432300" y="30940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288">
              <a:extLst>
                <a:ext uri="{FF2B5EF4-FFF2-40B4-BE49-F238E27FC236}">
                  <a16:creationId xmlns:a16="http://schemas.microsoft.com/office/drawing/2014/main" id="{54D32A80-BDEF-4280-968C-9C10C3423653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4545012" y="3035300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289">
              <a:extLst>
                <a:ext uri="{FF2B5EF4-FFF2-40B4-BE49-F238E27FC236}">
                  <a16:creationId xmlns:a16="http://schemas.microsoft.com/office/drawing/2014/main" id="{8391B340-2F05-457A-9C0F-2762E868C973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4606925" y="30940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290">
              <a:extLst>
                <a:ext uri="{FF2B5EF4-FFF2-40B4-BE49-F238E27FC236}">
                  <a16:creationId xmlns:a16="http://schemas.microsoft.com/office/drawing/2014/main" id="{133AF5FA-8799-4F7E-9F3B-64E1F719920C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4773612" y="3098800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6A1AAA7-9355-4096-A073-38567F54CCB2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6198183" y="1401762"/>
            <a:ext cx="1330594" cy="396347"/>
            <a:chOff x="2540000" y="2540000"/>
            <a:chExt cx="895350" cy="266700"/>
          </a:xfrm>
        </p:grpSpPr>
        <p:sp>
          <p:nvSpPr>
            <p:cNvPr id="483" name="Freeform 297 1">
              <a:extLst>
                <a:ext uri="{FF2B5EF4-FFF2-40B4-BE49-F238E27FC236}">
                  <a16:creationId xmlns:a16="http://schemas.microsoft.com/office/drawing/2014/main" id="{90B589C4-77C2-44AE-87EA-51A8384C11E8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Freeform 298 1">
              <a:extLst>
                <a:ext uri="{FF2B5EF4-FFF2-40B4-BE49-F238E27FC236}">
                  <a16:creationId xmlns:a16="http://schemas.microsoft.com/office/drawing/2014/main" id="{1EF5CA1A-3B20-4B14-8497-399C25FC1086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99 1">
              <a:extLst>
                <a:ext uri="{FF2B5EF4-FFF2-40B4-BE49-F238E27FC236}">
                  <a16:creationId xmlns:a16="http://schemas.microsoft.com/office/drawing/2014/main" id="{D718FAEB-6EBB-47F3-9208-150E5064DF8A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00 1">
              <a:extLst>
                <a:ext uri="{FF2B5EF4-FFF2-40B4-BE49-F238E27FC236}">
                  <a16:creationId xmlns:a16="http://schemas.microsoft.com/office/drawing/2014/main" id="{1B44359F-6C0C-4B7F-A9CA-5DE4D0AB0800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301 1">
              <a:extLst>
                <a:ext uri="{FF2B5EF4-FFF2-40B4-BE49-F238E27FC236}">
                  <a16:creationId xmlns:a16="http://schemas.microsoft.com/office/drawing/2014/main" id="{4E85EEC8-2A1D-459C-8EB8-CBBA489417CB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Freeform 302 1">
              <a:extLst>
                <a:ext uri="{FF2B5EF4-FFF2-40B4-BE49-F238E27FC236}">
                  <a16:creationId xmlns:a16="http://schemas.microsoft.com/office/drawing/2014/main" id="{4AB96330-2991-414D-8F4E-E200C393357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03 1">
              <a:extLst>
                <a:ext uri="{FF2B5EF4-FFF2-40B4-BE49-F238E27FC236}">
                  <a16:creationId xmlns:a16="http://schemas.microsoft.com/office/drawing/2014/main" id="{448F61F7-8CBA-45AC-8AA4-5D6FC661EADA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04 1">
              <a:extLst>
                <a:ext uri="{FF2B5EF4-FFF2-40B4-BE49-F238E27FC236}">
                  <a16:creationId xmlns:a16="http://schemas.microsoft.com/office/drawing/2014/main" id="{54049D6C-EDD8-4756-A3FE-27C6AA1DF1F0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8EF8C40-CBE8-44E6-9BD4-1EA578916FF3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10825955" y="1425575"/>
            <a:ext cx="889423" cy="393989"/>
            <a:chOff x="10242559" y="1644650"/>
            <a:chExt cx="598488" cy="265113"/>
          </a:xfrm>
        </p:grpSpPr>
        <p:sp>
          <p:nvSpPr>
            <p:cNvPr id="509" name="Freeform 311">
              <a:extLst>
                <a:ext uri="{FF2B5EF4-FFF2-40B4-BE49-F238E27FC236}">
                  <a16:creationId xmlns:a16="http://schemas.microsoft.com/office/drawing/2014/main" id="{6CF6E7BF-3BB3-4020-80E2-3959770C86E1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0242559" y="1662113"/>
              <a:ext cx="169863" cy="187325"/>
            </a:xfrm>
            <a:custGeom>
              <a:avLst/>
              <a:gdLst>
                <a:gd name="T0" fmla="*/ 285 w 355"/>
                <a:gd name="T1" fmla="*/ 56 h 351"/>
                <a:gd name="T2" fmla="*/ 349 w 355"/>
                <a:gd name="T3" fmla="*/ 15 h 351"/>
                <a:gd name="T4" fmla="*/ 355 w 355"/>
                <a:gd name="T5" fmla="*/ 6 h 351"/>
                <a:gd name="T6" fmla="*/ 349 w 355"/>
                <a:gd name="T7" fmla="*/ 0 h 351"/>
                <a:gd name="T8" fmla="*/ 308 w 355"/>
                <a:gd name="T9" fmla="*/ 1 h 351"/>
                <a:gd name="T10" fmla="*/ 259 w 355"/>
                <a:gd name="T11" fmla="*/ 0 h 351"/>
                <a:gd name="T12" fmla="*/ 249 w 355"/>
                <a:gd name="T13" fmla="*/ 9 h 351"/>
                <a:gd name="T14" fmla="*/ 257 w 355"/>
                <a:gd name="T15" fmla="*/ 15 h 351"/>
                <a:gd name="T16" fmla="*/ 280 w 355"/>
                <a:gd name="T17" fmla="*/ 31 h 351"/>
                <a:gd name="T18" fmla="*/ 273 w 355"/>
                <a:gd name="T19" fmla="*/ 50 h 351"/>
                <a:gd name="T20" fmla="*/ 119 w 355"/>
                <a:gd name="T21" fmla="*/ 294 h 351"/>
                <a:gd name="T22" fmla="*/ 85 w 355"/>
                <a:gd name="T23" fmla="*/ 30 h 351"/>
                <a:gd name="T24" fmla="*/ 120 w 355"/>
                <a:gd name="T25" fmla="*/ 15 h 351"/>
                <a:gd name="T26" fmla="*/ 132 w 355"/>
                <a:gd name="T27" fmla="*/ 5 h 351"/>
                <a:gd name="T28" fmla="*/ 125 w 355"/>
                <a:gd name="T29" fmla="*/ 0 h 351"/>
                <a:gd name="T30" fmla="*/ 64 w 355"/>
                <a:gd name="T31" fmla="*/ 1 h 351"/>
                <a:gd name="T32" fmla="*/ 36 w 355"/>
                <a:gd name="T33" fmla="*/ 1 h 351"/>
                <a:gd name="T34" fmla="*/ 9 w 355"/>
                <a:gd name="T35" fmla="*/ 0 h 351"/>
                <a:gd name="T36" fmla="*/ 0 w 355"/>
                <a:gd name="T37" fmla="*/ 9 h 351"/>
                <a:gd name="T38" fmla="*/ 12 w 355"/>
                <a:gd name="T39" fmla="*/ 15 h 351"/>
                <a:gd name="T40" fmla="*/ 42 w 355"/>
                <a:gd name="T41" fmla="*/ 32 h 351"/>
                <a:gd name="T42" fmla="*/ 81 w 355"/>
                <a:gd name="T43" fmla="*/ 340 h 351"/>
                <a:gd name="T44" fmla="*/ 91 w 355"/>
                <a:gd name="T45" fmla="*/ 351 h 351"/>
                <a:gd name="T46" fmla="*/ 105 w 355"/>
                <a:gd name="T47" fmla="*/ 342 h 351"/>
                <a:gd name="T48" fmla="*/ 285 w 355"/>
                <a:gd name="T4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1">
                  <a:moveTo>
                    <a:pt x="285" y="56"/>
                  </a:moveTo>
                  <a:cubicBezTo>
                    <a:pt x="309" y="17"/>
                    <a:pt x="330" y="16"/>
                    <a:pt x="349" y="15"/>
                  </a:cubicBezTo>
                  <a:cubicBezTo>
                    <a:pt x="355" y="14"/>
                    <a:pt x="355" y="6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1"/>
                    <a:pt x="308" y="1"/>
                  </a:cubicBezTo>
                  <a:cubicBezTo>
                    <a:pt x="291" y="1"/>
                    <a:pt x="274" y="0"/>
                    <a:pt x="259" y="0"/>
                  </a:cubicBezTo>
                  <a:cubicBezTo>
                    <a:pt x="256" y="0"/>
                    <a:pt x="249" y="0"/>
                    <a:pt x="249" y="9"/>
                  </a:cubicBezTo>
                  <a:cubicBezTo>
                    <a:pt x="249" y="14"/>
                    <a:pt x="254" y="15"/>
                    <a:pt x="257" y="15"/>
                  </a:cubicBezTo>
                  <a:cubicBezTo>
                    <a:pt x="271" y="16"/>
                    <a:pt x="280" y="21"/>
                    <a:pt x="280" y="31"/>
                  </a:cubicBezTo>
                  <a:cubicBezTo>
                    <a:pt x="280" y="39"/>
                    <a:pt x="273" y="50"/>
                    <a:pt x="273" y="50"/>
                  </a:cubicBezTo>
                  <a:lnTo>
                    <a:pt x="119" y="294"/>
                  </a:lnTo>
                  <a:lnTo>
                    <a:pt x="85" y="30"/>
                  </a:lnTo>
                  <a:cubicBezTo>
                    <a:pt x="85" y="21"/>
                    <a:pt x="97" y="15"/>
                    <a:pt x="120" y="15"/>
                  </a:cubicBezTo>
                  <a:cubicBezTo>
                    <a:pt x="127" y="15"/>
                    <a:pt x="132" y="15"/>
                    <a:pt x="132" y="5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1"/>
                    <a:pt x="64" y="1"/>
                  </a:cubicBezTo>
                  <a:cubicBezTo>
                    <a:pt x="55" y="1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9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40" y="15"/>
                    <a:pt x="41" y="19"/>
                    <a:pt x="42" y="32"/>
                  </a:cubicBezTo>
                  <a:lnTo>
                    <a:pt x="81" y="340"/>
                  </a:lnTo>
                  <a:cubicBezTo>
                    <a:pt x="83" y="350"/>
                    <a:pt x="85" y="351"/>
                    <a:pt x="91" y="351"/>
                  </a:cubicBezTo>
                  <a:cubicBezTo>
                    <a:pt x="99" y="351"/>
                    <a:pt x="101" y="349"/>
                    <a:pt x="105" y="342"/>
                  </a:cubicBezTo>
                  <a:lnTo>
                    <a:pt x="285" y="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312">
              <a:extLst>
                <a:ext uri="{FF2B5EF4-FFF2-40B4-BE49-F238E27FC236}">
                  <a16:creationId xmlns:a16="http://schemas.microsoft.com/office/drawing/2014/main" id="{EC063ACD-7B0F-4B16-B735-A994AD6FEC74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0377497" y="1757363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6" y="99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3"/>
                    <a:pt x="39" y="233"/>
                  </a:cubicBezTo>
                  <a:cubicBezTo>
                    <a:pt x="51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313">
              <a:extLst>
                <a:ext uri="{FF2B5EF4-FFF2-40B4-BE49-F238E27FC236}">
                  <a16:creationId xmlns:a16="http://schemas.microsoft.com/office/drawing/2014/main" id="{991459F5-E0AF-46AE-9A8B-8FD17A677024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0429884" y="1754188"/>
              <a:ext cx="90488" cy="130175"/>
            </a:xfrm>
            <a:custGeom>
              <a:avLst/>
              <a:gdLst>
                <a:gd name="T0" fmla="*/ 108 w 187"/>
                <a:gd name="T1" fmla="*/ 4 h 245"/>
                <a:gd name="T2" fmla="*/ 108 w 187"/>
                <a:gd name="T3" fmla="*/ 16 h 245"/>
                <a:gd name="T4" fmla="*/ 134 w 187"/>
                <a:gd name="T5" fmla="*/ 36 h 245"/>
                <a:gd name="T6" fmla="*/ 134 w 187"/>
                <a:gd name="T7" fmla="*/ 108 h 245"/>
                <a:gd name="T8" fmla="*/ 86 w 187"/>
                <a:gd name="T9" fmla="*/ 88 h 245"/>
                <a:gd name="T10" fmla="*/ 0 w 187"/>
                <a:gd name="T11" fmla="*/ 167 h 245"/>
                <a:gd name="T12" fmla="*/ 81 w 187"/>
                <a:gd name="T13" fmla="*/ 245 h 245"/>
                <a:gd name="T14" fmla="*/ 133 w 187"/>
                <a:gd name="T15" fmla="*/ 224 h 245"/>
                <a:gd name="T16" fmla="*/ 133 w 187"/>
                <a:gd name="T17" fmla="*/ 245 h 245"/>
                <a:gd name="T18" fmla="*/ 187 w 187"/>
                <a:gd name="T19" fmla="*/ 242 h 245"/>
                <a:gd name="T20" fmla="*/ 187 w 187"/>
                <a:gd name="T21" fmla="*/ 229 h 245"/>
                <a:gd name="T22" fmla="*/ 161 w 187"/>
                <a:gd name="T23" fmla="*/ 210 h 245"/>
                <a:gd name="T24" fmla="*/ 161 w 187"/>
                <a:gd name="T25" fmla="*/ 0 h 245"/>
                <a:gd name="T26" fmla="*/ 108 w 187"/>
                <a:gd name="T27" fmla="*/ 4 h 245"/>
                <a:gd name="T28" fmla="*/ 133 w 187"/>
                <a:gd name="T29" fmla="*/ 205 h 245"/>
                <a:gd name="T30" fmla="*/ 84 w 187"/>
                <a:gd name="T31" fmla="*/ 235 h 245"/>
                <a:gd name="T32" fmla="*/ 43 w 187"/>
                <a:gd name="T33" fmla="*/ 214 h 245"/>
                <a:gd name="T34" fmla="*/ 32 w 187"/>
                <a:gd name="T35" fmla="*/ 167 h 245"/>
                <a:gd name="T36" fmla="*/ 46 w 187"/>
                <a:gd name="T37" fmla="*/ 117 h 245"/>
                <a:gd name="T38" fmla="*/ 87 w 187"/>
                <a:gd name="T39" fmla="*/ 98 h 245"/>
                <a:gd name="T40" fmla="*/ 129 w 187"/>
                <a:gd name="T41" fmla="*/ 118 h 245"/>
                <a:gd name="T42" fmla="*/ 133 w 187"/>
                <a:gd name="T43" fmla="*/ 131 h 245"/>
                <a:gd name="T44" fmla="*/ 133 w 187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5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4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2" y="189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314">
              <a:extLst>
                <a:ext uri="{FF2B5EF4-FFF2-40B4-BE49-F238E27FC236}">
                  <a16:creationId xmlns:a16="http://schemas.microsoft.com/office/drawing/2014/main" id="{FE41AC60-DB1D-4E11-B636-93C4FABB0015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564822" y="1644650"/>
              <a:ext cx="5556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315">
              <a:extLst>
                <a:ext uri="{FF2B5EF4-FFF2-40B4-BE49-F238E27FC236}">
                  <a16:creationId xmlns:a16="http://schemas.microsoft.com/office/drawing/2014/main" id="{E15B5B7B-9B14-4BA5-9C41-2A68DE5B6D3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0641022" y="1725613"/>
              <a:ext cx="120650" cy="120650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316">
              <a:extLst>
                <a:ext uri="{FF2B5EF4-FFF2-40B4-BE49-F238E27FC236}">
                  <a16:creationId xmlns:a16="http://schemas.microsoft.com/office/drawing/2014/main" id="{12E6DA92-25F2-42D4-8A3F-6F5EE2F0A042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0785484" y="1644650"/>
              <a:ext cx="55563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0800A81-2A47-4AB6-A5EE-F0F78A6CF4AD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948240" y="3834328"/>
            <a:ext cx="636588" cy="207963"/>
            <a:chOff x="2543175" y="2540000"/>
            <a:chExt cx="636588" cy="207963"/>
          </a:xfrm>
        </p:grpSpPr>
        <p:sp>
          <p:nvSpPr>
            <p:cNvPr id="533" name="Freeform 323">
              <a:extLst>
                <a:ext uri="{FF2B5EF4-FFF2-40B4-BE49-F238E27FC236}">
                  <a16:creationId xmlns:a16="http://schemas.microsoft.com/office/drawing/2014/main" id="{FE25D8F2-896A-4E92-AC87-19F757EA618D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543175" y="2543175"/>
              <a:ext cx="109538" cy="201613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2 h 345"/>
                <a:gd name="T12" fmla="*/ 223 w 230"/>
                <a:gd name="T13" fmla="*/ 32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09 h 345"/>
                <a:gd name="T24" fmla="*/ 167 w 230"/>
                <a:gd name="T25" fmla="*/ 309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324">
              <a:extLst>
                <a:ext uri="{FF2B5EF4-FFF2-40B4-BE49-F238E27FC236}">
                  <a16:creationId xmlns:a16="http://schemas.microsoft.com/office/drawing/2014/main" id="{BE74808A-252F-4DDD-9A4F-EA47DBD87CE8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686050" y="2543175"/>
              <a:ext cx="122238" cy="201613"/>
            </a:xfrm>
            <a:custGeom>
              <a:avLst/>
              <a:gdLst>
                <a:gd name="T0" fmla="*/ 62 w 257"/>
                <a:gd name="T1" fmla="*/ 0 h 347"/>
                <a:gd name="T2" fmla="*/ 0 w 257"/>
                <a:gd name="T3" fmla="*/ 0 h 347"/>
                <a:gd name="T4" fmla="*/ 0 w 257"/>
                <a:gd name="T5" fmla="*/ 347 h 347"/>
                <a:gd name="T6" fmla="*/ 39 w 257"/>
                <a:gd name="T7" fmla="*/ 347 h 347"/>
                <a:gd name="T8" fmla="*/ 39 w 257"/>
                <a:gd name="T9" fmla="*/ 36 h 347"/>
                <a:gd name="T10" fmla="*/ 39 w 257"/>
                <a:gd name="T11" fmla="*/ 36 h 347"/>
                <a:gd name="T12" fmla="*/ 73 w 257"/>
                <a:gd name="T13" fmla="*/ 104 h 347"/>
                <a:gd name="T14" fmla="*/ 195 w 257"/>
                <a:gd name="T15" fmla="*/ 347 h 347"/>
                <a:gd name="T16" fmla="*/ 257 w 257"/>
                <a:gd name="T17" fmla="*/ 347 h 347"/>
                <a:gd name="T18" fmla="*/ 257 w 257"/>
                <a:gd name="T19" fmla="*/ 0 h 347"/>
                <a:gd name="T20" fmla="*/ 218 w 257"/>
                <a:gd name="T21" fmla="*/ 0 h 347"/>
                <a:gd name="T22" fmla="*/ 218 w 257"/>
                <a:gd name="T23" fmla="*/ 311 h 347"/>
                <a:gd name="T24" fmla="*/ 217 w 257"/>
                <a:gd name="T25" fmla="*/ 311 h 347"/>
                <a:gd name="T26" fmla="*/ 184 w 257"/>
                <a:gd name="T27" fmla="*/ 243 h 347"/>
                <a:gd name="T28" fmla="*/ 62 w 257"/>
                <a:gd name="T2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7">
                  <a:moveTo>
                    <a:pt x="62" y="0"/>
                  </a:moveTo>
                  <a:lnTo>
                    <a:pt x="0" y="0"/>
                  </a:lnTo>
                  <a:lnTo>
                    <a:pt x="0" y="347"/>
                  </a:lnTo>
                  <a:lnTo>
                    <a:pt x="39" y="347"/>
                  </a:lnTo>
                  <a:lnTo>
                    <a:pt x="39" y="36"/>
                  </a:lnTo>
                  <a:lnTo>
                    <a:pt x="39" y="36"/>
                  </a:lnTo>
                  <a:cubicBezTo>
                    <a:pt x="49" y="56"/>
                    <a:pt x="70" y="99"/>
                    <a:pt x="73" y="104"/>
                  </a:cubicBezTo>
                  <a:lnTo>
                    <a:pt x="195" y="347"/>
                  </a:lnTo>
                  <a:lnTo>
                    <a:pt x="257" y="347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1"/>
                    <a:pt x="187" y="248"/>
                    <a:pt x="184" y="243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325">
              <a:extLst>
                <a:ext uri="{FF2B5EF4-FFF2-40B4-BE49-F238E27FC236}">
                  <a16:creationId xmlns:a16="http://schemas.microsoft.com/office/drawing/2014/main" id="{165E19E6-6C4D-49C0-9B83-2AD368A2724D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854325" y="2543175"/>
              <a:ext cx="160338" cy="201613"/>
            </a:xfrm>
            <a:custGeom>
              <a:avLst/>
              <a:gdLst>
                <a:gd name="T0" fmla="*/ 214 w 336"/>
                <a:gd name="T1" fmla="*/ 170 h 347"/>
                <a:gd name="T2" fmla="*/ 168 w 336"/>
                <a:gd name="T3" fmla="*/ 300 h 347"/>
                <a:gd name="T4" fmla="*/ 167 w 336"/>
                <a:gd name="T5" fmla="*/ 300 h 347"/>
                <a:gd name="T6" fmla="*/ 151 w 336"/>
                <a:gd name="T7" fmla="*/ 250 h 347"/>
                <a:gd name="T8" fmla="*/ 73 w 336"/>
                <a:gd name="T9" fmla="*/ 44 h 347"/>
                <a:gd name="T10" fmla="*/ 56 w 336"/>
                <a:gd name="T11" fmla="*/ 0 h 347"/>
                <a:gd name="T12" fmla="*/ 0 w 336"/>
                <a:gd name="T13" fmla="*/ 0 h 347"/>
                <a:gd name="T14" fmla="*/ 0 w 336"/>
                <a:gd name="T15" fmla="*/ 347 h 347"/>
                <a:gd name="T16" fmla="*/ 39 w 336"/>
                <a:gd name="T17" fmla="*/ 347 h 347"/>
                <a:gd name="T18" fmla="*/ 39 w 336"/>
                <a:gd name="T19" fmla="*/ 37 h 347"/>
                <a:gd name="T20" fmla="*/ 39 w 336"/>
                <a:gd name="T21" fmla="*/ 37 h 347"/>
                <a:gd name="T22" fmla="*/ 75 w 336"/>
                <a:gd name="T23" fmla="*/ 142 h 347"/>
                <a:gd name="T24" fmla="*/ 149 w 336"/>
                <a:gd name="T25" fmla="*/ 336 h 347"/>
                <a:gd name="T26" fmla="*/ 185 w 336"/>
                <a:gd name="T27" fmla="*/ 336 h 347"/>
                <a:gd name="T28" fmla="*/ 252 w 336"/>
                <a:gd name="T29" fmla="*/ 162 h 347"/>
                <a:gd name="T30" fmla="*/ 275 w 336"/>
                <a:gd name="T31" fmla="*/ 99 h 347"/>
                <a:gd name="T32" fmla="*/ 296 w 336"/>
                <a:gd name="T33" fmla="*/ 37 h 347"/>
                <a:gd name="T34" fmla="*/ 297 w 336"/>
                <a:gd name="T35" fmla="*/ 37 h 347"/>
                <a:gd name="T36" fmla="*/ 297 w 336"/>
                <a:gd name="T37" fmla="*/ 347 h 347"/>
                <a:gd name="T38" fmla="*/ 336 w 336"/>
                <a:gd name="T39" fmla="*/ 347 h 347"/>
                <a:gd name="T40" fmla="*/ 336 w 336"/>
                <a:gd name="T41" fmla="*/ 0 h 347"/>
                <a:gd name="T42" fmla="*/ 279 w 336"/>
                <a:gd name="T43" fmla="*/ 0 h 347"/>
                <a:gd name="T44" fmla="*/ 214 w 336"/>
                <a:gd name="T45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7">
                  <a:moveTo>
                    <a:pt x="214" y="170"/>
                  </a:moveTo>
                  <a:cubicBezTo>
                    <a:pt x="197" y="215"/>
                    <a:pt x="173" y="277"/>
                    <a:pt x="168" y="300"/>
                  </a:cubicBezTo>
                  <a:lnTo>
                    <a:pt x="167" y="300"/>
                  </a:lnTo>
                  <a:cubicBezTo>
                    <a:pt x="165" y="290"/>
                    <a:pt x="159" y="271"/>
                    <a:pt x="151" y="250"/>
                  </a:cubicBezTo>
                  <a:lnTo>
                    <a:pt x="73" y="44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39" y="347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8"/>
                    <a:pt x="75" y="142"/>
                  </a:cubicBezTo>
                  <a:lnTo>
                    <a:pt x="149" y="336"/>
                  </a:lnTo>
                  <a:lnTo>
                    <a:pt x="185" y="336"/>
                  </a:lnTo>
                  <a:lnTo>
                    <a:pt x="252" y="162"/>
                  </a:lnTo>
                  <a:cubicBezTo>
                    <a:pt x="267" y="121"/>
                    <a:pt x="272" y="109"/>
                    <a:pt x="275" y="99"/>
                  </a:cubicBezTo>
                  <a:cubicBezTo>
                    <a:pt x="280" y="84"/>
                    <a:pt x="294" y="48"/>
                    <a:pt x="296" y="37"/>
                  </a:cubicBezTo>
                  <a:lnTo>
                    <a:pt x="297" y="37"/>
                  </a:lnTo>
                  <a:lnTo>
                    <a:pt x="297" y="347"/>
                  </a:lnTo>
                  <a:lnTo>
                    <a:pt x="336" y="347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326">
              <a:extLst>
                <a:ext uri="{FF2B5EF4-FFF2-40B4-BE49-F238E27FC236}">
                  <a16:creationId xmlns:a16="http://schemas.microsoft.com/office/drawing/2014/main" id="{A1134F81-71F3-4273-B88F-67FCEFAE0EC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054350" y="2540000"/>
              <a:ext cx="125413" cy="207963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0"/>
                    <a:pt x="248" y="58"/>
                  </a:cubicBezTo>
                  <a:lnTo>
                    <a:pt x="255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DB2A8E49-2C5B-4EA4-A3E6-5C4C2B5E37BC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950117" y="5402117"/>
            <a:ext cx="800101" cy="203201"/>
            <a:chOff x="2541586" y="2538412"/>
            <a:chExt cx="800101" cy="203201"/>
          </a:xfrm>
        </p:grpSpPr>
        <p:sp>
          <p:nvSpPr>
            <p:cNvPr id="546" name="Freeform 333">
              <a:extLst>
                <a:ext uri="{FF2B5EF4-FFF2-40B4-BE49-F238E27FC236}">
                  <a16:creationId xmlns:a16="http://schemas.microsoft.com/office/drawing/2014/main" id="{658A0DD3-3693-4186-A1E6-5D68987F05E3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334">
              <a:extLst>
                <a:ext uri="{FF2B5EF4-FFF2-40B4-BE49-F238E27FC236}">
                  <a16:creationId xmlns:a16="http://schemas.microsoft.com/office/drawing/2014/main" id="{1ED8CE61-FF98-4242-9434-2CA5702B40E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Rectangle 335">
              <a:extLst>
                <a:ext uri="{FF2B5EF4-FFF2-40B4-BE49-F238E27FC236}">
                  <a16:creationId xmlns:a16="http://schemas.microsoft.com/office/drawing/2014/main" id="{4205E387-652B-4183-A8A2-36C76093D9D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336">
              <a:extLst>
                <a:ext uri="{FF2B5EF4-FFF2-40B4-BE49-F238E27FC236}">
                  <a16:creationId xmlns:a16="http://schemas.microsoft.com/office/drawing/2014/main" id="{CC627223-0E0B-4806-B038-D6DB63D299A7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337">
              <a:extLst>
                <a:ext uri="{FF2B5EF4-FFF2-40B4-BE49-F238E27FC236}">
                  <a16:creationId xmlns:a16="http://schemas.microsoft.com/office/drawing/2014/main" id="{A9D665B1-CBC4-41EC-860B-41E36BA08B85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338">
              <a:extLst>
                <a:ext uri="{FF2B5EF4-FFF2-40B4-BE49-F238E27FC236}">
                  <a16:creationId xmlns:a16="http://schemas.microsoft.com/office/drawing/2014/main" id="{ADFCF127-164D-41E6-93EC-1E56A47D9FEC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0304CF84-6C03-4B0F-A7CB-86A62E1D6699}"/>
              </a:ext>
            </a:extLst>
          </p:cNvPr>
          <p:cNvCxnSpPr>
            <a:cxnSpLocks/>
          </p:cNvCxnSpPr>
          <p:nvPr/>
        </p:nvCxnSpPr>
        <p:spPr>
          <a:xfrm>
            <a:off x="7775036" y="4572141"/>
            <a:ext cx="2563417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Arrow: Right 555">
            <a:extLst>
              <a:ext uri="{FF2B5EF4-FFF2-40B4-BE49-F238E27FC236}">
                <a16:creationId xmlns:a16="http://schemas.microsoft.com/office/drawing/2014/main" id="{D780289D-9C11-4BEE-A8D6-A3028B1C5333}"/>
              </a:ext>
            </a:extLst>
          </p:cNvPr>
          <p:cNvSpPr/>
          <p:nvPr/>
        </p:nvSpPr>
        <p:spPr>
          <a:xfrm>
            <a:off x="7772152" y="3058344"/>
            <a:ext cx="2563418" cy="96620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Arrow: Right 556">
            <a:extLst>
              <a:ext uri="{FF2B5EF4-FFF2-40B4-BE49-F238E27FC236}">
                <a16:creationId xmlns:a16="http://schemas.microsoft.com/office/drawing/2014/main" id="{83F9C01D-25CC-4974-B489-B552F334F3B5}"/>
              </a:ext>
            </a:extLst>
          </p:cNvPr>
          <p:cNvSpPr/>
          <p:nvPr/>
        </p:nvSpPr>
        <p:spPr>
          <a:xfrm rot="10800000">
            <a:off x="7679751" y="2096936"/>
            <a:ext cx="2585677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Arrow: Right 557">
            <a:extLst>
              <a:ext uri="{FF2B5EF4-FFF2-40B4-BE49-F238E27FC236}">
                <a16:creationId xmlns:a16="http://schemas.microsoft.com/office/drawing/2014/main" id="{925C51CA-AB74-4B4C-A743-C8BEDA4D67F8}"/>
              </a:ext>
            </a:extLst>
          </p:cNvPr>
          <p:cNvSpPr/>
          <p:nvPr/>
        </p:nvSpPr>
        <p:spPr>
          <a:xfrm>
            <a:off x="7687546" y="4811074"/>
            <a:ext cx="2888883" cy="1746735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B3C1BF38-8DCA-456F-A80E-CC770B9919A9}"/>
              </a:ext>
            </a:extLst>
          </p:cNvPr>
          <p:cNvSpPr txBox="1"/>
          <p:nvPr/>
        </p:nvSpPr>
        <p:spPr>
          <a:xfrm>
            <a:off x="838200" y="2619952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Extractable Commitment.</a:t>
            </a:r>
          </a:p>
          <a:p>
            <a:r>
              <a:rPr lang="en-US" dirty="0"/>
              <a:t>From any OWF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A25CB269-280C-423A-B49D-DF2257A17317}"/>
              </a:ext>
            </a:extLst>
          </p:cNvPr>
          <p:cNvSpPr txBox="1"/>
          <p:nvPr/>
        </p:nvSpPr>
        <p:spPr>
          <a:xfrm>
            <a:off x="861503" y="4195548"/>
            <a:ext cx="421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Non-Malleable Extractable Commitment</a:t>
            </a:r>
          </a:p>
          <a:p>
            <a:r>
              <a:rPr lang="en-US" dirty="0"/>
              <a:t>From any OWF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4904EA9-01EE-4A34-A927-42577ADC3CDF}"/>
              </a:ext>
            </a:extLst>
          </p:cNvPr>
          <p:cNvSpPr txBox="1"/>
          <p:nvPr/>
        </p:nvSpPr>
        <p:spPr>
          <a:xfrm>
            <a:off x="861502" y="5752492"/>
            <a:ext cx="421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WI argument of Knowledge</a:t>
            </a:r>
          </a:p>
          <a:p>
            <a:r>
              <a:rPr lang="en-US" dirty="0"/>
              <a:t>From any CRHF</a:t>
            </a:r>
          </a:p>
        </p:txBody>
      </p:sp>
    </p:spTree>
    <p:extLst>
      <p:ext uri="{BB962C8B-B14F-4D97-AF65-F5344CB8AC3E}">
        <p14:creationId xmlns:p14="http://schemas.microsoft.com/office/powerpoint/2010/main" val="16725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" grpId="0" animBg="1"/>
      <p:bldP spid="557" grpId="0" animBg="1"/>
      <p:bldP spid="558" grpId="0" animBg="1"/>
      <p:bldP spid="562" grpId="0"/>
      <p:bldP spid="563" grpId="0"/>
      <p:bldP spid="5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8BF5-913A-D12C-837E-EAA8FDB6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Non-Malleability (Sketch)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2BD8AD-61DB-8B50-686F-FE52BC99C7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14223" y="2611829"/>
            <a:ext cx="1069975" cy="266700"/>
            <a:chOff x="8448675" y="2474913"/>
            <a:chExt cx="1069975" cy="266700"/>
          </a:xfrm>
        </p:grpSpPr>
        <p:sp>
          <p:nvSpPr>
            <p:cNvPr id="5" name="Freeform 162 1">
              <a:extLst>
                <a:ext uri="{FF2B5EF4-FFF2-40B4-BE49-F238E27FC236}">
                  <a16:creationId xmlns:a16="http://schemas.microsoft.com/office/drawing/2014/main" id="{233FBD51-7709-7B7F-197F-BA089AA3B46E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48675" y="2490788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3 1">
              <a:extLst>
                <a:ext uri="{FF2B5EF4-FFF2-40B4-BE49-F238E27FC236}">
                  <a16:creationId xmlns:a16="http://schemas.microsoft.com/office/drawing/2014/main" id="{80301DF1-93E5-A9D8-88FC-D2A4427BE84D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8567738" y="2555876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4 1">
              <a:extLst>
                <a:ext uri="{FF2B5EF4-FFF2-40B4-BE49-F238E27FC236}">
                  <a16:creationId xmlns:a16="http://schemas.microsoft.com/office/drawing/2014/main" id="{DDB77013-C09A-8D68-C606-C6847316C598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680450" y="2522538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5 1">
              <a:extLst>
                <a:ext uri="{FF2B5EF4-FFF2-40B4-BE49-F238E27FC236}">
                  <a16:creationId xmlns:a16="http://schemas.microsoft.com/office/drawing/2014/main" id="{9FE11327-A858-6A08-7043-1FCF93948697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775700" y="2486026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6 1">
              <a:extLst>
                <a:ext uri="{FF2B5EF4-FFF2-40B4-BE49-F238E27FC236}">
                  <a16:creationId xmlns:a16="http://schemas.microsoft.com/office/drawing/2014/main" id="{F7F44130-E0AD-C514-44A1-5F1737807A03}"/>
                </a:ext>
              </a:extLst>
            </p:cNvPr>
            <p:cNvSpPr>
              <a:spLocks noEditPoints="1"/>
            </p:cNvSpPr>
            <p:nvPr>
              <p:custDataLst>
                <p:tags r:id="rId203"/>
              </p:custDataLst>
            </p:nvPr>
          </p:nvSpPr>
          <p:spPr bwMode="auto">
            <a:xfrm>
              <a:off x="8918575" y="2551113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7 1">
              <a:extLst>
                <a:ext uri="{FF2B5EF4-FFF2-40B4-BE49-F238E27FC236}">
                  <a16:creationId xmlns:a16="http://schemas.microsoft.com/office/drawing/2014/main" id="{2283D13F-D858-2FFA-5E8B-B84154817FC0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9048750" y="25527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8 1">
              <a:extLst>
                <a:ext uri="{FF2B5EF4-FFF2-40B4-BE49-F238E27FC236}">
                  <a16:creationId xmlns:a16="http://schemas.microsoft.com/office/drawing/2014/main" id="{7B011B9C-B1FD-3543-0707-C3E1C52199C7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239250" y="2474913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9 1">
              <a:extLst>
                <a:ext uri="{FF2B5EF4-FFF2-40B4-BE49-F238E27FC236}">
                  <a16:creationId xmlns:a16="http://schemas.microsoft.com/office/drawing/2014/main" id="{0A63B825-F2A2-6A45-3E68-1ACD96289D28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9317038" y="2559051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0 1">
              <a:extLst>
                <a:ext uri="{FF2B5EF4-FFF2-40B4-BE49-F238E27FC236}">
                  <a16:creationId xmlns:a16="http://schemas.microsoft.com/office/drawing/2014/main" id="{3B1DA9ED-E1A3-6A4E-10A5-0A888101C031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464675" y="2474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6AE81F-78C4-850D-71D9-A53B5EF920B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851012" y="3575113"/>
            <a:ext cx="1165225" cy="269876"/>
            <a:chOff x="8448675" y="3414713"/>
            <a:chExt cx="1165225" cy="269876"/>
          </a:xfrm>
        </p:grpSpPr>
        <p:sp>
          <p:nvSpPr>
            <p:cNvPr id="15" name="Freeform 146 1">
              <a:extLst>
                <a:ext uri="{FF2B5EF4-FFF2-40B4-BE49-F238E27FC236}">
                  <a16:creationId xmlns:a16="http://schemas.microsoft.com/office/drawing/2014/main" id="{39AEC311-7EC5-7037-BC9A-F31A6E55D979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8448675" y="3432176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7 1">
              <a:extLst>
                <a:ext uri="{FF2B5EF4-FFF2-40B4-BE49-F238E27FC236}">
                  <a16:creationId xmlns:a16="http://schemas.microsoft.com/office/drawing/2014/main" id="{45F1E7D3-3BA3-FFDF-94CE-64F6B8E46718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8588375" y="3430588"/>
              <a:ext cx="119063" cy="18573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3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5"/>
                    <a:pt x="70" y="98"/>
                    <a:pt x="73" y="103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8 1">
              <a:extLst>
                <a:ext uri="{FF2B5EF4-FFF2-40B4-BE49-F238E27FC236}">
                  <a16:creationId xmlns:a16="http://schemas.microsoft.com/office/drawing/2014/main" id="{A3F6C9FE-13BC-AF4E-1337-02D974190E6D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8753475" y="3430588"/>
              <a:ext cx="157163" cy="18573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5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2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0"/>
                    <a:pt x="272" y="108"/>
                    <a:pt x="275" y="98"/>
                  </a:cubicBezTo>
                  <a:cubicBezTo>
                    <a:pt x="280" y="83"/>
                    <a:pt x="294" y="47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9 1">
              <a:extLst>
                <a:ext uri="{FF2B5EF4-FFF2-40B4-BE49-F238E27FC236}">
                  <a16:creationId xmlns:a16="http://schemas.microsoft.com/office/drawing/2014/main" id="{BF64EE65-59D4-0869-2FD7-BC8962490D83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8948738" y="3427413"/>
              <a:ext cx="122238" cy="19208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0 1">
              <a:extLst>
                <a:ext uri="{FF2B5EF4-FFF2-40B4-BE49-F238E27FC236}">
                  <a16:creationId xmlns:a16="http://schemas.microsoft.com/office/drawing/2014/main" id="{5A014468-AA5B-D8B9-F068-886D01BCA37E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9091613" y="3530601"/>
              <a:ext cx="34925" cy="127000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1 h 236"/>
                <a:gd name="T8" fmla="*/ 54 w 76"/>
                <a:gd name="T9" fmla="*/ 20 h 236"/>
                <a:gd name="T10" fmla="*/ 1 w 76"/>
                <a:gd name="T11" fmla="*/ 86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2 w 76"/>
                <a:gd name="T29" fmla="*/ 208 h 236"/>
                <a:gd name="T30" fmla="*/ 52 w 76"/>
                <a:gd name="T31" fmla="*/ 82 h 236"/>
                <a:gd name="T32" fmla="*/ 1 w 76"/>
                <a:gd name="T33" fmla="*/ 8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33"/>
                    <a:pt x="24" y="41"/>
                    <a:pt x="34" y="41"/>
                  </a:cubicBezTo>
                  <a:cubicBezTo>
                    <a:pt x="45" y="41"/>
                    <a:pt x="54" y="32"/>
                    <a:pt x="54" y="20"/>
                  </a:cubicBezTo>
                  <a:close/>
                  <a:moveTo>
                    <a:pt x="1" y="86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1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2" y="223"/>
                    <a:pt x="52" y="208"/>
                  </a:cubicBezTo>
                  <a:lnTo>
                    <a:pt x="52" y="82"/>
                  </a:lnTo>
                  <a:lnTo>
                    <a:pt x="1" y="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1 1">
              <a:extLst>
                <a:ext uri="{FF2B5EF4-FFF2-40B4-BE49-F238E27FC236}">
                  <a16:creationId xmlns:a16="http://schemas.microsoft.com/office/drawing/2014/main" id="{F7E96021-48A5-3FA7-2351-6E34C4EAC31C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9142413" y="3527426"/>
              <a:ext cx="87313" cy="131763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7 h 246"/>
                <a:gd name="T4" fmla="*/ 135 w 187"/>
                <a:gd name="T5" fmla="*/ 36 h 246"/>
                <a:gd name="T6" fmla="*/ 135 w 187"/>
                <a:gd name="T7" fmla="*/ 109 h 246"/>
                <a:gd name="T8" fmla="*/ 86 w 187"/>
                <a:gd name="T9" fmla="*/ 89 h 246"/>
                <a:gd name="T10" fmla="*/ 0 w 187"/>
                <a:gd name="T11" fmla="*/ 168 h 246"/>
                <a:gd name="T12" fmla="*/ 82 w 187"/>
                <a:gd name="T13" fmla="*/ 246 h 246"/>
                <a:gd name="T14" fmla="*/ 133 w 187"/>
                <a:gd name="T15" fmla="*/ 225 h 246"/>
                <a:gd name="T16" fmla="*/ 133 w 187"/>
                <a:gd name="T17" fmla="*/ 246 h 246"/>
                <a:gd name="T18" fmla="*/ 187 w 187"/>
                <a:gd name="T19" fmla="*/ 243 h 246"/>
                <a:gd name="T20" fmla="*/ 187 w 187"/>
                <a:gd name="T21" fmla="*/ 230 h 246"/>
                <a:gd name="T22" fmla="*/ 161 w 187"/>
                <a:gd name="T23" fmla="*/ 211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6 h 246"/>
                <a:gd name="T30" fmla="*/ 84 w 187"/>
                <a:gd name="T31" fmla="*/ 236 h 246"/>
                <a:gd name="T32" fmla="*/ 43 w 187"/>
                <a:gd name="T33" fmla="*/ 215 h 246"/>
                <a:gd name="T34" fmla="*/ 32 w 187"/>
                <a:gd name="T35" fmla="*/ 168 h 246"/>
                <a:gd name="T36" fmla="*/ 46 w 187"/>
                <a:gd name="T37" fmla="*/ 117 h 246"/>
                <a:gd name="T38" fmla="*/ 87 w 187"/>
                <a:gd name="T39" fmla="*/ 99 h 246"/>
                <a:gd name="T40" fmla="*/ 129 w 187"/>
                <a:gd name="T41" fmla="*/ 119 h 246"/>
                <a:gd name="T42" fmla="*/ 133 w 187"/>
                <a:gd name="T43" fmla="*/ 131 h 246"/>
                <a:gd name="T44" fmla="*/ 133 w 187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7"/>
                  </a:lnTo>
                  <a:cubicBezTo>
                    <a:pt x="132" y="17"/>
                    <a:pt x="135" y="19"/>
                    <a:pt x="135" y="36"/>
                  </a:cubicBezTo>
                  <a:lnTo>
                    <a:pt x="135" y="109"/>
                  </a:lnTo>
                  <a:cubicBezTo>
                    <a:pt x="122" y="96"/>
                    <a:pt x="105" y="89"/>
                    <a:pt x="86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1"/>
                    <a:pt x="133" y="225"/>
                  </a:cubicBezTo>
                  <a:lnTo>
                    <a:pt x="133" y="246"/>
                  </a:lnTo>
                  <a:lnTo>
                    <a:pt x="187" y="243"/>
                  </a:lnTo>
                  <a:lnTo>
                    <a:pt x="187" y="230"/>
                  </a:lnTo>
                  <a:cubicBezTo>
                    <a:pt x="163" y="230"/>
                    <a:pt x="161" y="228"/>
                    <a:pt x="161" y="211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2" y="190"/>
                    <a:pt x="32" y="168"/>
                  </a:cubicBezTo>
                  <a:cubicBezTo>
                    <a:pt x="32" y="160"/>
                    <a:pt x="32" y="134"/>
                    <a:pt x="46" y="117"/>
                  </a:cubicBezTo>
                  <a:cubicBezTo>
                    <a:pt x="60" y="102"/>
                    <a:pt x="77" y="99"/>
                    <a:pt x="87" y="99"/>
                  </a:cubicBezTo>
                  <a:cubicBezTo>
                    <a:pt x="104" y="99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2 1">
              <a:extLst>
                <a:ext uri="{FF2B5EF4-FFF2-40B4-BE49-F238E27FC236}">
                  <a16:creationId xmlns:a16="http://schemas.microsoft.com/office/drawing/2014/main" id="{F462A90E-CBC2-1524-250F-24A933DA777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9272588" y="3416301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3 1">
              <a:extLst>
                <a:ext uri="{FF2B5EF4-FFF2-40B4-BE49-F238E27FC236}">
                  <a16:creationId xmlns:a16="http://schemas.microsoft.com/office/drawing/2014/main" id="{0C637CDB-ADAE-C950-F02B-0F4525538A28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9348788" y="3502026"/>
              <a:ext cx="123825" cy="117475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4 1">
              <a:extLst>
                <a:ext uri="{FF2B5EF4-FFF2-40B4-BE49-F238E27FC236}">
                  <a16:creationId xmlns:a16="http://schemas.microsoft.com/office/drawing/2014/main" id="{68925F76-B6CF-DA28-5488-9DDA3121F86F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9488488" y="341471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5 1">
              <a:extLst>
                <a:ext uri="{FF2B5EF4-FFF2-40B4-BE49-F238E27FC236}">
                  <a16:creationId xmlns:a16="http://schemas.microsoft.com/office/drawing/2014/main" id="{5F2A6840-3A6F-4550-1DC0-3E4FE241CED8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9559925" y="3416301"/>
              <a:ext cx="53975" cy="268288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3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7D3A98-A1FC-4362-A3B8-AA3EA8A1811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907848" y="4077601"/>
            <a:ext cx="914400" cy="266700"/>
            <a:chOff x="2543175" y="2540000"/>
            <a:chExt cx="914400" cy="266700"/>
          </a:xfrm>
        </p:grpSpPr>
        <p:sp>
          <p:nvSpPr>
            <p:cNvPr id="26" name="Freeform 189 1">
              <a:extLst>
                <a:ext uri="{FF2B5EF4-FFF2-40B4-BE49-F238E27FC236}">
                  <a16:creationId xmlns:a16="http://schemas.microsoft.com/office/drawing/2014/main" id="{E08156E9-3E6F-E9FA-7574-1A273A80AE36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2543175" y="2554288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0 1">
              <a:extLst>
                <a:ext uri="{FF2B5EF4-FFF2-40B4-BE49-F238E27FC236}">
                  <a16:creationId xmlns:a16="http://schemas.microsoft.com/office/drawing/2014/main" id="{8C1F09EC-B524-D7D4-925F-448232108BB8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2662238" y="2616200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1 1">
              <a:extLst>
                <a:ext uri="{FF2B5EF4-FFF2-40B4-BE49-F238E27FC236}">
                  <a16:creationId xmlns:a16="http://schemas.microsoft.com/office/drawing/2014/main" id="{3C873D21-896C-B445-FB96-ACA3FC32D1CF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2765425" y="2616200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2 1">
              <a:extLst>
                <a:ext uri="{FF2B5EF4-FFF2-40B4-BE49-F238E27FC236}">
                  <a16:creationId xmlns:a16="http://schemas.microsoft.com/office/drawing/2014/main" id="{66315ABB-7D14-2081-86ED-B831EC3ED9D4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2867025" y="2616200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3 1">
              <a:extLst>
                <a:ext uri="{FF2B5EF4-FFF2-40B4-BE49-F238E27FC236}">
                  <a16:creationId xmlns:a16="http://schemas.microsoft.com/office/drawing/2014/main" id="{5E040878-62C2-82CA-CDCB-CB1F3809A001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2994025" y="2617788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4 1">
              <a:extLst>
                <a:ext uri="{FF2B5EF4-FFF2-40B4-BE49-F238E27FC236}">
                  <a16:creationId xmlns:a16="http://schemas.microsoft.com/office/drawing/2014/main" id="{258FA0EC-F106-9F74-A1FE-F2B709669F18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3182938" y="2540000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5 1">
              <a:extLst>
                <a:ext uri="{FF2B5EF4-FFF2-40B4-BE49-F238E27FC236}">
                  <a16:creationId xmlns:a16="http://schemas.microsoft.com/office/drawing/2014/main" id="{B1209F14-41C9-EC1A-DFD0-3F9CA3FF3CF8}"/>
                </a:ext>
              </a:extLst>
            </p:cNvPr>
            <p:cNvSpPr>
              <a:spLocks noEditPoints="1"/>
            </p:cNvSpPr>
            <p:nvPr>
              <p:custDataLst>
                <p:tags r:id="rId187"/>
              </p:custDataLst>
            </p:nvPr>
          </p:nvSpPr>
          <p:spPr bwMode="auto">
            <a:xfrm>
              <a:off x="3259138" y="2624138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6 1">
              <a:extLst>
                <a:ext uri="{FF2B5EF4-FFF2-40B4-BE49-F238E27FC236}">
                  <a16:creationId xmlns:a16="http://schemas.microsoft.com/office/drawing/2014/main" id="{23296E98-7F53-CE72-E3CB-4ED71A54F530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40360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1070FB-959D-320C-96E6-381BCF37B1B5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481447" y="5324643"/>
            <a:ext cx="2053141" cy="563040"/>
            <a:chOff x="2541587" y="2540000"/>
            <a:chExt cx="2587625" cy="709613"/>
          </a:xfrm>
        </p:grpSpPr>
        <p:sp>
          <p:nvSpPr>
            <p:cNvPr id="35" name="Freeform 255 1">
              <a:extLst>
                <a:ext uri="{FF2B5EF4-FFF2-40B4-BE49-F238E27FC236}">
                  <a16:creationId xmlns:a16="http://schemas.microsoft.com/office/drawing/2014/main" id="{72A58964-9B39-3721-1C8E-08C072886B93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2551112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256 1">
              <a:extLst>
                <a:ext uri="{FF2B5EF4-FFF2-40B4-BE49-F238E27FC236}">
                  <a16:creationId xmlns:a16="http://schemas.microsoft.com/office/drawing/2014/main" id="{7319F39C-FC4C-9BC1-DA58-EFF8B9E03F9F}"/>
                </a:ext>
              </a:extLst>
            </p:cNvPr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6622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7 1">
              <a:extLst>
                <a:ext uri="{FF2B5EF4-FFF2-40B4-BE49-F238E27FC236}">
                  <a16:creationId xmlns:a16="http://schemas.microsoft.com/office/drawing/2014/main" id="{21FD9375-6B55-316C-0B28-C8353676FF82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2832100" y="2552700"/>
              <a:ext cx="101600" cy="168275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8 1">
              <a:extLst>
                <a:ext uri="{FF2B5EF4-FFF2-40B4-BE49-F238E27FC236}">
                  <a16:creationId xmlns:a16="http://schemas.microsoft.com/office/drawing/2014/main" id="{7ADB2C8C-2966-31CA-9FF5-DC3FC6B5CD12}"/>
                </a:ext>
              </a:extLst>
            </p:cNvPr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2952750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9 1">
              <a:extLst>
                <a:ext uri="{FF2B5EF4-FFF2-40B4-BE49-F238E27FC236}">
                  <a16:creationId xmlns:a16="http://schemas.microsoft.com/office/drawing/2014/main" id="{775A6149-3DCB-B0FA-D19A-9B00EA797BEB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197225" y="2611438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60 1">
              <a:extLst>
                <a:ext uri="{FF2B5EF4-FFF2-40B4-BE49-F238E27FC236}">
                  <a16:creationId xmlns:a16="http://schemas.microsoft.com/office/drawing/2014/main" id="{7C175249-5D25-6752-EAD0-6D0E1816E36A}"/>
                </a:ext>
              </a:extLst>
            </p:cNvPr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3298825" y="2695575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1 1">
              <a:extLst>
                <a:ext uri="{FF2B5EF4-FFF2-40B4-BE49-F238E27FC236}">
                  <a16:creationId xmlns:a16="http://schemas.microsoft.com/office/drawing/2014/main" id="{E27C6599-77DE-6AFC-25DE-074868D8DA0E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346450" y="2571750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262 1">
              <a:extLst>
                <a:ext uri="{FF2B5EF4-FFF2-40B4-BE49-F238E27FC236}">
                  <a16:creationId xmlns:a16="http://schemas.microsoft.com/office/drawing/2014/main" id="{911485B9-2829-A35F-5852-7A11502209C3}"/>
                </a:ext>
              </a:extLst>
            </p:cNvPr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34496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3 1">
              <a:extLst>
                <a:ext uri="{FF2B5EF4-FFF2-40B4-BE49-F238E27FC236}">
                  <a16:creationId xmlns:a16="http://schemas.microsoft.com/office/drawing/2014/main" id="{71CCB961-CE74-6E39-BEA9-3727F5CEE375}"/>
                </a:ext>
              </a:extLst>
            </p:cNvPr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3603625" y="2555875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64 1">
              <a:extLst>
                <a:ext uri="{FF2B5EF4-FFF2-40B4-BE49-F238E27FC236}">
                  <a16:creationId xmlns:a16="http://schemas.microsoft.com/office/drawing/2014/main" id="{3A7FA26C-7C38-48D7-8892-5F6AC16A5B69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3790950" y="2540000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5 1">
              <a:extLst>
                <a:ext uri="{FF2B5EF4-FFF2-40B4-BE49-F238E27FC236}">
                  <a16:creationId xmlns:a16="http://schemas.microsoft.com/office/drawing/2014/main" id="{663FBC61-F30A-4C1F-B491-A7BD9E64DAB4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863975" y="2613025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6 1">
              <a:extLst>
                <a:ext uri="{FF2B5EF4-FFF2-40B4-BE49-F238E27FC236}">
                  <a16:creationId xmlns:a16="http://schemas.microsoft.com/office/drawing/2014/main" id="{E4B75378-204B-4375-0A4D-F0848D5EFF7E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4006850" y="2695575"/>
              <a:ext cx="25400" cy="714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7 1">
              <a:extLst>
                <a:ext uri="{FF2B5EF4-FFF2-40B4-BE49-F238E27FC236}">
                  <a16:creationId xmlns:a16="http://schemas.microsoft.com/office/drawing/2014/main" id="{4F55525F-0911-670C-5175-339FBDFC0679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4094162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8 1">
              <a:extLst>
                <a:ext uri="{FF2B5EF4-FFF2-40B4-BE49-F238E27FC236}">
                  <a16:creationId xmlns:a16="http://schemas.microsoft.com/office/drawing/2014/main" id="{286382C4-12D2-36A8-F366-1F3411979F22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4268787" y="2540000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9 1">
              <a:extLst>
                <a:ext uri="{FF2B5EF4-FFF2-40B4-BE49-F238E27FC236}">
                  <a16:creationId xmlns:a16="http://schemas.microsoft.com/office/drawing/2014/main" id="{99F0DF76-9829-BA5B-DC1D-37B45D179CC7}"/>
                </a:ext>
              </a:extLst>
            </p:cNvPr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4419600" y="2632075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0 1">
              <a:extLst>
                <a:ext uri="{FF2B5EF4-FFF2-40B4-BE49-F238E27FC236}">
                  <a16:creationId xmlns:a16="http://schemas.microsoft.com/office/drawing/2014/main" id="{F1808F8F-F51E-313A-A460-F686354955E7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4667250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71 1">
              <a:extLst>
                <a:ext uri="{FF2B5EF4-FFF2-40B4-BE49-F238E27FC236}">
                  <a16:creationId xmlns:a16="http://schemas.microsoft.com/office/drawing/2014/main" id="{374483EF-AFD3-DB37-FFAF-59D3F07EBD19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4779962" y="2695575"/>
              <a:ext cx="26988" cy="714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2 1">
              <a:extLst>
                <a:ext uri="{FF2B5EF4-FFF2-40B4-BE49-F238E27FC236}">
                  <a16:creationId xmlns:a16="http://schemas.microsoft.com/office/drawing/2014/main" id="{B0EF0D79-1BB0-26F9-CD0C-3800084FC2A5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4905375" y="2611438"/>
              <a:ext cx="115888" cy="111125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3 1">
              <a:extLst>
                <a:ext uri="{FF2B5EF4-FFF2-40B4-BE49-F238E27FC236}">
                  <a16:creationId xmlns:a16="http://schemas.microsoft.com/office/drawing/2014/main" id="{DA8A7A1A-C790-39BF-6B6D-ACDC7CDF9858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037137" y="2611438"/>
              <a:ext cx="92075" cy="109538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74 1">
              <a:extLst>
                <a:ext uri="{FF2B5EF4-FFF2-40B4-BE49-F238E27FC236}">
                  <a16:creationId xmlns:a16="http://schemas.microsoft.com/office/drawing/2014/main" id="{279B8397-8965-2FB7-78FB-2F1EE27081CF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2541587" y="3041650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75 1">
              <a:extLst>
                <a:ext uri="{FF2B5EF4-FFF2-40B4-BE49-F238E27FC236}">
                  <a16:creationId xmlns:a16="http://schemas.microsoft.com/office/drawing/2014/main" id="{42C7D1D4-59C5-18FA-4797-3FD574A13649}"/>
                </a:ext>
              </a:extLst>
            </p:cNvPr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2662237" y="31765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76 1">
              <a:extLst>
                <a:ext uri="{FF2B5EF4-FFF2-40B4-BE49-F238E27FC236}">
                  <a16:creationId xmlns:a16="http://schemas.microsoft.com/office/drawing/2014/main" id="{9BEF8B66-365E-E611-B19D-10209792D7DC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2828925" y="3098800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77 1">
              <a:extLst>
                <a:ext uri="{FF2B5EF4-FFF2-40B4-BE49-F238E27FC236}">
                  <a16:creationId xmlns:a16="http://schemas.microsoft.com/office/drawing/2014/main" id="{0669AC87-208B-7CEE-A7DA-12E32E57660F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2965450" y="30210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8 1">
              <a:extLst>
                <a:ext uri="{FF2B5EF4-FFF2-40B4-BE49-F238E27FC236}">
                  <a16:creationId xmlns:a16="http://schemas.microsoft.com/office/drawing/2014/main" id="{6010C90B-8619-991A-5350-A55A32E630CD}"/>
                </a:ext>
              </a:extLst>
            </p:cNvPr>
            <p:cNvSpPr>
              <a:spLocks noEditPoints="1"/>
            </p:cNvSpPr>
            <p:nvPr>
              <p:custDataLst>
                <p:tags r:id="rId168"/>
              </p:custDataLst>
            </p:nvPr>
          </p:nvSpPr>
          <p:spPr bwMode="auto">
            <a:xfrm>
              <a:off x="3105150" y="3040063"/>
              <a:ext cx="47625" cy="161925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79 1">
              <a:extLst>
                <a:ext uri="{FF2B5EF4-FFF2-40B4-BE49-F238E27FC236}">
                  <a16:creationId xmlns:a16="http://schemas.microsoft.com/office/drawing/2014/main" id="{F78143F3-3D7D-C470-7279-96100D1F56B9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3167062" y="3095625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0 1">
              <a:extLst>
                <a:ext uri="{FF2B5EF4-FFF2-40B4-BE49-F238E27FC236}">
                  <a16:creationId xmlns:a16="http://schemas.microsoft.com/office/drawing/2014/main" id="{5C92ADA9-C5FF-82B4-0E6D-11DC5388EAA8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3382962" y="3035300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1 1">
              <a:extLst>
                <a:ext uri="{FF2B5EF4-FFF2-40B4-BE49-F238E27FC236}">
                  <a16:creationId xmlns:a16="http://schemas.microsoft.com/office/drawing/2014/main" id="{FC4EA8EB-7D3C-2D87-66D6-5AD2AB5D8D75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3519487" y="3035300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2 1">
              <a:extLst>
                <a:ext uri="{FF2B5EF4-FFF2-40B4-BE49-F238E27FC236}">
                  <a16:creationId xmlns:a16="http://schemas.microsoft.com/office/drawing/2014/main" id="{130D2B57-0AD8-E971-022D-A0789C50BA05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3681412" y="3035300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83 1">
              <a:extLst>
                <a:ext uri="{FF2B5EF4-FFF2-40B4-BE49-F238E27FC236}">
                  <a16:creationId xmlns:a16="http://schemas.microsoft.com/office/drawing/2014/main" id="{4476DD8C-2938-E50B-300D-08300B95B4C1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3871912" y="3032125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84 1">
              <a:extLst>
                <a:ext uri="{FF2B5EF4-FFF2-40B4-BE49-F238E27FC236}">
                  <a16:creationId xmlns:a16="http://schemas.microsoft.com/office/drawing/2014/main" id="{613EAC8C-1F38-C401-506C-0E5E2D015E4A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4083050" y="30940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85 1">
              <a:extLst>
                <a:ext uri="{FF2B5EF4-FFF2-40B4-BE49-F238E27FC236}">
                  <a16:creationId xmlns:a16="http://schemas.microsoft.com/office/drawing/2014/main" id="{40D606CE-089E-3906-EF46-C3582DFB0228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4186237" y="3095625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86 1">
              <a:extLst>
                <a:ext uri="{FF2B5EF4-FFF2-40B4-BE49-F238E27FC236}">
                  <a16:creationId xmlns:a16="http://schemas.microsoft.com/office/drawing/2014/main" id="{AA608B61-1682-0D75-D5B5-2F42D98E0BCF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4303712" y="3095625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87 1">
              <a:extLst>
                <a:ext uri="{FF2B5EF4-FFF2-40B4-BE49-F238E27FC236}">
                  <a16:creationId xmlns:a16="http://schemas.microsoft.com/office/drawing/2014/main" id="{DD95A036-2E21-B3B3-E66B-899A3F970CC4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4432300" y="30940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8 1">
              <a:extLst>
                <a:ext uri="{FF2B5EF4-FFF2-40B4-BE49-F238E27FC236}">
                  <a16:creationId xmlns:a16="http://schemas.microsoft.com/office/drawing/2014/main" id="{76018CDD-559A-7C26-511B-B74D463EC3A3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4545012" y="3035300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9 1">
              <a:extLst>
                <a:ext uri="{FF2B5EF4-FFF2-40B4-BE49-F238E27FC236}">
                  <a16:creationId xmlns:a16="http://schemas.microsoft.com/office/drawing/2014/main" id="{3C03E10D-65D9-AFF9-D925-7BEF62A27AC2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4606925" y="30940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0 1">
              <a:extLst>
                <a:ext uri="{FF2B5EF4-FFF2-40B4-BE49-F238E27FC236}">
                  <a16:creationId xmlns:a16="http://schemas.microsoft.com/office/drawing/2014/main" id="{F244D2AE-98C2-5815-24D3-7E7834CFB4DB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4773612" y="3098800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58829-2E9D-A15C-D9F8-6A99ECC81AB8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889401" y="1699855"/>
            <a:ext cx="960763" cy="286185"/>
            <a:chOff x="2540000" y="2540000"/>
            <a:chExt cx="895350" cy="266700"/>
          </a:xfrm>
        </p:grpSpPr>
        <p:sp>
          <p:nvSpPr>
            <p:cNvPr id="72" name="Freeform 297 1">
              <a:extLst>
                <a:ext uri="{FF2B5EF4-FFF2-40B4-BE49-F238E27FC236}">
                  <a16:creationId xmlns:a16="http://schemas.microsoft.com/office/drawing/2014/main" id="{D630F7B3-EB23-AB46-A893-6B3B1D597FC2}"/>
                </a:ext>
              </a:extLst>
            </p:cNvPr>
            <p:cNvSpPr>
              <a:spLocks noEditPoints="1"/>
            </p:cNvSpPr>
            <p:nvPr>
              <p:custDataLst>
                <p:tags r:id="rId137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98 1">
              <a:extLst>
                <a:ext uri="{FF2B5EF4-FFF2-40B4-BE49-F238E27FC236}">
                  <a16:creationId xmlns:a16="http://schemas.microsoft.com/office/drawing/2014/main" id="{18168D76-FE8F-01BC-8E8D-4433D6F993C7}"/>
                </a:ext>
              </a:extLst>
            </p:cNvPr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99 1">
              <a:extLst>
                <a:ext uri="{FF2B5EF4-FFF2-40B4-BE49-F238E27FC236}">
                  <a16:creationId xmlns:a16="http://schemas.microsoft.com/office/drawing/2014/main" id="{2423AF9D-521D-32AD-7F02-2B92A84C5F23}"/>
                </a:ext>
              </a:extLst>
            </p:cNvPr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00 1">
              <a:extLst>
                <a:ext uri="{FF2B5EF4-FFF2-40B4-BE49-F238E27FC236}">
                  <a16:creationId xmlns:a16="http://schemas.microsoft.com/office/drawing/2014/main" id="{080EE9C3-F464-9772-0AEC-8F475C1EC951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1 1">
              <a:extLst>
                <a:ext uri="{FF2B5EF4-FFF2-40B4-BE49-F238E27FC236}">
                  <a16:creationId xmlns:a16="http://schemas.microsoft.com/office/drawing/2014/main" id="{85E97C53-7DF5-21B0-A7DC-0B4621B2B7DA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02 1">
              <a:extLst>
                <a:ext uri="{FF2B5EF4-FFF2-40B4-BE49-F238E27FC236}">
                  <a16:creationId xmlns:a16="http://schemas.microsoft.com/office/drawing/2014/main" id="{BE1EF07A-2875-FCB4-4337-F00265840981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3 1">
              <a:extLst>
                <a:ext uri="{FF2B5EF4-FFF2-40B4-BE49-F238E27FC236}">
                  <a16:creationId xmlns:a16="http://schemas.microsoft.com/office/drawing/2014/main" id="{DA0F0CB7-E0D4-13DD-E092-2D151EA88A5A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4 1">
              <a:extLst>
                <a:ext uri="{FF2B5EF4-FFF2-40B4-BE49-F238E27FC236}">
                  <a16:creationId xmlns:a16="http://schemas.microsoft.com/office/drawing/2014/main" id="{791228AE-18BB-5B47-CCB2-91E4E615665F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AC4744-1FD5-B6CC-9695-8934131784E6}"/>
              </a:ext>
            </a:extLst>
          </p:cNvPr>
          <p:cNvCxnSpPr>
            <a:cxnSpLocks/>
          </p:cNvCxnSpPr>
          <p:nvPr/>
        </p:nvCxnSpPr>
        <p:spPr>
          <a:xfrm>
            <a:off x="3696226" y="4421149"/>
            <a:ext cx="1438468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A894D7F-1716-D188-E011-B1521BA321A7}"/>
              </a:ext>
            </a:extLst>
          </p:cNvPr>
          <p:cNvSpPr/>
          <p:nvPr/>
        </p:nvSpPr>
        <p:spPr>
          <a:xfrm>
            <a:off x="3696226" y="3276806"/>
            <a:ext cx="1513749" cy="754205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64C7E3E9-F05E-0B4E-F288-ED4D3926CBDE}"/>
              </a:ext>
            </a:extLst>
          </p:cNvPr>
          <p:cNvSpPr/>
          <p:nvPr/>
        </p:nvSpPr>
        <p:spPr>
          <a:xfrm rot="10800000">
            <a:off x="3607800" y="2370815"/>
            <a:ext cx="1526894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832815AF-CBD8-3F09-D63A-FAFBBCB9BF59}"/>
              </a:ext>
            </a:extLst>
          </p:cNvPr>
          <p:cNvSpPr/>
          <p:nvPr/>
        </p:nvSpPr>
        <p:spPr>
          <a:xfrm>
            <a:off x="3357010" y="4667765"/>
            <a:ext cx="2371045" cy="1477964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57210C3-47D5-0BC8-B7BC-E5128DB55D4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299520" y="1663956"/>
            <a:ext cx="1684019" cy="355868"/>
            <a:chOff x="8016875" y="1854200"/>
            <a:chExt cx="1262063" cy="266700"/>
          </a:xfrm>
        </p:grpSpPr>
        <p:sp>
          <p:nvSpPr>
            <p:cNvPr id="85" name="Freeform 328">
              <a:extLst>
                <a:ext uri="{FF2B5EF4-FFF2-40B4-BE49-F238E27FC236}">
                  <a16:creationId xmlns:a16="http://schemas.microsoft.com/office/drawing/2014/main" id="{928EE5B3-47E8-4F76-956A-BFFFD3C4BA52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8016875" y="1911350"/>
              <a:ext cx="144463" cy="166688"/>
            </a:xfrm>
            <a:custGeom>
              <a:avLst/>
              <a:gdLst>
                <a:gd name="T0" fmla="*/ 283 w 384"/>
                <a:gd name="T1" fmla="*/ 278 h 385"/>
                <a:gd name="T2" fmla="*/ 294 w 384"/>
                <a:gd name="T3" fmla="*/ 342 h 385"/>
                <a:gd name="T4" fmla="*/ 323 w 384"/>
                <a:gd name="T5" fmla="*/ 375 h 385"/>
                <a:gd name="T6" fmla="*/ 384 w 384"/>
                <a:gd name="T7" fmla="*/ 343 h 385"/>
                <a:gd name="T8" fmla="*/ 380 w 384"/>
                <a:gd name="T9" fmla="*/ 339 h 385"/>
                <a:gd name="T10" fmla="*/ 361 w 384"/>
                <a:gd name="T11" fmla="*/ 346 h 385"/>
                <a:gd name="T12" fmla="*/ 356 w 384"/>
                <a:gd name="T13" fmla="*/ 348 h 385"/>
                <a:gd name="T14" fmla="*/ 333 w 384"/>
                <a:gd name="T15" fmla="*/ 304 h 385"/>
                <a:gd name="T16" fmla="*/ 321 w 384"/>
                <a:gd name="T17" fmla="*/ 200 h 385"/>
                <a:gd name="T18" fmla="*/ 315 w 384"/>
                <a:gd name="T19" fmla="*/ 47 h 385"/>
                <a:gd name="T20" fmla="*/ 316 w 384"/>
                <a:gd name="T21" fmla="*/ 10 h 385"/>
                <a:gd name="T22" fmla="*/ 310 w 384"/>
                <a:gd name="T23" fmla="*/ 0 h 385"/>
                <a:gd name="T24" fmla="*/ 274 w 384"/>
                <a:gd name="T25" fmla="*/ 22 h 385"/>
                <a:gd name="T26" fmla="*/ 270 w 384"/>
                <a:gd name="T27" fmla="*/ 28 h 385"/>
                <a:gd name="T28" fmla="*/ 168 w 384"/>
                <a:gd name="T29" fmla="*/ 212 h 385"/>
                <a:gd name="T30" fmla="*/ 60 w 384"/>
                <a:gd name="T31" fmla="*/ 339 h 385"/>
                <a:gd name="T32" fmla="*/ 22 w 384"/>
                <a:gd name="T33" fmla="*/ 309 h 385"/>
                <a:gd name="T34" fmla="*/ 18 w 384"/>
                <a:gd name="T35" fmla="*/ 305 h 385"/>
                <a:gd name="T36" fmla="*/ 0 w 384"/>
                <a:gd name="T37" fmla="*/ 343 h 385"/>
                <a:gd name="T38" fmla="*/ 45 w 384"/>
                <a:gd name="T39" fmla="*/ 385 h 385"/>
                <a:gd name="T40" fmla="*/ 147 w 384"/>
                <a:gd name="T41" fmla="*/ 278 h 385"/>
                <a:gd name="T42" fmla="*/ 283 w 384"/>
                <a:gd name="T43" fmla="*/ 278 h 385"/>
                <a:gd name="T44" fmla="*/ 273 w 384"/>
                <a:gd name="T45" fmla="*/ 61 h 385"/>
                <a:gd name="T46" fmla="*/ 273 w 384"/>
                <a:gd name="T47" fmla="*/ 90 h 385"/>
                <a:gd name="T48" fmla="*/ 275 w 384"/>
                <a:gd name="T49" fmla="*/ 177 h 385"/>
                <a:gd name="T50" fmla="*/ 280 w 384"/>
                <a:gd name="T51" fmla="*/ 250 h 385"/>
                <a:gd name="T52" fmla="*/ 189 w 384"/>
                <a:gd name="T53" fmla="*/ 250 h 385"/>
                <a:gd name="T54" fmla="*/ 161 w 384"/>
                <a:gd name="T55" fmla="*/ 258 h 385"/>
                <a:gd name="T56" fmla="*/ 228 w 384"/>
                <a:gd name="T57" fmla="*/ 147 h 385"/>
                <a:gd name="T58" fmla="*/ 272 w 384"/>
                <a:gd name="T59" fmla="*/ 61 h 385"/>
                <a:gd name="T60" fmla="*/ 273 w 384"/>
                <a:gd name="T61" fmla="*/ 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4" h="385">
                  <a:moveTo>
                    <a:pt x="283" y="278"/>
                  </a:moveTo>
                  <a:cubicBezTo>
                    <a:pt x="285" y="309"/>
                    <a:pt x="291" y="332"/>
                    <a:pt x="294" y="342"/>
                  </a:cubicBezTo>
                  <a:cubicBezTo>
                    <a:pt x="299" y="364"/>
                    <a:pt x="302" y="375"/>
                    <a:pt x="323" y="375"/>
                  </a:cubicBezTo>
                  <a:cubicBezTo>
                    <a:pt x="346" y="375"/>
                    <a:pt x="384" y="353"/>
                    <a:pt x="384" y="343"/>
                  </a:cubicBezTo>
                  <a:cubicBezTo>
                    <a:pt x="384" y="340"/>
                    <a:pt x="382" y="339"/>
                    <a:pt x="380" y="339"/>
                  </a:cubicBezTo>
                  <a:cubicBezTo>
                    <a:pt x="373" y="339"/>
                    <a:pt x="363" y="345"/>
                    <a:pt x="361" y="346"/>
                  </a:cubicBezTo>
                  <a:cubicBezTo>
                    <a:pt x="358" y="348"/>
                    <a:pt x="357" y="348"/>
                    <a:pt x="356" y="348"/>
                  </a:cubicBezTo>
                  <a:cubicBezTo>
                    <a:pt x="342" y="348"/>
                    <a:pt x="339" y="334"/>
                    <a:pt x="333" y="304"/>
                  </a:cubicBezTo>
                  <a:cubicBezTo>
                    <a:pt x="329" y="288"/>
                    <a:pt x="325" y="268"/>
                    <a:pt x="321" y="200"/>
                  </a:cubicBezTo>
                  <a:cubicBezTo>
                    <a:pt x="317" y="149"/>
                    <a:pt x="315" y="98"/>
                    <a:pt x="315" y="47"/>
                  </a:cubicBezTo>
                  <a:cubicBezTo>
                    <a:pt x="315" y="35"/>
                    <a:pt x="316" y="22"/>
                    <a:pt x="316" y="10"/>
                  </a:cubicBezTo>
                  <a:cubicBezTo>
                    <a:pt x="316" y="2"/>
                    <a:pt x="316" y="0"/>
                    <a:pt x="310" y="0"/>
                  </a:cubicBezTo>
                  <a:cubicBezTo>
                    <a:pt x="303" y="0"/>
                    <a:pt x="283" y="9"/>
                    <a:pt x="274" y="22"/>
                  </a:cubicBezTo>
                  <a:lnTo>
                    <a:pt x="270" y="28"/>
                  </a:lnTo>
                  <a:cubicBezTo>
                    <a:pt x="231" y="112"/>
                    <a:pt x="194" y="172"/>
                    <a:pt x="168" y="212"/>
                  </a:cubicBezTo>
                  <a:cubicBezTo>
                    <a:pt x="139" y="258"/>
                    <a:pt x="87" y="339"/>
                    <a:pt x="60" y="339"/>
                  </a:cubicBezTo>
                  <a:cubicBezTo>
                    <a:pt x="42" y="339"/>
                    <a:pt x="26" y="327"/>
                    <a:pt x="22" y="309"/>
                  </a:cubicBezTo>
                  <a:cubicBezTo>
                    <a:pt x="21" y="308"/>
                    <a:pt x="20" y="305"/>
                    <a:pt x="18" y="305"/>
                  </a:cubicBezTo>
                  <a:cubicBezTo>
                    <a:pt x="11" y="305"/>
                    <a:pt x="0" y="329"/>
                    <a:pt x="0" y="343"/>
                  </a:cubicBezTo>
                  <a:cubicBezTo>
                    <a:pt x="0" y="363"/>
                    <a:pt x="21" y="385"/>
                    <a:pt x="45" y="385"/>
                  </a:cubicBezTo>
                  <a:cubicBezTo>
                    <a:pt x="79" y="385"/>
                    <a:pt x="136" y="295"/>
                    <a:pt x="147" y="278"/>
                  </a:cubicBezTo>
                  <a:lnTo>
                    <a:pt x="283" y="278"/>
                  </a:lnTo>
                  <a:close/>
                  <a:moveTo>
                    <a:pt x="273" y="61"/>
                  </a:moveTo>
                  <a:lnTo>
                    <a:pt x="273" y="90"/>
                  </a:lnTo>
                  <a:cubicBezTo>
                    <a:pt x="273" y="119"/>
                    <a:pt x="274" y="148"/>
                    <a:pt x="275" y="177"/>
                  </a:cubicBezTo>
                  <a:cubicBezTo>
                    <a:pt x="276" y="187"/>
                    <a:pt x="278" y="224"/>
                    <a:pt x="280" y="250"/>
                  </a:cubicBezTo>
                  <a:lnTo>
                    <a:pt x="189" y="250"/>
                  </a:lnTo>
                  <a:cubicBezTo>
                    <a:pt x="181" y="250"/>
                    <a:pt x="174" y="250"/>
                    <a:pt x="161" y="258"/>
                  </a:cubicBezTo>
                  <a:cubicBezTo>
                    <a:pt x="196" y="205"/>
                    <a:pt x="225" y="153"/>
                    <a:pt x="228" y="147"/>
                  </a:cubicBezTo>
                  <a:cubicBezTo>
                    <a:pt x="253" y="103"/>
                    <a:pt x="266" y="74"/>
                    <a:pt x="272" y="61"/>
                  </a:cubicBezTo>
                  <a:lnTo>
                    <a:pt x="273" y="6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29">
              <a:extLst>
                <a:ext uri="{FF2B5EF4-FFF2-40B4-BE49-F238E27FC236}">
                  <a16:creationId xmlns:a16="http://schemas.microsoft.com/office/drawing/2014/main" id="{93B754B8-1563-6D33-3543-E6BBF21CA5E1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8178800" y="1905000"/>
              <a:ext cx="42863" cy="215900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0">
              <a:extLst>
                <a:ext uri="{FF2B5EF4-FFF2-40B4-BE49-F238E27FC236}">
                  <a16:creationId xmlns:a16="http://schemas.microsoft.com/office/drawing/2014/main" id="{44DF45E4-F672-BBC0-C5B1-E000EF0E4470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8239125" y="1971675"/>
              <a:ext cx="92075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1">
              <a:extLst>
                <a:ext uri="{FF2B5EF4-FFF2-40B4-BE49-F238E27FC236}">
                  <a16:creationId xmlns:a16="http://schemas.microsoft.com/office/drawing/2014/main" id="{52D01B33-17FF-B812-C100-DDB8A059E9E0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8355013" y="2044700"/>
              <a:ext cx="22225" cy="6508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32">
              <a:extLst>
                <a:ext uri="{FF2B5EF4-FFF2-40B4-BE49-F238E27FC236}">
                  <a16:creationId xmlns:a16="http://schemas.microsoft.com/office/drawing/2014/main" id="{C868511B-4941-2869-F7C5-FD8D3CEEE9BA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8428038" y="1922463"/>
              <a:ext cx="39688" cy="1444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33">
              <a:extLst>
                <a:ext uri="{FF2B5EF4-FFF2-40B4-BE49-F238E27FC236}">
                  <a16:creationId xmlns:a16="http://schemas.microsoft.com/office/drawing/2014/main" id="{7E01164B-BAE3-87C5-4863-ABA7FDCE73C1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8480425" y="1916113"/>
              <a:ext cx="92075" cy="153988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2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9 w 246"/>
                <a:gd name="T35" fmla="*/ 341 h 352"/>
                <a:gd name="T36" fmla="*/ 56 w 246"/>
                <a:gd name="T37" fmla="*/ 309 h 352"/>
                <a:gd name="T38" fmla="*/ 42 w 246"/>
                <a:gd name="T39" fmla="*/ 239 h 352"/>
                <a:gd name="T40" fmla="*/ 57 w 246"/>
                <a:gd name="T41" fmla="*/ 169 h 352"/>
                <a:gd name="T42" fmla="*/ 114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2" y="126"/>
                  </a:cubicBezTo>
                  <a:cubicBezTo>
                    <a:pt x="53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9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9"/>
                  </a:cubicBezTo>
                  <a:cubicBezTo>
                    <a:pt x="68" y="153"/>
                    <a:pt x="87" y="137"/>
                    <a:pt x="114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34">
              <a:extLst>
                <a:ext uri="{FF2B5EF4-FFF2-40B4-BE49-F238E27FC236}">
                  <a16:creationId xmlns:a16="http://schemas.microsoft.com/office/drawing/2014/main" id="{8E402641-844E-AD30-D671-99F8643832B3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8593138" y="2044700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35">
              <a:extLst>
                <a:ext uri="{FF2B5EF4-FFF2-40B4-BE49-F238E27FC236}">
                  <a16:creationId xmlns:a16="http://schemas.microsoft.com/office/drawing/2014/main" id="{E6F346D5-BC84-653A-192D-9D0BCCC69A32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8666163" y="1911350"/>
              <a:ext cx="103188" cy="2381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4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6">
              <a:extLst>
                <a:ext uri="{FF2B5EF4-FFF2-40B4-BE49-F238E27FC236}">
                  <a16:creationId xmlns:a16="http://schemas.microsoft.com/office/drawing/2014/main" id="{47598F20-6C2E-791F-1EBC-2154EFE8C0D6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8664575" y="1971675"/>
              <a:ext cx="9366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37">
              <a:extLst>
                <a:ext uri="{FF2B5EF4-FFF2-40B4-BE49-F238E27FC236}">
                  <a16:creationId xmlns:a16="http://schemas.microsoft.com/office/drawing/2014/main" id="{FB493090-BBF0-0CB9-2AB6-045B54A9D2B4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8782050" y="2044700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7 w 58"/>
                <a:gd name="T3" fmla="*/ 0 h 149"/>
                <a:gd name="T4" fmla="*/ 0 w 58"/>
                <a:gd name="T5" fmla="*/ 27 h 149"/>
                <a:gd name="T6" fmla="*/ 27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8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8">
              <a:extLst>
                <a:ext uri="{FF2B5EF4-FFF2-40B4-BE49-F238E27FC236}">
                  <a16:creationId xmlns:a16="http://schemas.microsoft.com/office/drawing/2014/main" id="{A1120216-CEF8-EBBE-B64B-36BCDB3C7F25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8882063" y="1911350"/>
              <a:ext cx="103188" cy="2381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39">
              <a:extLst>
                <a:ext uri="{FF2B5EF4-FFF2-40B4-BE49-F238E27FC236}">
                  <a16:creationId xmlns:a16="http://schemas.microsoft.com/office/drawing/2014/main" id="{2496EBA5-62E6-F47A-224B-EDCC6E5BA9BD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8853488" y="1971675"/>
              <a:ext cx="123825" cy="98425"/>
            </a:xfrm>
            <a:custGeom>
              <a:avLst/>
              <a:gdLst>
                <a:gd name="T0" fmla="*/ 216 w 330"/>
                <a:gd name="T1" fmla="*/ 51 h 226"/>
                <a:gd name="T2" fmla="*/ 224 w 330"/>
                <a:gd name="T3" fmla="*/ 19 h 226"/>
                <a:gd name="T4" fmla="*/ 209 w 330"/>
                <a:gd name="T5" fmla="*/ 5 h 226"/>
                <a:gd name="T6" fmla="*/ 191 w 330"/>
                <a:gd name="T7" fmla="*/ 19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7 w 330"/>
                <a:gd name="T33" fmla="*/ 27 h 226"/>
                <a:gd name="T34" fmla="*/ 68 w 330"/>
                <a:gd name="T35" fmla="*/ 62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7 h 226"/>
                <a:gd name="T54" fmla="*/ 309 w 330"/>
                <a:gd name="T55" fmla="*/ 79 h 226"/>
                <a:gd name="T56" fmla="*/ 281 w 330"/>
                <a:gd name="T57" fmla="*/ 171 h 226"/>
                <a:gd name="T58" fmla="*/ 227 w 330"/>
                <a:gd name="T59" fmla="*/ 215 h 226"/>
                <a:gd name="T60" fmla="*/ 190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9" y="40"/>
                    <a:pt x="224" y="22"/>
                    <a:pt x="224" y="19"/>
                  </a:cubicBezTo>
                  <a:cubicBezTo>
                    <a:pt x="224" y="10"/>
                    <a:pt x="217" y="5"/>
                    <a:pt x="209" y="5"/>
                  </a:cubicBezTo>
                  <a:cubicBezTo>
                    <a:pt x="203" y="5"/>
                    <a:pt x="194" y="9"/>
                    <a:pt x="191" y="19"/>
                  </a:cubicBezTo>
                  <a:cubicBezTo>
                    <a:pt x="189" y="23"/>
                    <a:pt x="166" y="118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69"/>
                    <a:pt x="158" y="170"/>
                    <a:pt x="158" y="173"/>
                  </a:cubicBezTo>
                  <a:cubicBezTo>
                    <a:pt x="147" y="199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5" y="134"/>
                    <a:pt x="98" y="72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8"/>
                    <a:pt x="90" y="0"/>
                    <a:pt x="66" y="0"/>
                  </a:cubicBezTo>
                  <a:cubicBezTo>
                    <a:pt x="19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0"/>
                    <a:pt x="14" y="72"/>
                  </a:cubicBezTo>
                  <a:cubicBezTo>
                    <a:pt x="28" y="26"/>
                    <a:pt x="47" y="11"/>
                    <a:pt x="64" y="11"/>
                  </a:cubicBezTo>
                  <a:cubicBezTo>
                    <a:pt x="69" y="11"/>
                    <a:pt x="77" y="11"/>
                    <a:pt x="77" y="27"/>
                  </a:cubicBezTo>
                  <a:cubicBezTo>
                    <a:pt x="77" y="40"/>
                    <a:pt x="71" y="54"/>
                    <a:pt x="68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1" y="37"/>
                  </a:cubicBezTo>
                  <a:cubicBezTo>
                    <a:pt x="296" y="43"/>
                    <a:pt x="309" y="56"/>
                    <a:pt x="309" y="79"/>
                  </a:cubicBezTo>
                  <a:cubicBezTo>
                    <a:pt x="309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1"/>
                  </a:cubicBezTo>
                  <a:cubicBezTo>
                    <a:pt x="190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0">
              <a:extLst>
                <a:ext uri="{FF2B5EF4-FFF2-40B4-BE49-F238E27FC236}">
                  <a16:creationId xmlns:a16="http://schemas.microsoft.com/office/drawing/2014/main" id="{DA2F1B61-2076-DDE8-9F4A-5948511ECFD4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9002713" y="2044700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1">
              <a:extLst>
                <a:ext uri="{FF2B5EF4-FFF2-40B4-BE49-F238E27FC236}">
                  <a16:creationId xmlns:a16="http://schemas.microsoft.com/office/drawing/2014/main" id="{FAA7E5B9-DC87-0E43-F3D9-3158C2ABA9A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9094788" y="1854200"/>
              <a:ext cx="103188" cy="23813"/>
            </a:xfrm>
            <a:custGeom>
              <a:avLst/>
              <a:gdLst>
                <a:gd name="T0" fmla="*/ 270 w 277"/>
                <a:gd name="T1" fmla="*/ 0 h 56"/>
                <a:gd name="T2" fmla="*/ 194 w 277"/>
                <a:gd name="T3" fmla="*/ 35 h 56"/>
                <a:gd name="T4" fmla="*/ 142 w 277"/>
                <a:gd name="T5" fmla="*/ 17 h 56"/>
                <a:gd name="T6" fmla="*/ 92 w 277"/>
                <a:gd name="T7" fmla="*/ 0 h 56"/>
                <a:gd name="T8" fmla="*/ 56 w 277"/>
                <a:gd name="T9" fmla="*/ 9 h 56"/>
                <a:gd name="T10" fmla="*/ 27 w 277"/>
                <a:gd name="T11" fmla="*/ 26 h 56"/>
                <a:gd name="T12" fmla="*/ 0 w 277"/>
                <a:gd name="T13" fmla="*/ 48 h 56"/>
                <a:gd name="T14" fmla="*/ 7 w 277"/>
                <a:gd name="T15" fmla="*/ 56 h 56"/>
                <a:gd name="T16" fmla="*/ 84 w 277"/>
                <a:gd name="T17" fmla="*/ 21 h 56"/>
                <a:gd name="T18" fmla="*/ 136 w 277"/>
                <a:gd name="T19" fmla="*/ 40 h 56"/>
                <a:gd name="T20" fmla="*/ 185 w 277"/>
                <a:gd name="T21" fmla="*/ 56 h 56"/>
                <a:gd name="T22" fmla="*/ 222 w 277"/>
                <a:gd name="T23" fmla="*/ 47 h 56"/>
                <a:gd name="T24" fmla="*/ 250 w 277"/>
                <a:gd name="T25" fmla="*/ 30 h 56"/>
                <a:gd name="T26" fmla="*/ 277 w 277"/>
                <a:gd name="T27" fmla="*/ 8 h 56"/>
                <a:gd name="T28" fmla="*/ 270 w 277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6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6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5" y="56"/>
                    <a:pt x="185" y="56"/>
                  </a:cubicBezTo>
                  <a:cubicBezTo>
                    <a:pt x="198" y="56"/>
                    <a:pt x="211" y="52"/>
                    <a:pt x="222" y="47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2">
              <a:extLst>
                <a:ext uri="{FF2B5EF4-FFF2-40B4-BE49-F238E27FC236}">
                  <a16:creationId xmlns:a16="http://schemas.microsoft.com/office/drawing/2014/main" id="{0AC6114D-6051-6177-5083-EDEB5D32CDE9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9075738" y="1922463"/>
              <a:ext cx="39688" cy="1444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1" y="13"/>
                    <a:pt x="21" y="26"/>
                  </a:cubicBezTo>
                  <a:cubicBezTo>
                    <a:pt x="21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43">
              <a:extLst>
                <a:ext uri="{FF2B5EF4-FFF2-40B4-BE49-F238E27FC236}">
                  <a16:creationId xmlns:a16="http://schemas.microsoft.com/office/drawing/2014/main" id="{F0D66A6D-AFCD-7D0F-4EE9-31C1CFC38F3C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9128125" y="1916113"/>
              <a:ext cx="90488" cy="153988"/>
            </a:xfrm>
            <a:custGeom>
              <a:avLst/>
              <a:gdLst>
                <a:gd name="T0" fmla="*/ 172 w 245"/>
                <a:gd name="T1" fmla="*/ 319 h 352"/>
                <a:gd name="T2" fmla="*/ 172 w 245"/>
                <a:gd name="T3" fmla="*/ 352 h 352"/>
                <a:gd name="T4" fmla="*/ 245 w 245"/>
                <a:gd name="T5" fmla="*/ 346 h 352"/>
                <a:gd name="T6" fmla="*/ 245 w 245"/>
                <a:gd name="T7" fmla="*/ 331 h 352"/>
                <a:gd name="T8" fmla="*/ 207 w 245"/>
                <a:gd name="T9" fmla="*/ 303 h 352"/>
                <a:gd name="T10" fmla="*/ 207 w 245"/>
                <a:gd name="T11" fmla="*/ 0 h 352"/>
                <a:gd name="T12" fmla="*/ 135 w 245"/>
                <a:gd name="T13" fmla="*/ 6 h 352"/>
                <a:gd name="T14" fmla="*/ 135 w 245"/>
                <a:gd name="T15" fmla="*/ 21 h 352"/>
                <a:gd name="T16" fmla="*/ 174 w 245"/>
                <a:gd name="T17" fmla="*/ 49 h 352"/>
                <a:gd name="T18" fmla="*/ 174 w 245"/>
                <a:gd name="T19" fmla="*/ 157 h 352"/>
                <a:gd name="T20" fmla="*/ 111 w 245"/>
                <a:gd name="T21" fmla="*/ 126 h 352"/>
                <a:gd name="T22" fmla="*/ 0 w 245"/>
                <a:gd name="T23" fmla="*/ 239 h 352"/>
                <a:gd name="T24" fmla="*/ 105 w 245"/>
                <a:gd name="T25" fmla="*/ 352 h 352"/>
                <a:gd name="T26" fmla="*/ 172 w 245"/>
                <a:gd name="T27" fmla="*/ 319 h 352"/>
                <a:gd name="T28" fmla="*/ 172 w 245"/>
                <a:gd name="T29" fmla="*/ 185 h 352"/>
                <a:gd name="T30" fmla="*/ 172 w 245"/>
                <a:gd name="T31" fmla="*/ 287 h 352"/>
                <a:gd name="T32" fmla="*/ 167 w 245"/>
                <a:gd name="T33" fmla="*/ 306 h 352"/>
                <a:gd name="T34" fmla="*/ 108 w 245"/>
                <a:gd name="T35" fmla="*/ 341 h 352"/>
                <a:gd name="T36" fmla="*/ 55 w 245"/>
                <a:gd name="T37" fmla="*/ 309 h 352"/>
                <a:gd name="T38" fmla="*/ 41 w 245"/>
                <a:gd name="T39" fmla="*/ 239 h 352"/>
                <a:gd name="T40" fmla="*/ 56 w 245"/>
                <a:gd name="T41" fmla="*/ 169 h 352"/>
                <a:gd name="T42" fmla="*/ 113 w 245"/>
                <a:gd name="T43" fmla="*/ 137 h 352"/>
                <a:gd name="T44" fmla="*/ 167 w 245"/>
                <a:gd name="T45" fmla="*/ 167 h 352"/>
                <a:gd name="T46" fmla="*/ 172 w 245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52">
                  <a:moveTo>
                    <a:pt x="172" y="319"/>
                  </a:moveTo>
                  <a:lnTo>
                    <a:pt x="172" y="352"/>
                  </a:lnTo>
                  <a:lnTo>
                    <a:pt x="245" y="346"/>
                  </a:lnTo>
                  <a:lnTo>
                    <a:pt x="245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59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8" y="352"/>
                    <a:pt x="105" y="352"/>
                  </a:cubicBezTo>
                  <a:cubicBezTo>
                    <a:pt x="137" y="352"/>
                    <a:pt x="160" y="335"/>
                    <a:pt x="172" y="319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6"/>
                  </a:cubicBezTo>
                  <a:cubicBezTo>
                    <a:pt x="152" y="330"/>
                    <a:pt x="129" y="341"/>
                    <a:pt x="108" y="341"/>
                  </a:cubicBezTo>
                  <a:cubicBezTo>
                    <a:pt x="85" y="341"/>
                    <a:pt x="67" y="328"/>
                    <a:pt x="55" y="309"/>
                  </a:cubicBezTo>
                  <a:cubicBezTo>
                    <a:pt x="42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6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0" y="137"/>
                    <a:pt x="151" y="144"/>
                    <a:pt x="167" y="167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4">
              <a:extLst>
                <a:ext uri="{FF2B5EF4-FFF2-40B4-BE49-F238E27FC236}">
                  <a16:creationId xmlns:a16="http://schemas.microsoft.com/office/drawing/2014/main" id="{F6C04282-D400-9D70-ED2B-C1DB36D0170D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9234488" y="1905000"/>
              <a:ext cx="44450" cy="2159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A09345F-E2A0-94B3-5424-AA0096254BD8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8401486" y="1731646"/>
            <a:ext cx="554696" cy="267785"/>
            <a:chOff x="2541590" y="2540000"/>
            <a:chExt cx="598488" cy="288926"/>
          </a:xfrm>
        </p:grpSpPr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A5591780-9792-3007-2084-FF25319ED8FC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541590" y="2557463"/>
              <a:ext cx="169863" cy="1857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9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3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4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0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0"/>
                  </a:lnTo>
                  <a:cubicBezTo>
                    <a:pt x="83" y="350"/>
                    <a:pt x="85" y="352"/>
                    <a:pt x="91" y="352"/>
                  </a:cubicBezTo>
                  <a:cubicBezTo>
                    <a:pt x="99" y="352"/>
                    <a:pt x="101" y="349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31755E20-B3FF-5758-E32E-FE3958AEA770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695578" y="2646363"/>
              <a:ext cx="103188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4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9 h 42"/>
                <a:gd name="T16" fmla="*/ 103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70" y="24"/>
                    <a:pt x="151" y="24"/>
                  </a:cubicBezTo>
                  <a:cubicBezTo>
                    <a:pt x="139" y="24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4" y="39"/>
                    <a:pt x="6" y="42"/>
                  </a:cubicBezTo>
                  <a:cubicBezTo>
                    <a:pt x="25" y="27"/>
                    <a:pt x="44" y="19"/>
                    <a:pt x="62" y="19"/>
                  </a:cubicBezTo>
                  <a:cubicBezTo>
                    <a:pt x="75" y="19"/>
                    <a:pt x="84" y="21"/>
                    <a:pt x="103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8EB4BADD-CCB6-A61A-56B5-7E64226230E3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2676528" y="2703513"/>
              <a:ext cx="36513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91272D7-474D-6483-64EC-7C2EF556B76A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728915" y="2700338"/>
              <a:ext cx="90488" cy="128588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4 w 187"/>
                <a:gd name="T5" fmla="*/ 36 h 246"/>
                <a:gd name="T6" fmla="*/ 134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1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6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1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A889B8BD-7972-1EA0-BB54-B2D1983E358A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863853" y="2540000"/>
              <a:ext cx="55563" cy="2635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AA2C1215-F25F-63BA-2C80-C9CC89697EE1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941640" y="2546350"/>
              <a:ext cx="133350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E64008D4-51AF-D3FF-277D-FE0C6A1FB492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2940053" y="2620963"/>
              <a:ext cx="120650" cy="119063"/>
            </a:xfrm>
            <a:custGeom>
              <a:avLst/>
              <a:gdLst>
                <a:gd name="T0" fmla="*/ 153 w 249"/>
                <a:gd name="T1" fmla="*/ 69 h 225"/>
                <a:gd name="T2" fmla="*/ 202 w 249"/>
                <a:gd name="T3" fmla="*/ 11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1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3 h 225"/>
                <a:gd name="T40" fmla="*/ 47 w 249"/>
                <a:gd name="T41" fmla="*/ 225 h 225"/>
                <a:gd name="T42" fmla="*/ 100 w 249"/>
                <a:gd name="T43" fmla="*/ 188 h 225"/>
                <a:gd name="T44" fmla="*/ 154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5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3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3" y="69"/>
                  </a:moveTo>
                  <a:cubicBezTo>
                    <a:pt x="156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4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100" y="188"/>
                  </a:cubicBezTo>
                  <a:cubicBezTo>
                    <a:pt x="106" y="206"/>
                    <a:pt x="124" y="225"/>
                    <a:pt x="154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1" y="214"/>
                    <a:pt x="155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95B95C8F-86D0-17CA-6D4B-52B3C144E935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084515" y="2540000"/>
              <a:ext cx="55563" cy="2635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1457AE0-AD8A-7D99-8D32-F947C4F730A0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6609070" y="2611694"/>
            <a:ext cx="1069975" cy="266700"/>
            <a:chOff x="8640763" y="2801938"/>
            <a:chExt cx="1069975" cy="266700"/>
          </a:xfrm>
        </p:grpSpPr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EC8ECF54-EE1F-40E0-34F2-A9A5E084B9A4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8640763" y="2817813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428230DE-3A22-D5AD-07D6-288F2D57A473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8759826" y="2882901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A833A3B7-1E31-32B6-EB37-4C16138C03DC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8872538" y="2849563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AF78E8B0-CC59-06D0-8E8A-2403B5CA1E98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8967788" y="2813051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3584C793-56E9-09B1-1F38-CAFEA03DC49E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110663" y="2878138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3C36ECC7-F16B-A427-B242-E365814F3F89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240838" y="2879726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41E9CCA0-A3AE-27B8-82C6-92A1059107EA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431338" y="2801938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EB0FD138-245E-D1F7-FAAF-53E5A62B2EED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505951" y="2808288"/>
              <a:ext cx="130175" cy="31750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9EFA5DA0-CF81-1AA1-889E-47A9EB97F1F7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9509126" y="2886076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570197DB-74FE-A699-253F-0684B5FDAFDF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9656763" y="2801938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EAC9F42-B457-C60A-E749-2F8429E3FBB4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6551920" y="3573719"/>
            <a:ext cx="1165225" cy="292100"/>
            <a:chOff x="8583613" y="3763963"/>
            <a:chExt cx="1165225" cy="292100"/>
          </a:xfrm>
        </p:grpSpPr>
        <p:sp>
          <p:nvSpPr>
            <p:cNvPr id="123" name="Freeform 174">
              <a:extLst>
                <a:ext uri="{FF2B5EF4-FFF2-40B4-BE49-F238E27FC236}">
                  <a16:creationId xmlns:a16="http://schemas.microsoft.com/office/drawing/2014/main" id="{32963319-FA41-0409-B891-33F6F26A0B2C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8583613" y="3779838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2 h 345"/>
                <a:gd name="T12" fmla="*/ 223 w 230"/>
                <a:gd name="T13" fmla="*/ 32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09 h 345"/>
                <a:gd name="T24" fmla="*/ 167 w 230"/>
                <a:gd name="T25" fmla="*/ 309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5">
              <a:extLst>
                <a:ext uri="{FF2B5EF4-FFF2-40B4-BE49-F238E27FC236}">
                  <a16:creationId xmlns:a16="http://schemas.microsoft.com/office/drawing/2014/main" id="{3F254F10-76DC-6557-9DD7-DE3612C5623F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8723313" y="3779838"/>
              <a:ext cx="119063" cy="184150"/>
            </a:xfrm>
            <a:custGeom>
              <a:avLst/>
              <a:gdLst>
                <a:gd name="T0" fmla="*/ 62 w 257"/>
                <a:gd name="T1" fmla="*/ 0 h 347"/>
                <a:gd name="T2" fmla="*/ 0 w 257"/>
                <a:gd name="T3" fmla="*/ 0 h 347"/>
                <a:gd name="T4" fmla="*/ 0 w 257"/>
                <a:gd name="T5" fmla="*/ 347 h 347"/>
                <a:gd name="T6" fmla="*/ 39 w 257"/>
                <a:gd name="T7" fmla="*/ 347 h 347"/>
                <a:gd name="T8" fmla="*/ 39 w 257"/>
                <a:gd name="T9" fmla="*/ 36 h 347"/>
                <a:gd name="T10" fmla="*/ 39 w 257"/>
                <a:gd name="T11" fmla="*/ 36 h 347"/>
                <a:gd name="T12" fmla="*/ 73 w 257"/>
                <a:gd name="T13" fmla="*/ 104 h 347"/>
                <a:gd name="T14" fmla="*/ 195 w 257"/>
                <a:gd name="T15" fmla="*/ 347 h 347"/>
                <a:gd name="T16" fmla="*/ 257 w 257"/>
                <a:gd name="T17" fmla="*/ 347 h 347"/>
                <a:gd name="T18" fmla="*/ 257 w 257"/>
                <a:gd name="T19" fmla="*/ 0 h 347"/>
                <a:gd name="T20" fmla="*/ 218 w 257"/>
                <a:gd name="T21" fmla="*/ 0 h 347"/>
                <a:gd name="T22" fmla="*/ 218 w 257"/>
                <a:gd name="T23" fmla="*/ 311 h 347"/>
                <a:gd name="T24" fmla="*/ 217 w 257"/>
                <a:gd name="T25" fmla="*/ 311 h 347"/>
                <a:gd name="T26" fmla="*/ 184 w 257"/>
                <a:gd name="T27" fmla="*/ 243 h 347"/>
                <a:gd name="T28" fmla="*/ 62 w 257"/>
                <a:gd name="T2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7">
                  <a:moveTo>
                    <a:pt x="62" y="0"/>
                  </a:moveTo>
                  <a:lnTo>
                    <a:pt x="0" y="0"/>
                  </a:lnTo>
                  <a:lnTo>
                    <a:pt x="0" y="347"/>
                  </a:lnTo>
                  <a:lnTo>
                    <a:pt x="39" y="347"/>
                  </a:lnTo>
                  <a:lnTo>
                    <a:pt x="39" y="36"/>
                  </a:lnTo>
                  <a:lnTo>
                    <a:pt x="39" y="36"/>
                  </a:lnTo>
                  <a:cubicBezTo>
                    <a:pt x="49" y="56"/>
                    <a:pt x="70" y="99"/>
                    <a:pt x="73" y="104"/>
                  </a:cubicBezTo>
                  <a:lnTo>
                    <a:pt x="195" y="347"/>
                  </a:lnTo>
                  <a:lnTo>
                    <a:pt x="257" y="347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1"/>
                    <a:pt x="187" y="248"/>
                    <a:pt x="184" y="243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6">
              <a:extLst>
                <a:ext uri="{FF2B5EF4-FFF2-40B4-BE49-F238E27FC236}">
                  <a16:creationId xmlns:a16="http://schemas.microsoft.com/office/drawing/2014/main" id="{3B0C0F3E-B57D-5439-A423-6171691B9CD3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8888413" y="3779838"/>
              <a:ext cx="157163" cy="184150"/>
            </a:xfrm>
            <a:custGeom>
              <a:avLst/>
              <a:gdLst>
                <a:gd name="T0" fmla="*/ 214 w 336"/>
                <a:gd name="T1" fmla="*/ 170 h 347"/>
                <a:gd name="T2" fmla="*/ 168 w 336"/>
                <a:gd name="T3" fmla="*/ 300 h 347"/>
                <a:gd name="T4" fmla="*/ 167 w 336"/>
                <a:gd name="T5" fmla="*/ 300 h 347"/>
                <a:gd name="T6" fmla="*/ 151 w 336"/>
                <a:gd name="T7" fmla="*/ 250 h 347"/>
                <a:gd name="T8" fmla="*/ 73 w 336"/>
                <a:gd name="T9" fmla="*/ 44 h 347"/>
                <a:gd name="T10" fmla="*/ 56 w 336"/>
                <a:gd name="T11" fmla="*/ 0 h 347"/>
                <a:gd name="T12" fmla="*/ 0 w 336"/>
                <a:gd name="T13" fmla="*/ 0 h 347"/>
                <a:gd name="T14" fmla="*/ 0 w 336"/>
                <a:gd name="T15" fmla="*/ 347 h 347"/>
                <a:gd name="T16" fmla="*/ 39 w 336"/>
                <a:gd name="T17" fmla="*/ 347 h 347"/>
                <a:gd name="T18" fmla="*/ 39 w 336"/>
                <a:gd name="T19" fmla="*/ 37 h 347"/>
                <a:gd name="T20" fmla="*/ 39 w 336"/>
                <a:gd name="T21" fmla="*/ 37 h 347"/>
                <a:gd name="T22" fmla="*/ 75 w 336"/>
                <a:gd name="T23" fmla="*/ 142 h 347"/>
                <a:gd name="T24" fmla="*/ 149 w 336"/>
                <a:gd name="T25" fmla="*/ 336 h 347"/>
                <a:gd name="T26" fmla="*/ 185 w 336"/>
                <a:gd name="T27" fmla="*/ 336 h 347"/>
                <a:gd name="T28" fmla="*/ 252 w 336"/>
                <a:gd name="T29" fmla="*/ 162 h 347"/>
                <a:gd name="T30" fmla="*/ 275 w 336"/>
                <a:gd name="T31" fmla="*/ 99 h 347"/>
                <a:gd name="T32" fmla="*/ 296 w 336"/>
                <a:gd name="T33" fmla="*/ 37 h 347"/>
                <a:gd name="T34" fmla="*/ 297 w 336"/>
                <a:gd name="T35" fmla="*/ 37 h 347"/>
                <a:gd name="T36" fmla="*/ 297 w 336"/>
                <a:gd name="T37" fmla="*/ 347 h 347"/>
                <a:gd name="T38" fmla="*/ 336 w 336"/>
                <a:gd name="T39" fmla="*/ 347 h 347"/>
                <a:gd name="T40" fmla="*/ 336 w 336"/>
                <a:gd name="T41" fmla="*/ 0 h 347"/>
                <a:gd name="T42" fmla="*/ 279 w 336"/>
                <a:gd name="T43" fmla="*/ 0 h 347"/>
                <a:gd name="T44" fmla="*/ 214 w 336"/>
                <a:gd name="T45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7">
                  <a:moveTo>
                    <a:pt x="214" y="170"/>
                  </a:moveTo>
                  <a:cubicBezTo>
                    <a:pt x="197" y="215"/>
                    <a:pt x="173" y="277"/>
                    <a:pt x="168" y="300"/>
                  </a:cubicBezTo>
                  <a:lnTo>
                    <a:pt x="167" y="300"/>
                  </a:lnTo>
                  <a:cubicBezTo>
                    <a:pt x="165" y="290"/>
                    <a:pt x="159" y="271"/>
                    <a:pt x="151" y="250"/>
                  </a:cubicBezTo>
                  <a:lnTo>
                    <a:pt x="73" y="44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39" y="347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8"/>
                    <a:pt x="75" y="142"/>
                  </a:cubicBezTo>
                  <a:lnTo>
                    <a:pt x="149" y="336"/>
                  </a:lnTo>
                  <a:lnTo>
                    <a:pt x="185" y="336"/>
                  </a:lnTo>
                  <a:lnTo>
                    <a:pt x="252" y="162"/>
                  </a:lnTo>
                  <a:cubicBezTo>
                    <a:pt x="268" y="121"/>
                    <a:pt x="272" y="109"/>
                    <a:pt x="275" y="99"/>
                  </a:cubicBezTo>
                  <a:cubicBezTo>
                    <a:pt x="280" y="84"/>
                    <a:pt x="294" y="48"/>
                    <a:pt x="296" y="37"/>
                  </a:cubicBezTo>
                  <a:lnTo>
                    <a:pt x="297" y="37"/>
                  </a:lnTo>
                  <a:lnTo>
                    <a:pt x="297" y="347"/>
                  </a:lnTo>
                  <a:lnTo>
                    <a:pt x="336" y="347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7">
              <a:extLst>
                <a:ext uri="{FF2B5EF4-FFF2-40B4-BE49-F238E27FC236}">
                  <a16:creationId xmlns:a16="http://schemas.microsoft.com/office/drawing/2014/main" id="{D4EEA214-C02B-538B-DCF5-750F571BD1F3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9083676" y="3776663"/>
              <a:ext cx="122238" cy="188913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4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0"/>
                    <a:pt x="248" y="58"/>
                  </a:cubicBezTo>
                  <a:lnTo>
                    <a:pt x="255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8">
              <a:extLst>
                <a:ext uri="{FF2B5EF4-FFF2-40B4-BE49-F238E27FC236}">
                  <a16:creationId xmlns:a16="http://schemas.microsoft.com/office/drawing/2014/main" id="{45416642-55F5-1339-44C3-C4CA0BEF0257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9245601" y="3871913"/>
              <a:ext cx="100013" cy="22225"/>
            </a:xfrm>
            <a:custGeom>
              <a:avLst/>
              <a:gdLst>
                <a:gd name="T0" fmla="*/ 214 w 214"/>
                <a:gd name="T1" fmla="*/ 8 h 42"/>
                <a:gd name="T2" fmla="*/ 208 w 214"/>
                <a:gd name="T3" fmla="*/ 0 h 42"/>
                <a:gd name="T4" fmla="*/ 151 w 214"/>
                <a:gd name="T5" fmla="*/ 23 h 42"/>
                <a:gd name="T6" fmla="*/ 111 w 214"/>
                <a:gd name="T7" fmla="*/ 12 h 42"/>
                <a:gd name="T8" fmla="*/ 70 w 214"/>
                <a:gd name="T9" fmla="*/ 0 h 42"/>
                <a:gd name="T10" fmla="*/ 0 w 214"/>
                <a:gd name="T11" fmla="*/ 34 h 42"/>
                <a:gd name="T12" fmla="*/ 6 w 214"/>
                <a:gd name="T13" fmla="*/ 42 h 42"/>
                <a:gd name="T14" fmla="*/ 62 w 214"/>
                <a:gd name="T15" fmla="*/ 18 h 42"/>
                <a:gd name="T16" fmla="*/ 102 w 214"/>
                <a:gd name="T17" fmla="*/ 30 h 42"/>
                <a:gd name="T18" fmla="*/ 143 w 214"/>
                <a:gd name="T19" fmla="*/ 42 h 42"/>
                <a:gd name="T20" fmla="*/ 214 w 214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42">
                  <a:moveTo>
                    <a:pt x="214" y="8"/>
                  </a:moveTo>
                  <a:cubicBezTo>
                    <a:pt x="212" y="5"/>
                    <a:pt x="210" y="3"/>
                    <a:pt x="208" y="0"/>
                  </a:cubicBezTo>
                  <a:cubicBezTo>
                    <a:pt x="188" y="15"/>
                    <a:pt x="169" y="23"/>
                    <a:pt x="151" y="23"/>
                  </a:cubicBezTo>
                  <a:cubicBezTo>
                    <a:pt x="138" y="23"/>
                    <a:pt x="130" y="21"/>
                    <a:pt x="111" y="12"/>
                  </a:cubicBezTo>
                  <a:cubicBezTo>
                    <a:pt x="98" y="6"/>
                    <a:pt x="85" y="0"/>
                    <a:pt x="70" y="0"/>
                  </a:cubicBezTo>
                  <a:cubicBezTo>
                    <a:pt x="46" y="0"/>
                    <a:pt x="30" y="12"/>
                    <a:pt x="0" y="34"/>
                  </a:cubicBezTo>
                  <a:cubicBezTo>
                    <a:pt x="2" y="37"/>
                    <a:pt x="3" y="39"/>
                    <a:pt x="6" y="42"/>
                  </a:cubicBezTo>
                  <a:cubicBezTo>
                    <a:pt x="25" y="27"/>
                    <a:pt x="44" y="18"/>
                    <a:pt x="62" y="18"/>
                  </a:cubicBezTo>
                  <a:cubicBezTo>
                    <a:pt x="75" y="18"/>
                    <a:pt x="84" y="21"/>
                    <a:pt x="102" y="30"/>
                  </a:cubicBezTo>
                  <a:cubicBezTo>
                    <a:pt x="115" y="36"/>
                    <a:pt x="128" y="42"/>
                    <a:pt x="143" y="42"/>
                  </a:cubicBezTo>
                  <a:cubicBezTo>
                    <a:pt x="167" y="42"/>
                    <a:pt x="183" y="30"/>
                    <a:pt x="214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79">
              <a:extLst>
                <a:ext uri="{FF2B5EF4-FFF2-40B4-BE49-F238E27FC236}">
                  <a16:creationId xmlns:a16="http://schemas.microsoft.com/office/drawing/2014/main" id="{4CFF8145-F2C0-E7C1-74B6-55295E317BB9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226551" y="3930651"/>
              <a:ext cx="34925" cy="123825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8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4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4"/>
                    <a:pt x="39" y="234"/>
                  </a:cubicBezTo>
                  <a:cubicBezTo>
                    <a:pt x="51" y="234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0">
              <a:extLst>
                <a:ext uri="{FF2B5EF4-FFF2-40B4-BE49-F238E27FC236}">
                  <a16:creationId xmlns:a16="http://schemas.microsoft.com/office/drawing/2014/main" id="{8B2473AB-E268-3587-A061-0D3991BF8512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277351" y="3925888"/>
              <a:ext cx="87313" cy="130175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6 h 246"/>
                <a:gd name="T4" fmla="*/ 135 w 187"/>
                <a:gd name="T5" fmla="*/ 36 h 246"/>
                <a:gd name="T6" fmla="*/ 135 w 187"/>
                <a:gd name="T7" fmla="*/ 108 h 246"/>
                <a:gd name="T8" fmla="*/ 86 w 187"/>
                <a:gd name="T9" fmla="*/ 88 h 246"/>
                <a:gd name="T10" fmla="*/ 0 w 187"/>
                <a:gd name="T11" fmla="*/ 167 h 246"/>
                <a:gd name="T12" fmla="*/ 82 w 187"/>
                <a:gd name="T13" fmla="*/ 246 h 246"/>
                <a:gd name="T14" fmla="*/ 133 w 187"/>
                <a:gd name="T15" fmla="*/ 224 h 246"/>
                <a:gd name="T16" fmla="*/ 133 w 187"/>
                <a:gd name="T17" fmla="*/ 246 h 246"/>
                <a:gd name="T18" fmla="*/ 187 w 187"/>
                <a:gd name="T19" fmla="*/ 242 h 246"/>
                <a:gd name="T20" fmla="*/ 187 w 187"/>
                <a:gd name="T21" fmla="*/ 229 h 246"/>
                <a:gd name="T22" fmla="*/ 161 w 187"/>
                <a:gd name="T23" fmla="*/ 210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5 h 246"/>
                <a:gd name="T30" fmla="*/ 84 w 187"/>
                <a:gd name="T31" fmla="*/ 236 h 246"/>
                <a:gd name="T32" fmla="*/ 43 w 187"/>
                <a:gd name="T33" fmla="*/ 214 h 246"/>
                <a:gd name="T34" fmla="*/ 32 w 187"/>
                <a:gd name="T35" fmla="*/ 167 h 246"/>
                <a:gd name="T36" fmla="*/ 46 w 187"/>
                <a:gd name="T37" fmla="*/ 117 h 246"/>
                <a:gd name="T38" fmla="*/ 87 w 187"/>
                <a:gd name="T39" fmla="*/ 98 h 246"/>
                <a:gd name="T40" fmla="*/ 129 w 187"/>
                <a:gd name="T41" fmla="*/ 118 h 246"/>
                <a:gd name="T42" fmla="*/ 133 w 187"/>
                <a:gd name="T43" fmla="*/ 131 h 246"/>
                <a:gd name="T44" fmla="*/ 133 w 187"/>
                <a:gd name="T45" fmla="*/ 20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5" y="19"/>
                    <a:pt x="135" y="36"/>
                  </a:cubicBezTo>
                  <a:lnTo>
                    <a:pt x="135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0"/>
                    <a:pt x="133" y="224"/>
                  </a:cubicBezTo>
                  <a:lnTo>
                    <a:pt x="133" y="246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4"/>
                    <a:pt x="43" y="214"/>
                  </a:cubicBezTo>
                  <a:cubicBezTo>
                    <a:pt x="36" y="204"/>
                    <a:pt x="32" y="190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6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1">
              <a:extLst>
                <a:ext uri="{FF2B5EF4-FFF2-40B4-BE49-F238E27FC236}">
                  <a16:creationId xmlns:a16="http://schemas.microsoft.com/office/drawing/2014/main" id="{E3DDF77E-1436-8FB8-D454-4037250A5E84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9407526" y="3763963"/>
              <a:ext cx="53975" cy="265113"/>
            </a:xfrm>
            <a:custGeom>
              <a:avLst/>
              <a:gdLst>
                <a:gd name="T0" fmla="*/ 116 w 116"/>
                <a:gd name="T1" fmla="*/ 495 h 500"/>
                <a:gd name="T2" fmla="*/ 108 w 116"/>
                <a:gd name="T3" fmla="*/ 484 h 500"/>
                <a:gd name="T4" fmla="*/ 29 w 116"/>
                <a:gd name="T5" fmla="*/ 250 h 500"/>
                <a:gd name="T6" fmla="*/ 110 w 116"/>
                <a:gd name="T7" fmla="*/ 14 h 500"/>
                <a:gd name="T8" fmla="*/ 116 w 116"/>
                <a:gd name="T9" fmla="*/ 5 h 500"/>
                <a:gd name="T10" fmla="*/ 111 w 116"/>
                <a:gd name="T11" fmla="*/ 0 h 500"/>
                <a:gd name="T12" fmla="*/ 32 w 116"/>
                <a:gd name="T13" fmla="*/ 98 h 500"/>
                <a:gd name="T14" fmla="*/ 0 w 116"/>
                <a:gd name="T15" fmla="*/ 250 h 500"/>
                <a:gd name="T16" fmla="*/ 33 w 116"/>
                <a:gd name="T17" fmla="*/ 406 h 500"/>
                <a:gd name="T18" fmla="*/ 111 w 116"/>
                <a:gd name="T19" fmla="*/ 500 h 500"/>
                <a:gd name="T20" fmla="*/ 116 w 116"/>
                <a:gd name="T21" fmla="*/ 49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495"/>
                  </a:moveTo>
                  <a:cubicBezTo>
                    <a:pt x="116" y="493"/>
                    <a:pt x="116" y="492"/>
                    <a:pt x="108" y="484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500"/>
                    <a:pt x="111" y="500"/>
                  </a:cubicBezTo>
                  <a:cubicBezTo>
                    <a:pt x="114" y="500"/>
                    <a:pt x="116" y="498"/>
                    <a:pt x="116" y="4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2">
              <a:extLst>
                <a:ext uri="{FF2B5EF4-FFF2-40B4-BE49-F238E27FC236}">
                  <a16:creationId xmlns:a16="http://schemas.microsoft.com/office/drawing/2014/main" id="{39F93008-ABBE-9895-87BF-66AC5B1CEE9B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9480551" y="3771901"/>
              <a:ext cx="130175" cy="30163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6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7 h 57"/>
                <a:gd name="T12" fmla="*/ 0 w 277"/>
                <a:gd name="T13" fmla="*/ 49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1"/>
                    <a:pt x="219" y="36"/>
                    <a:pt x="193" y="36"/>
                  </a:cubicBezTo>
                  <a:cubicBezTo>
                    <a:pt x="173" y="36"/>
                    <a:pt x="159" y="27"/>
                    <a:pt x="141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20"/>
                    <a:pt x="27" y="27"/>
                  </a:cubicBezTo>
                  <a:lnTo>
                    <a:pt x="0" y="49"/>
                  </a:lnTo>
                  <a:lnTo>
                    <a:pt x="7" y="57"/>
                  </a:lnTo>
                  <a:cubicBezTo>
                    <a:pt x="31" y="37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49" y="49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8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3">
              <a:extLst>
                <a:ext uri="{FF2B5EF4-FFF2-40B4-BE49-F238E27FC236}">
                  <a16:creationId xmlns:a16="http://schemas.microsoft.com/office/drawing/2014/main" id="{3D982E1A-1F48-06B7-2CDB-6C19A67397C7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483726" y="3849688"/>
              <a:ext cx="123825" cy="115888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1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5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1"/>
                  </a:cubicBezTo>
                  <a:cubicBezTo>
                    <a:pt x="0" y="185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5"/>
                  </a:cubicBezTo>
                  <a:cubicBezTo>
                    <a:pt x="31" y="140"/>
                    <a:pt x="37" y="99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0"/>
                    <a:pt x="158" y="141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4">
              <a:extLst>
                <a:ext uri="{FF2B5EF4-FFF2-40B4-BE49-F238E27FC236}">
                  <a16:creationId xmlns:a16="http://schemas.microsoft.com/office/drawing/2014/main" id="{DF98AE74-C3BB-F83E-5605-2E16CF74CDEB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623426" y="376396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1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5">
              <a:extLst>
                <a:ext uri="{FF2B5EF4-FFF2-40B4-BE49-F238E27FC236}">
                  <a16:creationId xmlns:a16="http://schemas.microsoft.com/office/drawing/2014/main" id="{AFB94469-296B-6CCD-7FEA-EF99375C449B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694863" y="3763963"/>
              <a:ext cx="53975" cy="265113"/>
            </a:xfrm>
            <a:custGeom>
              <a:avLst/>
              <a:gdLst>
                <a:gd name="T0" fmla="*/ 115 w 115"/>
                <a:gd name="T1" fmla="*/ 250 h 500"/>
                <a:gd name="T2" fmla="*/ 83 w 115"/>
                <a:gd name="T3" fmla="*/ 94 h 500"/>
                <a:gd name="T4" fmla="*/ 5 w 115"/>
                <a:gd name="T5" fmla="*/ 0 h 500"/>
                <a:gd name="T6" fmla="*/ 0 w 115"/>
                <a:gd name="T7" fmla="*/ 5 h 500"/>
                <a:gd name="T8" fmla="*/ 9 w 115"/>
                <a:gd name="T9" fmla="*/ 17 h 500"/>
                <a:gd name="T10" fmla="*/ 87 w 115"/>
                <a:gd name="T11" fmla="*/ 250 h 500"/>
                <a:gd name="T12" fmla="*/ 6 w 115"/>
                <a:gd name="T13" fmla="*/ 486 h 500"/>
                <a:gd name="T14" fmla="*/ 0 w 115"/>
                <a:gd name="T15" fmla="*/ 495 h 500"/>
                <a:gd name="T16" fmla="*/ 5 w 115"/>
                <a:gd name="T17" fmla="*/ 500 h 500"/>
                <a:gd name="T18" fmla="*/ 84 w 115"/>
                <a:gd name="T19" fmla="*/ 402 h 500"/>
                <a:gd name="T20" fmla="*/ 115 w 115"/>
                <a:gd name="T21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500">
                  <a:moveTo>
                    <a:pt x="115" y="250"/>
                  </a:moveTo>
                  <a:cubicBezTo>
                    <a:pt x="115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5"/>
                  </a:cubicBezTo>
                  <a:cubicBezTo>
                    <a:pt x="0" y="498"/>
                    <a:pt x="2" y="500"/>
                    <a:pt x="5" y="500"/>
                  </a:cubicBezTo>
                  <a:cubicBezTo>
                    <a:pt x="10" y="500"/>
                    <a:pt x="55" y="466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C627EB-EE4E-5572-5F5D-19DFD7606B50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6642407" y="4088069"/>
            <a:ext cx="914400" cy="266700"/>
            <a:chOff x="8674100" y="4278313"/>
            <a:chExt cx="914400" cy="266700"/>
          </a:xfrm>
        </p:grpSpPr>
        <p:sp>
          <p:nvSpPr>
            <p:cNvPr id="136" name="Freeform 159">
              <a:extLst>
                <a:ext uri="{FF2B5EF4-FFF2-40B4-BE49-F238E27FC236}">
                  <a16:creationId xmlns:a16="http://schemas.microsoft.com/office/drawing/2014/main" id="{ADF39A39-451B-11EB-1EF5-7B3622FC76E5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8674100" y="4292601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0">
              <a:extLst>
                <a:ext uri="{FF2B5EF4-FFF2-40B4-BE49-F238E27FC236}">
                  <a16:creationId xmlns:a16="http://schemas.microsoft.com/office/drawing/2014/main" id="{3AD9D0D2-480E-A1A0-4B9E-B9A32C5D3BD7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8793163" y="4354513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1">
              <a:extLst>
                <a:ext uri="{FF2B5EF4-FFF2-40B4-BE49-F238E27FC236}">
                  <a16:creationId xmlns:a16="http://schemas.microsoft.com/office/drawing/2014/main" id="{BF51CC58-9851-C10E-0E54-C195FF5B5C56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896350" y="4354513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2">
              <a:extLst>
                <a:ext uri="{FF2B5EF4-FFF2-40B4-BE49-F238E27FC236}">
                  <a16:creationId xmlns:a16="http://schemas.microsoft.com/office/drawing/2014/main" id="{182EAED9-66C7-78DA-3CC6-7CA5389E61B4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8997950" y="4354513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3">
              <a:extLst>
                <a:ext uri="{FF2B5EF4-FFF2-40B4-BE49-F238E27FC236}">
                  <a16:creationId xmlns:a16="http://schemas.microsoft.com/office/drawing/2014/main" id="{A84F311E-4C6A-899F-876C-7640B79C1726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9124950" y="43561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4">
              <a:extLst>
                <a:ext uri="{FF2B5EF4-FFF2-40B4-BE49-F238E27FC236}">
                  <a16:creationId xmlns:a16="http://schemas.microsoft.com/office/drawing/2014/main" id="{C555399C-37A5-2A4E-9773-C9F771CCDA9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9313863" y="4278313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5">
              <a:extLst>
                <a:ext uri="{FF2B5EF4-FFF2-40B4-BE49-F238E27FC236}">
                  <a16:creationId xmlns:a16="http://schemas.microsoft.com/office/drawing/2014/main" id="{CDB618B5-FEB9-A521-F9B8-9C49026BE3C5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9386888" y="4284663"/>
              <a:ext cx="128588" cy="31750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7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2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1 h 57"/>
                <a:gd name="T26" fmla="*/ 277 w 277"/>
                <a:gd name="T27" fmla="*/ 9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1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9"/>
                    <a:pt x="112" y="0"/>
                    <a:pt x="92" y="0"/>
                  </a:cubicBezTo>
                  <a:cubicBezTo>
                    <a:pt x="79" y="0"/>
                    <a:pt x="66" y="4"/>
                    <a:pt x="56" y="9"/>
                  </a:cubicBezTo>
                  <a:cubicBezTo>
                    <a:pt x="46" y="14"/>
                    <a:pt x="36" y="20"/>
                    <a:pt x="27" y="27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2"/>
                    <a:pt x="83" y="22"/>
                  </a:cubicBezTo>
                  <a:cubicBezTo>
                    <a:pt x="103" y="22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1"/>
                  </a:cubicBezTo>
                  <a:lnTo>
                    <a:pt x="277" y="9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6">
              <a:extLst>
                <a:ext uri="{FF2B5EF4-FFF2-40B4-BE49-F238E27FC236}">
                  <a16:creationId xmlns:a16="http://schemas.microsoft.com/office/drawing/2014/main" id="{7DFD1113-F0B3-60A3-D191-8CA0943F6687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90063" y="4362451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7">
              <a:extLst>
                <a:ext uri="{FF2B5EF4-FFF2-40B4-BE49-F238E27FC236}">
                  <a16:creationId xmlns:a16="http://schemas.microsoft.com/office/drawing/2014/main" id="{6A5C0386-71D5-5C57-3F40-8CCD63B6FF46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9534525" y="42783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854863-883E-2187-9324-FFDDAEECD64B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6269637" y="4920378"/>
            <a:ext cx="681249" cy="173016"/>
            <a:chOff x="2541586" y="2538412"/>
            <a:chExt cx="800101" cy="203201"/>
          </a:xfrm>
        </p:grpSpPr>
        <p:sp>
          <p:nvSpPr>
            <p:cNvPr id="146" name="Freeform 203 2 1">
              <a:extLst>
                <a:ext uri="{FF2B5EF4-FFF2-40B4-BE49-F238E27FC236}">
                  <a16:creationId xmlns:a16="http://schemas.microsoft.com/office/drawing/2014/main" id="{F45FF0BF-224C-E3E3-9174-A6E3036C18CF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04 2 1">
              <a:extLst>
                <a:ext uri="{FF2B5EF4-FFF2-40B4-BE49-F238E27FC236}">
                  <a16:creationId xmlns:a16="http://schemas.microsoft.com/office/drawing/2014/main" id="{C8BF662A-2A10-2867-70A9-CD6D55007A65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205 2 1">
              <a:extLst>
                <a:ext uri="{FF2B5EF4-FFF2-40B4-BE49-F238E27FC236}">
                  <a16:creationId xmlns:a16="http://schemas.microsoft.com/office/drawing/2014/main" id="{53E007FB-F421-FB4C-E599-9E3FAD5044DB}"/>
                </a:ext>
              </a:extLst>
            </p:cNvPr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6 2 1">
              <a:extLst>
                <a:ext uri="{FF2B5EF4-FFF2-40B4-BE49-F238E27FC236}">
                  <a16:creationId xmlns:a16="http://schemas.microsoft.com/office/drawing/2014/main" id="{19E055B8-92CD-523B-1E2D-ED6C99643416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7 2 1">
              <a:extLst>
                <a:ext uri="{FF2B5EF4-FFF2-40B4-BE49-F238E27FC236}">
                  <a16:creationId xmlns:a16="http://schemas.microsoft.com/office/drawing/2014/main" id="{C8051741-1F20-0CDE-0E09-54EF18F6EFD9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8 2 1">
              <a:extLst>
                <a:ext uri="{FF2B5EF4-FFF2-40B4-BE49-F238E27FC236}">
                  <a16:creationId xmlns:a16="http://schemas.microsoft.com/office/drawing/2014/main" id="{A80B48E1-4363-4FDB-92C7-5596D51AEE6F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0161285-345B-EE6F-30D0-B0BE0BF660D4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6269045" y="5245793"/>
            <a:ext cx="2203243" cy="602851"/>
            <a:chOff x="7958136" y="5526088"/>
            <a:chExt cx="2587625" cy="708026"/>
          </a:xfrm>
        </p:grpSpPr>
        <p:sp>
          <p:nvSpPr>
            <p:cNvPr id="153" name="Freeform 219">
              <a:extLst>
                <a:ext uri="{FF2B5EF4-FFF2-40B4-BE49-F238E27FC236}">
                  <a16:creationId xmlns:a16="http://schemas.microsoft.com/office/drawing/2014/main" id="{8E4BA147-CE9B-72AC-6B77-6548FD39C194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7967661" y="55451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220">
              <a:extLst>
                <a:ext uri="{FF2B5EF4-FFF2-40B4-BE49-F238E27FC236}">
                  <a16:creationId xmlns:a16="http://schemas.microsoft.com/office/drawing/2014/main" id="{DDED9768-627B-F327-EF98-EFF551B0A6A7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078786" y="5680076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1">
              <a:extLst>
                <a:ext uri="{FF2B5EF4-FFF2-40B4-BE49-F238E27FC236}">
                  <a16:creationId xmlns:a16="http://schemas.microsoft.com/office/drawing/2014/main" id="{B54D3498-2E1B-76FE-C02E-D0A8473C9088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8248649" y="5538788"/>
              <a:ext cx="101600" cy="166688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2">
              <a:extLst>
                <a:ext uri="{FF2B5EF4-FFF2-40B4-BE49-F238E27FC236}">
                  <a16:creationId xmlns:a16="http://schemas.microsoft.com/office/drawing/2014/main" id="{7F26D134-E788-5132-9807-529E1242155F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402636" y="5532438"/>
              <a:ext cx="127000" cy="26988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3">
              <a:extLst>
                <a:ext uri="{FF2B5EF4-FFF2-40B4-BE49-F238E27FC236}">
                  <a16:creationId xmlns:a16="http://schemas.microsoft.com/office/drawing/2014/main" id="{33C1272A-A063-F814-6D57-24661C3690AB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8369299" y="5599113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">
              <a:extLst>
                <a:ext uri="{FF2B5EF4-FFF2-40B4-BE49-F238E27FC236}">
                  <a16:creationId xmlns:a16="http://schemas.microsoft.com/office/drawing/2014/main" id="{32F8AFBA-B15F-0F61-DFB5-FF4CF571219E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8613774" y="5597526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225">
              <a:extLst>
                <a:ext uri="{FF2B5EF4-FFF2-40B4-BE49-F238E27FC236}">
                  <a16:creationId xmlns:a16="http://schemas.microsoft.com/office/drawing/2014/main" id="{26451D71-148A-4952-4715-89487CB418B2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715374" y="5680076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6">
              <a:extLst>
                <a:ext uri="{FF2B5EF4-FFF2-40B4-BE49-F238E27FC236}">
                  <a16:creationId xmlns:a16="http://schemas.microsoft.com/office/drawing/2014/main" id="{02E99AD0-D47B-D422-9131-EAF8713CEEF6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8762999" y="5557838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227">
              <a:extLst>
                <a:ext uri="{FF2B5EF4-FFF2-40B4-BE49-F238E27FC236}">
                  <a16:creationId xmlns:a16="http://schemas.microsoft.com/office/drawing/2014/main" id="{BE6753DE-4104-11C1-E0AF-F608212DF169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66186" y="5680076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8">
              <a:extLst>
                <a:ext uri="{FF2B5EF4-FFF2-40B4-BE49-F238E27FC236}">
                  <a16:creationId xmlns:a16="http://schemas.microsoft.com/office/drawing/2014/main" id="{FB41CC5A-20C0-002D-2004-A22279410A49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9020174" y="5541963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9">
              <a:extLst>
                <a:ext uri="{FF2B5EF4-FFF2-40B4-BE49-F238E27FC236}">
                  <a16:creationId xmlns:a16="http://schemas.microsoft.com/office/drawing/2014/main" id="{CCD2A0CB-66D5-E344-5FC1-3ADB7DF8E223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9207499" y="5526088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0">
              <a:extLst>
                <a:ext uri="{FF2B5EF4-FFF2-40B4-BE49-F238E27FC236}">
                  <a16:creationId xmlns:a16="http://schemas.microsoft.com/office/drawing/2014/main" id="{5C63687D-0DB0-54EA-6B4F-0D899C479BB5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9282111" y="5532438"/>
              <a:ext cx="125413" cy="26988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1">
              <a:extLst>
                <a:ext uri="{FF2B5EF4-FFF2-40B4-BE49-F238E27FC236}">
                  <a16:creationId xmlns:a16="http://schemas.microsoft.com/office/drawing/2014/main" id="{360DE5EF-B45B-808C-11CD-ED53FDD0EBC3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9280524" y="5599113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2">
              <a:extLst>
                <a:ext uri="{FF2B5EF4-FFF2-40B4-BE49-F238E27FC236}">
                  <a16:creationId xmlns:a16="http://schemas.microsoft.com/office/drawing/2014/main" id="{7A39C611-B425-C220-B3E3-CA4125316269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9423399" y="5680076"/>
              <a:ext cx="25400" cy="7302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33">
              <a:extLst>
                <a:ext uri="{FF2B5EF4-FFF2-40B4-BE49-F238E27FC236}">
                  <a16:creationId xmlns:a16="http://schemas.microsoft.com/office/drawing/2014/main" id="{939945FF-5257-1766-116C-29567FBE6810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9544049" y="5532438"/>
              <a:ext cx="125413" cy="26988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4 w 277"/>
                <a:gd name="T17" fmla="*/ 21 h 57"/>
                <a:gd name="T18" fmla="*/ 136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60" y="27"/>
                    <a:pt x="142" y="17"/>
                  </a:cubicBezTo>
                  <a:cubicBezTo>
                    <a:pt x="128" y="8"/>
                    <a:pt x="112" y="0"/>
                    <a:pt x="92" y="0"/>
                  </a:cubicBezTo>
                  <a:cubicBezTo>
                    <a:pt x="80" y="0"/>
                    <a:pt x="67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4" y="21"/>
                  </a:cubicBezTo>
                  <a:cubicBezTo>
                    <a:pt x="104" y="21"/>
                    <a:pt x="118" y="30"/>
                    <a:pt x="136" y="40"/>
                  </a:cubicBezTo>
                  <a:cubicBezTo>
                    <a:pt x="150" y="48"/>
                    <a:pt x="166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34">
              <a:extLst>
                <a:ext uri="{FF2B5EF4-FFF2-40B4-BE49-F238E27FC236}">
                  <a16:creationId xmlns:a16="http://schemas.microsoft.com/office/drawing/2014/main" id="{88FCE7E0-22DD-CB93-A062-129D2D3FC93B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9510711" y="5599113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6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8 h 226"/>
                <a:gd name="T54" fmla="*/ 308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5" y="119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70"/>
                    <a:pt x="157" y="171"/>
                    <a:pt x="158" y="173"/>
                  </a:cubicBezTo>
                  <a:cubicBezTo>
                    <a:pt x="146" y="200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0" y="38"/>
                  </a:cubicBezTo>
                  <a:cubicBezTo>
                    <a:pt x="296" y="43"/>
                    <a:pt x="308" y="56"/>
                    <a:pt x="308" y="80"/>
                  </a:cubicBezTo>
                  <a:cubicBezTo>
                    <a:pt x="308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5">
              <a:extLst>
                <a:ext uri="{FF2B5EF4-FFF2-40B4-BE49-F238E27FC236}">
                  <a16:creationId xmlns:a16="http://schemas.microsoft.com/office/drawing/2014/main" id="{AEFBD25F-CF94-B21B-BB79-94ED195FB42F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9685336" y="5526088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6">
              <a:extLst>
                <a:ext uri="{FF2B5EF4-FFF2-40B4-BE49-F238E27FC236}">
                  <a16:creationId xmlns:a16="http://schemas.microsoft.com/office/drawing/2014/main" id="{9F2AAC90-E99C-37B6-FFA6-E8D6E2A947B6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836149" y="5618163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7">
              <a:extLst>
                <a:ext uri="{FF2B5EF4-FFF2-40B4-BE49-F238E27FC236}">
                  <a16:creationId xmlns:a16="http://schemas.microsoft.com/office/drawing/2014/main" id="{F37BBC91-968B-9898-D0FC-40BE8CE77378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0083799" y="55451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8">
              <a:extLst>
                <a:ext uri="{FF2B5EF4-FFF2-40B4-BE49-F238E27FC236}">
                  <a16:creationId xmlns:a16="http://schemas.microsoft.com/office/drawing/2014/main" id="{33095C57-BA22-CCF0-94E8-4B20BDB0E75F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10196511" y="5680076"/>
              <a:ext cx="26988" cy="7302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9">
              <a:extLst>
                <a:ext uri="{FF2B5EF4-FFF2-40B4-BE49-F238E27FC236}">
                  <a16:creationId xmlns:a16="http://schemas.microsoft.com/office/drawing/2014/main" id="{391521F5-612F-CCE5-8930-490F99205DB7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10321924" y="5597526"/>
              <a:ext cx="115888" cy="109538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0">
              <a:extLst>
                <a:ext uri="{FF2B5EF4-FFF2-40B4-BE49-F238E27FC236}">
                  <a16:creationId xmlns:a16="http://schemas.microsoft.com/office/drawing/2014/main" id="{C8C10CBE-3E99-FCE8-0CB8-81B105D1E068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10453686" y="5597526"/>
              <a:ext cx="92075" cy="107950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41">
              <a:extLst>
                <a:ext uri="{FF2B5EF4-FFF2-40B4-BE49-F238E27FC236}">
                  <a16:creationId xmlns:a16="http://schemas.microsoft.com/office/drawing/2014/main" id="{6806BE31-48DD-CEC2-0288-5B19084B0C4B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958136" y="6026151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242">
              <a:extLst>
                <a:ext uri="{FF2B5EF4-FFF2-40B4-BE49-F238E27FC236}">
                  <a16:creationId xmlns:a16="http://schemas.microsoft.com/office/drawing/2014/main" id="{46AE4BBC-B04B-8265-C6EF-457B90427A81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078786" y="61610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3">
              <a:extLst>
                <a:ext uri="{FF2B5EF4-FFF2-40B4-BE49-F238E27FC236}">
                  <a16:creationId xmlns:a16="http://schemas.microsoft.com/office/drawing/2014/main" id="{054F0DCA-AF1B-0988-BB58-EB43AFA8317D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242299" y="6013451"/>
              <a:ext cx="127000" cy="26988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44">
              <a:extLst>
                <a:ext uri="{FF2B5EF4-FFF2-40B4-BE49-F238E27FC236}">
                  <a16:creationId xmlns:a16="http://schemas.microsoft.com/office/drawing/2014/main" id="{0F76317A-B9F2-8F0D-7DBC-1A1A79FB347B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8245474" y="6083301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45">
              <a:extLst>
                <a:ext uri="{FF2B5EF4-FFF2-40B4-BE49-F238E27FC236}">
                  <a16:creationId xmlns:a16="http://schemas.microsoft.com/office/drawing/2014/main" id="{023B8237-BCE8-C6F9-468A-F85687C0756E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381999" y="60055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46">
              <a:extLst>
                <a:ext uri="{FF2B5EF4-FFF2-40B4-BE49-F238E27FC236}">
                  <a16:creationId xmlns:a16="http://schemas.microsoft.com/office/drawing/2014/main" id="{B26EC053-5895-CD17-5A48-7B56468AF426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8521699" y="6026151"/>
              <a:ext cx="47625" cy="160338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7">
              <a:extLst>
                <a:ext uri="{FF2B5EF4-FFF2-40B4-BE49-F238E27FC236}">
                  <a16:creationId xmlns:a16="http://schemas.microsoft.com/office/drawing/2014/main" id="{3F762201-D8B3-3FEA-7543-D5C34D52047A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8583611" y="6080126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8">
              <a:extLst>
                <a:ext uri="{FF2B5EF4-FFF2-40B4-BE49-F238E27FC236}">
                  <a16:creationId xmlns:a16="http://schemas.microsoft.com/office/drawing/2014/main" id="{19B9DE72-B064-01C6-9F6F-E27FC087293E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8799511" y="6019801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9">
              <a:extLst>
                <a:ext uri="{FF2B5EF4-FFF2-40B4-BE49-F238E27FC236}">
                  <a16:creationId xmlns:a16="http://schemas.microsoft.com/office/drawing/2014/main" id="{11E64750-6C25-BF0A-1026-8B7BD176F7E3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8936036" y="6019801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0">
              <a:extLst>
                <a:ext uri="{FF2B5EF4-FFF2-40B4-BE49-F238E27FC236}">
                  <a16:creationId xmlns:a16="http://schemas.microsoft.com/office/drawing/2014/main" id="{D249E281-D148-0CF6-3BBC-54B80EE9DC2A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097961" y="6019801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51">
              <a:extLst>
                <a:ext uri="{FF2B5EF4-FFF2-40B4-BE49-F238E27FC236}">
                  <a16:creationId xmlns:a16="http://schemas.microsoft.com/office/drawing/2014/main" id="{5F5E7DFF-6908-E83A-DBA3-E7D45ABFE371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288461" y="6016626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52">
              <a:extLst>
                <a:ext uri="{FF2B5EF4-FFF2-40B4-BE49-F238E27FC236}">
                  <a16:creationId xmlns:a16="http://schemas.microsoft.com/office/drawing/2014/main" id="{E461AF8C-DEEE-5FF2-C019-189C3D1C2BA6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9499599" y="60785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53">
              <a:extLst>
                <a:ext uri="{FF2B5EF4-FFF2-40B4-BE49-F238E27FC236}">
                  <a16:creationId xmlns:a16="http://schemas.microsoft.com/office/drawing/2014/main" id="{6767AD5F-5AD7-7B9D-50B4-29E6CFA38930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9602786" y="6080126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4">
              <a:extLst>
                <a:ext uri="{FF2B5EF4-FFF2-40B4-BE49-F238E27FC236}">
                  <a16:creationId xmlns:a16="http://schemas.microsoft.com/office/drawing/2014/main" id="{58411D1C-91BB-3913-CDE5-98AA69F4C5C3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9720261" y="6080126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55">
              <a:extLst>
                <a:ext uri="{FF2B5EF4-FFF2-40B4-BE49-F238E27FC236}">
                  <a16:creationId xmlns:a16="http://schemas.microsoft.com/office/drawing/2014/main" id="{375FED75-55E9-6DCB-F246-1ADB061CA084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9848849" y="60785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56">
              <a:extLst>
                <a:ext uri="{FF2B5EF4-FFF2-40B4-BE49-F238E27FC236}">
                  <a16:creationId xmlns:a16="http://schemas.microsoft.com/office/drawing/2014/main" id="{323C6435-FB8C-59EA-8834-8D5B4AAF2AEF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961561" y="6019801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7">
              <a:extLst>
                <a:ext uri="{FF2B5EF4-FFF2-40B4-BE49-F238E27FC236}">
                  <a16:creationId xmlns:a16="http://schemas.microsoft.com/office/drawing/2014/main" id="{6DF8F22F-629C-7E55-5E88-69EEFBD29B46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10023474" y="60785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8">
              <a:extLst>
                <a:ext uri="{FF2B5EF4-FFF2-40B4-BE49-F238E27FC236}">
                  <a16:creationId xmlns:a16="http://schemas.microsoft.com/office/drawing/2014/main" id="{AAC43EBC-298B-C38C-E4EB-DD704520F2CE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10186986" y="6013451"/>
              <a:ext cx="127000" cy="26988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6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2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6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6" y="9"/>
                  </a:cubicBezTo>
                  <a:cubicBezTo>
                    <a:pt x="46" y="14"/>
                    <a:pt x="36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2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2" y="48"/>
                  </a:cubicBezTo>
                  <a:cubicBezTo>
                    <a:pt x="232" y="43"/>
                    <a:pt x="242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9">
              <a:extLst>
                <a:ext uri="{FF2B5EF4-FFF2-40B4-BE49-F238E27FC236}">
                  <a16:creationId xmlns:a16="http://schemas.microsoft.com/office/drawing/2014/main" id="{2509F109-E3F3-2F0A-380D-D22C35CB9FB9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10190161" y="6083301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09D0619-86E9-FFB2-0DBA-1214A7422218}"/>
              </a:ext>
            </a:extLst>
          </p:cNvPr>
          <p:cNvCxnSpPr>
            <a:cxnSpLocks/>
          </p:cNvCxnSpPr>
          <p:nvPr/>
        </p:nvCxnSpPr>
        <p:spPr>
          <a:xfrm>
            <a:off x="6387973" y="4421149"/>
            <a:ext cx="1422823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9BE02054-B851-43E3-08E8-EE0986217949}"/>
              </a:ext>
            </a:extLst>
          </p:cNvPr>
          <p:cNvSpPr/>
          <p:nvPr/>
        </p:nvSpPr>
        <p:spPr>
          <a:xfrm>
            <a:off x="6387973" y="3276806"/>
            <a:ext cx="1513749" cy="754205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F0B6BDFE-AF90-500F-FD6F-4633794770FB}"/>
              </a:ext>
            </a:extLst>
          </p:cNvPr>
          <p:cNvSpPr/>
          <p:nvPr/>
        </p:nvSpPr>
        <p:spPr>
          <a:xfrm rot="10800000">
            <a:off x="6299547" y="2370815"/>
            <a:ext cx="1526894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A6E75EDA-4028-1665-C48F-78A4EA62D450}"/>
              </a:ext>
            </a:extLst>
          </p:cNvPr>
          <p:cNvSpPr/>
          <p:nvPr/>
        </p:nvSpPr>
        <p:spPr>
          <a:xfrm>
            <a:off x="6178058" y="4678233"/>
            <a:ext cx="2427948" cy="1464236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8BC3DD4-3209-A0EC-136C-DC59387F981A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3438813" y="4944950"/>
            <a:ext cx="681249" cy="173016"/>
            <a:chOff x="2541586" y="2538412"/>
            <a:chExt cx="800101" cy="203201"/>
          </a:xfrm>
        </p:grpSpPr>
        <p:sp>
          <p:nvSpPr>
            <p:cNvPr id="199" name="Freeform 203 2 2">
              <a:extLst>
                <a:ext uri="{FF2B5EF4-FFF2-40B4-BE49-F238E27FC236}">
                  <a16:creationId xmlns:a16="http://schemas.microsoft.com/office/drawing/2014/main" id="{2824E08C-3BE1-EB74-FE52-8C92886AECBE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4 2 2">
              <a:extLst>
                <a:ext uri="{FF2B5EF4-FFF2-40B4-BE49-F238E27FC236}">
                  <a16:creationId xmlns:a16="http://schemas.microsoft.com/office/drawing/2014/main" id="{6F540B18-9C87-3E52-2130-10C772E44FE0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5 2 2">
              <a:extLst>
                <a:ext uri="{FF2B5EF4-FFF2-40B4-BE49-F238E27FC236}">
                  <a16:creationId xmlns:a16="http://schemas.microsoft.com/office/drawing/2014/main" id="{BDFBB539-54DC-C295-5248-B57F6A08FEB8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6 2 2">
              <a:extLst>
                <a:ext uri="{FF2B5EF4-FFF2-40B4-BE49-F238E27FC236}">
                  <a16:creationId xmlns:a16="http://schemas.microsoft.com/office/drawing/2014/main" id="{867B4BD2-FEB8-3EF1-83E8-952EA64D16DE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7 2 2">
              <a:extLst>
                <a:ext uri="{FF2B5EF4-FFF2-40B4-BE49-F238E27FC236}">
                  <a16:creationId xmlns:a16="http://schemas.microsoft.com/office/drawing/2014/main" id="{C3E08C4B-A857-2E29-16F3-8DBA4437BF47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8 2 2">
              <a:extLst>
                <a:ext uri="{FF2B5EF4-FFF2-40B4-BE49-F238E27FC236}">
                  <a16:creationId xmlns:a16="http://schemas.microsoft.com/office/drawing/2014/main" id="{3B5BA5AD-3874-89DC-60B4-833AAE5F9D0E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BAB2EB3-03EB-E28A-2251-6A3641924202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2403029" y="3487562"/>
            <a:ext cx="744538" cy="228600"/>
            <a:chOff x="6229350" y="3344863"/>
            <a:chExt cx="744538" cy="228600"/>
          </a:xfrm>
        </p:grpSpPr>
        <p:sp>
          <p:nvSpPr>
            <p:cNvPr id="214" name="Freeform 87">
              <a:extLst>
                <a:ext uri="{FF2B5EF4-FFF2-40B4-BE49-F238E27FC236}">
                  <a16:creationId xmlns:a16="http://schemas.microsoft.com/office/drawing/2014/main" id="{6C1B5D8F-8A8C-6C74-E19D-2ECEA3EDC167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229350" y="3454401"/>
              <a:ext cx="127000" cy="115888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8">
              <a:extLst>
                <a:ext uri="{FF2B5EF4-FFF2-40B4-BE49-F238E27FC236}">
                  <a16:creationId xmlns:a16="http://schemas.microsoft.com/office/drawing/2014/main" id="{832894A7-C4D3-CEBC-EC98-16B1E7A6D292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373813" y="3370263"/>
              <a:ext cx="41275" cy="95250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9">
              <a:extLst>
                <a:ext uri="{FF2B5EF4-FFF2-40B4-BE49-F238E27FC236}">
                  <a16:creationId xmlns:a16="http://schemas.microsoft.com/office/drawing/2014/main" id="{297AE988-44BF-6BC3-D3E4-D9FC1CD1B38D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511925" y="3470276"/>
              <a:ext cx="158750" cy="61913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0">
              <a:extLst>
                <a:ext uri="{FF2B5EF4-FFF2-40B4-BE49-F238E27FC236}">
                  <a16:creationId xmlns:a16="http://schemas.microsoft.com/office/drawing/2014/main" id="{980A8CAD-D382-61C6-34A1-CAFF2DEC031F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759575" y="3392488"/>
              <a:ext cx="100013" cy="18097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1">
              <a:extLst>
                <a:ext uri="{FF2B5EF4-FFF2-40B4-BE49-F238E27FC236}">
                  <a16:creationId xmlns:a16="http://schemas.microsoft.com/office/drawing/2014/main" id="{F0B1E220-1C93-FC87-0DCA-C2FD0CC6F884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6881813" y="3344863"/>
              <a:ext cx="92075" cy="128588"/>
            </a:xfrm>
            <a:custGeom>
              <a:avLst/>
              <a:gdLst>
                <a:gd name="T0" fmla="*/ 115 w 191"/>
                <a:gd name="T1" fmla="*/ 142 h 246"/>
                <a:gd name="T2" fmla="*/ 156 w 191"/>
                <a:gd name="T3" fmla="*/ 237 h 246"/>
                <a:gd name="T4" fmla="*/ 174 w 191"/>
                <a:gd name="T5" fmla="*/ 246 h 246"/>
                <a:gd name="T6" fmla="*/ 181 w 191"/>
                <a:gd name="T7" fmla="*/ 246 h 246"/>
                <a:gd name="T8" fmla="*/ 191 w 191"/>
                <a:gd name="T9" fmla="*/ 241 h 246"/>
                <a:gd name="T10" fmla="*/ 190 w 191"/>
                <a:gd name="T11" fmla="*/ 238 h 246"/>
                <a:gd name="T12" fmla="*/ 181 w 191"/>
                <a:gd name="T13" fmla="*/ 223 h 246"/>
                <a:gd name="T14" fmla="*/ 95 w 191"/>
                <a:gd name="T15" fmla="*/ 22 h 246"/>
                <a:gd name="T16" fmla="*/ 49 w 191"/>
                <a:gd name="T17" fmla="*/ 0 h 246"/>
                <a:gd name="T18" fmla="*/ 40 w 191"/>
                <a:gd name="T19" fmla="*/ 5 h 246"/>
                <a:gd name="T20" fmla="*/ 45 w 191"/>
                <a:gd name="T21" fmla="*/ 9 h 246"/>
                <a:gd name="T22" fmla="*/ 68 w 191"/>
                <a:gd name="T23" fmla="*/ 31 h 246"/>
                <a:gd name="T24" fmla="*/ 109 w 191"/>
                <a:gd name="T25" fmla="*/ 129 h 246"/>
                <a:gd name="T26" fmla="*/ 7 w 191"/>
                <a:gd name="T27" fmla="*/ 222 h 246"/>
                <a:gd name="T28" fmla="*/ 0 w 191"/>
                <a:gd name="T29" fmla="*/ 234 h 246"/>
                <a:gd name="T30" fmla="*/ 11 w 191"/>
                <a:gd name="T31" fmla="*/ 246 h 246"/>
                <a:gd name="T32" fmla="*/ 23 w 191"/>
                <a:gd name="T33" fmla="*/ 241 h 246"/>
                <a:gd name="T34" fmla="*/ 115 w 191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46">
                  <a:moveTo>
                    <a:pt x="115" y="142"/>
                  </a:moveTo>
                  <a:cubicBezTo>
                    <a:pt x="132" y="182"/>
                    <a:pt x="152" y="233"/>
                    <a:pt x="156" y="237"/>
                  </a:cubicBezTo>
                  <a:cubicBezTo>
                    <a:pt x="162" y="246"/>
                    <a:pt x="169" y="246"/>
                    <a:pt x="174" y="246"/>
                  </a:cubicBezTo>
                  <a:lnTo>
                    <a:pt x="181" y="246"/>
                  </a:lnTo>
                  <a:cubicBezTo>
                    <a:pt x="188" y="246"/>
                    <a:pt x="191" y="246"/>
                    <a:pt x="191" y="241"/>
                  </a:cubicBezTo>
                  <a:cubicBezTo>
                    <a:pt x="191" y="240"/>
                    <a:pt x="190" y="239"/>
                    <a:pt x="190" y="238"/>
                  </a:cubicBezTo>
                  <a:cubicBezTo>
                    <a:pt x="185" y="234"/>
                    <a:pt x="182" y="226"/>
                    <a:pt x="181" y="223"/>
                  </a:cubicBezTo>
                  <a:lnTo>
                    <a:pt x="95" y="22"/>
                  </a:lnTo>
                  <a:cubicBezTo>
                    <a:pt x="93" y="15"/>
                    <a:pt x="86" y="0"/>
                    <a:pt x="49" y="0"/>
                  </a:cubicBezTo>
                  <a:cubicBezTo>
                    <a:pt x="45" y="0"/>
                    <a:pt x="40" y="0"/>
                    <a:pt x="40" y="5"/>
                  </a:cubicBezTo>
                  <a:cubicBezTo>
                    <a:pt x="40" y="9"/>
                    <a:pt x="44" y="9"/>
                    <a:pt x="45" y="9"/>
                  </a:cubicBezTo>
                  <a:cubicBezTo>
                    <a:pt x="53" y="11"/>
                    <a:pt x="59" y="12"/>
                    <a:pt x="68" y="31"/>
                  </a:cubicBezTo>
                  <a:lnTo>
                    <a:pt x="109" y="129"/>
                  </a:lnTo>
                  <a:lnTo>
                    <a:pt x="7" y="222"/>
                  </a:lnTo>
                  <a:cubicBezTo>
                    <a:pt x="2" y="226"/>
                    <a:pt x="0" y="229"/>
                    <a:pt x="0" y="234"/>
                  </a:cubicBezTo>
                  <a:cubicBezTo>
                    <a:pt x="0" y="243"/>
                    <a:pt x="7" y="246"/>
                    <a:pt x="11" y="246"/>
                  </a:cubicBezTo>
                  <a:cubicBezTo>
                    <a:pt x="18" y="246"/>
                    <a:pt x="22" y="242"/>
                    <a:pt x="23" y="241"/>
                  </a:cubicBezTo>
                  <a:lnTo>
                    <a:pt x="115" y="1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9" name="Arc 218">
            <a:extLst>
              <a:ext uri="{FF2B5EF4-FFF2-40B4-BE49-F238E27FC236}">
                <a16:creationId xmlns:a16="http://schemas.microsoft.com/office/drawing/2014/main" id="{D6DCE1F3-7108-CCCC-3FB5-978F7FE10B37}"/>
              </a:ext>
            </a:extLst>
          </p:cNvPr>
          <p:cNvSpPr/>
          <p:nvPr/>
        </p:nvSpPr>
        <p:spPr>
          <a:xfrm rot="13156160">
            <a:off x="3303990" y="2408945"/>
            <a:ext cx="740091" cy="695064"/>
          </a:xfrm>
          <a:prstGeom prst="arc">
            <a:avLst>
              <a:gd name="adj1" fmla="val 16200000"/>
              <a:gd name="adj2" fmla="val 1649055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Arrow: Left 219">
            <a:extLst>
              <a:ext uri="{FF2B5EF4-FFF2-40B4-BE49-F238E27FC236}">
                <a16:creationId xmlns:a16="http://schemas.microsoft.com/office/drawing/2014/main" id="{8FD6893C-BD85-9ADA-72F3-9F29A3E403A9}"/>
              </a:ext>
            </a:extLst>
          </p:cNvPr>
          <p:cNvSpPr/>
          <p:nvPr/>
        </p:nvSpPr>
        <p:spPr>
          <a:xfrm>
            <a:off x="2921517" y="2812654"/>
            <a:ext cx="323957" cy="195815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310">
            <a:extLst>
              <a:ext uri="{FF2B5EF4-FFF2-40B4-BE49-F238E27FC236}">
                <a16:creationId xmlns:a16="http://schemas.microsoft.com/office/drawing/2014/main" id="{D825C4FE-E2BF-D0BC-DC96-2F8C5D77FF92}"/>
              </a:ext>
            </a:extLst>
          </p:cNvPr>
          <p:cNvSpPr>
            <a:spLocks noChangeAspect="1" noEditPoints="1"/>
          </p:cNvSpPr>
          <p:nvPr>
            <p:custDataLst>
              <p:tags r:id="rId15"/>
            </p:custDataLst>
          </p:nvPr>
        </p:nvSpPr>
        <p:spPr bwMode="auto">
          <a:xfrm>
            <a:off x="2580275" y="2843369"/>
            <a:ext cx="174625" cy="165100"/>
          </a:xfrm>
          <a:custGeom>
            <a:avLst/>
            <a:gdLst>
              <a:gd name="T0" fmla="*/ 239 w 264"/>
              <a:gd name="T1" fmla="*/ 29 h 221"/>
              <a:gd name="T2" fmla="*/ 264 w 264"/>
              <a:gd name="T3" fmla="*/ 12 h 221"/>
              <a:gd name="T4" fmla="*/ 244 w 264"/>
              <a:gd name="T5" fmla="*/ 0 h 221"/>
              <a:gd name="T6" fmla="*/ 131 w 264"/>
              <a:gd name="T7" fmla="*/ 0 h 221"/>
              <a:gd name="T8" fmla="*/ 0 w 264"/>
              <a:gd name="T9" fmla="*/ 142 h 221"/>
              <a:gd name="T10" fmla="*/ 75 w 264"/>
              <a:gd name="T11" fmla="*/ 221 h 221"/>
              <a:gd name="T12" fmla="*/ 200 w 264"/>
              <a:gd name="T13" fmla="*/ 84 h 221"/>
              <a:gd name="T14" fmla="*/ 184 w 264"/>
              <a:gd name="T15" fmla="*/ 29 h 221"/>
              <a:gd name="T16" fmla="*/ 239 w 264"/>
              <a:gd name="T17" fmla="*/ 29 h 221"/>
              <a:gd name="T18" fmla="*/ 75 w 264"/>
              <a:gd name="T19" fmla="*/ 210 h 221"/>
              <a:gd name="T20" fmla="*/ 31 w 264"/>
              <a:gd name="T21" fmla="*/ 156 h 221"/>
              <a:gd name="T22" fmla="*/ 54 w 264"/>
              <a:gd name="T23" fmla="*/ 71 h 221"/>
              <a:gd name="T24" fmla="*/ 122 w 264"/>
              <a:gd name="T25" fmla="*/ 29 h 221"/>
              <a:gd name="T26" fmla="*/ 168 w 264"/>
              <a:gd name="T27" fmla="*/ 78 h 221"/>
              <a:gd name="T28" fmla="*/ 141 w 264"/>
              <a:gd name="T29" fmla="*/ 168 h 221"/>
              <a:gd name="T30" fmla="*/ 75 w 264"/>
              <a:gd name="T31" fmla="*/ 2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221">
                <a:moveTo>
                  <a:pt x="239" y="29"/>
                </a:moveTo>
                <a:cubicBezTo>
                  <a:pt x="246" y="29"/>
                  <a:pt x="264" y="29"/>
                  <a:pt x="264" y="12"/>
                </a:cubicBezTo>
                <a:cubicBezTo>
                  <a:pt x="264" y="0"/>
                  <a:pt x="253" y="0"/>
                  <a:pt x="244" y="0"/>
                </a:cubicBezTo>
                <a:lnTo>
                  <a:pt x="131" y="0"/>
                </a:lnTo>
                <a:cubicBezTo>
                  <a:pt x="55" y="0"/>
                  <a:pt x="0" y="83"/>
                  <a:pt x="0" y="142"/>
                </a:cubicBezTo>
                <a:cubicBezTo>
                  <a:pt x="0" y="186"/>
                  <a:pt x="29" y="221"/>
                  <a:pt x="75" y="221"/>
                </a:cubicBezTo>
                <a:cubicBezTo>
                  <a:pt x="134" y="221"/>
                  <a:pt x="200" y="161"/>
                  <a:pt x="200" y="84"/>
                </a:cubicBezTo>
                <a:cubicBezTo>
                  <a:pt x="200" y="75"/>
                  <a:pt x="200" y="51"/>
                  <a:pt x="184" y="29"/>
                </a:cubicBezTo>
                <a:lnTo>
                  <a:pt x="239" y="29"/>
                </a:lnTo>
                <a:close/>
                <a:moveTo>
                  <a:pt x="75" y="210"/>
                </a:moveTo>
                <a:cubicBezTo>
                  <a:pt x="51" y="210"/>
                  <a:pt x="31" y="192"/>
                  <a:pt x="31" y="156"/>
                </a:cubicBezTo>
                <a:cubicBezTo>
                  <a:pt x="31" y="141"/>
                  <a:pt x="37" y="100"/>
                  <a:pt x="54" y="71"/>
                </a:cubicBezTo>
                <a:cubicBezTo>
                  <a:pt x="75" y="36"/>
                  <a:pt x="105" y="29"/>
                  <a:pt x="122" y="29"/>
                </a:cubicBezTo>
                <a:cubicBezTo>
                  <a:pt x="164" y="29"/>
                  <a:pt x="168" y="62"/>
                  <a:pt x="168" y="78"/>
                </a:cubicBezTo>
                <a:cubicBezTo>
                  <a:pt x="168" y="101"/>
                  <a:pt x="158" y="142"/>
                  <a:pt x="141" y="168"/>
                </a:cubicBezTo>
                <a:cubicBezTo>
                  <a:pt x="122" y="197"/>
                  <a:pt x="95" y="210"/>
                  <a:pt x="75" y="210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2303801-8442-4C8E-7DF0-CCE76E91C916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2365244" y="3774533"/>
            <a:ext cx="735013" cy="222251"/>
            <a:chOff x="5461000" y="3605213"/>
            <a:chExt cx="735013" cy="222251"/>
          </a:xfrm>
        </p:grpSpPr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D106E23A-62D3-31BC-6F5C-479B24D865F7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461000" y="3698876"/>
              <a:ext cx="141288" cy="128588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4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1 h 221"/>
                <a:gd name="T24" fmla="*/ 122 w 264"/>
                <a:gd name="T25" fmla="*/ 29 h 221"/>
                <a:gd name="T26" fmla="*/ 168 w 264"/>
                <a:gd name="T27" fmla="*/ 78 h 221"/>
                <a:gd name="T28" fmla="*/ 141 w 264"/>
                <a:gd name="T29" fmla="*/ 168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3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1"/>
                    <a:pt x="200" y="84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1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8"/>
                  </a:cubicBezTo>
                  <a:cubicBezTo>
                    <a:pt x="168" y="101"/>
                    <a:pt x="158" y="142"/>
                    <a:pt x="141" y="168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2A987B4A-44B5-A55D-C396-177CEF6E7D5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5621338" y="3605213"/>
              <a:ext cx="47625" cy="104775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9"/>
                    <a:pt x="0" y="173"/>
                    <a:pt x="0" y="173"/>
                  </a:cubicBezTo>
                  <a:cubicBezTo>
                    <a:pt x="0" y="178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E65F61F2-5603-9E7A-3820-82668B0D61B8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76913" y="3717926"/>
              <a:ext cx="177800" cy="682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CAE599FC-5E1B-4145-D1FA-D013E5AC3535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054725" y="3698876"/>
              <a:ext cx="141288" cy="128588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4 h 221"/>
                <a:gd name="T14" fmla="*/ 185 w 264"/>
                <a:gd name="T15" fmla="*/ 29 h 221"/>
                <a:gd name="T16" fmla="*/ 240 w 264"/>
                <a:gd name="T17" fmla="*/ 29 h 221"/>
                <a:gd name="T18" fmla="*/ 76 w 264"/>
                <a:gd name="T19" fmla="*/ 210 h 221"/>
                <a:gd name="T20" fmla="*/ 31 w 264"/>
                <a:gd name="T21" fmla="*/ 156 h 221"/>
                <a:gd name="T22" fmla="*/ 55 w 264"/>
                <a:gd name="T23" fmla="*/ 71 h 221"/>
                <a:gd name="T24" fmla="*/ 123 w 264"/>
                <a:gd name="T25" fmla="*/ 29 h 221"/>
                <a:gd name="T26" fmla="*/ 168 w 264"/>
                <a:gd name="T27" fmla="*/ 78 h 221"/>
                <a:gd name="T28" fmla="*/ 141 w 264"/>
                <a:gd name="T29" fmla="*/ 168 h 221"/>
                <a:gd name="T30" fmla="*/ 76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3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1"/>
                    <a:pt x="200" y="84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1"/>
                  </a:cubicBezTo>
                  <a:cubicBezTo>
                    <a:pt x="76" y="36"/>
                    <a:pt x="106" y="29"/>
                    <a:pt x="123" y="29"/>
                  </a:cubicBezTo>
                  <a:cubicBezTo>
                    <a:pt x="164" y="29"/>
                    <a:pt x="168" y="62"/>
                    <a:pt x="168" y="78"/>
                  </a:cubicBezTo>
                  <a:cubicBezTo>
                    <a:pt x="168" y="101"/>
                    <a:pt x="158" y="142"/>
                    <a:pt x="141" y="168"/>
                  </a:cubicBezTo>
                  <a:cubicBezTo>
                    <a:pt x="122" y="197"/>
                    <a:pt x="95" y="210"/>
                    <a:pt x="76" y="210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88C466B-4022-7387-B384-9EDE45A5CC77}"/>
              </a:ext>
            </a:extLst>
          </p:cNvPr>
          <p:cNvCxnSpPr>
            <a:cxnSpLocks/>
          </p:cNvCxnSpPr>
          <p:nvPr/>
        </p:nvCxnSpPr>
        <p:spPr>
          <a:xfrm flipV="1">
            <a:off x="2971333" y="5424319"/>
            <a:ext cx="380677" cy="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 14">
            <a:extLst>
              <a:ext uri="{FF2B5EF4-FFF2-40B4-BE49-F238E27FC236}">
                <a16:creationId xmlns:a16="http://schemas.microsoft.com/office/drawing/2014/main" id="{156AECBB-C780-5FD9-5481-2E52629022FC}"/>
              </a:ext>
            </a:extLst>
          </p:cNvPr>
          <p:cNvSpPr>
            <a:spLocks noChangeAspect="1" noEditPoints="1"/>
          </p:cNvSpPr>
          <p:nvPr>
            <p:custDataLst>
              <p:tags r:id="rId17"/>
            </p:custDataLst>
          </p:nvPr>
        </p:nvSpPr>
        <p:spPr bwMode="auto">
          <a:xfrm>
            <a:off x="2586851" y="5728982"/>
            <a:ext cx="235026" cy="221673"/>
          </a:xfrm>
          <a:custGeom>
            <a:avLst/>
            <a:gdLst>
              <a:gd name="T0" fmla="*/ 239 w 264"/>
              <a:gd name="T1" fmla="*/ 29 h 221"/>
              <a:gd name="T2" fmla="*/ 264 w 264"/>
              <a:gd name="T3" fmla="*/ 12 h 221"/>
              <a:gd name="T4" fmla="*/ 244 w 264"/>
              <a:gd name="T5" fmla="*/ 0 h 221"/>
              <a:gd name="T6" fmla="*/ 131 w 264"/>
              <a:gd name="T7" fmla="*/ 0 h 221"/>
              <a:gd name="T8" fmla="*/ 0 w 264"/>
              <a:gd name="T9" fmla="*/ 142 h 221"/>
              <a:gd name="T10" fmla="*/ 75 w 264"/>
              <a:gd name="T11" fmla="*/ 221 h 221"/>
              <a:gd name="T12" fmla="*/ 200 w 264"/>
              <a:gd name="T13" fmla="*/ 84 h 221"/>
              <a:gd name="T14" fmla="*/ 184 w 264"/>
              <a:gd name="T15" fmla="*/ 29 h 221"/>
              <a:gd name="T16" fmla="*/ 239 w 264"/>
              <a:gd name="T17" fmla="*/ 29 h 221"/>
              <a:gd name="T18" fmla="*/ 75 w 264"/>
              <a:gd name="T19" fmla="*/ 210 h 221"/>
              <a:gd name="T20" fmla="*/ 31 w 264"/>
              <a:gd name="T21" fmla="*/ 156 h 221"/>
              <a:gd name="T22" fmla="*/ 54 w 264"/>
              <a:gd name="T23" fmla="*/ 71 h 221"/>
              <a:gd name="T24" fmla="*/ 122 w 264"/>
              <a:gd name="T25" fmla="*/ 29 h 221"/>
              <a:gd name="T26" fmla="*/ 168 w 264"/>
              <a:gd name="T27" fmla="*/ 78 h 221"/>
              <a:gd name="T28" fmla="*/ 141 w 264"/>
              <a:gd name="T29" fmla="*/ 168 h 221"/>
              <a:gd name="T30" fmla="*/ 75 w 264"/>
              <a:gd name="T31" fmla="*/ 2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221">
                <a:moveTo>
                  <a:pt x="239" y="29"/>
                </a:moveTo>
                <a:cubicBezTo>
                  <a:pt x="246" y="29"/>
                  <a:pt x="264" y="29"/>
                  <a:pt x="264" y="12"/>
                </a:cubicBezTo>
                <a:cubicBezTo>
                  <a:pt x="264" y="0"/>
                  <a:pt x="253" y="0"/>
                  <a:pt x="244" y="0"/>
                </a:cubicBezTo>
                <a:lnTo>
                  <a:pt x="131" y="0"/>
                </a:lnTo>
                <a:cubicBezTo>
                  <a:pt x="55" y="0"/>
                  <a:pt x="0" y="83"/>
                  <a:pt x="0" y="142"/>
                </a:cubicBezTo>
                <a:cubicBezTo>
                  <a:pt x="0" y="186"/>
                  <a:pt x="29" y="221"/>
                  <a:pt x="75" y="221"/>
                </a:cubicBezTo>
                <a:cubicBezTo>
                  <a:pt x="134" y="221"/>
                  <a:pt x="200" y="161"/>
                  <a:pt x="200" y="84"/>
                </a:cubicBezTo>
                <a:cubicBezTo>
                  <a:pt x="200" y="75"/>
                  <a:pt x="200" y="51"/>
                  <a:pt x="184" y="29"/>
                </a:cubicBezTo>
                <a:lnTo>
                  <a:pt x="239" y="29"/>
                </a:lnTo>
                <a:close/>
                <a:moveTo>
                  <a:pt x="75" y="210"/>
                </a:moveTo>
                <a:cubicBezTo>
                  <a:pt x="51" y="210"/>
                  <a:pt x="31" y="192"/>
                  <a:pt x="31" y="156"/>
                </a:cubicBezTo>
                <a:cubicBezTo>
                  <a:pt x="31" y="141"/>
                  <a:pt x="37" y="100"/>
                  <a:pt x="54" y="71"/>
                </a:cubicBezTo>
                <a:cubicBezTo>
                  <a:pt x="75" y="36"/>
                  <a:pt x="105" y="29"/>
                  <a:pt x="122" y="29"/>
                </a:cubicBezTo>
                <a:cubicBezTo>
                  <a:pt x="164" y="29"/>
                  <a:pt x="168" y="62"/>
                  <a:pt x="168" y="78"/>
                </a:cubicBezTo>
                <a:cubicBezTo>
                  <a:pt x="168" y="101"/>
                  <a:pt x="158" y="142"/>
                  <a:pt x="141" y="168"/>
                </a:cubicBezTo>
                <a:cubicBezTo>
                  <a:pt x="122" y="197"/>
                  <a:pt x="95" y="210"/>
                  <a:pt x="75" y="210"/>
                </a:cubicBezTo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7">
            <a:extLst>
              <a:ext uri="{FF2B5EF4-FFF2-40B4-BE49-F238E27FC236}">
                <a16:creationId xmlns:a16="http://schemas.microsoft.com/office/drawing/2014/main" id="{7A73D8A5-1136-DD90-5751-070142564096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2586851" y="5367873"/>
            <a:ext cx="250024" cy="180574"/>
          </a:xfrm>
          <a:custGeom>
            <a:avLst/>
            <a:gdLst>
              <a:gd name="T0" fmla="*/ 215 w 330"/>
              <a:gd name="T1" fmla="*/ 52 h 227"/>
              <a:gd name="T2" fmla="*/ 223 w 330"/>
              <a:gd name="T3" fmla="*/ 19 h 227"/>
              <a:gd name="T4" fmla="*/ 209 w 330"/>
              <a:gd name="T5" fmla="*/ 6 h 227"/>
              <a:gd name="T6" fmla="*/ 190 w 330"/>
              <a:gd name="T7" fmla="*/ 20 h 227"/>
              <a:gd name="T8" fmla="*/ 162 w 330"/>
              <a:gd name="T9" fmla="*/ 132 h 227"/>
              <a:gd name="T10" fmla="*/ 157 w 330"/>
              <a:gd name="T11" fmla="*/ 165 h 227"/>
              <a:gd name="T12" fmla="*/ 158 w 330"/>
              <a:gd name="T13" fmla="*/ 174 h 227"/>
              <a:gd name="T14" fmla="*/ 112 w 330"/>
              <a:gd name="T15" fmla="*/ 216 h 227"/>
              <a:gd name="T16" fmla="*/ 72 w 330"/>
              <a:gd name="T17" fmla="*/ 171 h 227"/>
              <a:gd name="T18" fmla="*/ 98 w 330"/>
              <a:gd name="T19" fmla="*/ 73 h 227"/>
              <a:gd name="T20" fmla="*/ 106 w 330"/>
              <a:gd name="T21" fmla="*/ 41 h 227"/>
              <a:gd name="T22" fmla="*/ 65 w 330"/>
              <a:gd name="T23" fmla="*/ 0 h 227"/>
              <a:gd name="T24" fmla="*/ 0 w 330"/>
              <a:gd name="T25" fmla="*/ 77 h 227"/>
              <a:gd name="T26" fmla="*/ 6 w 330"/>
              <a:gd name="T27" fmla="*/ 82 h 227"/>
              <a:gd name="T28" fmla="*/ 14 w 330"/>
              <a:gd name="T29" fmla="*/ 73 h 227"/>
              <a:gd name="T30" fmla="*/ 64 w 330"/>
              <a:gd name="T31" fmla="*/ 11 h 227"/>
              <a:gd name="T32" fmla="*/ 76 w 330"/>
              <a:gd name="T33" fmla="*/ 28 h 227"/>
              <a:gd name="T34" fmla="*/ 67 w 330"/>
              <a:gd name="T35" fmla="*/ 63 h 227"/>
              <a:gd name="T36" fmla="*/ 39 w 330"/>
              <a:gd name="T37" fmla="*/ 164 h 227"/>
              <a:gd name="T38" fmla="*/ 110 w 330"/>
              <a:gd name="T39" fmla="*/ 227 h 227"/>
              <a:gd name="T40" fmla="*/ 162 w 330"/>
              <a:gd name="T41" fmla="*/ 192 h 227"/>
              <a:gd name="T42" fmla="*/ 224 w 330"/>
              <a:gd name="T43" fmla="*/ 227 h 227"/>
              <a:gd name="T44" fmla="*/ 297 w 330"/>
              <a:gd name="T45" fmla="*/ 165 h 227"/>
              <a:gd name="T46" fmla="*/ 330 w 330"/>
              <a:gd name="T47" fmla="*/ 35 h 227"/>
              <a:gd name="T48" fmla="*/ 308 w 330"/>
              <a:gd name="T49" fmla="*/ 0 h 227"/>
              <a:gd name="T50" fmla="*/ 283 w 330"/>
              <a:gd name="T51" fmla="*/ 24 h 227"/>
              <a:gd name="T52" fmla="*/ 290 w 330"/>
              <a:gd name="T53" fmla="*/ 38 h 227"/>
              <a:gd name="T54" fmla="*/ 308 w 330"/>
              <a:gd name="T55" fmla="*/ 80 h 227"/>
              <a:gd name="T56" fmla="*/ 281 w 330"/>
              <a:gd name="T57" fmla="*/ 172 h 227"/>
              <a:gd name="T58" fmla="*/ 226 w 330"/>
              <a:gd name="T59" fmla="*/ 216 h 227"/>
              <a:gd name="T60" fmla="*/ 189 w 330"/>
              <a:gd name="T61" fmla="*/ 173 h 227"/>
              <a:gd name="T62" fmla="*/ 195 w 330"/>
              <a:gd name="T63" fmla="*/ 136 h 227"/>
              <a:gd name="T64" fmla="*/ 215 w 330"/>
              <a:gd name="T65" fmla="*/ 5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0" h="227">
                <a:moveTo>
                  <a:pt x="215" y="52"/>
                </a:moveTo>
                <a:cubicBezTo>
                  <a:pt x="218" y="41"/>
                  <a:pt x="223" y="22"/>
                  <a:pt x="223" y="19"/>
                </a:cubicBezTo>
                <a:cubicBezTo>
                  <a:pt x="223" y="10"/>
                  <a:pt x="216" y="6"/>
                  <a:pt x="209" y="6"/>
                </a:cubicBezTo>
                <a:cubicBezTo>
                  <a:pt x="203" y="6"/>
                  <a:pt x="194" y="10"/>
                  <a:pt x="190" y="20"/>
                </a:cubicBezTo>
                <a:cubicBezTo>
                  <a:pt x="189" y="23"/>
                  <a:pt x="165" y="119"/>
                  <a:pt x="162" y="132"/>
                </a:cubicBezTo>
                <a:cubicBezTo>
                  <a:pt x="158" y="147"/>
                  <a:pt x="157" y="156"/>
                  <a:pt x="157" y="165"/>
                </a:cubicBezTo>
                <a:cubicBezTo>
                  <a:pt x="157" y="171"/>
                  <a:pt x="157" y="172"/>
                  <a:pt x="158" y="174"/>
                </a:cubicBezTo>
                <a:cubicBezTo>
                  <a:pt x="146" y="201"/>
                  <a:pt x="131" y="216"/>
                  <a:pt x="112" y="216"/>
                </a:cubicBezTo>
                <a:cubicBezTo>
                  <a:pt x="72" y="216"/>
                  <a:pt x="72" y="179"/>
                  <a:pt x="72" y="171"/>
                </a:cubicBezTo>
                <a:cubicBezTo>
                  <a:pt x="72" y="154"/>
                  <a:pt x="74" y="135"/>
                  <a:pt x="98" y="73"/>
                </a:cubicBezTo>
                <a:cubicBezTo>
                  <a:pt x="103" y="58"/>
                  <a:pt x="106" y="51"/>
                  <a:pt x="106" y="41"/>
                </a:cubicBezTo>
                <a:cubicBezTo>
                  <a:pt x="106" y="19"/>
                  <a:pt x="90" y="0"/>
                  <a:pt x="65" y="0"/>
                </a:cubicBezTo>
                <a:cubicBezTo>
                  <a:pt x="18" y="0"/>
                  <a:pt x="0" y="73"/>
                  <a:pt x="0" y="77"/>
                </a:cubicBezTo>
                <a:cubicBezTo>
                  <a:pt x="0" y="82"/>
                  <a:pt x="5" y="82"/>
                  <a:pt x="6" y="82"/>
                </a:cubicBezTo>
                <a:cubicBezTo>
                  <a:pt x="11" y="82"/>
                  <a:pt x="11" y="81"/>
                  <a:pt x="14" y="73"/>
                </a:cubicBezTo>
                <a:cubicBezTo>
                  <a:pt x="27" y="27"/>
                  <a:pt x="46" y="11"/>
                  <a:pt x="64" y="11"/>
                </a:cubicBezTo>
                <a:cubicBezTo>
                  <a:pt x="68" y="11"/>
                  <a:pt x="76" y="12"/>
                  <a:pt x="76" y="28"/>
                </a:cubicBezTo>
                <a:cubicBezTo>
                  <a:pt x="76" y="40"/>
                  <a:pt x="71" y="54"/>
                  <a:pt x="67" y="63"/>
                </a:cubicBezTo>
                <a:cubicBezTo>
                  <a:pt x="45" y="122"/>
                  <a:pt x="39" y="145"/>
                  <a:pt x="39" y="164"/>
                </a:cubicBezTo>
                <a:cubicBezTo>
                  <a:pt x="39" y="210"/>
                  <a:pt x="73" y="227"/>
                  <a:pt x="110" y="227"/>
                </a:cubicBezTo>
                <a:cubicBezTo>
                  <a:pt x="119" y="227"/>
                  <a:pt x="142" y="227"/>
                  <a:pt x="162" y="192"/>
                </a:cubicBezTo>
                <a:cubicBezTo>
                  <a:pt x="175" y="224"/>
                  <a:pt x="210" y="227"/>
                  <a:pt x="224" y="227"/>
                </a:cubicBezTo>
                <a:cubicBezTo>
                  <a:pt x="262" y="227"/>
                  <a:pt x="284" y="196"/>
                  <a:pt x="297" y="165"/>
                </a:cubicBezTo>
                <a:cubicBezTo>
                  <a:pt x="314" y="126"/>
                  <a:pt x="330" y="59"/>
                  <a:pt x="330" y="35"/>
                </a:cubicBezTo>
                <a:cubicBezTo>
                  <a:pt x="330" y="8"/>
                  <a:pt x="316" y="0"/>
                  <a:pt x="308" y="0"/>
                </a:cubicBezTo>
                <a:cubicBezTo>
                  <a:pt x="295" y="0"/>
                  <a:pt x="283" y="13"/>
                  <a:pt x="283" y="24"/>
                </a:cubicBezTo>
                <a:cubicBezTo>
                  <a:pt x="283" y="31"/>
                  <a:pt x="286" y="34"/>
                  <a:pt x="290" y="38"/>
                </a:cubicBezTo>
                <a:cubicBezTo>
                  <a:pt x="296" y="43"/>
                  <a:pt x="308" y="56"/>
                  <a:pt x="308" y="80"/>
                </a:cubicBezTo>
                <a:cubicBezTo>
                  <a:pt x="308" y="97"/>
                  <a:pt x="294" y="146"/>
                  <a:pt x="281" y="172"/>
                </a:cubicBezTo>
                <a:cubicBezTo>
                  <a:pt x="268" y="199"/>
                  <a:pt x="250" y="216"/>
                  <a:pt x="226" y="216"/>
                </a:cubicBezTo>
                <a:cubicBezTo>
                  <a:pt x="203" y="216"/>
                  <a:pt x="189" y="201"/>
                  <a:pt x="189" y="173"/>
                </a:cubicBezTo>
                <a:cubicBezTo>
                  <a:pt x="189" y="158"/>
                  <a:pt x="193" y="143"/>
                  <a:pt x="195" y="136"/>
                </a:cubicBezTo>
                <a:lnTo>
                  <a:pt x="215" y="52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B3EE81B-75C9-1436-9412-8FD09A866039}"/>
              </a:ext>
            </a:extLst>
          </p:cNvPr>
          <p:cNvCxnSpPr>
            <a:cxnSpLocks/>
          </p:cNvCxnSpPr>
          <p:nvPr/>
        </p:nvCxnSpPr>
        <p:spPr>
          <a:xfrm flipV="1">
            <a:off x="3234879" y="3623532"/>
            <a:ext cx="457947" cy="13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  <p:bldP spid="221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A368-B474-44DC-AB2D-F42D7CA4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Bottlenecks (1/2): </a:t>
            </a:r>
            <a:r>
              <a:rPr lang="en-US" dirty="0" err="1"/>
              <a:t>sWIAoK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C173D-BA9D-4E36-B79C-5AF89D171E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52245" y="2365659"/>
            <a:ext cx="1069975" cy="266700"/>
            <a:chOff x="8448675" y="2474913"/>
            <a:chExt cx="1069975" cy="266700"/>
          </a:xfrm>
        </p:grpSpPr>
        <p:sp>
          <p:nvSpPr>
            <p:cNvPr id="5" name="Freeform 162">
              <a:extLst>
                <a:ext uri="{FF2B5EF4-FFF2-40B4-BE49-F238E27FC236}">
                  <a16:creationId xmlns:a16="http://schemas.microsoft.com/office/drawing/2014/main" id="{26B45C57-39CA-4BDC-8583-3674751A0BB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448675" y="2490788"/>
              <a:ext cx="107950" cy="184150"/>
            </a:xfrm>
            <a:custGeom>
              <a:avLst/>
              <a:gdLst>
                <a:gd name="T0" fmla="*/ 209 w 230"/>
                <a:gd name="T1" fmla="*/ 180 h 344"/>
                <a:gd name="T2" fmla="*/ 209 w 230"/>
                <a:gd name="T3" fmla="*/ 150 h 344"/>
                <a:gd name="T4" fmla="*/ 45 w 230"/>
                <a:gd name="T5" fmla="*/ 150 h 344"/>
                <a:gd name="T6" fmla="*/ 45 w 230"/>
                <a:gd name="T7" fmla="*/ 31 h 344"/>
                <a:gd name="T8" fmla="*/ 113 w 230"/>
                <a:gd name="T9" fmla="*/ 31 h 344"/>
                <a:gd name="T10" fmla="*/ 131 w 230"/>
                <a:gd name="T11" fmla="*/ 32 h 344"/>
                <a:gd name="T12" fmla="*/ 223 w 230"/>
                <a:gd name="T13" fmla="*/ 32 h 344"/>
                <a:gd name="T14" fmla="*/ 223 w 230"/>
                <a:gd name="T15" fmla="*/ 0 h 344"/>
                <a:gd name="T16" fmla="*/ 0 w 230"/>
                <a:gd name="T17" fmla="*/ 0 h 344"/>
                <a:gd name="T18" fmla="*/ 0 w 230"/>
                <a:gd name="T19" fmla="*/ 344 h 344"/>
                <a:gd name="T20" fmla="*/ 230 w 230"/>
                <a:gd name="T21" fmla="*/ 344 h 344"/>
                <a:gd name="T22" fmla="*/ 230 w 230"/>
                <a:gd name="T23" fmla="*/ 309 h 344"/>
                <a:gd name="T24" fmla="*/ 167 w 230"/>
                <a:gd name="T25" fmla="*/ 309 h 344"/>
                <a:gd name="T26" fmla="*/ 149 w 230"/>
                <a:gd name="T27" fmla="*/ 309 h 344"/>
                <a:gd name="T28" fmla="*/ 45 w 230"/>
                <a:gd name="T29" fmla="*/ 309 h 344"/>
                <a:gd name="T30" fmla="*/ 45 w 230"/>
                <a:gd name="T31" fmla="*/ 180 h 344"/>
                <a:gd name="T32" fmla="*/ 209 w 230"/>
                <a:gd name="T33" fmla="*/ 1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4">
                  <a:moveTo>
                    <a:pt x="209" y="180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1"/>
                  </a:lnTo>
                  <a:lnTo>
                    <a:pt x="113" y="31"/>
                  </a:lnTo>
                  <a:cubicBezTo>
                    <a:pt x="119" y="31"/>
                    <a:pt x="125" y="32"/>
                    <a:pt x="131" y="32"/>
                  </a:cubicBezTo>
                  <a:lnTo>
                    <a:pt x="223" y="32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30" y="344"/>
                  </a:lnTo>
                  <a:lnTo>
                    <a:pt x="230" y="309"/>
                  </a:lnTo>
                  <a:lnTo>
                    <a:pt x="167" y="309"/>
                  </a:lnTo>
                  <a:cubicBezTo>
                    <a:pt x="161" y="309"/>
                    <a:pt x="155" y="309"/>
                    <a:pt x="149" y="309"/>
                  </a:cubicBezTo>
                  <a:lnTo>
                    <a:pt x="45" y="309"/>
                  </a:lnTo>
                  <a:lnTo>
                    <a:pt x="45" y="180"/>
                  </a:lnTo>
                  <a:lnTo>
                    <a:pt x="209" y="1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2D7FF84E-281D-4696-A82A-5A246665E337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67738" y="2555876"/>
              <a:ext cx="107950" cy="119063"/>
            </a:xfrm>
            <a:custGeom>
              <a:avLst/>
              <a:gdLst>
                <a:gd name="T0" fmla="*/ 130 w 229"/>
                <a:gd name="T1" fmla="*/ 107 h 221"/>
                <a:gd name="T2" fmla="*/ 221 w 229"/>
                <a:gd name="T3" fmla="*/ 0 h 221"/>
                <a:gd name="T4" fmla="*/ 180 w 229"/>
                <a:gd name="T5" fmla="*/ 0 h 221"/>
                <a:gd name="T6" fmla="*/ 113 w 229"/>
                <a:gd name="T7" fmla="*/ 82 h 221"/>
                <a:gd name="T8" fmla="*/ 44 w 229"/>
                <a:gd name="T9" fmla="*/ 0 h 221"/>
                <a:gd name="T10" fmla="*/ 3 w 229"/>
                <a:gd name="T11" fmla="*/ 0 h 221"/>
                <a:gd name="T12" fmla="*/ 97 w 229"/>
                <a:gd name="T13" fmla="*/ 107 h 221"/>
                <a:gd name="T14" fmla="*/ 0 w 229"/>
                <a:gd name="T15" fmla="*/ 221 h 221"/>
                <a:gd name="T16" fmla="*/ 41 w 229"/>
                <a:gd name="T17" fmla="*/ 221 h 221"/>
                <a:gd name="T18" fmla="*/ 113 w 229"/>
                <a:gd name="T19" fmla="*/ 127 h 221"/>
                <a:gd name="T20" fmla="*/ 188 w 229"/>
                <a:gd name="T21" fmla="*/ 221 h 221"/>
                <a:gd name="T22" fmla="*/ 229 w 229"/>
                <a:gd name="T23" fmla="*/ 221 h 221"/>
                <a:gd name="T24" fmla="*/ 130 w 229"/>
                <a:gd name="T25" fmla="*/ 1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21">
                  <a:moveTo>
                    <a:pt x="130" y="107"/>
                  </a:moveTo>
                  <a:lnTo>
                    <a:pt x="221" y="0"/>
                  </a:lnTo>
                  <a:lnTo>
                    <a:pt x="180" y="0"/>
                  </a:lnTo>
                  <a:lnTo>
                    <a:pt x="113" y="82"/>
                  </a:lnTo>
                  <a:lnTo>
                    <a:pt x="44" y="0"/>
                  </a:lnTo>
                  <a:lnTo>
                    <a:pt x="3" y="0"/>
                  </a:lnTo>
                  <a:lnTo>
                    <a:pt x="97" y="107"/>
                  </a:lnTo>
                  <a:lnTo>
                    <a:pt x="0" y="221"/>
                  </a:lnTo>
                  <a:lnTo>
                    <a:pt x="41" y="221"/>
                  </a:lnTo>
                  <a:lnTo>
                    <a:pt x="113" y="127"/>
                  </a:lnTo>
                  <a:lnTo>
                    <a:pt x="188" y="221"/>
                  </a:lnTo>
                  <a:lnTo>
                    <a:pt x="229" y="221"/>
                  </a:lnTo>
                  <a:lnTo>
                    <a:pt x="130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id="{3B9B48FE-A44D-479E-BBEC-9751941C76AA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8680450" y="2522538"/>
              <a:ext cx="73025" cy="155575"/>
            </a:xfrm>
            <a:custGeom>
              <a:avLst/>
              <a:gdLst>
                <a:gd name="T0" fmla="*/ 78 w 156"/>
                <a:gd name="T1" fmla="*/ 93 h 291"/>
                <a:gd name="T2" fmla="*/ 148 w 156"/>
                <a:gd name="T3" fmla="*/ 93 h 291"/>
                <a:gd name="T4" fmla="*/ 148 w 156"/>
                <a:gd name="T5" fmla="*/ 64 h 291"/>
                <a:gd name="T6" fmla="*/ 78 w 156"/>
                <a:gd name="T7" fmla="*/ 64 h 291"/>
                <a:gd name="T8" fmla="*/ 78 w 156"/>
                <a:gd name="T9" fmla="*/ 0 h 291"/>
                <a:gd name="T10" fmla="*/ 44 w 156"/>
                <a:gd name="T11" fmla="*/ 0 h 291"/>
                <a:gd name="T12" fmla="*/ 44 w 156"/>
                <a:gd name="T13" fmla="*/ 64 h 291"/>
                <a:gd name="T14" fmla="*/ 0 w 156"/>
                <a:gd name="T15" fmla="*/ 64 h 291"/>
                <a:gd name="T16" fmla="*/ 0 w 156"/>
                <a:gd name="T17" fmla="*/ 93 h 291"/>
                <a:gd name="T18" fmla="*/ 42 w 156"/>
                <a:gd name="T19" fmla="*/ 93 h 291"/>
                <a:gd name="T20" fmla="*/ 42 w 156"/>
                <a:gd name="T21" fmla="*/ 226 h 291"/>
                <a:gd name="T22" fmla="*/ 84 w 156"/>
                <a:gd name="T23" fmla="*/ 291 h 291"/>
                <a:gd name="T24" fmla="*/ 156 w 156"/>
                <a:gd name="T25" fmla="*/ 272 h 291"/>
                <a:gd name="T26" fmla="*/ 148 w 156"/>
                <a:gd name="T27" fmla="*/ 242 h 291"/>
                <a:gd name="T28" fmla="*/ 103 w 156"/>
                <a:gd name="T29" fmla="*/ 259 h 291"/>
                <a:gd name="T30" fmla="*/ 78 w 156"/>
                <a:gd name="T31" fmla="*/ 217 h 291"/>
                <a:gd name="T32" fmla="*/ 78 w 156"/>
                <a:gd name="T33" fmla="*/ 9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91">
                  <a:moveTo>
                    <a:pt x="78" y="93"/>
                  </a:moveTo>
                  <a:lnTo>
                    <a:pt x="148" y="93"/>
                  </a:lnTo>
                  <a:lnTo>
                    <a:pt x="148" y="64"/>
                  </a:lnTo>
                  <a:lnTo>
                    <a:pt x="78" y="64"/>
                  </a:lnTo>
                  <a:lnTo>
                    <a:pt x="78" y="0"/>
                  </a:lnTo>
                  <a:lnTo>
                    <a:pt x="44" y="0"/>
                  </a:lnTo>
                  <a:lnTo>
                    <a:pt x="44" y="64"/>
                  </a:lnTo>
                  <a:lnTo>
                    <a:pt x="0" y="64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226"/>
                  </a:lnTo>
                  <a:cubicBezTo>
                    <a:pt x="42" y="256"/>
                    <a:pt x="49" y="291"/>
                    <a:pt x="84" y="291"/>
                  </a:cubicBezTo>
                  <a:cubicBezTo>
                    <a:pt x="118" y="291"/>
                    <a:pt x="144" y="278"/>
                    <a:pt x="156" y="272"/>
                  </a:cubicBezTo>
                  <a:lnTo>
                    <a:pt x="148" y="242"/>
                  </a:lnTo>
                  <a:cubicBezTo>
                    <a:pt x="135" y="253"/>
                    <a:pt x="119" y="259"/>
                    <a:pt x="103" y="259"/>
                  </a:cubicBezTo>
                  <a:cubicBezTo>
                    <a:pt x="85" y="259"/>
                    <a:pt x="78" y="244"/>
                    <a:pt x="78" y="217"/>
                  </a:cubicBezTo>
                  <a:lnTo>
                    <a:pt x="78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64A977A8-F639-4C47-987A-1B11C64DA5A5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8775700" y="2486026"/>
              <a:ext cx="123825" cy="192088"/>
            </a:xfrm>
            <a:custGeom>
              <a:avLst/>
              <a:gdLst>
                <a:gd name="T0" fmla="*/ 257 w 260"/>
                <a:gd name="T1" fmla="*/ 294 h 357"/>
                <a:gd name="T2" fmla="*/ 161 w 260"/>
                <a:gd name="T3" fmla="*/ 324 h 357"/>
                <a:gd name="T4" fmla="*/ 44 w 260"/>
                <a:gd name="T5" fmla="*/ 178 h 357"/>
                <a:gd name="T6" fmla="*/ 162 w 260"/>
                <a:gd name="T7" fmla="*/ 31 h 357"/>
                <a:gd name="T8" fmla="*/ 248 w 260"/>
                <a:gd name="T9" fmla="*/ 57 h 357"/>
                <a:gd name="T10" fmla="*/ 254 w 260"/>
                <a:gd name="T11" fmla="*/ 17 h 357"/>
                <a:gd name="T12" fmla="*/ 163 w 260"/>
                <a:gd name="T13" fmla="*/ 0 h 357"/>
                <a:gd name="T14" fmla="*/ 0 w 260"/>
                <a:gd name="T15" fmla="*/ 182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4"/>
                  </a:moveTo>
                  <a:cubicBezTo>
                    <a:pt x="228" y="314"/>
                    <a:pt x="211" y="324"/>
                    <a:pt x="161" y="324"/>
                  </a:cubicBezTo>
                  <a:cubicBezTo>
                    <a:pt x="89" y="324"/>
                    <a:pt x="44" y="249"/>
                    <a:pt x="44" y="178"/>
                  </a:cubicBezTo>
                  <a:cubicBezTo>
                    <a:pt x="44" y="110"/>
                    <a:pt x="86" y="31"/>
                    <a:pt x="162" y="31"/>
                  </a:cubicBezTo>
                  <a:cubicBezTo>
                    <a:pt x="198" y="31"/>
                    <a:pt x="220" y="40"/>
                    <a:pt x="248" y="57"/>
                  </a:cubicBezTo>
                  <a:lnTo>
                    <a:pt x="254" y="17"/>
                  </a:lnTo>
                  <a:cubicBezTo>
                    <a:pt x="233" y="6"/>
                    <a:pt x="195" y="0"/>
                    <a:pt x="163" y="0"/>
                  </a:cubicBezTo>
                  <a:cubicBezTo>
                    <a:pt x="70" y="0"/>
                    <a:pt x="0" y="77"/>
                    <a:pt x="0" y="182"/>
                  </a:cubicBezTo>
                  <a:cubicBezTo>
                    <a:pt x="0" y="261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3276EE91-8334-4451-8C60-891CABE7D093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8918575" y="2551113"/>
              <a:ext cx="103188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09 w 219"/>
                <a:gd name="T7" fmla="*/ 236 h 236"/>
                <a:gd name="T8" fmla="*/ 219 w 219"/>
                <a:gd name="T9" fmla="*/ 120 h 236"/>
                <a:gd name="T10" fmla="*/ 109 w 219"/>
                <a:gd name="T11" fmla="*/ 204 h 236"/>
                <a:gd name="T12" fmla="*/ 39 w 219"/>
                <a:gd name="T13" fmla="*/ 115 h 236"/>
                <a:gd name="T14" fmla="*/ 109 w 219"/>
                <a:gd name="T15" fmla="*/ 31 h 236"/>
                <a:gd name="T16" fmla="*/ 180 w 219"/>
                <a:gd name="T17" fmla="*/ 115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6"/>
                    <a:pt x="109" y="236"/>
                  </a:cubicBezTo>
                  <a:cubicBezTo>
                    <a:pt x="169" y="236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09" y="31"/>
                  </a:cubicBezTo>
                  <a:cubicBezTo>
                    <a:pt x="144" y="31"/>
                    <a:pt x="180" y="57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610A0F3A-5CD3-4A2F-A4B2-BF085AEF097F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9048750" y="2552701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6 w 315"/>
                <a:gd name="T3" fmla="*/ 0 h 227"/>
                <a:gd name="T4" fmla="*/ 172 w 315"/>
                <a:gd name="T5" fmla="*/ 41 h 227"/>
                <a:gd name="T6" fmla="*/ 108 w 315"/>
                <a:gd name="T7" fmla="*/ 0 h 227"/>
                <a:gd name="T8" fmla="*/ 35 w 315"/>
                <a:gd name="T9" fmla="*/ 39 h 227"/>
                <a:gd name="T10" fmla="*/ 35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8 w 315"/>
                <a:gd name="T17" fmla="*/ 227 h 227"/>
                <a:gd name="T18" fmla="*/ 38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6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4" y="0"/>
                    <a:pt x="108" y="0"/>
                  </a:cubicBezTo>
                  <a:cubicBezTo>
                    <a:pt x="72" y="0"/>
                    <a:pt x="49" y="21"/>
                    <a:pt x="35" y="39"/>
                  </a:cubicBezTo>
                  <a:lnTo>
                    <a:pt x="35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8" y="227"/>
                  </a:lnTo>
                  <a:lnTo>
                    <a:pt x="38" y="105"/>
                  </a:lnTo>
                  <a:cubicBezTo>
                    <a:pt x="38" y="71"/>
                    <a:pt x="52" y="31"/>
                    <a:pt x="89" y="31"/>
                  </a:cubicBezTo>
                  <a:cubicBezTo>
                    <a:pt x="135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3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0434A5BF-122A-4410-8DC6-D03520010361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9239250" y="2474913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49503F97-41B3-4854-9F0C-97CBBF5EB2F3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317038" y="2559051"/>
              <a:ext cx="123825" cy="119063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9FA69FCE-7D6E-4F4C-8E24-FCA87032DB90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9464675" y="247491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B410-5B87-488C-A26F-74546D2D406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324381" y="3412067"/>
            <a:ext cx="1165225" cy="269876"/>
            <a:chOff x="8448675" y="3414713"/>
            <a:chExt cx="1165225" cy="269876"/>
          </a:xfrm>
        </p:grpSpPr>
        <p:sp>
          <p:nvSpPr>
            <p:cNvPr id="24" name="Freeform 146">
              <a:extLst>
                <a:ext uri="{FF2B5EF4-FFF2-40B4-BE49-F238E27FC236}">
                  <a16:creationId xmlns:a16="http://schemas.microsoft.com/office/drawing/2014/main" id="{12D963A1-7095-4E17-AC02-DEAB22983B0E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8448675" y="3432176"/>
              <a:ext cx="106363" cy="184150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3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3" y="32"/>
                  </a:lnTo>
                  <a:cubicBezTo>
                    <a:pt x="119" y="32"/>
                    <a:pt x="125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7">
              <a:extLst>
                <a:ext uri="{FF2B5EF4-FFF2-40B4-BE49-F238E27FC236}">
                  <a16:creationId xmlns:a16="http://schemas.microsoft.com/office/drawing/2014/main" id="{539DD405-4624-4B14-A118-B3919EEE1690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588375" y="3430588"/>
              <a:ext cx="119063" cy="18573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3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5"/>
                    <a:pt x="70" y="98"/>
                    <a:pt x="73" y="103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8">
              <a:extLst>
                <a:ext uri="{FF2B5EF4-FFF2-40B4-BE49-F238E27FC236}">
                  <a16:creationId xmlns:a16="http://schemas.microsoft.com/office/drawing/2014/main" id="{4598D032-6E94-4033-8A3A-8DF2124D6A99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8753475" y="3430588"/>
              <a:ext cx="157163" cy="18573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5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2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0"/>
                    <a:pt x="272" y="108"/>
                    <a:pt x="275" y="98"/>
                  </a:cubicBezTo>
                  <a:cubicBezTo>
                    <a:pt x="280" y="83"/>
                    <a:pt x="294" y="47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9">
              <a:extLst>
                <a:ext uri="{FF2B5EF4-FFF2-40B4-BE49-F238E27FC236}">
                  <a16:creationId xmlns:a16="http://schemas.microsoft.com/office/drawing/2014/main" id="{EA2DC7C2-8E29-42F8-9178-D3720903C344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8948738" y="3427413"/>
              <a:ext cx="122238" cy="19208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29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0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29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0">
              <a:extLst>
                <a:ext uri="{FF2B5EF4-FFF2-40B4-BE49-F238E27FC236}">
                  <a16:creationId xmlns:a16="http://schemas.microsoft.com/office/drawing/2014/main" id="{907CCDD0-C3AB-40C0-B4B0-BB9426DAFBA7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9091613" y="3530601"/>
              <a:ext cx="34925" cy="127000"/>
            </a:xfrm>
            <a:custGeom>
              <a:avLst/>
              <a:gdLst>
                <a:gd name="T0" fmla="*/ 54 w 76"/>
                <a:gd name="T1" fmla="*/ 20 h 236"/>
                <a:gd name="T2" fmla="*/ 34 w 76"/>
                <a:gd name="T3" fmla="*/ 0 h 236"/>
                <a:gd name="T4" fmla="*/ 14 w 76"/>
                <a:gd name="T5" fmla="*/ 20 h 236"/>
                <a:gd name="T6" fmla="*/ 34 w 76"/>
                <a:gd name="T7" fmla="*/ 41 h 236"/>
                <a:gd name="T8" fmla="*/ 54 w 76"/>
                <a:gd name="T9" fmla="*/ 20 h 236"/>
                <a:gd name="T10" fmla="*/ 1 w 76"/>
                <a:gd name="T11" fmla="*/ 86 h 236"/>
                <a:gd name="T12" fmla="*/ 1 w 76"/>
                <a:gd name="T13" fmla="*/ 98 h 236"/>
                <a:gd name="T14" fmla="*/ 26 w 76"/>
                <a:gd name="T15" fmla="*/ 117 h 236"/>
                <a:gd name="T16" fmla="*/ 26 w 76"/>
                <a:gd name="T17" fmla="*/ 208 h 236"/>
                <a:gd name="T18" fmla="*/ 0 w 76"/>
                <a:gd name="T19" fmla="*/ 223 h 236"/>
                <a:gd name="T20" fmla="*/ 0 w 76"/>
                <a:gd name="T21" fmla="*/ 236 h 236"/>
                <a:gd name="T22" fmla="*/ 39 w 76"/>
                <a:gd name="T23" fmla="*/ 234 h 236"/>
                <a:gd name="T24" fmla="*/ 76 w 76"/>
                <a:gd name="T25" fmla="*/ 236 h 236"/>
                <a:gd name="T26" fmla="*/ 76 w 76"/>
                <a:gd name="T27" fmla="*/ 223 h 236"/>
                <a:gd name="T28" fmla="*/ 52 w 76"/>
                <a:gd name="T29" fmla="*/ 208 h 236"/>
                <a:gd name="T30" fmla="*/ 52 w 76"/>
                <a:gd name="T31" fmla="*/ 82 h 236"/>
                <a:gd name="T32" fmla="*/ 1 w 76"/>
                <a:gd name="T33" fmla="*/ 8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6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33"/>
                    <a:pt x="24" y="41"/>
                    <a:pt x="34" y="41"/>
                  </a:cubicBezTo>
                  <a:cubicBezTo>
                    <a:pt x="45" y="41"/>
                    <a:pt x="54" y="32"/>
                    <a:pt x="54" y="20"/>
                  </a:cubicBezTo>
                  <a:close/>
                  <a:moveTo>
                    <a:pt x="1" y="86"/>
                  </a:moveTo>
                  <a:lnTo>
                    <a:pt x="1" y="98"/>
                  </a:lnTo>
                  <a:cubicBezTo>
                    <a:pt x="23" y="98"/>
                    <a:pt x="26" y="100"/>
                    <a:pt x="26" y="117"/>
                  </a:cubicBezTo>
                  <a:lnTo>
                    <a:pt x="26" y="208"/>
                  </a:lnTo>
                  <a:cubicBezTo>
                    <a:pt x="26" y="223"/>
                    <a:pt x="23" y="223"/>
                    <a:pt x="0" y="223"/>
                  </a:cubicBezTo>
                  <a:lnTo>
                    <a:pt x="0" y="236"/>
                  </a:lnTo>
                  <a:cubicBezTo>
                    <a:pt x="1" y="236"/>
                    <a:pt x="25" y="234"/>
                    <a:pt x="39" y="234"/>
                  </a:cubicBezTo>
                  <a:cubicBezTo>
                    <a:pt x="51" y="234"/>
                    <a:pt x="64" y="235"/>
                    <a:pt x="76" y="236"/>
                  </a:cubicBezTo>
                  <a:lnTo>
                    <a:pt x="76" y="223"/>
                  </a:lnTo>
                  <a:cubicBezTo>
                    <a:pt x="56" y="223"/>
                    <a:pt x="52" y="223"/>
                    <a:pt x="52" y="208"/>
                  </a:cubicBezTo>
                  <a:lnTo>
                    <a:pt x="52" y="82"/>
                  </a:lnTo>
                  <a:lnTo>
                    <a:pt x="1" y="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1">
              <a:extLst>
                <a:ext uri="{FF2B5EF4-FFF2-40B4-BE49-F238E27FC236}">
                  <a16:creationId xmlns:a16="http://schemas.microsoft.com/office/drawing/2014/main" id="{E208A76B-9A63-491B-B3AE-FE2DF51B04B9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9142413" y="3527426"/>
              <a:ext cx="87313" cy="131763"/>
            </a:xfrm>
            <a:custGeom>
              <a:avLst/>
              <a:gdLst>
                <a:gd name="T0" fmla="*/ 108 w 187"/>
                <a:gd name="T1" fmla="*/ 4 h 246"/>
                <a:gd name="T2" fmla="*/ 108 w 187"/>
                <a:gd name="T3" fmla="*/ 17 h 246"/>
                <a:gd name="T4" fmla="*/ 135 w 187"/>
                <a:gd name="T5" fmla="*/ 36 h 246"/>
                <a:gd name="T6" fmla="*/ 135 w 187"/>
                <a:gd name="T7" fmla="*/ 109 h 246"/>
                <a:gd name="T8" fmla="*/ 86 w 187"/>
                <a:gd name="T9" fmla="*/ 89 h 246"/>
                <a:gd name="T10" fmla="*/ 0 w 187"/>
                <a:gd name="T11" fmla="*/ 168 h 246"/>
                <a:gd name="T12" fmla="*/ 82 w 187"/>
                <a:gd name="T13" fmla="*/ 246 h 246"/>
                <a:gd name="T14" fmla="*/ 133 w 187"/>
                <a:gd name="T15" fmla="*/ 225 h 246"/>
                <a:gd name="T16" fmla="*/ 133 w 187"/>
                <a:gd name="T17" fmla="*/ 246 h 246"/>
                <a:gd name="T18" fmla="*/ 187 w 187"/>
                <a:gd name="T19" fmla="*/ 243 h 246"/>
                <a:gd name="T20" fmla="*/ 187 w 187"/>
                <a:gd name="T21" fmla="*/ 230 h 246"/>
                <a:gd name="T22" fmla="*/ 161 w 187"/>
                <a:gd name="T23" fmla="*/ 211 h 246"/>
                <a:gd name="T24" fmla="*/ 161 w 187"/>
                <a:gd name="T25" fmla="*/ 0 h 246"/>
                <a:gd name="T26" fmla="*/ 108 w 187"/>
                <a:gd name="T27" fmla="*/ 4 h 246"/>
                <a:gd name="T28" fmla="*/ 133 w 187"/>
                <a:gd name="T29" fmla="*/ 206 h 246"/>
                <a:gd name="T30" fmla="*/ 84 w 187"/>
                <a:gd name="T31" fmla="*/ 236 h 246"/>
                <a:gd name="T32" fmla="*/ 43 w 187"/>
                <a:gd name="T33" fmla="*/ 215 h 246"/>
                <a:gd name="T34" fmla="*/ 32 w 187"/>
                <a:gd name="T35" fmla="*/ 168 h 246"/>
                <a:gd name="T36" fmla="*/ 46 w 187"/>
                <a:gd name="T37" fmla="*/ 117 h 246"/>
                <a:gd name="T38" fmla="*/ 87 w 187"/>
                <a:gd name="T39" fmla="*/ 99 h 246"/>
                <a:gd name="T40" fmla="*/ 129 w 187"/>
                <a:gd name="T41" fmla="*/ 119 h 246"/>
                <a:gd name="T42" fmla="*/ 133 w 187"/>
                <a:gd name="T43" fmla="*/ 131 h 246"/>
                <a:gd name="T44" fmla="*/ 133 w 187"/>
                <a:gd name="T4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6">
                  <a:moveTo>
                    <a:pt x="108" y="4"/>
                  </a:moveTo>
                  <a:lnTo>
                    <a:pt x="108" y="17"/>
                  </a:lnTo>
                  <a:cubicBezTo>
                    <a:pt x="132" y="17"/>
                    <a:pt x="135" y="19"/>
                    <a:pt x="135" y="36"/>
                  </a:cubicBezTo>
                  <a:lnTo>
                    <a:pt x="135" y="109"/>
                  </a:lnTo>
                  <a:cubicBezTo>
                    <a:pt x="122" y="96"/>
                    <a:pt x="105" y="89"/>
                    <a:pt x="86" y="89"/>
                  </a:cubicBezTo>
                  <a:cubicBezTo>
                    <a:pt x="39" y="89"/>
                    <a:pt x="0" y="124"/>
                    <a:pt x="0" y="168"/>
                  </a:cubicBezTo>
                  <a:cubicBezTo>
                    <a:pt x="0" y="211"/>
                    <a:pt x="37" y="246"/>
                    <a:pt x="82" y="246"/>
                  </a:cubicBezTo>
                  <a:cubicBezTo>
                    <a:pt x="110" y="246"/>
                    <a:pt x="127" y="231"/>
                    <a:pt x="133" y="225"/>
                  </a:cubicBezTo>
                  <a:lnTo>
                    <a:pt x="133" y="246"/>
                  </a:lnTo>
                  <a:lnTo>
                    <a:pt x="187" y="243"/>
                  </a:lnTo>
                  <a:lnTo>
                    <a:pt x="187" y="230"/>
                  </a:lnTo>
                  <a:cubicBezTo>
                    <a:pt x="163" y="230"/>
                    <a:pt x="161" y="228"/>
                    <a:pt x="161" y="211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6"/>
                  </a:moveTo>
                  <a:cubicBezTo>
                    <a:pt x="124" y="222"/>
                    <a:pt x="106" y="236"/>
                    <a:pt x="84" y="236"/>
                  </a:cubicBezTo>
                  <a:cubicBezTo>
                    <a:pt x="64" y="236"/>
                    <a:pt x="50" y="225"/>
                    <a:pt x="43" y="215"/>
                  </a:cubicBezTo>
                  <a:cubicBezTo>
                    <a:pt x="36" y="204"/>
                    <a:pt x="32" y="190"/>
                    <a:pt x="32" y="168"/>
                  </a:cubicBezTo>
                  <a:cubicBezTo>
                    <a:pt x="32" y="160"/>
                    <a:pt x="32" y="134"/>
                    <a:pt x="46" y="117"/>
                  </a:cubicBezTo>
                  <a:cubicBezTo>
                    <a:pt x="60" y="102"/>
                    <a:pt x="77" y="99"/>
                    <a:pt x="87" y="99"/>
                  </a:cubicBezTo>
                  <a:cubicBezTo>
                    <a:pt x="104" y="99"/>
                    <a:pt x="119" y="106"/>
                    <a:pt x="129" y="119"/>
                  </a:cubicBezTo>
                  <a:cubicBezTo>
                    <a:pt x="133" y="124"/>
                    <a:pt x="133" y="125"/>
                    <a:pt x="133" y="131"/>
                  </a:cubicBezTo>
                  <a:lnTo>
                    <a:pt x="133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2">
              <a:extLst>
                <a:ext uri="{FF2B5EF4-FFF2-40B4-BE49-F238E27FC236}">
                  <a16:creationId xmlns:a16="http://schemas.microsoft.com/office/drawing/2014/main" id="{3CF33C10-90B4-40D1-8E3F-9CC39EDA02D9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272588" y="3416301"/>
              <a:ext cx="53975" cy="2682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3">
              <a:extLst>
                <a:ext uri="{FF2B5EF4-FFF2-40B4-BE49-F238E27FC236}">
                  <a16:creationId xmlns:a16="http://schemas.microsoft.com/office/drawing/2014/main" id="{53DEEC61-BC6C-49CA-92E5-288ED482692F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9348788" y="3502026"/>
              <a:ext cx="123825" cy="117475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1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6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4">
              <a:extLst>
                <a:ext uri="{FF2B5EF4-FFF2-40B4-BE49-F238E27FC236}">
                  <a16:creationId xmlns:a16="http://schemas.microsoft.com/office/drawing/2014/main" id="{8B7FD34E-C661-4C57-A968-8FF023D32E2E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9488488" y="3414713"/>
              <a:ext cx="41275" cy="96838"/>
            </a:xfrm>
            <a:custGeom>
              <a:avLst/>
              <a:gdLst>
                <a:gd name="T0" fmla="*/ 85 w 88"/>
                <a:gd name="T1" fmla="*/ 30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6 h 181"/>
                <a:gd name="T8" fmla="*/ 2 w 88"/>
                <a:gd name="T9" fmla="*/ 167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0"/>
                  </a:moveTo>
                  <a:cubicBezTo>
                    <a:pt x="87" y="24"/>
                    <a:pt x="88" y="22"/>
                    <a:pt x="88" y="19"/>
                  </a:cubicBezTo>
                  <a:cubicBezTo>
                    <a:pt x="88" y="8"/>
                    <a:pt x="78" y="0"/>
                    <a:pt x="67" y="0"/>
                  </a:cubicBezTo>
                  <a:cubicBezTo>
                    <a:pt x="54" y="0"/>
                    <a:pt x="50" y="11"/>
                    <a:pt x="48" y="16"/>
                  </a:cubicBezTo>
                  <a:lnTo>
                    <a:pt x="2" y="167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5">
              <a:extLst>
                <a:ext uri="{FF2B5EF4-FFF2-40B4-BE49-F238E27FC236}">
                  <a16:creationId xmlns:a16="http://schemas.microsoft.com/office/drawing/2014/main" id="{957F3B39-6C5C-44C3-8DF3-1B7FE78A5EF8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9559925" y="3416301"/>
              <a:ext cx="53975" cy="268288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3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52D2B2-D6E3-4B7F-8288-86B60B612F9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420928" y="4192870"/>
            <a:ext cx="914400" cy="266700"/>
            <a:chOff x="2543175" y="2540000"/>
            <a:chExt cx="914400" cy="266700"/>
          </a:xfrm>
        </p:grpSpPr>
        <p:sp>
          <p:nvSpPr>
            <p:cNvPr id="41" name="Freeform 189">
              <a:extLst>
                <a:ext uri="{FF2B5EF4-FFF2-40B4-BE49-F238E27FC236}">
                  <a16:creationId xmlns:a16="http://schemas.microsoft.com/office/drawing/2014/main" id="{3567ED8A-FF30-455B-A838-55E7567BE456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2543175" y="2554288"/>
              <a:ext cx="92075" cy="188913"/>
            </a:xfrm>
            <a:custGeom>
              <a:avLst/>
              <a:gdLst>
                <a:gd name="T0" fmla="*/ 199 w 199"/>
                <a:gd name="T1" fmla="*/ 0 h 352"/>
                <a:gd name="T2" fmla="*/ 161 w 199"/>
                <a:gd name="T3" fmla="*/ 0 h 352"/>
                <a:gd name="T4" fmla="*/ 161 w 199"/>
                <a:gd name="T5" fmla="*/ 147 h 352"/>
                <a:gd name="T6" fmla="*/ 88 w 199"/>
                <a:gd name="T7" fmla="*/ 119 h 352"/>
                <a:gd name="T8" fmla="*/ 0 w 199"/>
                <a:gd name="T9" fmla="*/ 235 h 352"/>
                <a:gd name="T10" fmla="*/ 86 w 199"/>
                <a:gd name="T11" fmla="*/ 352 h 352"/>
                <a:gd name="T12" fmla="*/ 160 w 199"/>
                <a:gd name="T13" fmla="*/ 320 h 352"/>
                <a:gd name="T14" fmla="*/ 160 w 199"/>
                <a:gd name="T15" fmla="*/ 346 h 352"/>
                <a:gd name="T16" fmla="*/ 199 w 199"/>
                <a:gd name="T17" fmla="*/ 346 h 352"/>
                <a:gd name="T18" fmla="*/ 199 w 199"/>
                <a:gd name="T19" fmla="*/ 0 h 352"/>
                <a:gd name="T20" fmla="*/ 160 w 199"/>
                <a:gd name="T21" fmla="*/ 277 h 352"/>
                <a:gd name="T22" fmla="*/ 143 w 199"/>
                <a:gd name="T23" fmla="*/ 307 h 352"/>
                <a:gd name="T24" fmla="*/ 106 w 199"/>
                <a:gd name="T25" fmla="*/ 321 h 352"/>
                <a:gd name="T26" fmla="*/ 39 w 199"/>
                <a:gd name="T27" fmla="*/ 236 h 352"/>
                <a:gd name="T28" fmla="*/ 111 w 199"/>
                <a:gd name="T29" fmla="*/ 150 h 352"/>
                <a:gd name="T30" fmla="*/ 160 w 199"/>
                <a:gd name="T31" fmla="*/ 177 h 352"/>
                <a:gd name="T32" fmla="*/ 160 w 199"/>
                <a:gd name="T33" fmla="*/ 2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352">
                  <a:moveTo>
                    <a:pt x="199" y="0"/>
                  </a:moveTo>
                  <a:lnTo>
                    <a:pt x="161" y="0"/>
                  </a:lnTo>
                  <a:lnTo>
                    <a:pt x="161" y="147"/>
                  </a:lnTo>
                  <a:cubicBezTo>
                    <a:pt x="135" y="125"/>
                    <a:pt x="107" y="119"/>
                    <a:pt x="88" y="119"/>
                  </a:cubicBezTo>
                  <a:cubicBezTo>
                    <a:pt x="39" y="119"/>
                    <a:pt x="0" y="171"/>
                    <a:pt x="0" y="235"/>
                  </a:cubicBezTo>
                  <a:cubicBezTo>
                    <a:pt x="0" y="301"/>
                    <a:pt x="38" y="352"/>
                    <a:pt x="86" y="352"/>
                  </a:cubicBezTo>
                  <a:cubicBezTo>
                    <a:pt x="102" y="352"/>
                    <a:pt x="132" y="347"/>
                    <a:pt x="160" y="320"/>
                  </a:cubicBezTo>
                  <a:lnTo>
                    <a:pt x="160" y="346"/>
                  </a:lnTo>
                  <a:lnTo>
                    <a:pt x="199" y="346"/>
                  </a:lnTo>
                  <a:lnTo>
                    <a:pt x="199" y="0"/>
                  </a:lnTo>
                  <a:close/>
                  <a:moveTo>
                    <a:pt x="160" y="277"/>
                  </a:moveTo>
                  <a:cubicBezTo>
                    <a:pt x="160" y="284"/>
                    <a:pt x="159" y="293"/>
                    <a:pt x="143" y="307"/>
                  </a:cubicBezTo>
                  <a:cubicBezTo>
                    <a:pt x="132" y="317"/>
                    <a:pt x="119" y="321"/>
                    <a:pt x="106" y="321"/>
                  </a:cubicBezTo>
                  <a:cubicBezTo>
                    <a:pt x="75" y="321"/>
                    <a:pt x="39" y="298"/>
                    <a:pt x="39" y="236"/>
                  </a:cubicBezTo>
                  <a:cubicBezTo>
                    <a:pt x="39" y="170"/>
                    <a:pt x="82" y="150"/>
                    <a:pt x="111" y="150"/>
                  </a:cubicBezTo>
                  <a:cubicBezTo>
                    <a:pt x="134" y="150"/>
                    <a:pt x="149" y="161"/>
                    <a:pt x="160" y="177"/>
                  </a:cubicBezTo>
                  <a:lnTo>
                    <a:pt x="160" y="2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0">
              <a:extLst>
                <a:ext uri="{FF2B5EF4-FFF2-40B4-BE49-F238E27FC236}">
                  <a16:creationId xmlns:a16="http://schemas.microsoft.com/office/drawing/2014/main" id="{71499A9C-316B-4487-B350-4ED648C2C11B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2662238" y="2616200"/>
              <a:ext cx="87313" cy="12700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7 h 236"/>
                <a:gd name="T8" fmla="*/ 108 w 189"/>
                <a:gd name="T9" fmla="*/ 236 h 236"/>
                <a:gd name="T10" fmla="*/ 187 w 189"/>
                <a:gd name="T11" fmla="*/ 210 h 236"/>
                <a:gd name="T12" fmla="*/ 184 w 189"/>
                <a:gd name="T13" fmla="*/ 177 h 236"/>
                <a:gd name="T14" fmla="*/ 108 w 189"/>
                <a:gd name="T15" fmla="*/ 205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3 h 236"/>
                <a:gd name="T22" fmla="*/ 100 w 189"/>
                <a:gd name="T23" fmla="*/ 31 h 236"/>
                <a:gd name="T24" fmla="*/ 161 w 189"/>
                <a:gd name="T25" fmla="*/ 93 h 236"/>
                <a:gd name="T26" fmla="*/ 37 w 189"/>
                <a:gd name="T27" fmla="*/ 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9" y="67"/>
                    <a:pt x="169" y="37"/>
                  </a:cubicBezTo>
                  <a:cubicBezTo>
                    <a:pt x="149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6"/>
                    <a:pt x="108" y="236"/>
                  </a:cubicBezTo>
                  <a:cubicBezTo>
                    <a:pt x="139" y="236"/>
                    <a:pt x="168" y="224"/>
                    <a:pt x="187" y="210"/>
                  </a:cubicBezTo>
                  <a:lnTo>
                    <a:pt x="184" y="177"/>
                  </a:lnTo>
                  <a:cubicBezTo>
                    <a:pt x="153" y="203"/>
                    <a:pt x="120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1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1">
              <a:extLst>
                <a:ext uri="{FF2B5EF4-FFF2-40B4-BE49-F238E27FC236}">
                  <a16:creationId xmlns:a16="http://schemas.microsoft.com/office/drawing/2014/main" id="{1FFD6E1C-7A3D-4532-A39C-5B3CFCC6B800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765425" y="2616200"/>
              <a:ext cx="87313" cy="127000"/>
            </a:xfrm>
            <a:custGeom>
              <a:avLst/>
              <a:gdLst>
                <a:gd name="T0" fmla="*/ 187 w 189"/>
                <a:gd name="T1" fmla="*/ 22 h 236"/>
                <a:gd name="T2" fmla="*/ 110 w 189"/>
                <a:gd name="T3" fmla="*/ 0 h 236"/>
                <a:gd name="T4" fmla="*/ 0 w 189"/>
                <a:gd name="T5" fmla="*/ 119 h 236"/>
                <a:gd name="T6" fmla="*/ 108 w 189"/>
                <a:gd name="T7" fmla="*/ 236 h 236"/>
                <a:gd name="T8" fmla="*/ 189 w 189"/>
                <a:gd name="T9" fmla="*/ 210 h 236"/>
                <a:gd name="T10" fmla="*/ 186 w 189"/>
                <a:gd name="T11" fmla="*/ 177 h 236"/>
                <a:gd name="T12" fmla="*/ 108 w 189"/>
                <a:gd name="T13" fmla="*/ 204 h 236"/>
                <a:gd name="T14" fmla="*/ 39 w 189"/>
                <a:gd name="T15" fmla="*/ 119 h 236"/>
                <a:gd name="T16" fmla="*/ 110 w 189"/>
                <a:gd name="T17" fmla="*/ 32 h 236"/>
                <a:gd name="T18" fmla="*/ 181 w 189"/>
                <a:gd name="T19" fmla="*/ 54 h 236"/>
                <a:gd name="T20" fmla="*/ 187 w 189"/>
                <a:gd name="T21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36">
                  <a:moveTo>
                    <a:pt x="187" y="22"/>
                  </a:moveTo>
                  <a:cubicBezTo>
                    <a:pt x="157" y="5"/>
                    <a:pt x="140" y="0"/>
                    <a:pt x="110" y="0"/>
                  </a:cubicBezTo>
                  <a:cubicBezTo>
                    <a:pt x="40" y="0"/>
                    <a:pt x="0" y="61"/>
                    <a:pt x="0" y="119"/>
                  </a:cubicBezTo>
                  <a:cubicBezTo>
                    <a:pt x="0" y="181"/>
                    <a:pt x="45" y="236"/>
                    <a:pt x="108" y="236"/>
                  </a:cubicBezTo>
                  <a:cubicBezTo>
                    <a:pt x="135" y="236"/>
                    <a:pt x="162" y="229"/>
                    <a:pt x="189" y="210"/>
                  </a:cubicBezTo>
                  <a:lnTo>
                    <a:pt x="186" y="177"/>
                  </a:lnTo>
                  <a:cubicBezTo>
                    <a:pt x="161" y="197"/>
                    <a:pt x="134" y="204"/>
                    <a:pt x="108" y="204"/>
                  </a:cubicBezTo>
                  <a:cubicBezTo>
                    <a:pt x="67" y="204"/>
                    <a:pt x="39" y="168"/>
                    <a:pt x="39" y="119"/>
                  </a:cubicBezTo>
                  <a:cubicBezTo>
                    <a:pt x="39" y="80"/>
                    <a:pt x="57" y="32"/>
                    <a:pt x="110" y="32"/>
                  </a:cubicBezTo>
                  <a:cubicBezTo>
                    <a:pt x="136" y="32"/>
                    <a:pt x="153" y="36"/>
                    <a:pt x="181" y="54"/>
                  </a:cubicBezTo>
                  <a:lnTo>
                    <a:pt x="187" y="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2">
              <a:extLst>
                <a:ext uri="{FF2B5EF4-FFF2-40B4-BE49-F238E27FC236}">
                  <a16:creationId xmlns:a16="http://schemas.microsoft.com/office/drawing/2014/main" id="{01E53943-B6DE-4841-8FFC-8F23F8442D42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2867025" y="2616200"/>
              <a:ext cx="101600" cy="127000"/>
            </a:xfrm>
            <a:custGeom>
              <a:avLst/>
              <a:gdLst>
                <a:gd name="T0" fmla="*/ 219 w 219"/>
                <a:gd name="T1" fmla="*/ 120 h 236"/>
                <a:gd name="T2" fmla="*/ 110 w 219"/>
                <a:gd name="T3" fmla="*/ 0 h 236"/>
                <a:gd name="T4" fmla="*/ 0 w 219"/>
                <a:gd name="T5" fmla="*/ 120 h 236"/>
                <a:gd name="T6" fmla="*/ 110 w 219"/>
                <a:gd name="T7" fmla="*/ 236 h 236"/>
                <a:gd name="T8" fmla="*/ 219 w 219"/>
                <a:gd name="T9" fmla="*/ 120 h 236"/>
                <a:gd name="T10" fmla="*/ 110 w 219"/>
                <a:gd name="T11" fmla="*/ 204 h 236"/>
                <a:gd name="T12" fmla="*/ 39 w 219"/>
                <a:gd name="T13" fmla="*/ 115 h 236"/>
                <a:gd name="T14" fmla="*/ 110 w 219"/>
                <a:gd name="T15" fmla="*/ 31 h 236"/>
                <a:gd name="T16" fmla="*/ 180 w 219"/>
                <a:gd name="T17" fmla="*/ 115 h 236"/>
                <a:gd name="T18" fmla="*/ 110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0"/>
                  </a:moveTo>
                  <a:cubicBezTo>
                    <a:pt x="219" y="54"/>
                    <a:pt x="170" y="0"/>
                    <a:pt x="110" y="0"/>
                  </a:cubicBezTo>
                  <a:cubicBezTo>
                    <a:pt x="49" y="0"/>
                    <a:pt x="0" y="55"/>
                    <a:pt x="0" y="120"/>
                  </a:cubicBezTo>
                  <a:cubicBezTo>
                    <a:pt x="0" y="186"/>
                    <a:pt x="51" y="236"/>
                    <a:pt x="110" y="236"/>
                  </a:cubicBezTo>
                  <a:cubicBezTo>
                    <a:pt x="170" y="236"/>
                    <a:pt x="219" y="185"/>
                    <a:pt x="219" y="120"/>
                  </a:cubicBezTo>
                  <a:close/>
                  <a:moveTo>
                    <a:pt x="110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1"/>
                    <a:pt x="110" y="31"/>
                  </a:cubicBezTo>
                  <a:cubicBezTo>
                    <a:pt x="145" y="31"/>
                    <a:pt x="180" y="57"/>
                    <a:pt x="180" y="115"/>
                  </a:cubicBezTo>
                  <a:cubicBezTo>
                    <a:pt x="180" y="174"/>
                    <a:pt x="147" y="204"/>
                    <a:pt x="110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3">
              <a:extLst>
                <a:ext uri="{FF2B5EF4-FFF2-40B4-BE49-F238E27FC236}">
                  <a16:creationId xmlns:a16="http://schemas.microsoft.com/office/drawing/2014/main" id="{76F8C2BA-5003-4F04-9859-802603D17A0B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994025" y="2617788"/>
              <a:ext cx="147638" cy="122238"/>
            </a:xfrm>
            <a:custGeom>
              <a:avLst/>
              <a:gdLst>
                <a:gd name="T0" fmla="*/ 315 w 315"/>
                <a:gd name="T1" fmla="*/ 78 h 227"/>
                <a:gd name="T2" fmla="*/ 247 w 315"/>
                <a:gd name="T3" fmla="*/ 0 h 227"/>
                <a:gd name="T4" fmla="*/ 172 w 315"/>
                <a:gd name="T5" fmla="*/ 41 h 227"/>
                <a:gd name="T6" fmla="*/ 109 w 315"/>
                <a:gd name="T7" fmla="*/ 0 h 227"/>
                <a:gd name="T8" fmla="*/ 36 w 315"/>
                <a:gd name="T9" fmla="*/ 39 h 227"/>
                <a:gd name="T10" fmla="*/ 36 w 315"/>
                <a:gd name="T11" fmla="*/ 3 h 227"/>
                <a:gd name="T12" fmla="*/ 0 w 315"/>
                <a:gd name="T13" fmla="*/ 3 h 227"/>
                <a:gd name="T14" fmla="*/ 0 w 315"/>
                <a:gd name="T15" fmla="*/ 227 h 227"/>
                <a:gd name="T16" fmla="*/ 39 w 315"/>
                <a:gd name="T17" fmla="*/ 227 h 227"/>
                <a:gd name="T18" fmla="*/ 39 w 315"/>
                <a:gd name="T19" fmla="*/ 105 h 227"/>
                <a:gd name="T20" fmla="*/ 89 w 315"/>
                <a:gd name="T21" fmla="*/ 31 h 227"/>
                <a:gd name="T22" fmla="*/ 138 w 315"/>
                <a:gd name="T23" fmla="*/ 82 h 227"/>
                <a:gd name="T24" fmla="*/ 138 w 315"/>
                <a:gd name="T25" fmla="*/ 227 h 227"/>
                <a:gd name="T26" fmla="*/ 177 w 315"/>
                <a:gd name="T27" fmla="*/ 227 h 227"/>
                <a:gd name="T28" fmla="*/ 177 w 315"/>
                <a:gd name="T29" fmla="*/ 105 h 227"/>
                <a:gd name="T30" fmla="*/ 227 w 315"/>
                <a:gd name="T31" fmla="*/ 31 h 227"/>
                <a:gd name="T32" fmla="*/ 276 w 315"/>
                <a:gd name="T33" fmla="*/ 82 h 227"/>
                <a:gd name="T34" fmla="*/ 276 w 315"/>
                <a:gd name="T35" fmla="*/ 227 h 227"/>
                <a:gd name="T36" fmla="*/ 315 w 315"/>
                <a:gd name="T37" fmla="*/ 227 h 227"/>
                <a:gd name="T38" fmla="*/ 315 w 315"/>
                <a:gd name="T39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227">
                  <a:moveTo>
                    <a:pt x="315" y="78"/>
                  </a:moveTo>
                  <a:cubicBezTo>
                    <a:pt x="315" y="45"/>
                    <a:pt x="307" y="0"/>
                    <a:pt x="247" y="0"/>
                  </a:cubicBezTo>
                  <a:cubicBezTo>
                    <a:pt x="217" y="0"/>
                    <a:pt x="191" y="14"/>
                    <a:pt x="172" y="41"/>
                  </a:cubicBezTo>
                  <a:cubicBezTo>
                    <a:pt x="159" y="3"/>
                    <a:pt x="125" y="0"/>
                    <a:pt x="109" y="0"/>
                  </a:cubicBezTo>
                  <a:cubicBezTo>
                    <a:pt x="73" y="0"/>
                    <a:pt x="49" y="21"/>
                    <a:pt x="36" y="39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1"/>
                    <a:pt x="52" y="31"/>
                    <a:pt x="89" y="31"/>
                  </a:cubicBezTo>
                  <a:cubicBezTo>
                    <a:pt x="136" y="31"/>
                    <a:pt x="138" y="63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105"/>
                  </a:lnTo>
                  <a:cubicBezTo>
                    <a:pt x="177" y="71"/>
                    <a:pt x="190" y="31"/>
                    <a:pt x="227" y="31"/>
                  </a:cubicBezTo>
                  <a:cubicBezTo>
                    <a:pt x="274" y="31"/>
                    <a:pt x="276" y="63"/>
                    <a:pt x="276" y="82"/>
                  </a:cubicBezTo>
                  <a:lnTo>
                    <a:pt x="276" y="227"/>
                  </a:lnTo>
                  <a:lnTo>
                    <a:pt x="315" y="227"/>
                  </a:lnTo>
                  <a:lnTo>
                    <a:pt x="315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4">
              <a:extLst>
                <a:ext uri="{FF2B5EF4-FFF2-40B4-BE49-F238E27FC236}">
                  <a16:creationId xmlns:a16="http://schemas.microsoft.com/office/drawing/2014/main" id="{94C09E12-E4BC-44C9-8445-0199E318150A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182938" y="2540000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5">
              <a:extLst>
                <a:ext uri="{FF2B5EF4-FFF2-40B4-BE49-F238E27FC236}">
                  <a16:creationId xmlns:a16="http://schemas.microsoft.com/office/drawing/2014/main" id="{40BE9F7A-F2D1-426E-AF4B-B6466B39A335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3259138" y="2624138"/>
              <a:ext cx="122238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6">
              <a:extLst>
                <a:ext uri="{FF2B5EF4-FFF2-40B4-BE49-F238E27FC236}">
                  <a16:creationId xmlns:a16="http://schemas.microsoft.com/office/drawing/2014/main" id="{EDAA8B58-1C5A-4C44-AB83-A7E42ECF464C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40360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A10409-5AE7-47C5-82AD-80044B8EE51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098481" y="5096633"/>
            <a:ext cx="546480" cy="138789"/>
            <a:chOff x="2541586" y="2538412"/>
            <a:chExt cx="800101" cy="203201"/>
          </a:xfrm>
        </p:grpSpPr>
        <p:sp>
          <p:nvSpPr>
            <p:cNvPr id="50" name="Freeform 203">
              <a:extLst>
                <a:ext uri="{FF2B5EF4-FFF2-40B4-BE49-F238E27FC236}">
                  <a16:creationId xmlns:a16="http://schemas.microsoft.com/office/drawing/2014/main" id="{CB0A82BD-461C-4D1E-BB46-25873FE5AC39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541586" y="2606675"/>
              <a:ext cx="77788" cy="134938"/>
            </a:xfrm>
            <a:custGeom>
              <a:avLst/>
              <a:gdLst>
                <a:gd name="T0" fmla="*/ 157 w 166"/>
                <a:gd name="T1" fmla="*/ 16 h 236"/>
                <a:gd name="T2" fmla="*/ 85 w 166"/>
                <a:gd name="T3" fmla="*/ 0 h 236"/>
                <a:gd name="T4" fmla="*/ 3 w 166"/>
                <a:gd name="T5" fmla="*/ 66 h 236"/>
                <a:gd name="T6" fmla="*/ 30 w 166"/>
                <a:gd name="T7" fmla="*/ 116 h 236"/>
                <a:gd name="T8" fmla="*/ 83 w 166"/>
                <a:gd name="T9" fmla="*/ 134 h 236"/>
                <a:gd name="T10" fmla="*/ 130 w 166"/>
                <a:gd name="T11" fmla="*/ 170 h 236"/>
                <a:gd name="T12" fmla="*/ 83 w 166"/>
                <a:gd name="T13" fmla="*/ 205 h 236"/>
                <a:gd name="T14" fmla="*/ 6 w 166"/>
                <a:gd name="T15" fmla="*/ 180 h 236"/>
                <a:gd name="T16" fmla="*/ 0 w 166"/>
                <a:gd name="T17" fmla="*/ 214 h 236"/>
                <a:gd name="T18" fmla="*/ 84 w 166"/>
                <a:gd name="T19" fmla="*/ 236 h 236"/>
                <a:gd name="T20" fmla="*/ 142 w 166"/>
                <a:gd name="T21" fmla="*/ 220 h 236"/>
                <a:gd name="T22" fmla="*/ 166 w 166"/>
                <a:gd name="T23" fmla="*/ 167 h 236"/>
                <a:gd name="T24" fmla="*/ 146 w 166"/>
                <a:gd name="T25" fmla="*/ 121 h 236"/>
                <a:gd name="T26" fmla="*/ 88 w 166"/>
                <a:gd name="T27" fmla="*/ 96 h 236"/>
                <a:gd name="T28" fmla="*/ 38 w 166"/>
                <a:gd name="T29" fmla="*/ 61 h 236"/>
                <a:gd name="T30" fmla="*/ 80 w 166"/>
                <a:gd name="T31" fmla="*/ 30 h 236"/>
                <a:gd name="T32" fmla="*/ 151 w 166"/>
                <a:gd name="T33" fmla="*/ 49 h 236"/>
                <a:gd name="T34" fmla="*/ 157 w 166"/>
                <a:gd name="T35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6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3" y="0"/>
                    <a:pt x="3" y="66"/>
                  </a:cubicBezTo>
                  <a:cubicBezTo>
                    <a:pt x="3" y="90"/>
                    <a:pt x="17" y="106"/>
                    <a:pt x="30" y="116"/>
                  </a:cubicBezTo>
                  <a:cubicBezTo>
                    <a:pt x="45" y="127"/>
                    <a:pt x="56" y="129"/>
                    <a:pt x="83" y="134"/>
                  </a:cubicBezTo>
                  <a:cubicBezTo>
                    <a:pt x="101" y="138"/>
                    <a:pt x="130" y="144"/>
                    <a:pt x="130" y="170"/>
                  </a:cubicBezTo>
                  <a:cubicBezTo>
                    <a:pt x="130" y="205"/>
                    <a:pt x="91" y="205"/>
                    <a:pt x="83" y="205"/>
                  </a:cubicBezTo>
                  <a:cubicBezTo>
                    <a:pt x="43" y="205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6"/>
                    <a:pt x="84" y="236"/>
                  </a:cubicBezTo>
                  <a:cubicBezTo>
                    <a:pt x="93" y="236"/>
                    <a:pt x="120" y="236"/>
                    <a:pt x="142" y="220"/>
                  </a:cubicBezTo>
                  <a:cubicBezTo>
                    <a:pt x="157" y="208"/>
                    <a:pt x="166" y="188"/>
                    <a:pt x="166" y="167"/>
                  </a:cubicBezTo>
                  <a:cubicBezTo>
                    <a:pt x="166" y="139"/>
                    <a:pt x="147" y="122"/>
                    <a:pt x="146" y="121"/>
                  </a:cubicBezTo>
                  <a:cubicBezTo>
                    <a:pt x="127" y="103"/>
                    <a:pt x="113" y="100"/>
                    <a:pt x="88" y="96"/>
                  </a:cubicBezTo>
                  <a:cubicBezTo>
                    <a:pt x="61" y="90"/>
                    <a:pt x="38" y="85"/>
                    <a:pt x="38" y="61"/>
                  </a:cubicBezTo>
                  <a:cubicBezTo>
                    <a:pt x="38" y="30"/>
                    <a:pt x="74" y="30"/>
                    <a:pt x="80" y="30"/>
                  </a:cubicBezTo>
                  <a:cubicBezTo>
                    <a:pt x="96" y="30"/>
                    <a:pt x="123" y="32"/>
                    <a:pt x="151" y="49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4">
              <a:extLst>
                <a:ext uri="{FF2B5EF4-FFF2-40B4-BE49-F238E27FC236}">
                  <a16:creationId xmlns:a16="http://schemas.microsoft.com/office/drawing/2014/main" id="{ABFE806A-5184-4E5D-9FE0-7777D22C767A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627311" y="2540000"/>
              <a:ext cx="217488" cy="198438"/>
            </a:xfrm>
            <a:custGeom>
              <a:avLst/>
              <a:gdLst>
                <a:gd name="T0" fmla="*/ 457 w 457"/>
                <a:gd name="T1" fmla="*/ 0 h 347"/>
                <a:gd name="T2" fmla="*/ 421 w 457"/>
                <a:gd name="T3" fmla="*/ 0 h 347"/>
                <a:gd name="T4" fmla="*/ 375 w 457"/>
                <a:gd name="T5" fmla="*/ 157 h 347"/>
                <a:gd name="T6" fmla="*/ 336 w 457"/>
                <a:gd name="T7" fmla="*/ 311 h 347"/>
                <a:gd name="T8" fmla="*/ 335 w 457"/>
                <a:gd name="T9" fmla="*/ 311 h 347"/>
                <a:gd name="T10" fmla="*/ 299 w 457"/>
                <a:gd name="T11" fmla="*/ 170 h 347"/>
                <a:gd name="T12" fmla="*/ 250 w 457"/>
                <a:gd name="T13" fmla="*/ 0 h 347"/>
                <a:gd name="T14" fmla="*/ 210 w 457"/>
                <a:gd name="T15" fmla="*/ 0 h 347"/>
                <a:gd name="T16" fmla="*/ 165 w 457"/>
                <a:gd name="T17" fmla="*/ 156 h 347"/>
                <a:gd name="T18" fmla="*/ 127 w 457"/>
                <a:gd name="T19" fmla="*/ 310 h 347"/>
                <a:gd name="T20" fmla="*/ 126 w 457"/>
                <a:gd name="T21" fmla="*/ 310 h 347"/>
                <a:gd name="T22" fmla="*/ 107 w 457"/>
                <a:gd name="T23" fmla="*/ 224 h 347"/>
                <a:gd name="T24" fmla="*/ 83 w 457"/>
                <a:gd name="T25" fmla="*/ 141 h 347"/>
                <a:gd name="T26" fmla="*/ 43 w 457"/>
                <a:gd name="T27" fmla="*/ 0 h 347"/>
                <a:gd name="T28" fmla="*/ 0 w 457"/>
                <a:gd name="T29" fmla="*/ 0 h 347"/>
                <a:gd name="T30" fmla="*/ 101 w 457"/>
                <a:gd name="T31" fmla="*/ 347 h 347"/>
                <a:gd name="T32" fmla="*/ 142 w 457"/>
                <a:gd name="T33" fmla="*/ 347 h 347"/>
                <a:gd name="T34" fmla="*/ 192 w 457"/>
                <a:gd name="T35" fmla="*/ 173 h 347"/>
                <a:gd name="T36" fmla="*/ 227 w 457"/>
                <a:gd name="T37" fmla="*/ 36 h 347"/>
                <a:gd name="T38" fmla="*/ 227 w 457"/>
                <a:gd name="T39" fmla="*/ 36 h 347"/>
                <a:gd name="T40" fmla="*/ 254 w 457"/>
                <a:gd name="T41" fmla="*/ 146 h 347"/>
                <a:gd name="T42" fmla="*/ 312 w 457"/>
                <a:gd name="T43" fmla="*/ 347 h 347"/>
                <a:gd name="T44" fmla="*/ 355 w 457"/>
                <a:gd name="T45" fmla="*/ 347 h 347"/>
                <a:gd name="T46" fmla="*/ 457 w 457"/>
                <a:gd name="T4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347">
                  <a:moveTo>
                    <a:pt x="457" y="0"/>
                  </a:moveTo>
                  <a:lnTo>
                    <a:pt x="421" y="0"/>
                  </a:lnTo>
                  <a:lnTo>
                    <a:pt x="375" y="157"/>
                  </a:lnTo>
                  <a:cubicBezTo>
                    <a:pt x="362" y="201"/>
                    <a:pt x="338" y="285"/>
                    <a:pt x="336" y="311"/>
                  </a:cubicBezTo>
                  <a:lnTo>
                    <a:pt x="335" y="311"/>
                  </a:lnTo>
                  <a:cubicBezTo>
                    <a:pt x="335" y="310"/>
                    <a:pt x="332" y="284"/>
                    <a:pt x="299" y="170"/>
                  </a:cubicBezTo>
                  <a:lnTo>
                    <a:pt x="250" y="0"/>
                  </a:lnTo>
                  <a:lnTo>
                    <a:pt x="210" y="0"/>
                  </a:lnTo>
                  <a:lnTo>
                    <a:pt x="165" y="156"/>
                  </a:lnTo>
                  <a:cubicBezTo>
                    <a:pt x="154" y="194"/>
                    <a:pt x="129" y="282"/>
                    <a:pt x="127" y="310"/>
                  </a:cubicBezTo>
                  <a:lnTo>
                    <a:pt x="126" y="310"/>
                  </a:lnTo>
                  <a:cubicBezTo>
                    <a:pt x="124" y="290"/>
                    <a:pt x="111" y="241"/>
                    <a:pt x="107" y="224"/>
                  </a:cubicBezTo>
                  <a:lnTo>
                    <a:pt x="83" y="14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1" y="347"/>
                  </a:lnTo>
                  <a:lnTo>
                    <a:pt x="142" y="347"/>
                  </a:lnTo>
                  <a:lnTo>
                    <a:pt x="192" y="173"/>
                  </a:lnTo>
                  <a:cubicBezTo>
                    <a:pt x="202" y="137"/>
                    <a:pt x="224" y="62"/>
                    <a:pt x="227" y="36"/>
                  </a:cubicBezTo>
                  <a:lnTo>
                    <a:pt x="227" y="36"/>
                  </a:lnTo>
                  <a:cubicBezTo>
                    <a:pt x="229" y="51"/>
                    <a:pt x="241" y="99"/>
                    <a:pt x="254" y="146"/>
                  </a:cubicBezTo>
                  <a:lnTo>
                    <a:pt x="312" y="347"/>
                  </a:lnTo>
                  <a:lnTo>
                    <a:pt x="355" y="347"/>
                  </a:lnTo>
                  <a:lnTo>
                    <a:pt x="45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05">
              <a:extLst>
                <a:ext uri="{FF2B5EF4-FFF2-40B4-BE49-F238E27FC236}">
                  <a16:creationId xmlns:a16="http://schemas.microsoft.com/office/drawing/2014/main" id="{BA791888-0AAB-4FBD-82CD-47A80292B2BC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868611" y="2538412"/>
              <a:ext cx="22225" cy="200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6">
              <a:extLst>
                <a:ext uri="{FF2B5EF4-FFF2-40B4-BE49-F238E27FC236}">
                  <a16:creationId xmlns:a16="http://schemas.microsoft.com/office/drawing/2014/main" id="{178596F7-06D6-40F5-9B99-9BFCFAAEED45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2919411" y="2540000"/>
              <a:ext cx="144463" cy="198438"/>
            </a:xfrm>
            <a:custGeom>
              <a:avLst/>
              <a:gdLst>
                <a:gd name="T0" fmla="*/ 174 w 305"/>
                <a:gd name="T1" fmla="*/ 0 h 347"/>
                <a:gd name="T2" fmla="*/ 131 w 305"/>
                <a:gd name="T3" fmla="*/ 0 h 347"/>
                <a:gd name="T4" fmla="*/ 0 w 305"/>
                <a:gd name="T5" fmla="*/ 347 h 347"/>
                <a:gd name="T6" fmla="*/ 37 w 305"/>
                <a:gd name="T7" fmla="*/ 347 h 347"/>
                <a:gd name="T8" fmla="*/ 76 w 305"/>
                <a:gd name="T9" fmla="*/ 245 h 347"/>
                <a:gd name="T10" fmla="*/ 221 w 305"/>
                <a:gd name="T11" fmla="*/ 245 h 347"/>
                <a:gd name="T12" fmla="*/ 259 w 305"/>
                <a:gd name="T13" fmla="*/ 347 h 347"/>
                <a:gd name="T14" fmla="*/ 305 w 305"/>
                <a:gd name="T15" fmla="*/ 347 h 347"/>
                <a:gd name="T16" fmla="*/ 174 w 305"/>
                <a:gd name="T17" fmla="*/ 0 h 347"/>
                <a:gd name="T18" fmla="*/ 210 w 305"/>
                <a:gd name="T19" fmla="*/ 217 h 347"/>
                <a:gd name="T20" fmla="*/ 86 w 305"/>
                <a:gd name="T21" fmla="*/ 217 h 347"/>
                <a:gd name="T22" fmla="*/ 119 w 305"/>
                <a:gd name="T23" fmla="*/ 126 h 347"/>
                <a:gd name="T24" fmla="*/ 148 w 305"/>
                <a:gd name="T25" fmla="*/ 36 h 347"/>
                <a:gd name="T26" fmla="*/ 149 w 305"/>
                <a:gd name="T27" fmla="*/ 36 h 347"/>
                <a:gd name="T28" fmla="*/ 165 w 305"/>
                <a:gd name="T29" fmla="*/ 88 h 347"/>
                <a:gd name="T30" fmla="*/ 210 w 305"/>
                <a:gd name="T31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347">
                  <a:moveTo>
                    <a:pt x="174" y="0"/>
                  </a:moveTo>
                  <a:lnTo>
                    <a:pt x="131" y="0"/>
                  </a:lnTo>
                  <a:lnTo>
                    <a:pt x="0" y="347"/>
                  </a:lnTo>
                  <a:lnTo>
                    <a:pt x="37" y="347"/>
                  </a:lnTo>
                  <a:lnTo>
                    <a:pt x="76" y="245"/>
                  </a:lnTo>
                  <a:lnTo>
                    <a:pt x="221" y="245"/>
                  </a:lnTo>
                  <a:lnTo>
                    <a:pt x="259" y="347"/>
                  </a:lnTo>
                  <a:lnTo>
                    <a:pt x="305" y="347"/>
                  </a:lnTo>
                  <a:lnTo>
                    <a:pt x="174" y="0"/>
                  </a:lnTo>
                  <a:close/>
                  <a:moveTo>
                    <a:pt x="210" y="217"/>
                  </a:moveTo>
                  <a:lnTo>
                    <a:pt x="86" y="217"/>
                  </a:lnTo>
                  <a:lnTo>
                    <a:pt x="119" y="126"/>
                  </a:lnTo>
                  <a:cubicBezTo>
                    <a:pt x="129" y="97"/>
                    <a:pt x="145" y="54"/>
                    <a:pt x="148" y="36"/>
                  </a:cubicBezTo>
                  <a:lnTo>
                    <a:pt x="149" y="36"/>
                  </a:lnTo>
                  <a:cubicBezTo>
                    <a:pt x="150" y="43"/>
                    <a:pt x="153" y="55"/>
                    <a:pt x="165" y="88"/>
                  </a:cubicBezTo>
                  <a:lnTo>
                    <a:pt x="210" y="2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7">
              <a:extLst>
                <a:ext uri="{FF2B5EF4-FFF2-40B4-BE49-F238E27FC236}">
                  <a16:creationId xmlns:a16="http://schemas.microsoft.com/office/drawing/2014/main" id="{86218FCF-8A24-40C8-BFFA-12B14409A9D3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3076574" y="2606675"/>
              <a:ext cx="104775" cy="134938"/>
            </a:xfrm>
            <a:custGeom>
              <a:avLst/>
              <a:gdLst>
                <a:gd name="T0" fmla="*/ 219 w 219"/>
                <a:gd name="T1" fmla="*/ 121 h 236"/>
                <a:gd name="T2" fmla="*/ 109 w 219"/>
                <a:gd name="T3" fmla="*/ 0 h 236"/>
                <a:gd name="T4" fmla="*/ 0 w 219"/>
                <a:gd name="T5" fmla="*/ 121 h 236"/>
                <a:gd name="T6" fmla="*/ 109 w 219"/>
                <a:gd name="T7" fmla="*/ 236 h 236"/>
                <a:gd name="T8" fmla="*/ 219 w 219"/>
                <a:gd name="T9" fmla="*/ 121 h 236"/>
                <a:gd name="T10" fmla="*/ 109 w 219"/>
                <a:gd name="T11" fmla="*/ 204 h 236"/>
                <a:gd name="T12" fmla="*/ 39 w 219"/>
                <a:gd name="T13" fmla="*/ 116 h 236"/>
                <a:gd name="T14" fmla="*/ 109 w 219"/>
                <a:gd name="T15" fmla="*/ 31 h 236"/>
                <a:gd name="T16" fmla="*/ 180 w 219"/>
                <a:gd name="T17" fmla="*/ 116 h 236"/>
                <a:gd name="T18" fmla="*/ 109 w 219"/>
                <a:gd name="T19" fmla="*/ 20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219" y="121"/>
                  </a:moveTo>
                  <a:cubicBezTo>
                    <a:pt x="219" y="54"/>
                    <a:pt x="169" y="0"/>
                    <a:pt x="109" y="0"/>
                  </a:cubicBezTo>
                  <a:cubicBezTo>
                    <a:pt x="48" y="0"/>
                    <a:pt x="0" y="55"/>
                    <a:pt x="0" y="121"/>
                  </a:cubicBezTo>
                  <a:cubicBezTo>
                    <a:pt x="0" y="187"/>
                    <a:pt x="50" y="236"/>
                    <a:pt x="109" y="236"/>
                  </a:cubicBezTo>
                  <a:cubicBezTo>
                    <a:pt x="169" y="236"/>
                    <a:pt x="219" y="186"/>
                    <a:pt x="219" y="121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6"/>
                  </a:cubicBezTo>
                  <a:cubicBezTo>
                    <a:pt x="39" y="55"/>
                    <a:pt x="76" y="31"/>
                    <a:pt x="109" y="31"/>
                  </a:cubicBezTo>
                  <a:cubicBezTo>
                    <a:pt x="144" y="31"/>
                    <a:pt x="180" y="57"/>
                    <a:pt x="180" y="116"/>
                  </a:cubicBezTo>
                  <a:cubicBezTo>
                    <a:pt x="180" y="175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8">
              <a:extLst>
                <a:ext uri="{FF2B5EF4-FFF2-40B4-BE49-F238E27FC236}">
                  <a16:creationId xmlns:a16="http://schemas.microsoft.com/office/drawing/2014/main" id="{3C40C808-2ECB-43B7-959A-6D3199CC90F5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209924" y="2540000"/>
              <a:ext cx="131763" cy="198438"/>
            </a:xfrm>
            <a:custGeom>
              <a:avLst/>
              <a:gdLst>
                <a:gd name="T0" fmla="*/ 136 w 277"/>
                <a:gd name="T1" fmla="*/ 137 h 347"/>
                <a:gd name="T2" fmla="*/ 270 w 277"/>
                <a:gd name="T3" fmla="*/ 0 h 347"/>
                <a:gd name="T4" fmla="*/ 223 w 277"/>
                <a:gd name="T5" fmla="*/ 0 h 347"/>
                <a:gd name="T6" fmla="*/ 42 w 277"/>
                <a:gd name="T7" fmla="*/ 185 h 347"/>
                <a:gd name="T8" fmla="*/ 42 w 277"/>
                <a:gd name="T9" fmla="*/ 0 h 347"/>
                <a:gd name="T10" fmla="*/ 0 w 277"/>
                <a:gd name="T11" fmla="*/ 0 h 347"/>
                <a:gd name="T12" fmla="*/ 0 w 277"/>
                <a:gd name="T13" fmla="*/ 347 h 347"/>
                <a:gd name="T14" fmla="*/ 42 w 277"/>
                <a:gd name="T15" fmla="*/ 347 h 347"/>
                <a:gd name="T16" fmla="*/ 42 w 277"/>
                <a:gd name="T17" fmla="*/ 233 h 347"/>
                <a:gd name="T18" fmla="*/ 109 w 277"/>
                <a:gd name="T19" fmla="*/ 165 h 347"/>
                <a:gd name="T20" fmla="*/ 231 w 277"/>
                <a:gd name="T21" fmla="*/ 347 h 347"/>
                <a:gd name="T22" fmla="*/ 277 w 277"/>
                <a:gd name="T23" fmla="*/ 347 h 347"/>
                <a:gd name="T24" fmla="*/ 136 w 277"/>
                <a:gd name="T25" fmla="*/ 1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47">
                  <a:moveTo>
                    <a:pt x="136" y="137"/>
                  </a:moveTo>
                  <a:lnTo>
                    <a:pt x="270" y="0"/>
                  </a:lnTo>
                  <a:lnTo>
                    <a:pt x="223" y="0"/>
                  </a:lnTo>
                  <a:lnTo>
                    <a:pt x="42" y="1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42" y="347"/>
                  </a:lnTo>
                  <a:lnTo>
                    <a:pt x="42" y="233"/>
                  </a:lnTo>
                  <a:lnTo>
                    <a:pt x="109" y="165"/>
                  </a:lnTo>
                  <a:lnTo>
                    <a:pt x="231" y="347"/>
                  </a:lnTo>
                  <a:lnTo>
                    <a:pt x="277" y="347"/>
                  </a:lnTo>
                  <a:lnTo>
                    <a:pt x="136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37EA47-4E03-446B-BFC5-D2084E62B43A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129525" y="5396056"/>
            <a:ext cx="1767378" cy="484674"/>
            <a:chOff x="2541587" y="2540000"/>
            <a:chExt cx="2587625" cy="709613"/>
          </a:xfrm>
        </p:grpSpPr>
        <p:sp>
          <p:nvSpPr>
            <p:cNvPr id="57" name="Freeform 255">
              <a:extLst>
                <a:ext uri="{FF2B5EF4-FFF2-40B4-BE49-F238E27FC236}">
                  <a16:creationId xmlns:a16="http://schemas.microsoft.com/office/drawing/2014/main" id="{34BA07FA-DE91-46D9-BA58-BE2014038D4C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51112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56">
              <a:extLst>
                <a:ext uri="{FF2B5EF4-FFF2-40B4-BE49-F238E27FC236}">
                  <a16:creationId xmlns:a16="http://schemas.microsoft.com/office/drawing/2014/main" id="{A5EB85E3-2AA7-4B4D-B046-C54DF478AD0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6622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7">
              <a:extLst>
                <a:ext uri="{FF2B5EF4-FFF2-40B4-BE49-F238E27FC236}">
                  <a16:creationId xmlns:a16="http://schemas.microsoft.com/office/drawing/2014/main" id="{1779453C-FC66-4A1D-881B-D19679EAB610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832100" y="2552700"/>
              <a:ext cx="101600" cy="168275"/>
            </a:xfrm>
            <a:custGeom>
              <a:avLst/>
              <a:gdLst>
                <a:gd name="T0" fmla="*/ 222 w 222"/>
                <a:gd name="T1" fmla="*/ 18 h 346"/>
                <a:gd name="T2" fmla="*/ 205 w 222"/>
                <a:gd name="T3" fmla="*/ 0 h 346"/>
                <a:gd name="T4" fmla="*/ 18 w 222"/>
                <a:gd name="T5" fmla="*/ 0 h 346"/>
                <a:gd name="T6" fmla="*/ 0 w 222"/>
                <a:gd name="T7" fmla="*/ 10 h 346"/>
                <a:gd name="T8" fmla="*/ 18 w 222"/>
                <a:gd name="T9" fmla="*/ 20 h 346"/>
                <a:gd name="T10" fmla="*/ 202 w 222"/>
                <a:gd name="T11" fmla="*/ 20 h 346"/>
                <a:gd name="T12" fmla="*/ 202 w 222"/>
                <a:gd name="T13" fmla="*/ 163 h 346"/>
                <a:gd name="T14" fmla="*/ 25 w 222"/>
                <a:gd name="T15" fmla="*/ 163 h 346"/>
                <a:gd name="T16" fmla="*/ 7 w 222"/>
                <a:gd name="T17" fmla="*/ 173 h 346"/>
                <a:gd name="T18" fmla="*/ 25 w 222"/>
                <a:gd name="T19" fmla="*/ 183 h 346"/>
                <a:gd name="T20" fmla="*/ 202 w 222"/>
                <a:gd name="T21" fmla="*/ 183 h 346"/>
                <a:gd name="T22" fmla="*/ 202 w 222"/>
                <a:gd name="T23" fmla="*/ 326 h 346"/>
                <a:gd name="T24" fmla="*/ 18 w 222"/>
                <a:gd name="T25" fmla="*/ 326 h 346"/>
                <a:gd name="T26" fmla="*/ 0 w 222"/>
                <a:gd name="T27" fmla="*/ 336 h 346"/>
                <a:gd name="T28" fmla="*/ 18 w 222"/>
                <a:gd name="T29" fmla="*/ 346 h 346"/>
                <a:gd name="T30" fmla="*/ 205 w 222"/>
                <a:gd name="T31" fmla="*/ 346 h 346"/>
                <a:gd name="T32" fmla="*/ 222 w 222"/>
                <a:gd name="T33" fmla="*/ 328 h 346"/>
                <a:gd name="T34" fmla="*/ 222 w 222"/>
                <a:gd name="T3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346">
                  <a:moveTo>
                    <a:pt x="222" y="18"/>
                  </a:moveTo>
                  <a:cubicBezTo>
                    <a:pt x="222" y="1"/>
                    <a:pt x="221" y="0"/>
                    <a:pt x="205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02" y="20"/>
                  </a:lnTo>
                  <a:lnTo>
                    <a:pt x="202" y="163"/>
                  </a:lnTo>
                  <a:lnTo>
                    <a:pt x="25" y="163"/>
                  </a:lnTo>
                  <a:cubicBezTo>
                    <a:pt x="16" y="163"/>
                    <a:pt x="7" y="163"/>
                    <a:pt x="7" y="173"/>
                  </a:cubicBezTo>
                  <a:cubicBezTo>
                    <a:pt x="7" y="183"/>
                    <a:pt x="16" y="183"/>
                    <a:pt x="25" y="183"/>
                  </a:cubicBezTo>
                  <a:lnTo>
                    <a:pt x="202" y="183"/>
                  </a:lnTo>
                  <a:lnTo>
                    <a:pt x="202" y="326"/>
                  </a:lnTo>
                  <a:lnTo>
                    <a:pt x="18" y="326"/>
                  </a:lnTo>
                  <a:cubicBezTo>
                    <a:pt x="9" y="326"/>
                    <a:pt x="0" y="326"/>
                    <a:pt x="0" y="336"/>
                  </a:cubicBezTo>
                  <a:cubicBezTo>
                    <a:pt x="0" y="346"/>
                    <a:pt x="9" y="346"/>
                    <a:pt x="18" y="346"/>
                  </a:cubicBezTo>
                  <a:lnTo>
                    <a:pt x="205" y="346"/>
                  </a:lnTo>
                  <a:cubicBezTo>
                    <a:pt x="221" y="346"/>
                    <a:pt x="222" y="344"/>
                    <a:pt x="222" y="32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8">
              <a:extLst>
                <a:ext uri="{FF2B5EF4-FFF2-40B4-BE49-F238E27FC236}">
                  <a16:creationId xmlns:a16="http://schemas.microsoft.com/office/drawing/2014/main" id="{2859DD50-7AB1-430B-ACE7-904CF7A1A891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952750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4 w 330"/>
                <a:gd name="T3" fmla="*/ 19 h 226"/>
                <a:gd name="T4" fmla="*/ 209 w 330"/>
                <a:gd name="T5" fmla="*/ 6 h 226"/>
                <a:gd name="T6" fmla="*/ 191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3 w 330"/>
                <a:gd name="T17" fmla="*/ 170 h 226"/>
                <a:gd name="T18" fmla="*/ 99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5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2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9" y="41"/>
                    <a:pt x="224" y="22"/>
                    <a:pt x="224" y="19"/>
                  </a:cubicBezTo>
                  <a:cubicBezTo>
                    <a:pt x="224" y="10"/>
                    <a:pt x="217" y="6"/>
                    <a:pt x="209" y="6"/>
                  </a:cubicBezTo>
                  <a:cubicBezTo>
                    <a:pt x="203" y="6"/>
                    <a:pt x="194" y="10"/>
                    <a:pt x="191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3" y="215"/>
                    <a:pt x="73" y="178"/>
                    <a:pt x="73" y="170"/>
                  </a:cubicBezTo>
                  <a:cubicBezTo>
                    <a:pt x="73" y="154"/>
                    <a:pt x="75" y="134"/>
                    <a:pt x="99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1" y="0"/>
                    <a:pt x="66" y="0"/>
                  </a:cubicBezTo>
                  <a:cubicBezTo>
                    <a:pt x="19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7"/>
                    <a:pt x="47" y="11"/>
                    <a:pt x="65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2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4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3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2" y="171"/>
                  </a:cubicBezTo>
                  <a:cubicBezTo>
                    <a:pt x="269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9">
              <a:extLst>
                <a:ext uri="{FF2B5EF4-FFF2-40B4-BE49-F238E27FC236}">
                  <a16:creationId xmlns:a16="http://schemas.microsoft.com/office/drawing/2014/main" id="{322BCA9C-4B59-4C02-9B2B-A5CE3C168902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197225" y="2611438"/>
              <a:ext cx="74613" cy="111125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6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260">
              <a:extLst>
                <a:ext uri="{FF2B5EF4-FFF2-40B4-BE49-F238E27FC236}">
                  <a16:creationId xmlns:a16="http://schemas.microsoft.com/office/drawing/2014/main" id="{3245C30F-11C3-406E-B76E-ECA3CB6131F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298825" y="2695575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1">
              <a:extLst>
                <a:ext uri="{FF2B5EF4-FFF2-40B4-BE49-F238E27FC236}">
                  <a16:creationId xmlns:a16="http://schemas.microsoft.com/office/drawing/2014/main" id="{B75ABBE5-26A2-4EDE-9816-734F6782234B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46450" y="2571750"/>
              <a:ext cx="71438" cy="15081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262">
              <a:extLst>
                <a:ext uri="{FF2B5EF4-FFF2-40B4-BE49-F238E27FC236}">
                  <a16:creationId xmlns:a16="http://schemas.microsoft.com/office/drawing/2014/main" id="{FB8A1963-6DC8-4C27-A371-E0E17F7DF264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49637" y="2695575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3">
              <a:extLst>
                <a:ext uri="{FF2B5EF4-FFF2-40B4-BE49-F238E27FC236}">
                  <a16:creationId xmlns:a16="http://schemas.microsoft.com/office/drawing/2014/main" id="{DCF4F4FE-EEBF-4193-B67C-3E790B71DEA9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603625" y="2555875"/>
              <a:ext cx="161925" cy="169863"/>
            </a:xfrm>
            <a:custGeom>
              <a:avLst/>
              <a:gdLst>
                <a:gd name="T0" fmla="*/ 166 w 356"/>
                <a:gd name="T1" fmla="*/ 35 h 352"/>
                <a:gd name="T2" fmla="*/ 180 w 356"/>
                <a:gd name="T3" fmla="*/ 16 h 352"/>
                <a:gd name="T4" fmla="*/ 211 w 356"/>
                <a:gd name="T5" fmla="*/ 16 h 352"/>
                <a:gd name="T6" fmla="*/ 302 w 356"/>
                <a:gd name="T7" fmla="*/ 65 h 352"/>
                <a:gd name="T8" fmla="*/ 274 w 356"/>
                <a:gd name="T9" fmla="*/ 136 h 352"/>
                <a:gd name="T10" fmla="*/ 190 w 356"/>
                <a:gd name="T11" fmla="*/ 165 h 352"/>
                <a:gd name="T12" fmla="*/ 134 w 356"/>
                <a:gd name="T13" fmla="*/ 165 h 352"/>
                <a:gd name="T14" fmla="*/ 166 w 356"/>
                <a:gd name="T15" fmla="*/ 35 h 352"/>
                <a:gd name="T16" fmla="*/ 238 w 356"/>
                <a:gd name="T17" fmla="*/ 171 h 352"/>
                <a:gd name="T18" fmla="*/ 348 w 356"/>
                <a:gd name="T19" fmla="*/ 75 h 352"/>
                <a:gd name="T20" fmla="*/ 238 w 356"/>
                <a:gd name="T21" fmla="*/ 0 h 352"/>
                <a:gd name="T22" fmla="*/ 96 w 356"/>
                <a:gd name="T23" fmla="*/ 0 h 352"/>
                <a:gd name="T24" fmla="*/ 81 w 356"/>
                <a:gd name="T25" fmla="*/ 10 h 352"/>
                <a:gd name="T26" fmla="*/ 95 w 356"/>
                <a:gd name="T27" fmla="*/ 16 h 352"/>
                <a:gd name="T28" fmla="*/ 114 w 356"/>
                <a:gd name="T29" fmla="*/ 17 h 352"/>
                <a:gd name="T30" fmla="*/ 127 w 356"/>
                <a:gd name="T31" fmla="*/ 25 h 352"/>
                <a:gd name="T32" fmla="*/ 126 w 356"/>
                <a:gd name="T33" fmla="*/ 34 h 352"/>
                <a:gd name="T34" fmla="*/ 59 w 356"/>
                <a:gd name="T35" fmla="*/ 302 h 352"/>
                <a:gd name="T36" fmla="*/ 13 w 356"/>
                <a:gd name="T37" fmla="*/ 325 h 352"/>
                <a:gd name="T38" fmla="*/ 0 w 356"/>
                <a:gd name="T39" fmla="*/ 335 h 352"/>
                <a:gd name="T40" fmla="*/ 7 w 356"/>
                <a:gd name="T41" fmla="*/ 341 h 352"/>
                <a:gd name="T42" fmla="*/ 70 w 356"/>
                <a:gd name="T43" fmla="*/ 339 h 352"/>
                <a:gd name="T44" fmla="*/ 133 w 356"/>
                <a:gd name="T45" fmla="*/ 341 h 352"/>
                <a:gd name="T46" fmla="*/ 143 w 356"/>
                <a:gd name="T47" fmla="*/ 331 h 352"/>
                <a:gd name="T48" fmla="*/ 129 w 356"/>
                <a:gd name="T49" fmla="*/ 325 h 352"/>
                <a:gd name="T50" fmla="*/ 97 w 356"/>
                <a:gd name="T51" fmla="*/ 316 h 352"/>
                <a:gd name="T52" fmla="*/ 98 w 356"/>
                <a:gd name="T53" fmla="*/ 308 h 352"/>
                <a:gd name="T54" fmla="*/ 131 w 356"/>
                <a:gd name="T55" fmla="*/ 176 h 352"/>
                <a:gd name="T56" fmla="*/ 190 w 356"/>
                <a:gd name="T57" fmla="*/ 176 h 352"/>
                <a:gd name="T58" fmla="*/ 245 w 356"/>
                <a:gd name="T59" fmla="*/ 221 h 352"/>
                <a:gd name="T60" fmla="*/ 238 w 356"/>
                <a:gd name="T61" fmla="*/ 255 h 352"/>
                <a:gd name="T62" fmla="*/ 230 w 356"/>
                <a:gd name="T63" fmla="*/ 298 h 352"/>
                <a:gd name="T64" fmla="*/ 296 w 356"/>
                <a:gd name="T65" fmla="*/ 352 h 352"/>
                <a:gd name="T66" fmla="*/ 356 w 356"/>
                <a:gd name="T67" fmla="*/ 294 h 352"/>
                <a:gd name="T68" fmla="*/ 350 w 356"/>
                <a:gd name="T69" fmla="*/ 288 h 352"/>
                <a:gd name="T70" fmla="*/ 343 w 356"/>
                <a:gd name="T71" fmla="*/ 295 h 352"/>
                <a:gd name="T72" fmla="*/ 298 w 356"/>
                <a:gd name="T73" fmla="*/ 341 h 352"/>
                <a:gd name="T74" fmla="*/ 278 w 356"/>
                <a:gd name="T75" fmla="*/ 310 h 352"/>
                <a:gd name="T76" fmla="*/ 283 w 356"/>
                <a:gd name="T77" fmla="*/ 253 h 352"/>
                <a:gd name="T78" fmla="*/ 285 w 356"/>
                <a:gd name="T79" fmla="*/ 230 h 352"/>
                <a:gd name="T80" fmla="*/ 238 w 356"/>
                <a:gd name="T8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52">
                  <a:moveTo>
                    <a:pt x="166" y="35"/>
                  </a:moveTo>
                  <a:cubicBezTo>
                    <a:pt x="169" y="23"/>
                    <a:pt x="171" y="18"/>
                    <a:pt x="180" y="16"/>
                  </a:cubicBezTo>
                  <a:cubicBezTo>
                    <a:pt x="185" y="16"/>
                    <a:pt x="201" y="16"/>
                    <a:pt x="211" y="16"/>
                  </a:cubicBezTo>
                  <a:cubicBezTo>
                    <a:pt x="246" y="16"/>
                    <a:pt x="302" y="16"/>
                    <a:pt x="302" y="65"/>
                  </a:cubicBezTo>
                  <a:cubicBezTo>
                    <a:pt x="302" y="82"/>
                    <a:pt x="294" y="116"/>
                    <a:pt x="274" y="136"/>
                  </a:cubicBezTo>
                  <a:cubicBezTo>
                    <a:pt x="261" y="149"/>
                    <a:pt x="235" y="165"/>
                    <a:pt x="190" y="165"/>
                  </a:cubicBezTo>
                  <a:lnTo>
                    <a:pt x="134" y="165"/>
                  </a:lnTo>
                  <a:lnTo>
                    <a:pt x="166" y="35"/>
                  </a:lnTo>
                  <a:close/>
                  <a:moveTo>
                    <a:pt x="238" y="171"/>
                  </a:moveTo>
                  <a:cubicBezTo>
                    <a:pt x="289" y="160"/>
                    <a:pt x="348" y="125"/>
                    <a:pt x="348" y="75"/>
                  </a:cubicBezTo>
                  <a:cubicBezTo>
                    <a:pt x="348" y="32"/>
                    <a:pt x="303" y="0"/>
                    <a:pt x="238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7" y="18"/>
                    <a:pt x="127" y="25"/>
                  </a:cubicBezTo>
                  <a:cubicBezTo>
                    <a:pt x="127" y="27"/>
                    <a:pt x="127" y="28"/>
                    <a:pt x="126" y="34"/>
                  </a:cubicBezTo>
                  <a:lnTo>
                    <a:pt x="59" y="302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1"/>
                    <a:pt x="6" y="341"/>
                    <a:pt x="7" y="341"/>
                  </a:cubicBezTo>
                  <a:cubicBezTo>
                    <a:pt x="21" y="341"/>
                    <a:pt x="56" y="339"/>
                    <a:pt x="70" y="339"/>
                  </a:cubicBezTo>
                  <a:cubicBezTo>
                    <a:pt x="84" y="339"/>
                    <a:pt x="119" y="341"/>
                    <a:pt x="133" y="341"/>
                  </a:cubicBezTo>
                  <a:cubicBezTo>
                    <a:pt x="137" y="341"/>
                    <a:pt x="143" y="341"/>
                    <a:pt x="143" y="331"/>
                  </a:cubicBezTo>
                  <a:cubicBezTo>
                    <a:pt x="143" y="325"/>
                    <a:pt x="138" y="325"/>
                    <a:pt x="129" y="325"/>
                  </a:cubicBezTo>
                  <a:cubicBezTo>
                    <a:pt x="111" y="325"/>
                    <a:pt x="97" y="325"/>
                    <a:pt x="97" y="316"/>
                  </a:cubicBezTo>
                  <a:cubicBezTo>
                    <a:pt x="97" y="313"/>
                    <a:pt x="98" y="311"/>
                    <a:pt x="98" y="308"/>
                  </a:cubicBezTo>
                  <a:lnTo>
                    <a:pt x="131" y="176"/>
                  </a:lnTo>
                  <a:lnTo>
                    <a:pt x="190" y="176"/>
                  </a:lnTo>
                  <a:cubicBezTo>
                    <a:pt x="236" y="176"/>
                    <a:pt x="245" y="204"/>
                    <a:pt x="245" y="221"/>
                  </a:cubicBezTo>
                  <a:cubicBezTo>
                    <a:pt x="245" y="229"/>
                    <a:pt x="241" y="244"/>
                    <a:pt x="238" y="255"/>
                  </a:cubicBezTo>
                  <a:cubicBezTo>
                    <a:pt x="234" y="269"/>
                    <a:pt x="230" y="288"/>
                    <a:pt x="230" y="298"/>
                  </a:cubicBezTo>
                  <a:cubicBezTo>
                    <a:pt x="230" y="352"/>
                    <a:pt x="290" y="352"/>
                    <a:pt x="296" y="352"/>
                  </a:cubicBezTo>
                  <a:cubicBezTo>
                    <a:pt x="338" y="352"/>
                    <a:pt x="356" y="301"/>
                    <a:pt x="356" y="294"/>
                  </a:cubicBezTo>
                  <a:cubicBezTo>
                    <a:pt x="356" y="288"/>
                    <a:pt x="350" y="288"/>
                    <a:pt x="350" y="288"/>
                  </a:cubicBezTo>
                  <a:cubicBezTo>
                    <a:pt x="345" y="288"/>
                    <a:pt x="344" y="292"/>
                    <a:pt x="343" y="295"/>
                  </a:cubicBezTo>
                  <a:cubicBezTo>
                    <a:pt x="331" y="332"/>
                    <a:pt x="309" y="341"/>
                    <a:pt x="298" y="341"/>
                  </a:cubicBezTo>
                  <a:cubicBezTo>
                    <a:pt x="282" y="341"/>
                    <a:pt x="278" y="330"/>
                    <a:pt x="278" y="310"/>
                  </a:cubicBezTo>
                  <a:cubicBezTo>
                    <a:pt x="278" y="295"/>
                    <a:pt x="281" y="269"/>
                    <a:pt x="283" y="253"/>
                  </a:cubicBezTo>
                  <a:cubicBezTo>
                    <a:pt x="284" y="246"/>
                    <a:pt x="285" y="237"/>
                    <a:pt x="285" y="230"/>
                  </a:cubicBezTo>
                  <a:cubicBezTo>
                    <a:pt x="285" y="192"/>
                    <a:pt x="252" y="176"/>
                    <a:pt x="238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4">
              <a:extLst>
                <a:ext uri="{FF2B5EF4-FFF2-40B4-BE49-F238E27FC236}">
                  <a16:creationId xmlns:a16="http://schemas.microsoft.com/office/drawing/2014/main" id="{E0842951-648A-41EC-B1F4-2F80BF036599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790950" y="2540000"/>
              <a:ext cx="52388" cy="2397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5">
              <a:extLst>
                <a:ext uri="{FF2B5EF4-FFF2-40B4-BE49-F238E27FC236}">
                  <a16:creationId xmlns:a16="http://schemas.microsoft.com/office/drawing/2014/main" id="{390AC354-8723-442A-BCC2-1F1CCBA3C238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863975" y="2613025"/>
              <a:ext cx="112713" cy="1095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6">
              <a:extLst>
                <a:ext uri="{FF2B5EF4-FFF2-40B4-BE49-F238E27FC236}">
                  <a16:creationId xmlns:a16="http://schemas.microsoft.com/office/drawing/2014/main" id="{72300784-21F6-44B0-A655-BA802939C9D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006850" y="2695575"/>
              <a:ext cx="25400" cy="714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7">
              <a:extLst>
                <a:ext uri="{FF2B5EF4-FFF2-40B4-BE49-F238E27FC236}">
                  <a16:creationId xmlns:a16="http://schemas.microsoft.com/office/drawing/2014/main" id="{AAACCB7C-04DB-4919-98D7-6CD5E8822709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094162" y="2613025"/>
              <a:ext cx="150813" cy="109538"/>
            </a:xfrm>
            <a:custGeom>
              <a:avLst/>
              <a:gdLst>
                <a:gd name="T0" fmla="*/ 216 w 330"/>
                <a:gd name="T1" fmla="*/ 52 h 226"/>
                <a:gd name="T2" fmla="*/ 223 w 330"/>
                <a:gd name="T3" fmla="*/ 19 h 226"/>
                <a:gd name="T4" fmla="*/ 209 w 330"/>
                <a:gd name="T5" fmla="*/ 6 h 226"/>
                <a:gd name="T6" fmla="*/ 190 w 330"/>
                <a:gd name="T7" fmla="*/ 20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8 h 226"/>
                <a:gd name="T34" fmla="*/ 68 w 330"/>
                <a:gd name="T35" fmla="*/ 63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8 h 226"/>
                <a:gd name="T54" fmla="*/ 309 w 330"/>
                <a:gd name="T55" fmla="*/ 80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2 h 226"/>
                <a:gd name="T62" fmla="*/ 195 w 330"/>
                <a:gd name="T63" fmla="*/ 135 h 226"/>
                <a:gd name="T64" fmla="*/ 216 w 330"/>
                <a:gd name="T65" fmla="*/ 5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2"/>
                  </a:moveTo>
                  <a:cubicBezTo>
                    <a:pt x="218" y="41"/>
                    <a:pt x="223" y="22"/>
                    <a:pt x="223" y="19"/>
                  </a:cubicBezTo>
                  <a:cubicBezTo>
                    <a:pt x="223" y="10"/>
                    <a:pt x="216" y="6"/>
                    <a:pt x="209" y="6"/>
                  </a:cubicBezTo>
                  <a:cubicBezTo>
                    <a:pt x="203" y="6"/>
                    <a:pt x="194" y="10"/>
                    <a:pt x="190" y="20"/>
                  </a:cubicBezTo>
                  <a:cubicBezTo>
                    <a:pt x="189" y="23"/>
                    <a:pt x="166" y="119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9"/>
                    <a:pt x="90" y="0"/>
                    <a:pt x="66" y="0"/>
                  </a:cubicBezTo>
                  <a:cubicBezTo>
                    <a:pt x="18" y="0"/>
                    <a:pt x="0" y="73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7"/>
                    <a:pt x="47" y="11"/>
                    <a:pt x="64" y="11"/>
                  </a:cubicBezTo>
                  <a:cubicBezTo>
                    <a:pt x="69" y="11"/>
                    <a:pt x="77" y="12"/>
                    <a:pt x="77" y="28"/>
                  </a:cubicBezTo>
                  <a:cubicBezTo>
                    <a:pt x="77" y="40"/>
                    <a:pt x="71" y="54"/>
                    <a:pt x="68" y="63"/>
                  </a:cubicBezTo>
                  <a:cubicBezTo>
                    <a:pt x="46" y="122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8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1"/>
                    <a:pt x="286" y="34"/>
                    <a:pt x="291" y="38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2"/>
                  </a:cubicBezTo>
                  <a:cubicBezTo>
                    <a:pt x="189" y="158"/>
                    <a:pt x="193" y="142"/>
                    <a:pt x="195" y="135"/>
                  </a:cubicBezTo>
                  <a:lnTo>
                    <a:pt x="216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8">
              <a:extLst>
                <a:ext uri="{FF2B5EF4-FFF2-40B4-BE49-F238E27FC236}">
                  <a16:creationId xmlns:a16="http://schemas.microsoft.com/office/drawing/2014/main" id="{829304BC-1277-434E-9A44-01C9DAAA4EE3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268787" y="2540000"/>
              <a:ext cx="52388" cy="239713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9">
              <a:extLst>
                <a:ext uri="{FF2B5EF4-FFF2-40B4-BE49-F238E27FC236}">
                  <a16:creationId xmlns:a16="http://schemas.microsoft.com/office/drawing/2014/main" id="{530FBD0C-9298-4522-B6DA-836B9D29B104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4419600" y="2632075"/>
              <a:ext cx="150813" cy="555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0">
              <a:extLst>
                <a:ext uri="{FF2B5EF4-FFF2-40B4-BE49-F238E27FC236}">
                  <a16:creationId xmlns:a16="http://schemas.microsoft.com/office/drawing/2014/main" id="{1BCCC370-4270-424A-966E-040B3CD85462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667250" y="2560638"/>
              <a:ext cx="74613" cy="1603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:a16="http://schemas.microsoft.com/office/drawing/2014/main" id="{76B7FD6B-D839-435A-9CD9-E19429BD7D44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779962" y="2695575"/>
              <a:ext cx="26988" cy="714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6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2 w 59"/>
                <a:gd name="T15" fmla="*/ 138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20"/>
                    <a:pt x="47" y="0"/>
                    <a:pt x="27" y="0"/>
                  </a:cubicBezTo>
                  <a:cubicBezTo>
                    <a:pt x="9" y="0"/>
                    <a:pt x="0" y="13"/>
                    <a:pt x="0" y="26"/>
                  </a:cubicBezTo>
                  <a:cubicBezTo>
                    <a:pt x="0" y="39"/>
                    <a:pt x="9" y="53"/>
                    <a:pt x="27" y="53"/>
                  </a:cubicBezTo>
                  <a:cubicBezTo>
                    <a:pt x="35" y="53"/>
                    <a:pt x="41" y="50"/>
                    <a:pt x="46" y="46"/>
                  </a:cubicBezTo>
                  <a:lnTo>
                    <a:pt x="47" y="45"/>
                  </a:lnTo>
                  <a:cubicBezTo>
                    <a:pt x="47" y="45"/>
                    <a:pt x="48" y="45"/>
                    <a:pt x="48" y="52"/>
                  </a:cubicBezTo>
                  <a:cubicBezTo>
                    <a:pt x="48" y="84"/>
                    <a:pt x="34" y="115"/>
                    <a:pt x="12" y="138"/>
                  </a:cubicBezTo>
                  <a:cubicBezTo>
                    <a:pt x="9" y="141"/>
                    <a:pt x="8" y="141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:a16="http://schemas.microsoft.com/office/drawing/2014/main" id="{812B9700-23AD-438F-9301-F78F802F5261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905375" y="2611438"/>
              <a:ext cx="115888" cy="111125"/>
            </a:xfrm>
            <a:custGeom>
              <a:avLst/>
              <a:gdLst>
                <a:gd name="T0" fmla="*/ 254 w 254"/>
                <a:gd name="T1" fmla="*/ 117 h 229"/>
                <a:gd name="T2" fmla="*/ 127 w 254"/>
                <a:gd name="T3" fmla="*/ 0 h 229"/>
                <a:gd name="T4" fmla="*/ 0 w 254"/>
                <a:gd name="T5" fmla="*/ 117 h 229"/>
                <a:gd name="T6" fmla="*/ 127 w 254"/>
                <a:gd name="T7" fmla="*/ 229 h 229"/>
                <a:gd name="T8" fmla="*/ 254 w 254"/>
                <a:gd name="T9" fmla="*/ 117 h 229"/>
                <a:gd name="T10" fmla="*/ 127 w 254"/>
                <a:gd name="T11" fmla="*/ 209 h 229"/>
                <a:gd name="T12" fmla="*/ 64 w 254"/>
                <a:gd name="T13" fmla="*/ 112 h 229"/>
                <a:gd name="T14" fmla="*/ 72 w 254"/>
                <a:gd name="T15" fmla="*/ 47 h 229"/>
                <a:gd name="T16" fmla="*/ 127 w 254"/>
                <a:gd name="T17" fmla="*/ 18 h 229"/>
                <a:gd name="T18" fmla="*/ 180 w 254"/>
                <a:gd name="T19" fmla="*/ 43 h 229"/>
                <a:gd name="T20" fmla="*/ 190 w 254"/>
                <a:gd name="T21" fmla="*/ 112 h 229"/>
                <a:gd name="T22" fmla="*/ 127 w 254"/>
                <a:gd name="T23" fmla="*/ 2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29">
                  <a:moveTo>
                    <a:pt x="254" y="117"/>
                  </a:moveTo>
                  <a:cubicBezTo>
                    <a:pt x="254" y="50"/>
                    <a:pt x="208" y="0"/>
                    <a:pt x="127" y="0"/>
                  </a:cubicBezTo>
                  <a:cubicBezTo>
                    <a:pt x="45" y="0"/>
                    <a:pt x="0" y="51"/>
                    <a:pt x="0" y="117"/>
                  </a:cubicBezTo>
                  <a:cubicBezTo>
                    <a:pt x="0" y="179"/>
                    <a:pt x="44" y="229"/>
                    <a:pt x="127" y="229"/>
                  </a:cubicBezTo>
                  <a:cubicBezTo>
                    <a:pt x="211" y="229"/>
                    <a:pt x="254" y="178"/>
                    <a:pt x="254" y="117"/>
                  </a:cubicBezTo>
                  <a:close/>
                  <a:moveTo>
                    <a:pt x="127" y="209"/>
                  </a:moveTo>
                  <a:cubicBezTo>
                    <a:pt x="64" y="209"/>
                    <a:pt x="64" y="155"/>
                    <a:pt x="64" y="112"/>
                  </a:cubicBezTo>
                  <a:cubicBezTo>
                    <a:pt x="64" y="89"/>
                    <a:pt x="64" y="64"/>
                    <a:pt x="72" y="47"/>
                  </a:cubicBezTo>
                  <a:cubicBezTo>
                    <a:pt x="82" y="28"/>
                    <a:pt x="102" y="18"/>
                    <a:pt x="127" y="18"/>
                  </a:cubicBezTo>
                  <a:cubicBezTo>
                    <a:pt x="148" y="18"/>
                    <a:pt x="169" y="26"/>
                    <a:pt x="180" y="43"/>
                  </a:cubicBezTo>
                  <a:cubicBezTo>
                    <a:pt x="190" y="60"/>
                    <a:pt x="190" y="88"/>
                    <a:pt x="190" y="112"/>
                  </a:cubicBezTo>
                  <a:cubicBezTo>
                    <a:pt x="190" y="155"/>
                    <a:pt x="190" y="209"/>
                    <a:pt x="127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3">
              <a:extLst>
                <a:ext uri="{FF2B5EF4-FFF2-40B4-BE49-F238E27FC236}">
                  <a16:creationId xmlns:a16="http://schemas.microsoft.com/office/drawing/2014/main" id="{1EEB27A6-5D6B-45BA-9BC2-E62D1976776D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037137" y="2611438"/>
              <a:ext cx="92075" cy="109538"/>
            </a:xfrm>
            <a:custGeom>
              <a:avLst/>
              <a:gdLst>
                <a:gd name="T0" fmla="*/ 83 w 202"/>
                <a:gd name="T1" fmla="*/ 57 h 225"/>
                <a:gd name="T2" fmla="*/ 83 w 202"/>
                <a:gd name="T3" fmla="*/ 0 h 225"/>
                <a:gd name="T4" fmla="*/ 0 w 202"/>
                <a:gd name="T5" fmla="*/ 4 h 225"/>
                <a:gd name="T6" fmla="*/ 0 w 202"/>
                <a:gd name="T7" fmla="*/ 28 h 225"/>
                <a:gd name="T8" fmla="*/ 34 w 202"/>
                <a:gd name="T9" fmla="*/ 47 h 225"/>
                <a:gd name="T10" fmla="*/ 34 w 202"/>
                <a:gd name="T11" fmla="*/ 201 h 225"/>
                <a:gd name="T12" fmla="*/ 0 w 202"/>
                <a:gd name="T13" fmla="*/ 201 h 225"/>
                <a:gd name="T14" fmla="*/ 0 w 202"/>
                <a:gd name="T15" fmla="*/ 225 h 225"/>
                <a:gd name="T16" fmla="*/ 63 w 202"/>
                <a:gd name="T17" fmla="*/ 223 h 225"/>
                <a:gd name="T18" fmla="*/ 131 w 202"/>
                <a:gd name="T19" fmla="*/ 225 h 225"/>
                <a:gd name="T20" fmla="*/ 131 w 202"/>
                <a:gd name="T21" fmla="*/ 201 h 225"/>
                <a:gd name="T22" fmla="*/ 88 w 202"/>
                <a:gd name="T23" fmla="*/ 201 h 225"/>
                <a:gd name="T24" fmla="*/ 88 w 202"/>
                <a:gd name="T25" fmla="*/ 114 h 225"/>
                <a:gd name="T26" fmla="*/ 150 w 202"/>
                <a:gd name="T27" fmla="*/ 18 h 225"/>
                <a:gd name="T28" fmla="*/ 141 w 202"/>
                <a:gd name="T29" fmla="*/ 41 h 225"/>
                <a:gd name="T30" fmla="*/ 171 w 202"/>
                <a:gd name="T31" fmla="*/ 72 h 225"/>
                <a:gd name="T32" fmla="*/ 202 w 202"/>
                <a:gd name="T33" fmla="*/ 41 h 225"/>
                <a:gd name="T34" fmla="*/ 149 w 202"/>
                <a:gd name="T35" fmla="*/ 0 h 225"/>
                <a:gd name="T36" fmla="*/ 83 w 202"/>
                <a:gd name="T37" fmla="*/ 5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225">
                  <a:moveTo>
                    <a:pt x="83" y="57"/>
                  </a:moveTo>
                  <a:lnTo>
                    <a:pt x="83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4" y="28"/>
                    <a:pt x="34" y="47"/>
                  </a:cubicBezTo>
                  <a:lnTo>
                    <a:pt x="34" y="201"/>
                  </a:lnTo>
                  <a:lnTo>
                    <a:pt x="0" y="201"/>
                  </a:lnTo>
                  <a:lnTo>
                    <a:pt x="0" y="225"/>
                  </a:lnTo>
                  <a:cubicBezTo>
                    <a:pt x="17" y="224"/>
                    <a:pt x="40" y="223"/>
                    <a:pt x="63" y="223"/>
                  </a:cubicBezTo>
                  <a:cubicBezTo>
                    <a:pt x="82" y="223"/>
                    <a:pt x="113" y="223"/>
                    <a:pt x="131" y="225"/>
                  </a:cubicBezTo>
                  <a:lnTo>
                    <a:pt x="131" y="201"/>
                  </a:lnTo>
                  <a:lnTo>
                    <a:pt x="88" y="201"/>
                  </a:lnTo>
                  <a:lnTo>
                    <a:pt x="88" y="114"/>
                  </a:lnTo>
                  <a:cubicBezTo>
                    <a:pt x="88" y="79"/>
                    <a:pt x="100" y="18"/>
                    <a:pt x="150" y="18"/>
                  </a:cubicBezTo>
                  <a:cubicBezTo>
                    <a:pt x="150" y="19"/>
                    <a:pt x="141" y="27"/>
                    <a:pt x="141" y="41"/>
                  </a:cubicBezTo>
                  <a:cubicBezTo>
                    <a:pt x="141" y="62"/>
                    <a:pt x="157" y="72"/>
                    <a:pt x="171" y="72"/>
                  </a:cubicBezTo>
                  <a:cubicBezTo>
                    <a:pt x="186" y="72"/>
                    <a:pt x="202" y="61"/>
                    <a:pt x="202" y="41"/>
                  </a:cubicBezTo>
                  <a:cubicBezTo>
                    <a:pt x="202" y="15"/>
                    <a:pt x="175" y="0"/>
                    <a:pt x="149" y="0"/>
                  </a:cubicBezTo>
                  <a:cubicBezTo>
                    <a:pt x="114" y="0"/>
                    <a:pt x="94" y="25"/>
                    <a:pt x="83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4">
              <a:extLst>
                <a:ext uri="{FF2B5EF4-FFF2-40B4-BE49-F238E27FC236}">
                  <a16:creationId xmlns:a16="http://schemas.microsoft.com/office/drawing/2014/main" id="{D1E00B3C-37D4-4AA8-8DCA-7AD00816575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2541587" y="3041650"/>
              <a:ext cx="90488" cy="160338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8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7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75">
              <a:extLst>
                <a:ext uri="{FF2B5EF4-FFF2-40B4-BE49-F238E27FC236}">
                  <a16:creationId xmlns:a16="http://schemas.microsoft.com/office/drawing/2014/main" id="{B6CEB769-A7A5-4983-B8F7-97124EF697E1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662237" y="3176588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6">
              <a:extLst>
                <a:ext uri="{FF2B5EF4-FFF2-40B4-BE49-F238E27FC236}">
                  <a16:creationId xmlns:a16="http://schemas.microsoft.com/office/drawing/2014/main" id="{F920DBEE-917B-4A27-ADB1-F47F87FF2732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2828925" y="3098800"/>
              <a:ext cx="120650" cy="106363"/>
            </a:xfrm>
            <a:custGeom>
              <a:avLst/>
              <a:gdLst>
                <a:gd name="T0" fmla="*/ 239 w 264"/>
                <a:gd name="T1" fmla="*/ 29 h 220"/>
                <a:gd name="T2" fmla="*/ 264 w 264"/>
                <a:gd name="T3" fmla="*/ 12 h 220"/>
                <a:gd name="T4" fmla="*/ 244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4 w 264"/>
                <a:gd name="T15" fmla="*/ 29 h 220"/>
                <a:gd name="T16" fmla="*/ 239 w 264"/>
                <a:gd name="T17" fmla="*/ 29 h 220"/>
                <a:gd name="T18" fmla="*/ 75 w 264"/>
                <a:gd name="T19" fmla="*/ 209 h 220"/>
                <a:gd name="T20" fmla="*/ 31 w 264"/>
                <a:gd name="T21" fmla="*/ 156 h 220"/>
                <a:gd name="T22" fmla="*/ 54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5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5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7">
              <a:extLst>
                <a:ext uri="{FF2B5EF4-FFF2-40B4-BE49-F238E27FC236}">
                  <a16:creationId xmlns:a16="http://schemas.microsoft.com/office/drawing/2014/main" id="{FF58FE0B-9722-4E5B-BF6D-F8ABD870C1F1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2965450" y="3021013"/>
              <a:ext cx="39688" cy="87313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19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7" y="25"/>
                    <a:pt x="88" y="22"/>
                    <a:pt x="88" y="19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8">
              <a:extLst>
                <a:ext uri="{FF2B5EF4-FFF2-40B4-BE49-F238E27FC236}">
                  <a16:creationId xmlns:a16="http://schemas.microsoft.com/office/drawing/2014/main" id="{D5F8FD6B-604B-4EB6-A43D-610D015322BC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3105150" y="3040063"/>
              <a:ext cx="47625" cy="161925"/>
            </a:xfrm>
            <a:custGeom>
              <a:avLst/>
              <a:gdLst>
                <a:gd name="T0" fmla="*/ 72 w 106"/>
                <a:gd name="T1" fmla="*/ 114 h 334"/>
                <a:gd name="T2" fmla="*/ 2 w 106"/>
                <a:gd name="T3" fmla="*/ 119 h 334"/>
                <a:gd name="T4" fmla="*/ 2 w 106"/>
                <a:gd name="T5" fmla="*/ 135 h 334"/>
                <a:gd name="T6" fmla="*/ 39 w 106"/>
                <a:gd name="T7" fmla="*/ 162 h 334"/>
                <a:gd name="T8" fmla="*/ 39 w 106"/>
                <a:gd name="T9" fmla="*/ 296 h 334"/>
                <a:gd name="T10" fmla="*/ 0 w 106"/>
                <a:gd name="T11" fmla="*/ 318 h 334"/>
                <a:gd name="T12" fmla="*/ 0 w 106"/>
                <a:gd name="T13" fmla="*/ 334 h 334"/>
                <a:gd name="T14" fmla="*/ 55 w 106"/>
                <a:gd name="T15" fmla="*/ 332 h 334"/>
                <a:gd name="T16" fmla="*/ 106 w 106"/>
                <a:gd name="T17" fmla="*/ 334 h 334"/>
                <a:gd name="T18" fmla="*/ 106 w 106"/>
                <a:gd name="T19" fmla="*/ 318 h 334"/>
                <a:gd name="T20" fmla="*/ 72 w 106"/>
                <a:gd name="T21" fmla="*/ 297 h 334"/>
                <a:gd name="T22" fmla="*/ 72 w 106"/>
                <a:gd name="T23" fmla="*/ 114 h 334"/>
                <a:gd name="T24" fmla="*/ 74 w 106"/>
                <a:gd name="T25" fmla="*/ 27 h 334"/>
                <a:gd name="T26" fmla="*/ 47 w 106"/>
                <a:gd name="T27" fmla="*/ 0 h 334"/>
                <a:gd name="T28" fmla="*/ 21 w 106"/>
                <a:gd name="T29" fmla="*/ 27 h 334"/>
                <a:gd name="T30" fmla="*/ 47 w 106"/>
                <a:gd name="T31" fmla="*/ 53 h 334"/>
                <a:gd name="T32" fmla="*/ 74 w 106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4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6" y="334"/>
                  </a:cubicBezTo>
                  <a:lnTo>
                    <a:pt x="106" y="318"/>
                  </a:lnTo>
                  <a:cubicBezTo>
                    <a:pt x="74" y="318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9">
              <a:extLst>
                <a:ext uri="{FF2B5EF4-FFF2-40B4-BE49-F238E27FC236}">
                  <a16:creationId xmlns:a16="http://schemas.microsoft.com/office/drawing/2014/main" id="{88525F63-DCE9-469A-8A41-90FDFB16601D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167062" y="3095625"/>
              <a:ext cx="114300" cy="106363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4 h 220"/>
                <a:gd name="T6" fmla="*/ 0 w 251"/>
                <a:gd name="T7" fmla="*/ 220 h 220"/>
                <a:gd name="T8" fmla="*/ 56 w 251"/>
                <a:gd name="T9" fmla="*/ 218 h 220"/>
                <a:gd name="T10" fmla="*/ 112 w 251"/>
                <a:gd name="T11" fmla="*/ 220 h 220"/>
                <a:gd name="T12" fmla="*/ 112 w 251"/>
                <a:gd name="T13" fmla="*/ 204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4 h 220"/>
                <a:gd name="T26" fmla="*/ 138 w 251"/>
                <a:gd name="T27" fmla="*/ 220 h 220"/>
                <a:gd name="T28" fmla="*/ 195 w 251"/>
                <a:gd name="T29" fmla="*/ 218 h 220"/>
                <a:gd name="T30" fmla="*/ 251 w 251"/>
                <a:gd name="T31" fmla="*/ 220 h 220"/>
                <a:gd name="T32" fmla="*/ 251 w 251"/>
                <a:gd name="T33" fmla="*/ 204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4"/>
                    <a:pt x="33" y="204"/>
                    <a:pt x="0" y="204"/>
                  </a:cubicBezTo>
                  <a:lnTo>
                    <a:pt x="0" y="220"/>
                  </a:lnTo>
                  <a:cubicBezTo>
                    <a:pt x="17" y="219"/>
                    <a:pt x="43" y="218"/>
                    <a:pt x="56" y="218"/>
                  </a:cubicBezTo>
                  <a:cubicBezTo>
                    <a:pt x="69" y="218"/>
                    <a:pt x="95" y="219"/>
                    <a:pt x="112" y="220"/>
                  </a:cubicBezTo>
                  <a:lnTo>
                    <a:pt x="112" y="204"/>
                  </a:lnTo>
                  <a:cubicBezTo>
                    <a:pt x="79" y="204"/>
                    <a:pt x="73" y="204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4"/>
                    <a:pt x="172" y="204"/>
                    <a:pt x="138" y="204"/>
                  </a:cubicBezTo>
                  <a:lnTo>
                    <a:pt x="138" y="220"/>
                  </a:lnTo>
                  <a:cubicBezTo>
                    <a:pt x="156" y="219"/>
                    <a:pt x="181" y="218"/>
                    <a:pt x="195" y="218"/>
                  </a:cubicBezTo>
                  <a:cubicBezTo>
                    <a:pt x="208" y="218"/>
                    <a:pt x="234" y="219"/>
                    <a:pt x="251" y="220"/>
                  </a:cubicBezTo>
                  <a:lnTo>
                    <a:pt x="251" y="204"/>
                  </a:lnTo>
                  <a:cubicBezTo>
                    <a:pt x="225" y="204"/>
                    <a:pt x="212" y="204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0">
              <a:extLst>
                <a:ext uri="{FF2B5EF4-FFF2-40B4-BE49-F238E27FC236}">
                  <a16:creationId xmlns:a16="http://schemas.microsoft.com/office/drawing/2014/main" id="{3E09337D-F7DE-4770-8392-7A689AEE2526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382962" y="3035300"/>
              <a:ext cx="104775" cy="166688"/>
            </a:xfrm>
            <a:custGeom>
              <a:avLst/>
              <a:gdLst>
                <a:gd name="T0" fmla="*/ 209 w 230"/>
                <a:gd name="T1" fmla="*/ 181 h 345"/>
                <a:gd name="T2" fmla="*/ 209 w 230"/>
                <a:gd name="T3" fmla="*/ 150 h 345"/>
                <a:gd name="T4" fmla="*/ 45 w 230"/>
                <a:gd name="T5" fmla="*/ 150 h 345"/>
                <a:gd name="T6" fmla="*/ 45 w 230"/>
                <a:gd name="T7" fmla="*/ 32 h 345"/>
                <a:gd name="T8" fmla="*/ 114 w 230"/>
                <a:gd name="T9" fmla="*/ 32 h 345"/>
                <a:gd name="T10" fmla="*/ 131 w 230"/>
                <a:gd name="T11" fmla="*/ 33 h 345"/>
                <a:gd name="T12" fmla="*/ 223 w 230"/>
                <a:gd name="T13" fmla="*/ 33 h 345"/>
                <a:gd name="T14" fmla="*/ 223 w 230"/>
                <a:gd name="T15" fmla="*/ 0 h 345"/>
                <a:gd name="T16" fmla="*/ 0 w 230"/>
                <a:gd name="T17" fmla="*/ 0 h 345"/>
                <a:gd name="T18" fmla="*/ 0 w 230"/>
                <a:gd name="T19" fmla="*/ 345 h 345"/>
                <a:gd name="T20" fmla="*/ 230 w 230"/>
                <a:gd name="T21" fmla="*/ 345 h 345"/>
                <a:gd name="T22" fmla="*/ 230 w 230"/>
                <a:gd name="T23" fmla="*/ 310 h 345"/>
                <a:gd name="T24" fmla="*/ 167 w 230"/>
                <a:gd name="T25" fmla="*/ 310 h 345"/>
                <a:gd name="T26" fmla="*/ 149 w 230"/>
                <a:gd name="T27" fmla="*/ 310 h 345"/>
                <a:gd name="T28" fmla="*/ 45 w 230"/>
                <a:gd name="T29" fmla="*/ 310 h 345"/>
                <a:gd name="T30" fmla="*/ 45 w 230"/>
                <a:gd name="T31" fmla="*/ 181 h 345"/>
                <a:gd name="T32" fmla="*/ 209 w 230"/>
                <a:gd name="T33" fmla="*/ 1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45">
                  <a:moveTo>
                    <a:pt x="209" y="181"/>
                  </a:moveTo>
                  <a:lnTo>
                    <a:pt x="209" y="150"/>
                  </a:lnTo>
                  <a:lnTo>
                    <a:pt x="45" y="150"/>
                  </a:lnTo>
                  <a:lnTo>
                    <a:pt x="45" y="32"/>
                  </a:lnTo>
                  <a:lnTo>
                    <a:pt x="114" y="32"/>
                  </a:lnTo>
                  <a:cubicBezTo>
                    <a:pt x="120" y="32"/>
                    <a:pt x="126" y="33"/>
                    <a:pt x="131" y="33"/>
                  </a:cubicBezTo>
                  <a:lnTo>
                    <a:pt x="223" y="33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30" y="345"/>
                  </a:lnTo>
                  <a:lnTo>
                    <a:pt x="230" y="310"/>
                  </a:lnTo>
                  <a:lnTo>
                    <a:pt x="167" y="310"/>
                  </a:lnTo>
                  <a:cubicBezTo>
                    <a:pt x="161" y="310"/>
                    <a:pt x="155" y="310"/>
                    <a:pt x="149" y="310"/>
                  </a:cubicBezTo>
                  <a:lnTo>
                    <a:pt x="45" y="310"/>
                  </a:lnTo>
                  <a:lnTo>
                    <a:pt x="45" y="181"/>
                  </a:lnTo>
                  <a:lnTo>
                    <a:pt x="209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1">
              <a:extLst>
                <a:ext uri="{FF2B5EF4-FFF2-40B4-BE49-F238E27FC236}">
                  <a16:creationId xmlns:a16="http://schemas.microsoft.com/office/drawing/2014/main" id="{4D64A89C-6B4E-48CD-A03F-89AD74D2BFC8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519487" y="3035300"/>
              <a:ext cx="115888" cy="166688"/>
            </a:xfrm>
            <a:custGeom>
              <a:avLst/>
              <a:gdLst>
                <a:gd name="T0" fmla="*/ 62 w 257"/>
                <a:gd name="T1" fmla="*/ 0 h 346"/>
                <a:gd name="T2" fmla="*/ 0 w 257"/>
                <a:gd name="T3" fmla="*/ 0 h 346"/>
                <a:gd name="T4" fmla="*/ 0 w 257"/>
                <a:gd name="T5" fmla="*/ 346 h 346"/>
                <a:gd name="T6" fmla="*/ 39 w 257"/>
                <a:gd name="T7" fmla="*/ 346 h 346"/>
                <a:gd name="T8" fmla="*/ 39 w 257"/>
                <a:gd name="T9" fmla="*/ 35 h 346"/>
                <a:gd name="T10" fmla="*/ 39 w 257"/>
                <a:gd name="T11" fmla="*/ 35 h 346"/>
                <a:gd name="T12" fmla="*/ 73 w 257"/>
                <a:gd name="T13" fmla="*/ 104 h 346"/>
                <a:gd name="T14" fmla="*/ 195 w 257"/>
                <a:gd name="T15" fmla="*/ 346 h 346"/>
                <a:gd name="T16" fmla="*/ 257 w 257"/>
                <a:gd name="T17" fmla="*/ 346 h 346"/>
                <a:gd name="T18" fmla="*/ 257 w 257"/>
                <a:gd name="T19" fmla="*/ 0 h 346"/>
                <a:gd name="T20" fmla="*/ 218 w 257"/>
                <a:gd name="T21" fmla="*/ 0 h 346"/>
                <a:gd name="T22" fmla="*/ 218 w 257"/>
                <a:gd name="T23" fmla="*/ 311 h 346"/>
                <a:gd name="T24" fmla="*/ 217 w 257"/>
                <a:gd name="T25" fmla="*/ 311 h 346"/>
                <a:gd name="T26" fmla="*/ 184 w 257"/>
                <a:gd name="T27" fmla="*/ 242 h 346"/>
                <a:gd name="T28" fmla="*/ 62 w 257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346">
                  <a:moveTo>
                    <a:pt x="62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5"/>
                  </a:lnTo>
                  <a:lnTo>
                    <a:pt x="39" y="35"/>
                  </a:lnTo>
                  <a:cubicBezTo>
                    <a:pt x="49" y="56"/>
                    <a:pt x="70" y="98"/>
                    <a:pt x="73" y="104"/>
                  </a:cubicBezTo>
                  <a:lnTo>
                    <a:pt x="195" y="346"/>
                  </a:lnTo>
                  <a:lnTo>
                    <a:pt x="257" y="346"/>
                  </a:lnTo>
                  <a:lnTo>
                    <a:pt x="257" y="0"/>
                  </a:lnTo>
                  <a:lnTo>
                    <a:pt x="218" y="0"/>
                  </a:lnTo>
                  <a:lnTo>
                    <a:pt x="218" y="311"/>
                  </a:lnTo>
                  <a:lnTo>
                    <a:pt x="217" y="311"/>
                  </a:lnTo>
                  <a:cubicBezTo>
                    <a:pt x="208" y="290"/>
                    <a:pt x="187" y="248"/>
                    <a:pt x="184" y="242"/>
                  </a:cubicBez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2">
              <a:extLst>
                <a:ext uri="{FF2B5EF4-FFF2-40B4-BE49-F238E27FC236}">
                  <a16:creationId xmlns:a16="http://schemas.microsoft.com/office/drawing/2014/main" id="{5B330386-20E1-4E97-A577-C8412617F71C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681412" y="3035300"/>
              <a:ext cx="152400" cy="166688"/>
            </a:xfrm>
            <a:custGeom>
              <a:avLst/>
              <a:gdLst>
                <a:gd name="T0" fmla="*/ 214 w 336"/>
                <a:gd name="T1" fmla="*/ 169 h 346"/>
                <a:gd name="T2" fmla="*/ 168 w 336"/>
                <a:gd name="T3" fmla="*/ 300 h 346"/>
                <a:gd name="T4" fmla="*/ 167 w 336"/>
                <a:gd name="T5" fmla="*/ 300 h 346"/>
                <a:gd name="T6" fmla="*/ 151 w 336"/>
                <a:gd name="T7" fmla="*/ 250 h 346"/>
                <a:gd name="T8" fmla="*/ 73 w 336"/>
                <a:gd name="T9" fmla="*/ 43 h 346"/>
                <a:gd name="T10" fmla="*/ 56 w 336"/>
                <a:gd name="T11" fmla="*/ 0 h 346"/>
                <a:gd name="T12" fmla="*/ 0 w 336"/>
                <a:gd name="T13" fmla="*/ 0 h 346"/>
                <a:gd name="T14" fmla="*/ 0 w 336"/>
                <a:gd name="T15" fmla="*/ 346 h 346"/>
                <a:gd name="T16" fmla="*/ 39 w 336"/>
                <a:gd name="T17" fmla="*/ 346 h 346"/>
                <a:gd name="T18" fmla="*/ 39 w 336"/>
                <a:gd name="T19" fmla="*/ 37 h 346"/>
                <a:gd name="T20" fmla="*/ 39 w 336"/>
                <a:gd name="T21" fmla="*/ 37 h 346"/>
                <a:gd name="T22" fmla="*/ 75 w 336"/>
                <a:gd name="T23" fmla="*/ 141 h 346"/>
                <a:gd name="T24" fmla="*/ 149 w 336"/>
                <a:gd name="T25" fmla="*/ 335 h 346"/>
                <a:gd name="T26" fmla="*/ 185 w 336"/>
                <a:gd name="T27" fmla="*/ 335 h 346"/>
                <a:gd name="T28" fmla="*/ 252 w 336"/>
                <a:gd name="T29" fmla="*/ 161 h 346"/>
                <a:gd name="T30" fmla="*/ 276 w 336"/>
                <a:gd name="T31" fmla="*/ 98 h 346"/>
                <a:gd name="T32" fmla="*/ 296 w 336"/>
                <a:gd name="T33" fmla="*/ 36 h 346"/>
                <a:gd name="T34" fmla="*/ 297 w 336"/>
                <a:gd name="T35" fmla="*/ 37 h 346"/>
                <a:gd name="T36" fmla="*/ 297 w 336"/>
                <a:gd name="T37" fmla="*/ 346 h 346"/>
                <a:gd name="T38" fmla="*/ 336 w 336"/>
                <a:gd name="T39" fmla="*/ 346 h 346"/>
                <a:gd name="T40" fmla="*/ 336 w 336"/>
                <a:gd name="T41" fmla="*/ 0 h 346"/>
                <a:gd name="T42" fmla="*/ 279 w 336"/>
                <a:gd name="T43" fmla="*/ 0 h 346"/>
                <a:gd name="T44" fmla="*/ 214 w 336"/>
                <a:gd name="T45" fmla="*/ 16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346">
                  <a:moveTo>
                    <a:pt x="214" y="169"/>
                  </a:moveTo>
                  <a:cubicBezTo>
                    <a:pt x="197" y="214"/>
                    <a:pt x="173" y="276"/>
                    <a:pt x="168" y="300"/>
                  </a:cubicBezTo>
                  <a:lnTo>
                    <a:pt x="167" y="300"/>
                  </a:lnTo>
                  <a:cubicBezTo>
                    <a:pt x="165" y="289"/>
                    <a:pt x="159" y="271"/>
                    <a:pt x="151" y="250"/>
                  </a:cubicBezTo>
                  <a:lnTo>
                    <a:pt x="73" y="43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346"/>
                  </a:lnTo>
                  <a:lnTo>
                    <a:pt x="39" y="346"/>
                  </a:lnTo>
                  <a:lnTo>
                    <a:pt x="39" y="37"/>
                  </a:lnTo>
                  <a:lnTo>
                    <a:pt x="39" y="37"/>
                  </a:lnTo>
                  <a:cubicBezTo>
                    <a:pt x="42" y="53"/>
                    <a:pt x="62" y="107"/>
                    <a:pt x="75" y="141"/>
                  </a:cubicBezTo>
                  <a:lnTo>
                    <a:pt x="149" y="335"/>
                  </a:lnTo>
                  <a:lnTo>
                    <a:pt x="185" y="335"/>
                  </a:lnTo>
                  <a:lnTo>
                    <a:pt x="252" y="161"/>
                  </a:lnTo>
                  <a:cubicBezTo>
                    <a:pt x="268" y="121"/>
                    <a:pt x="272" y="108"/>
                    <a:pt x="276" y="98"/>
                  </a:cubicBezTo>
                  <a:cubicBezTo>
                    <a:pt x="281" y="84"/>
                    <a:pt x="294" y="48"/>
                    <a:pt x="296" y="36"/>
                  </a:cubicBezTo>
                  <a:lnTo>
                    <a:pt x="297" y="37"/>
                  </a:lnTo>
                  <a:lnTo>
                    <a:pt x="297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279" y="0"/>
                  </a:lnTo>
                  <a:lnTo>
                    <a:pt x="21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3">
              <a:extLst>
                <a:ext uri="{FF2B5EF4-FFF2-40B4-BE49-F238E27FC236}">
                  <a16:creationId xmlns:a16="http://schemas.microsoft.com/office/drawing/2014/main" id="{FDC64296-85B9-4BD5-9BA6-4B7793674496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871912" y="3032125"/>
              <a:ext cx="117475" cy="173038"/>
            </a:xfrm>
            <a:custGeom>
              <a:avLst/>
              <a:gdLst>
                <a:gd name="T0" fmla="*/ 257 w 260"/>
                <a:gd name="T1" fmla="*/ 295 h 357"/>
                <a:gd name="T2" fmla="*/ 161 w 260"/>
                <a:gd name="T3" fmla="*/ 325 h 357"/>
                <a:gd name="T4" fmla="*/ 45 w 260"/>
                <a:gd name="T5" fmla="*/ 178 h 357"/>
                <a:gd name="T6" fmla="*/ 162 w 260"/>
                <a:gd name="T7" fmla="*/ 32 h 357"/>
                <a:gd name="T8" fmla="*/ 248 w 260"/>
                <a:gd name="T9" fmla="*/ 58 h 357"/>
                <a:gd name="T10" fmla="*/ 255 w 260"/>
                <a:gd name="T11" fmla="*/ 17 h 357"/>
                <a:gd name="T12" fmla="*/ 163 w 260"/>
                <a:gd name="T13" fmla="*/ 0 h 357"/>
                <a:gd name="T14" fmla="*/ 0 w 260"/>
                <a:gd name="T15" fmla="*/ 183 h 357"/>
                <a:gd name="T16" fmla="*/ 163 w 260"/>
                <a:gd name="T17" fmla="*/ 357 h 357"/>
                <a:gd name="T18" fmla="*/ 260 w 260"/>
                <a:gd name="T19" fmla="*/ 330 h 357"/>
                <a:gd name="T20" fmla="*/ 257 w 260"/>
                <a:gd name="T21" fmla="*/ 29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57">
                  <a:moveTo>
                    <a:pt x="257" y="295"/>
                  </a:moveTo>
                  <a:cubicBezTo>
                    <a:pt x="228" y="315"/>
                    <a:pt x="211" y="325"/>
                    <a:pt x="161" y="325"/>
                  </a:cubicBezTo>
                  <a:cubicBezTo>
                    <a:pt x="90" y="325"/>
                    <a:pt x="45" y="250"/>
                    <a:pt x="45" y="178"/>
                  </a:cubicBezTo>
                  <a:cubicBezTo>
                    <a:pt x="45" y="111"/>
                    <a:pt x="86" y="32"/>
                    <a:pt x="162" y="32"/>
                  </a:cubicBezTo>
                  <a:cubicBezTo>
                    <a:pt x="198" y="32"/>
                    <a:pt x="220" y="41"/>
                    <a:pt x="248" y="58"/>
                  </a:cubicBezTo>
                  <a:lnTo>
                    <a:pt x="255" y="17"/>
                  </a:lnTo>
                  <a:cubicBezTo>
                    <a:pt x="233" y="7"/>
                    <a:pt x="195" y="0"/>
                    <a:pt x="163" y="0"/>
                  </a:cubicBezTo>
                  <a:cubicBezTo>
                    <a:pt x="71" y="0"/>
                    <a:pt x="0" y="78"/>
                    <a:pt x="0" y="183"/>
                  </a:cubicBezTo>
                  <a:cubicBezTo>
                    <a:pt x="0" y="262"/>
                    <a:pt x="59" y="357"/>
                    <a:pt x="163" y="357"/>
                  </a:cubicBezTo>
                  <a:cubicBezTo>
                    <a:pt x="209" y="357"/>
                    <a:pt x="228" y="349"/>
                    <a:pt x="260" y="330"/>
                  </a:cubicBezTo>
                  <a:lnTo>
                    <a:pt x="257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4">
              <a:extLst>
                <a:ext uri="{FF2B5EF4-FFF2-40B4-BE49-F238E27FC236}">
                  <a16:creationId xmlns:a16="http://schemas.microsoft.com/office/drawing/2014/main" id="{1FD595CE-3037-479C-9326-2C0494978C4D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4083050" y="3094038"/>
              <a:ext cx="87313" cy="111125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1 w 193"/>
                <a:gd name="T9" fmla="*/ 108 h 228"/>
                <a:gd name="T10" fmla="*/ 181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7 w 193"/>
                <a:gd name="T23" fmla="*/ 158 h 228"/>
                <a:gd name="T24" fmla="*/ 180 w 193"/>
                <a:gd name="T25" fmla="*/ 165 h 228"/>
                <a:gd name="T26" fmla="*/ 113 w 193"/>
                <a:gd name="T27" fmla="*/ 216 h 228"/>
                <a:gd name="T28" fmla="*/ 56 w 193"/>
                <a:gd name="T29" fmla="*/ 183 h 228"/>
                <a:gd name="T30" fmla="*/ 41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1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5">
              <a:extLst>
                <a:ext uri="{FF2B5EF4-FFF2-40B4-BE49-F238E27FC236}">
                  <a16:creationId xmlns:a16="http://schemas.microsoft.com/office/drawing/2014/main" id="{E8809DAD-0E5A-465C-8987-1C57BB4D1B97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4186237" y="3095625"/>
              <a:ext cx="111125" cy="153988"/>
            </a:xfrm>
            <a:custGeom>
              <a:avLst/>
              <a:gdLst>
                <a:gd name="T0" fmla="*/ 172 w 245"/>
                <a:gd name="T1" fmla="*/ 190 h 317"/>
                <a:gd name="T2" fmla="*/ 172 w 245"/>
                <a:gd name="T3" fmla="*/ 279 h 317"/>
                <a:gd name="T4" fmla="*/ 133 w 245"/>
                <a:gd name="T5" fmla="*/ 301 h 317"/>
                <a:gd name="T6" fmla="*/ 133 w 245"/>
                <a:gd name="T7" fmla="*/ 317 h 317"/>
                <a:gd name="T8" fmla="*/ 189 w 245"/>
                <a:gd name="T9" fmla="*/ 315 h 317"/>
                <a:gd name="T10" fmla="*/ 245 w 245"/>
                <a:gd name="T11" fmla="*/ 317 h 317"/>
                <a:gd name="T12" fmla="*/ 245 w 245"/>
                <a:gd name="T13" fmla="*/ 301 h 317"/>
                <a:gd name="T14" fmla="*/ 206 w 245"/>
                <a:gd name="T15" fmla="*/ 279 h 317"/>
                <a:gd name="T16" fmla="*/ 206 w 245"/>
                <a:gd name="T17" fmla="*/ 0 h 317"/>
                <a:gd name="T18" fmla="*/ 195 w 245"/>
                <a:gd name="T19" fmla="*/ 0 h 317"/>
                <a:gd name="T20" fmla="*/ 177 w 245"/>
                <a:gd name="T21" fmla="*/ 45 h 317"/>
                <a:gd name="T22" fmla="*/ 110 w 245"/>
                <a:gd name="T23" fmla="*/ 0 h 317"/>
                <a:gd name="T24" fmla="*/ 0 w 245"/>
                <a:gd name="T25" fmla="*/ 113 h 317"/>
                <a:gd name="T26" fmla="*/ 106 w 245"/>
                <a:gd name="T27" fmla="*/ 225 h 317"/>
                <a:gd name="T28" fmla="*/ 172 w 245"/>
                <a:gd name="T29" fmla="*/ 190 h 317"/>
                <a:gd name="T30" fmla="*/ 174 w 245"/>
                <a:gd name="T31" fmla="*/ 82 h 317"/>
                <a:gd name="T32" fmla="*/ 174 w 245"/>
                <a:gd name="T33" fmla="*/ 152 h 317"/>
                <a:gd name="T34" fmla="*/ 154 w 245"/>
                <a:gd name="T35" fmla="*/ 194 h 317"/>
                <a:gd name="T36" fmla="*/ 108 w 245"/>
                <a:gd name="T37" fmla="*/ 214 h 317"/>
                <a:gd name="T38" fmla="*/ 41 w 245"/>
                <a:gd name="T39" fmla="*/ 113 h 317"/>
                <a:gd name="T40" fmla="*/ 113 w 245"/>
                <a:gd name="T41" fmla="*/ 12 h 317"/>
                <a:gd name="T42" fmla="*/ 174 w 245"/>
                <a:gd name="T43" fmla="*/ 8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17">
                  <a:moveTo>
                    <a:pt x="172" y="190"/>
                  </a:moveTo>
                  <a:lnTo>
                    <a:pt x="172" y="279"/>
                  </a:lnTo>
                  <a:cubicBezTo>
                    <a:pt x="172" y="301"/>
                    <a:pt x="167" y="301"/>
                    <a:pt x="133" y="301"/>
                  </a:cubicBezTo>
                  <a:lnTo>
                    <a:pt x="133" y="317"/>
                  </a:lnTo>
                  <a:cubicBezTo>
                    <a:pt x="150" y="316"/>
                    <a:pt x="176" y="315"/>
                    <a:pt x="189" y="315"/>
                  </a:cubicBezTo>
                  <a:cubicBezTo>
                    <a:pt x="202" y="315"/>
                    <a:pt x="228" y="316"/>
                    <a:pt x="245" y="317"/>
                  </a:cubicBezTo>
                  <a:lnTo>
                    <a:pt x="245" y="301"/>
                  </a:lnTo>
                  <a:cubicBezTo>
                    <a:pt x="212" y="301"/>
                    <a:pt x="206" y="301"/>
                    <a:pt x="206" y="279"/>
                  </a:cubicBezTo>
                  <a:lnTo>
                    <a:pt x="206" y="0"/>
                  </a:lnTo>
                  <a:lnTo>
                    <a:pt x="195" y="0"/>
                  </a:lnTo>
                  <a:lnTo>
                    <a:pt x="177" y="45"/>
                  </a:lnTo>
                  <a:cubicBezTo>
                    <a:pt x="170" y="31"/>
                    <a:pt x="150" y="0"/>
                    <a:pt x="110" y="0"/>
                  </a:cubicBezTo>
                  <a:cubicBezTo>
                    <a:pt x="52" y="0"/>
                    <a:pt x="0" y="48"/>
                    <a:pt x="0" y="113"/>
                  </a:cubicBezTo>
                  <a:cubicBezTo>
                    <a:pt x="0" y="175"/>
                    <a:pt x="48" y="225"/>
                    <a:pt x="106" y="225"/>
                  </a:cubicBezTo>
                  <a:cubicBezTo>
                    <a:pt x="141" y="225"/>
                    <a:pt x="161" y="204"/>
                    <a:pt x="172" y="190"/>
                  </a:cubicBezTo>
                  <a:close/>
                  <a:moveTo>
                    <a:pt x="174" y="82"/>
                  </a:moveTo>
                  <a:lnTo>
                    <a:pt x="174" y="152"/>
                  </a:lnTo>
                  <a:cubicBezTo>
                    <a:pt x="174" y="168"/>
                    <a:pt x="165" y="182"/>
                    <a:pt x="154" y="194"/>
                  </a:cubicBezTo>
                  <a:cubicBezTo>
                    <a:pt x="147" y="201"/>
                    <a:pt x="131" y="214"/>
                    <a:pt x="108" y="214"/>
                  </a:cubicBezTo>
                  <a:cubicBezTo>
                    <a:pt x="71" y="214"/>
                    <a:pt x="41" y="170"/>
                    <a:pt x="41" y="113"/>
                  </a:cubicBezTo>
                  <a:cubicBezTo>
                    <a:pt x="41" y="53"/>
                    <a:pt x="76" y="12"/>
                    <a:pt x="113" y="12"/>
                  </a:cubicBezTo>
                  <a:cubicBezTo>
                    <a:pt x="153" y="12"/>
                    <a:pt x="174" y="55"/>
                    <a:pt x="174" y="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6">
              <a:extLst>
                <a:ext uri="{FF2B5EF4-FFF2-40B4-BE49-F238E27FC236}">
                  <a16:creationId xmlns:a16="http://schemas.microsoft.com/office/drawing/2014/main" id="{B4C0EB2E-CF7F-4DB7-A97C-CC750689CC25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4303712" y="3095625"/>
              <a:ext cx="114300" cy="109538"/>
            </a:xfrm>
            <a:custGeom>
              <a:avLst/>
              <a:gdLst>
                <a:gd name="T0" fmla="*/ 179 w 251"/>
                <a:gd name="T1" fmla="*/ 181 h 225"/>
                <a:gd name="T2" fmla="*/ 179 w 251"/>
                <a:gd name="T3" fmla="*/ 225 h 225"/>
                <a:gd name="T4" fmla="*/ 251 w 251"/>
                <a:gd name="T5" fmla="*/ 220 h 225"/>
                <a:gd name="T6" fmla="*/ 251 w 251"/>
                <a:gd name="T7" fmla="*/ 204 h 225"/>
                <a:gd name="T8" fmla="*/ 212 w 251"/>
                <a:gd name="T9" fmla="*/ 177 h 225"/>
                <a:gd name="T10" fmla="*/ 212 w 251"/>
                <a:gd name="T11" fmla="*/ 0 h 225"/>
                <a:gd name="T12" fmla="*/ 139 w 251"/>
                <a:gd name="T13" fmla="*/ 5 h 225"/>
                <a:gd name="T14" fmla="*/ 139 w 251"/>
                <a:gd name="T15" fmla="*/ 21 h 225"/>
                <a:gd name="T16" fmla="*/ 178 w 251"/>
                <a:gd name="T17" fmla="*/ 48 h 225"/>
                <a:gd name="T18" fmla="*/ 178 w 251"/>
                <a:gd name="T19" fmla="*/ 137 h 225"/>
                <a:gd name="T20" fmla="*/ 118 w 251"/>
                <a:gd name="T21" fmla="*/ 214 h 225"/>
                <a:gd name="T22" fmla="*/ 74 w 251"/>
                <a:gd name="T23" fmla="*/ 165 h 225"/>
                <a:gd name="T24" fmla="*/ 74 w 251"/>
                <a:gd name="T25" fmla="*/ 0 h 225"/>
                <a:gd name="T26" fmla="*/ 0 w 251"/>
                <a:gd name="T27" fmla="*/ 5 h 225"/>
                <a:gd name="T28" fmla="*/ 0 w 251"/>
                <a:gd name="T29" fmla="*/ 21 h 225"/>
                <a:gd name="T30" fmla="*/ 39 w 251"/>
                <a:gd name="T31" fmla="*/ 66 h 225"/>
                <a:gd name="T32" fmla="*/ 39 w 251"/>
                <a:gd name="T33" fmla="*/ 141 h 225"/>
                <a:gd name="T34" fmla="*/ 115 w 251"/>
                <a:gd name="T35" fmla="*/ 225 h 225"/>
                <a:gd name="T36" fmla="*/ 179 w 251"/>
                <a:gd name="T37" fmla="*/ 18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5">
                  <a:moveTo>
                    <a:pt x="179" y="181"/>
                  </a:moveTo>
                  <a:lnTo>
                    <a:pt x="179" y="225"/>
                  </a:lnTo>
                  <a:lnTo>
                    <a:pt x="251" y="220"/>
                  </a:lnTo>
                  <a:lnTo>
                    <a:pt x="251" y="204"/>
                  </a:lnTo>
                  <a:cubicBezTo>
                    <a:pt x="216" y="204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8"/>
                  </a:cubicBezTo>
                  <a:lnTo>
                    <a:pt x="178" y="137"/>
                  </a:lnTo>
                  <a:cubicBezTo>
                    <a:pt x="178" y="181"/>
                    <a:pt x="154" y="214"/>
                    <a:pt x="118" y="214"/>
                  </a:cubicBezTo>
                  <a:cubicBezTo>
                    <a:pt x="76" y="214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6"/>
                  </a:cubicBezTo>
                  <a:lnTo>
                    <a:pt x="39" y="141"/>
                  </a:lnTo>
                  <a:cubicBezTo>
                    <a:pt x="39" y="180"/>
                    <a:pt x="39" y="225"/>
                    <a:pt x="115" y="225"/>
                  </a:cubicBezTo>
                  <a:cubicBezTo>
                    <a:pt x="143" y="225"/>
                    <a:pt x="165" y="211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7">
              <a:extLst>
                <a:ext uri="{FF2B5EF4-FFF2-40B4-BE49-F238E27FC236}">
                  <a16:creationId xmlns:a16="http://schemas.microsoft.com/office/drawing/2014/main" id="{26807C5F-F4CD-4083-BA7A-43BBABC19668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4432300" y="3094038"/>
              <a:ext cx="103188" cy="111125"/>
            </a:xfrm>
            <a:custGeom>
              <a:avLst/>
              <a:gdLst>
                <a:gd name="T0" fmla="*/ 145 w 225"/>
                <a:gd name="T1" fmla="*/ 185 h 228"/>
                <a:gd name="T2" fmla="*/ 184 w 225"/>
                <a:gd name="T3" fmla="*/ 226 h 228"/>
                <a:gd name="T4" fmla="*/ 225 w 225"/>
                <a:gd name="T5" fmla="*/ 179 h 228"/>
                <a:gd name="T6" fmla="*/ 225 w 225"/>
                <a:gd name="T7" fmla="*/ 151 h 228"/>
                <a:gd name="T8" fmla="*/ 213 w 225"/>
                <a:gd name="T9" fmla="*/ 151 h 228"/>
                <a:gd name="T10" fmla="*/ 213 w 225"/>
                <a:gd name="T11" fmla="*/ 179 h 228"/>
                <a:gd name="T12" fmla="*/ 195 w 225"/>
                <a:gd name="T13" fmla="*/ 210 h 228"/>
                <a:gd name="T14" fmla="*/ 176 w 225"/>
                <a:gd name="T15" fmla="*/ 186 h 228"/>
                <a:gd name="T16" fmla="*/ 176 w 225"/>
                <a:gd name="T17" fmla="*/ 86 h 228"/>
                <a:gd name="T18" fmla="*/ 158 w 225"/>
                <a:gd name="T19" fmla="*/ 27 h 228"/>
                <a:gd name="T20" fmla="*/ 90 w 225"/>
                <a:gd name="T21" fmla="*/ 0 h 228"/>
                <a:gd name="T22" fmla="*/ 15 w 225"/>
                <a:gd name="T23" fmla="*/ 56 h 228"/>
                <a:gd name="T24" fmla="*/ 38 w 225"/>
                <a:gd name="T25" fmla="*/ 79 h 228"/>
                <a:gd name="T26" fmla="*/ 61 w 225"/>
                <a:gd name="T27" fmla="*/ 56 h 228"/>
                <a:gd name="T28" fmla="*/ 35 w 225"/>
                <a:gd name="T29" fmla="*/ 33 h 228"/>
                <a:gd name="T30" fmla="*/ 89 w 225"/>
                <a:gd name="T31" fmla="*/ 11 h 228"/>
                <a:gd name="T32" fmla="*/ 142 w 225"/>
                <a:gd name="T33" fmla="*/ 74 h 228"/>
                <a:gd name="T34" fmla="*/ 142 w 225"/>
                <a:gd name="T35" fmla="*/ 93 h 228"/>
                <a:gd name="T36" fmla="*/ 50 w 225"/>
                <a:gd name="T37" fmla="*/ 111 h 228"/>
                <a:gd name="T38" fmla="*/ 0 w 225"/>
                <a:gd name="T39" fmla="*/ 176 h 228"/>
                <a:gd name="T40" fmla="*/ 80 w 225"/>
                <a:gd name="T41" fmla="*/ 228 h 228"/>
                <a:gd name="T42" fmla="*/ 145 w 225"/>
                <a:gd name="T43" fmla="*/ 185 h 228"/>
                <a:gd name="T44" fmla="*/ 142 w 225"/>
                <a:gd name="T45" fmla="*/ 103 h 228"/>
                <a:gd name="T46" fmla="*/ 142 w 225"/>
                <a:gd name="T47" fmla="*/ 153 h 228"/>
                <a:gd name="T48" fmla="*/ 84 w 225"/>
                <a:gd name="T49" fmla="*/ 217 h 228"/>
                <a:gd name="T50" fmla="*/ 39 w 225"/>
                <a:gd name="T51" fmla="*/ 175 h 228"/>
                <a:gd name="T52" fmla="*/ 142 w 225"/>
                <a:gd name="T53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8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7"/>
                    <a:pt x="200" y="210"/>
                    <a:pt x="195" y="210"/>
                  </a:cubicBezTo>
                  <a:cubicBezTo>
                    <a:pt x="178" y="210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5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69"/>
                    <a:pt x="61" y="56"/>
                  </a:cubicBezTo>
                  <a:cubicBezTo>
                    <a:pt x="61" y="50"/>
                    <a:pt x="58" y="34"/>
                    <a:pt x="35" y="33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6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8"/>
                    <a:pt x="80" y="228"/>
                  </a:cubicBezTo>
                  <a:cubicBezTo>
                    <a:pt x="113" y="228"/>
                    <a:pt x="136" y="208"/>
                    <a:pt x="145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7"/>
                    <a:pt x="84" y="217"/>
                  </a:cubicBezTo>
                  <a:cubicBezTo>
                    <a:pt x="59" y="217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8">
              <a:extLst>
                <a:ext uri="{FF2B5EF4-FFF2-40B4-BE49-F238E27FC236}">
                  <a16:creationId xmlns:a16="http://schemas.microsoft.com/office/drawing/2014/main" id="{70C7C648-DBBE-411B-992D-835BCF28AC97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4545012" y="3035300"/>
              <a:ext cx="49213" cy="1666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3" y="330"/>
                    <a:pt x="0" y="330"/>
                  </a:cubicBezTo>
                  <a:lnTo>
                    <a:pt x="0" y="346"/>
                  </a:lnTo>
                  <a:cubicBezTo>
                    <a:pt x="16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9">
              <a:extLst>
                <a:ext uri="{FF2B5EF4-FFF2-40B4-BE49-F238E27FC236}">
                  <a16:creationId xmlns:a16="http://schemas.microsoft.com/office/drawing/2014/main" id="{B3A004A7-57B1-4BBF-9DD4-038E81102A0A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4606925" y="3094038"/>
              <a:ext cx="74613" cy="111125"/>
            </a:xfrm>
            <a:custGeom>
              <a:avLst/>
              <a:gdLst>
                <a:gd name="T0" fmla="*/ 87 w 163"/>
                <a:gd name="T1" fmla="*/ 126 h 228"/>
                <a:gd name="T2" fmla="*/ 139 w 163"/>
                <a:gd name="T3" fmla="*/ 172 h 228"/>
                <a:gd name="T4" fmla="*/ 83 w 163"/>
                <a:gd name="T5" fmla="*/ 217 h 228"/>
                <a:gd name="T6" fmla="*/ 14 w 163"/>
                <a:gd name="T7" fmla="*/ 147 h 228"/>
                <a:gd name="T8" fmla="*/ 7 w 163"/>
                <a:gd name="T9" fmla="*/ 138 h 228"/>
                <a:gd name="T10" fmla="*/ 0 w 163"/>
                <a:gd name="T11" fmla="*/ 151 h 228"/>
                <a:gd name="T12" fmla="*/ 0 w 163"/>
                <a:gd name="T13" fmla="*/ 216 h 228"/>
                <a:gd name="T14" fmla="*/ 6 w 163"/>
                <a:gd name="T15" fmla="*/ 228 h 228"/>
                <a:gd name="T16" fmla="*/ 18 w 163"/>
                <a:gd name="T17" fmla="*/ 218 h 228"/>
                <a:gd name="T18" fmla="*/ 28 w 163"/>
                <a:gd name="T19" fmla="*/ 207 h 228"/>
                <a:gd name="T20" fmla="*/ 83 w 163"/>
                <a:gd name="T21" fmla="*/ 228 h 228"/>
                <a:gd name="T22" fmla="*/ 163 w 163"/>
                <a:gd name="T23" fmla="*/ 159 h 228"/>
                <a:gd name="T24" fmla="*/ 142 w 163"/>
                <a:gd name="T25" fmla="*/ 112 h 228"/>
                <a:gd name="T26" fmla="*/ 85 w 163"/>
                <a:gd name="T27" fmla="*/ 88 h 228"/>
                <a:gd name="T28" fmla="*/ 24 w 163"/>
                <a:gd name="T29" fmla="*/ 47 h 228"/>
                <a:gd name="T30" fmla="*/ 80 w 163"/>
                <a:gd name="T31" fmla="*/ 9 h 228"/>
                <a:gd name="T32" fmla="*/ 138 w 163"/>
                <a:gd name="T33" fmla="*/ 69 h 228"/>
                <a:gd name="T34" fmla="*/ 144 w 163"/>
                <a:gd name="T35" fmla="*/ 74 h 228"/>
                <a:gd name="T36" fmla="*/ 151 w 163"/>
                <a:gd name="T37" fmla="*/ 62 h 228"/>
                <a:gd name="T38" fmla="*/ 151 w 163"/>
                <a:gd name="T39" fmla="*/ 12 h 228"/>
                <a:gd name="T40" fmla="*/ 145 w 163"/>
                <a:gd name="T41" fmla="*/ 0 h 228"/>
                <a:gd name="T42" fmla="*/ 135 w 163"/>
                <a:gd name="T43" fmla="*/ 6 h 228"/>
                <a:gd name="T44" fmla="*/ 127 w 163"/>
                <a:gd name="T45" fmla="*/ 14 h 228"/>
                <a:gd name="T46" fmla="*/ 80 w 163"/>
                <a:gd name="T47" fmla="*/ 0 h 228"/>
                <a:gd name="T48" fmla="*/ 0 w 163"/>
                <a:gd name="T49" fmla="*/ 61 h 228"/>
                <a:gd name="T50" fmla="*/ 22 w 163"/>
                <a:gd name="T51" fmla="*/ 103 h 228"/>
                <a:gd name="T52" fmla="*/ 87 w 163"/>
                <a:gd name="T5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8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7"/>
                    <a:pt x="83" y="217"/>
                  </a:cubicBezTo>
                  <a:cubicBezTo>
                    <a:pt x="41" y="217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6"/>
                  </a:lnTo>
                  <a:cubicBezTo>
                    <a:pt x="0" y="225"/>
                    <a:pt x="0" y="228"/>
                    <a:pt x="6" y="228"/>
                  </a:cubicBezTo>
                  <a:cubicBezTo>
                    <a:pt x="8" y="228"/>
                    <a:pt x="9" y="228"/>
                    <a:pt x="18" y="218"/>
                  </a:cubicBezTo>
                  <a:cubicBezTo>
                    <a:pt x="19" y="217"/>
                    <a:pt x="19" y="216"/>
                    <a:pt x="28" y="207"/>
                  </a:cubicBezTo>
                  <a:cubicBezTo>
                    <a:pt x="50" y="228"/>
                    <a:pt x="73" y="228"/>
                    <a:pt x="83" y="228"/>
                  </a:cubicBezTo>
                  <a:cubicBezTo>
                    <a:pt x="140" y="228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0">
              <a:extLst>
                <a:ext uri="{FF2B5EF4-FFF2-40B4-BE49-F238E27FC236}">
                  <a16:creationId xmlns:a16="http://schemas.microsoft.com/office/drawing/2014/main" id="{A652BC3F-88BA-4FE9-833F-571AEE80CF3B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4773612" y="3098800"/>
              <a:ext cx="120650" cy="106363"/>
            </a:xfrm>
            <a:custGeom>
              <a:avLst/>
              <a:gdLst>
                <a:gd name="T0" fmla="*/ 240 w 264"/>
                <a:gd name="T1" fmla="*/ 29 h 220"/>
                <a:gd name="T2" fmla="*/ 264 w 264"/>
                <a:gd name="T3" fmla="*/ 12 h 220"/>
                <a:gd name="T4" fmla="*/ 245 w 264"/>
                <a:gd name="T5" fmla="*/ 0 h 220"/>
                <a:gd name="T6" fmla="*/ 131 w 264"/>
                <a:gd name="T7" fmla="*/ 0 h 220"/>
                <a:gd name="T8" fmla="*/ 0 w 264"/>
                <a:gd name="T9" fmla="*/ 142 h 220"/>
                <a:gd name="T10" fmla="*/ 75 w 264"/>
                <a:gd name="T11" fmla="*/ 220 h 220"/>
                <a:gd name="T12" fmla="*/ 200 w 264"/>
                <a:gd name="T13" fmla="*/ 83 h 220"/>
                <a:gd name="T14" fmla="*/ 185 w 264"/>
                <a:gd name="T15" fmla="*/ 29 h 220"/>
                <a:gd name="T16" fmla="*/ 240 w 264"/>
                <a:gd name="T17" fmla="*/ 29 h 220"/>
                <a:gd name="T18" fmla="*/ 76 w 264"/>
                <a:gd name="T19" fmla="*/ 209 h 220"/>
                <a:gd name="T20" fmla="*/ 31 w 264"/>
                <a:gd name="T21" fmla="*/ 156 h 220"/>
                <a:gd name="T22" fmla="*/ 55 w 264"/>
                <a:gd name="T23" fmla="*/ 70 h 220"/>
                <a:gd name="T24" fmla="*/ 122 w 264"/>
                <a:gd name="T25" fmla="*/ 29 h 220"/>
                <a:gd name="T26" fmla="*/ 168 w 264"/>
                <a:gd name="T27" fmla="*/ 77 h 220"/>
                <a:gd name="T28" fmla="*/ 141 w 264"/>
                <a:gd name="T29" fmla="*/ 167 h 220"/>
                <a:gd name="T30" fmla="*/ 76 w 264"/>
                <a:gd name="T31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0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0"/>
                    <a:pt x="75" y="220"/>
                  </a:cubicBezTo>
                  <a:cubicBezTo>
                    <a:pt x="134" y="220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09"/>
                  </a:moveTo>
                  <a:cubicBezTo>
                    <a:pt x="51" y="209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09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0BF7613-C43E-4BB7-991E-A06AA6302ED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326558" y="1577627"/>
            <a:ext cx="707014" cy="210600"/>
            <a:chOff x="2540000" y="2540000"/>
            <a:chExt cx="895350" cy="266700"/>
          </a:xfrm>
        </p:grpSpPr>
        <p:sp>
          <p:nvSpPr>
            <p:cNvPr id="94" name="Freeform 297 1">
              <a:extLst>
                <a:ext uri="{FF2B5EF4-FFF2-40B4-BE49-F238E27FC236}">
                  <a16:creationId xmlns:a16="http://schemas.microsoft.com/office/drawing/2014/main" id="{16E1CCFF-0D3D-42D3-A0A4-B78A39AB1C99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557463"/>
              <a:ext cx="171450" cy="182563"/>
            </a:xfrm>
            <a:custGeom>
              <a:avLst/>
              <a:gdLst>
                <a:gd name="T0" fmla="*/ 131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6 w 356"/>
                <a:gd name="T9" fmla="*/ 0 h 340"/>
                <a:gd name="T10" fmla="*/ 81 w 356"/>
                <a:gd name="T11" fmla="*/ 9 h 340"/>
                <a:gd name="T12" fmla="*/ 96 w 356"/>
                <a:gd name="T13" fmla="*/ 15 h 340"/>
                <a:gd name="T14" fmla="*/ 117 w 356"/>
                <a:gd name="T15" fmla="*/ 16 h 340"/>
                <a:gd name="T16" fmla="*/ 128 w 356"/>
                <a:gd name="T17" fmla="*/ 24 h 340"/>
                <a:gd name="T18" fmla="*/ 126 w 356"/>
                <a:gd name="T19" fmla="*/ 33 h 340"/>
                <a:gd name="T20" fmla="*/ 59 w 356"/>
                <a:gd name="T21" fmla="*/ 301 h 340"/>
                <a:gd name="T22" fmla="*/ 14 w 356"/>
                <a:gd name="T23" fmla="*/ 325 h 340"/>
                <a:gd name="T24" fmla="*/ 0 w 356"/>
                <a:gd name="T25" fmla="*/ 334 h 340"/>
                <a:gd name="T26" fmla="*/ 7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5 w 356"/>
                <a:gd name="T33" fmla="*/ 340 h 340"/>
                <a:gd name="T34" fmla="*/ 145 w 356"/>
                <a:gd name="T35" fmla="*/ 330 h 340"/>
                <a:gd name="T36" fmla="*/ 131 w 356"/>
                <a:gd name="T37" fmla="*/ 325 h 340"/>
                <a:gd name="T38" fmla="*/ 99 w 356"/>
                <a:gd name="T39" fmla="*/ 316 h 340"/>
                <a:gd name="T40" fmla="*/ 100 w 356"/>
                <a:gd name="T41" fmla="*/ 307 h 340"/>
                <a:gd name="T42" fmla="*/ 131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0 w 356"/>
                <a:gd name="T53" fmla="*/ 143 h 340"/>
                <a:gd name="T54" fmla="*/ 203 w 356"/>
                <a:gd name="T55" fmla="*/ 170 h 340"/>
                <a:gd name="T56" fmla="*/ 133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1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3" y="0"/>
                    <a:pt x="258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1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1" y="183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2" y="15"/>
                  </a:lnTo>
                  <a:cubicBezTo>
                    <a:pt x="283" y="15"/>
                    <a:pt x="310" y="28"/>
                    <a:pt x="310" y="63"/>
                  </a:cubicBezTo>
                  <a:cubicBezTo>
                    <a:pt x="310" y="82"/>
                    <a:pt x="300" y="125"/>
                    <a:pt x="280" y="143"/>
                  </a:cubicBezTo>
                  <a:cubicBezTo>
                    <a:pt x="255" y="166"/>
                    <a:pt x="225" y="170"/>
                    <a:pt x="203" y="170"/>
                  </a:cubicBezTo>
                  <a:lnTo>
                    <a:pt x="133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98 1">
              <a:extLst>
                <a:ext uri="{FF2B5EF4-FFF2-40B4-BE49-F238E27FC236}">
                  <a16:creationId xmlns:a16="http://schemas.microsoft.com/office/drawing/2014/main" id="{733DAE79-6CF0-46BC-B7C4-6233DC9B27D6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692400" y="2654300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7 w 76"/>
                <a:gd name="T15" fmla="*/ 117 h 235"/>
                <a:gd name="T16" fmla="*/ 27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3 w 76"/>
                <a:gd name="T29" fmla="*/ 208 h 235"/>
                <a:gd name="T30" fmla="*/ 53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4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7" y="99"/>
                    <a:pt x="27" y="117"/>
                  </a:cubicBezTo>
                  <a:lnTo>
                    <a:pt x="27" y="207"/>
                  </a:lnTo>
                  <a:cubicBezTo>
                    <a:pt x="27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6" y="233"/>
                    <a:pt x="39" y="233"/>
                  </a:cubicBezTo>
                  <a:cubicBezTo>
                    <a:pt x="52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3" y="222"/>
                    <a:pt x="53" y="208"/>
                  </a:cubicBezTo>
                  <a:lnTo>
                    <a:pt x="53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9 1">
              <a:extLst>
                <a:ext uri="{FF2B5EF4-FFF2-40B4-BE49-F238E27FC236}">
                  <a16:creationId xmlns:a16="http://schemas.microsoft.com/office/drawing/2014/main" id="{EE40C3E3-DC81-4114-B0B3-91986A56EBBF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746375" y="2649538"/>
              <a:ext cx="88900" cy="131763"/>
            </a:xfrm>
            <a:custGeom>
              <a:avLst/>
              <a:gdLst>
                <a:gd name="T0" fmla="*/ 108 w 186"/>
                <a:gd name="T1" fmla="*/ 4 h 245"/>
                <a:gd name="T2" fmla="*/ 108 w 186"/>
                <a:gd name="T3" fmla="*/ 16 h 245"/>
                <a:gd name="T4" fmla="*/ 134 w 186"/>
                <a:gd name="T5" fmla="*/ 36 h 245"/>
                <a:gd name="T6" fmla="*/ 134 w 186"/>
                <a:gd name="T7" fmla="*/ 108 h 245"/>
                <a:gd name="T8" fmla="*/ 85 w 186"/>
                <a:gd name="T9" fmla="*/ 88 h 245"/>
                <a:gd name="T10" fmla="*/ 0 w 186"/>
                <a:gd name="T11" fmla="*/ 167 h 245"/>
                <a:gd name="T12" fmla="*/ 81 w 186"/>
                <a:gd name="T13" fmla="*/ 245 h 245"/>
                <a:gd name="T14" fmla="*/ 133 w 186"/>
                <a:gd name="T15" fmla="*/ 224 h 245"/>
                <a:gd name="T16" fmla="*/ 133 w 186"/>
                <a:gd name="T17" fmla="*/ 245 h 245"/>
                <a:gd name="T18" fmla="*/ 186 w 186"/>
                <a:gd name="T19" fmla="*/ 242 h 245"/>
                <a:gd name="T20" fmla="*/ 186 w 186"/>
                <a:gd name="T21" fmla="*/ 229 h 245"/>
                <a:gd name="T22" fmla="*/ 160 w 186"/>
                <a:gd name="T23" fmla="*/ 210 h 245"/>
                <a:gd name="T24" fmla="*/ 160 w 186"/>
                <a:gd name="T25" fmla="*/ 0 h 245"/>
                <a:gd name="T26" fmla="*/ 108 w 186"/>
                <a:gd name="T27" fmla="*/ 4 h 245"/>
                <a:gd name="T28" fmla="*/ 133 w 186"/>
                <a:gd name="T29" fmla="*/ 205 h 245"/>
                <a:gd name="T30" fmla="*/ 83 w 186"/>
                <a:gd name="T31" fmla="*/ 235 h 245"/>
                <a:gd name="T32" fmla="*/ 43 w 186"/>
                <a:gd name="T33" fmla="*/ 214 h 245"/>
                <a:gd name="T34" fmla="*/ 31 w 186"/>
                <a:gd name="T35" fmla="*/ 167 h 245"/>
                <a:gd name="T36" fmla="*/ 46 w 186"/>
                <a:gd name="T37" fmla="*/ 117 h 245"/>
                <a:gd name="T38" fmla="*/ 87 w 186"/>
                <a:gd name="T39" fmla="*/ 98 h 245"/>
                <a:gd name="T40" fmla="*/ 128 w 186"/>
                <a:gd name="T41" fmla="*/ 118 h 245"/>
                <a:gd name="T42" fmla="*/ 133 w 186"/>
                <a:gd name="T43" fmla="*/ 131 h 245"/>
                <a:gd name="T44" fmla="*/ 133 w 186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245">
                  <a:moveTo>
                    <a:pt x="108" y="4"/>
                  </a:moveTo>
                  <a:lnTo>
                    <a:pt x="108" y="16"/>
                  </a:lnTo>
                  <a:cubicBezTo>
                    <a:pt x="131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1" y="95"/>
                    <a:pt x="104" y="88"/>
                    <a:pt x="85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6" y="242"/>
                  </a:lnTo>
                  <a:lnTo>
                    <a:pt x="186" y="229"/>
                  </a:lnTo>
                  <a:cubicBezTo>
                    <a:pt x="163" y="229"/>
                    <a:pt x="160" y="227"/>
                    <a:pt x="160" y="210"/>
                  </a:cubicBezTo>
                  <a:lnTo>
                    <a:pt x="160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3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1" y="189"/>
                    <a:pt x="31" y="167"/>
                  </a:cubicBezTo>
                  <a:cubicBezTo>
                    <a:pt x="31" y="159"/>
                    <a:pt x="31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8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00 1">
              <a:extLst>
                <a:ext uri="{FF2B5EF4-FFF2-40B4-BE49-F238E27FC236}">
                  <a16:creationId xmlns:a16="http://schemas.microsoft.com/office/drawing/2014/main" id="{6DD95C44-5632-4114-A550-ACA0E5AB6C92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878138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1 1">
              <a:extLst>
                <a:ext uri="{FF2B5EF4-FFF2-40B4-BE49-F238E27FC236}">
                  <a16:creationId xmlns:a16="http://schemas.microsoft.com/office/drawing/2014/main" id="{B8670683-94D6-4213-90C8-3E5B63AB3D7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954338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7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02 1">
              <a:extLst>
                <a:ext uri="{FF2B5EF4-FFF2-40B4-BE49-F238E27FC236}">
                  <a16:creationId xmlns:a16="http://schemas.microsoft.com/office/drawing/2014/main" id="{34C36B64-ECC7-4147-8E88-39FB0EB834AC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105150" y="2711450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3 1">
              <a:extLst>
                <a:ext uri="{FF2B5EF4-FFF2-40B4-BE49-F238E27FC236}">
                  <a16:creationId xmlns:a16="http://schemas.microsoft.com/office/drawing/2014/main" id="{995973CE-70F8-439C-8B69-B75636A030B8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197225" y="2622550"/>
              <a:ext cx="157163" cy="120650"/>
            </a:xfrm>
            <a:custGeom>
              <a:avLst/>
              <a:gdLst>
                <a:gd name="T0" fmla="*/ 216 w 330"/>
                <a:gd name="T1" fmla="*/ 51 h 226"/>
                <a:gd name="T2" fmla="*/ 223 w 330"/>
                <a:gd name="T3" fmla="*/ 19 h 226"/>
                <a:gd name="T4" fmla="*/ 209 w 330"/>
                <a:gd name="T5" fmla="*/ 5 h 226"/>
                <a:gd name="T6" fmla="*/ 190 w 330"/>
                <a:gd name="T7" fmla="*/ 19 h 226"/>
                <a:gd name="T8" fmla="*/ 162 w 330"/>
                <a:gd name="T9" fmla="*/ 131 h 226"/>
                <a:gd name="T10" fmla="*/ 157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69 h 226"/>
                <a:gd name="T18" fmla="*/ 98 w 330"/>
                <a:gd name="T19" fmla="*/ 72 h 226"/>
                <a:gd name="T20" fmla="*/ 106 w 330"/>
                <a:gd name="T21" fmla="*/ 41 h 226"/>
                <a:gd name="T22" fmla="*/ 65 w 330"/>
                <a:gd name="T23" fmla="*/ 0 h 226"/>
                <a:gd name="T24" fmla="*/ 0 w 330"/>
                <a:gd name="T25" fmla="*/ 76 h 226"/>
                <a:gd name="T26" fmla="*/ 6 w 330"/>
                <a:gd name="T27" fmla="*/ 81 h 226"/>
                <a:gd name="T28" fmla="*/ 14 w 330"/>
                <a:gd name="T29" fmla="*/ 72 h 226"/>
                <a:gd name="T30" fmla="*/ 64 w 330"/>
                <a:gd name="T31" fmla="*/ 11 h 226"/>
                <a:gd name="T32" fmla="*/ 76 w 330"/>
                <a:gd name="T33" fmla="*/ 27 h 226"/>
                <a:gd name="T34" fmla="*/ 67 w 330"/>
                <a:gd name="T35" fmla="*/ 62 h 226"/>
                <a:gd name="T36" fmla="*/ 40 w 330"/>
                <a:gd name="T37" fmla="*/ 163 h 226"/>
                <a:gd name="T38" fmla="*/ 110 w 330"/>
                <a:gd name="T39" fmla="*/ 226 h 226"/>
                <a:gd name="T40" fmla="*/ 162 w 330"/>
                <a:gd name="T41" fmla="*/ 191 h 226"/>
                <a:gd name="T42" fmla="*/ 225 w 330"/>
                <a:gd name="T43" fmla="*/ 226 h 226"/>
                <a:gd name="T44" fmla="*/ 297 w 330"/>
                <a:gd name="T45" fmla="*/ 164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0 w 330"/>
                <a:gd name="T53" fmla="*/ 37 h 226"/>
                <a:gd name="T54" fmla="*/ 308 w 330"/>
                <a:gd name="T55" fmla="*/ 79 h 226"/>
                <a:gd name="T56" fmla="*/ 281 w 330"/>
                <a:gd name="T57" fmla="*/ 171 h 226"/>
                <a:gd name="T58" fmla="*/ 226 w 330"/>
                <a:gd name="T59" fmla="*/ 215 h 226"/>
                <a:gd name="T60" fmla="*/ 189 w 330"/>
                <a:gd name="T61" fmla="*/ 171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8" y="40"/>
                    <a:pt x="223" y="22"/>
                    <a:pt x="223" y="19"/>
                  </a:cubicBezTo>
                  <a:cubicBezTo>
                    <a:pt x="223" y="10"/>
                    <a:pt x="216" y="5"/>
                    <a:pt x="209" y="5"/>
                  </a:cubicBezTo>
                  <a:cubicBezTo>
                    <a:pt x="203" y="5"/>
                    <a:pt x="194" y="9"/>
                    <a:pt x="190" y="19"/>
                  </a:cubicBezTo>
                  <a:cubicBezTo>
                    <a:pt x="189" y="23"/>
                    <a:pt x="165" y="118"/>
                    <a:pt x="162" y="131"/>
                  </a:cubicBezTo>
                  <a:cubicBezTo>
                    <a:pt x="158" y="146"/>
                    <a:pt x="157" y="155"/>
                    <a:pt x="157" y="164"/>
                  </a:cubicBezTo>
                  <a:cubicBezTo>
                    <a:pt x="157" y="169"/>
                    <a:pt x="157" y="170"/>
                    <a:pt x="158" y="173"/>
                  </a:cubicBezTo>
                  <a:cubicBezTo>
                    <a:pt x="146" y="199"/>
                    <a:pt x="131" y="215"/>
                    <a:pt x="112" y="215"/>
                  </a:cubicBezTo>
                  <a:cubicBezTo>
                    <a:pt x="72" y="215"/>
                    <a:pt x="72" y="178"/>
                    <a:pt x="72" y="169"/>
                  </a:cubicBezTo>
                  <a:cubicBezTo>
                    <a:pt x="72" y="153"/>
                    <a:pt x="74" y="134"/>
                    <a:pt x="98" y="72"/>
                  </a:cubicBezTo>
                  <a:cubicBezTo>
                    <a:pt x="103" y="58"/>
                    <a:pt x="106" y="51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0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40"/>
                    <a:pt x="71" y="54"/>
                    <a:pt x="67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8"/>
                    <a:pt x="73" y="226"/>
                    <a:pt x="110" y="226"/>
                  </a:cubicBezTo>
                  <a:cubicBezTo>
                    <a:pt x="119" y="226"/>
                    <a:pt x="142" y="226"/>
                    <a:pt x="162" y="191"/>
                  </a:cubicBezTo>
                  <a:cubicBezTo>
                    <a:pt x="175" y="223"/>
                    <a:pt x="210" y="226"/>
                    <a:pt x="225" y="226"/>
                  </a:cubicBezTo>
                  <a:cubicBezTo>
                    <a:pt x="262" y="226"/>
                    <a:pt x="284" y="194"/>
                    <a:pt x="297" y="164"/>
                  </a:cubicBezTo>
                  <a:cubicBezTo>
                    <a:pt x="314" y="125"/>
                    <a:pt x="330" y="59"/>
                    <a:pt x="330" y="35"/>
                  </a:cubicBezTo>
                  <a:cubicBezTo>
                    <a:pt x="330" y="7"/>
                    <a:pt x="316" y="0"/>
                    <a:pt x="308" y="0"/>
                  </a:cubicBezTo>
                  <a:cubicBezTo>
                    <a:pt x="295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0" y="37"/>
                  </a:cubicBezTo>
                  <a:cubicBezTo>
                    <a:pt x="296" y="43"/>
                    <a:pt x="308" y="56"/>
                    <a:pt x="308" y="79"/>
                  </a:cubicBezTo>
                  <a:cubicBezTo>
                    <a:pt x="308" y="96"/>
                    <a:pt x="294" y="145"/>
                    <a:pt x="281" y="171"/>
                  </a:cubicBezTo>
                  <a:cubicBezTo>
                    <a:pt x="268" y="197"/>
                    <a:pt x="251" y="215"/>
                    <a:pt x="226" y="215"/>
                  </a:cubicBezTo>
                  <a:cubicBezTo>
                    <a:pt x="203" y="215"/>
                    <a:pt x="189" y="200"/>
                    <a:pt x="189" y="171"/>
                  </a:cubicBezTo>
                  <a:cubicBezTo>
                    <a:pt x="189" y="157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4 1">
              <a:extLst>
                <a:ext uri="{FF2B5EF4-FFF2-40B4-BE49-F238E27FC236}">
                  <a16:creationId xmlns:a16="http://schemas.microsoft.com/office/drawing/2014/main" id="{0CA43D20-3183-452A-824D-C64200CCC992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381375" y="2540000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98B7EB-84D9-443C-AC01-E80F939016EA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1649183" y="1610217"/>
            <a:ext cx="472597" cy="209347"/>
            <a:chOff x="10242559" y="1644650"/>
            <a:chExt cx="598488" cy="265113"/>
          </a:xfrm>
        </p:grpSpPr>
        <p:sp>
          <p:nvSpPr>
            <p:cNvPr id="103" name="Freeform 311">
              <a:extLst>
                <a:ext uri="{FF2B5EF4-FFF2-40B4-BE49-F238E27FC236}">
                  <a16:creationId xmlns:a16="http://schemas.microsoft.com/office/drawing/2014/main" id="{B3401880-B253-4C3F-93B7-D718E54AD805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0242559" y="1662113"/>
              <a:ext cx="169863" cy="187325"/>
            </a:xfrm>
            <a:custGeom>
              <a:avLst/>
              <a:gdLst>
                <a:gd name="T0" fmla="*/ 285 w 355"/>
                <a:gd name="T1" fmla="*/ 56 h 351"/>
                <a:gd name="T2" fmla="*/ 349 w 355"/>
                <a:gd name="T3" fmla="*/ 15 h 351"/>
                <a:gd name="T4" fmla="*/ 355 w 355"/>
                <a:gd name="T5" fmla="*/ 6 h 351"/>
                <a:gd name="T6" fmla="*/ 349 w 355"/>
                <a:gd name="T7" fmla="*/ 0 h 351"/>
                <a:gd name="T8" fmla="*/ 308 w 355"/>
                <a:gd name="T9" fmla="*/ 1 h 351"/>
                <a:gd name="T10" fmla="*/ 259 w 355"/>
                <a:gd name="T11" fmla="*/ 0 h 351"/>
                <a:gd name="T12" fmla="*/ 249 w 355"/>
                <a:gd name="T13" fmla="*/ 9 h 351"/>
                <a:gd name="T14" fmla="*/ 257 w 355"/>
                <a:gd name="T15" fmla="*/ 15 h 351"/>
                <a:gd name="T16" fmla="*/ 280 w 355"/>
                <a:gd name="T17" fmla="*/ 31 h 351"/>
                <a:gd name="T18" fmla="*/ 273 w 355"/>
                <a:gd name="T19" fmla="*/ 50 h 351"/>
                <a:gd name="T20" fmla="*/ 119 w 355"/>
                <a:gd name="T21" fmla="*/ 294 h 351"/>
                <a:gd name="T22" fmla="*/ 85 w 355"/>
                <a:gd name="T23" fmla="*/ 30 h 351"/>
                <a:gd name="T24" fmla="*/ 120 w 355"/>
                <a:gd name="T25" fmla="*/ 15 h 351"/>
                <a:gd name="T26" fmla="*/ 132 w 355"/>
                <a:gd name="T27" fmla="*/ 5 h 351"/>
                <a:gd name="T28" fmla="*/ 125 w 355"/>
                <a:gd name="T29" fmla="*/ 0 h 351"/>
                <a:gd name="T30" fmla="*/ 64 w 355"/>
                <a:gd name="T31" fmla="*/ 1 h 351"/>
                <a:gd name="T32" fmla="*/ 36 w 355"/>
                <a:gd name="T33" fmla="*/ 1 h 351"/>
                <a:gd name="T34" fmla="*/ 9 w 355"/>
                <a:gd name="T35" fmla="*/ 0 h 351"/>
                <a:gd name="T36" fmla="*/ 0 w 355"/>
                <a:gd name="T37" fmla="*/ 9 h 351"/>
                <a:gd name="T38" fmla="*/ 12 w 355"/>
                <a:gd name="T39" fmla="*/ 15 h 351"/>
                <a:gd name="T40" fmla="*/ 42 w 355"/>
                <a:gd name="T41" fmla="*/ 32 h 351"/>
                <a:gd name="T42" fmla="*/ 81 w 355"/>
                <a:gd name="T43" fmla="*/ 340 h 351"/>
                <a:gd name="T44" fmla="*/ 91 w 355"/>
                <a:gd name="T45" fmla="*/ 351 h 351"/>
                <a:gd name="T46" fmla="*/ 105 w 355"/>
                <a:gd name="T47" fmla="*/ 342 h 351"/>
                <a:gd name="T48" fmla="*/ 285 w 355"/>
                <a:gd name="T4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1">
                  <a:moveTo>
                    <a:pt x="285" y="56"/>
                  </a:moveTo>
                  <a:cubicBezTo>
                    <a:pt x="309" y="17"/>
                    <a:pt x="330" y="16"/>
                    <a:pt x="349" y="15"/>
                  </a:cubicBezTo>
                  <a:cubicBezTo>
                    <a:pt x="355" y="14"/>
                    <a:pt x="355" y="6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1"/>
                    <a:pt x="308" y="1"/>
                  </a:cubicBezTo>
                  <a:cubicBezTo>
                    <a:pt x="291" y="1"/>
                    <a:pt x="274" y="0"/>
                    <a:pt x="259" y="0"/>
                  </a:cubicBezTo>
                  <a:cubicBezTo>
                    <a:pt x="256" y="0"/>
                    <a:pt x="249" y="0"/>
                    <a:pt x="249" y="9"/>
                  </a:cubicBezTo>
                  <a:cubicBezTo>
                    <a:pt x="249" y="14"/>
                    <a:pt x="254" y="15"/>
                    <a:pt x="257" y="15"/>
                  </a:cubicBezTo>
                  <a:cubicBezTo>
                    <a:pt x="271" y="16"/>
                    <a:pt x="280" y="21"/>
                    <a:pt x="280" y="31"/>
                  </a:cubicBezTo>
                  <a:cubicBezTo>
                    <a:pt x="280" y="39"/>
                    <a:pt x="273" y="50"/>
                    <a:pt x="273" y="50"/>
                  </a:cubicBezTo>
                  <a:lnTo>
                    <a:pt x="119" y="294"/>
                  </a:lnTo>
                  <a:lnTo>
                    <a:pt x="85" y="30"/>
                  </a:lnTo>
                  <a:cubicBezTo>
                    <a:pt x="85" y="21"/>
                    <a:pt x="97" y="15"/>
                    <a:pt x="120" y="15"/>
                  </a:cubicBezTo>
                  <a:cubicBezTo>
                    <a:pt x="127" y="15"/>
                    <a:pt x="132" y="15"/>
                    <a:pt x="132" y="5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1"/>
                    <a:pt x="64" y="1"/>
                  </a:cubicBezTo>
                  <a:cubicBezTo>
                    <a:pt x="55" y="1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9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40" y="15"/>
                    <a:pt x="41" y="19"/>
                    <a:pt x="42" y="32"/>
                  </a:cubicBezTo>
                  <a:lnTo>
                    <a:pt x="81" y="340"/>
                  </a:lnTo>
                  <a:cubicBezTo>
                    <a:pt x="83" y="350"/>
                    <a:pt x="85" y="351"/>
                    <a:pt x="91" y="351"/>
                  </a:cubicBezTo>
                  <a:cubicBezTo>
                    <a:pt x="99" y="351"/>
                    <a:pt x="101" y="349"/>
                    <a:pt x="105" y="342"/>
                  </a:cubicBezTo>
                  <a:lnTo>
                    <a:pt x="285" y="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2">
              <a:extLst>
                <a:ext uri="{FF2B5EF4-FFF2-40B4-BE49-F238E27FC236}">
                  <a16:creationId xmlns:a16="http://schemas.microsoft.com/office/drawing/2014/main" id="{A56AF538-C0C7-4198-B77B-EAF515DC480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0377497" y="1757363"/>
              <a:ext cx="36513" cy="125413"/>
            </a:xfrm>
            <a:custGeom>
              <a:avLst/>
              <a:gdLst>
                <a:gd name="T0" fmla="*/ 54 w 76"/>
                <a:gd name="T1" fmla="*/ 20 h 235"/>
                <a:gd name="T2" fmla="*/ 34 w 76"/>
                <a:gd name="T3" fmla="*/ 0 h 235"/>
                <a:gd name="T4" fmla="*/ 14 w 76"/>
                <a:gd name="T5" fmla="*/ 20 h 235"/>
                <a:gd name="T6" fmla="*/ 34 w 76"/>
                <a:gd name="T7" fmla="*/ 40 h 235"/>
                <a:gd name="T8" fmla="*/ 54 w 76"/>
                <a:gd name="T9" fmla="*/ 20 h 235"/>
                <a:gd name="T10" fmla="*/ 1 w 76"/>
                <a:gd name="T11" fmla="*/ 85 h 235"/>
                <a:gd name="T12" fmla="*/ 1 w 76"/>
                <a:gd name="T13" fmla="*/ 97 h 235"/>
                <a:gd name="T14" fmla="*/ 26 w 76"/>
                <a:gd name="T15" fmla="*/ 117 h 235"/>
                <a:gd name="T16" fmla="*/ 26 w 76"/>
                <a:gd name="T17" fmla="*/ 207 h 235"/>
                <a:gd name="T18" fmla="*/ 0 w 76"/>
                <a:gd name="T19" fmla="*/ 222 h 235"/>
                <a:gd name="T20" fmla="*/ 0 w 76"/>
                <a:gd name="T21" fmla="*/ 235 h 235"/>
                <a:gd name="T22" fmla="*/ 39 w 76"/>
                <a:gd name="T23" fmla="*/ 233 h 235"/>
                <a:gd name="T24" fmla="*/ 76 w 76"/>
                <a:gd name="T25" fmla="*/ 235 h 235"/>
                <a:gd name="T26" fmla="*/ 76 w 76"/>
                <a:gd name="T27" fmla="*/ 222 h 235"/>
                <a:gd name="T28" fmla="*/ 52 w 76"/>
                <a:gd name="T29" fmla="*/ 208 h 235"/>
                <a:gd name="T30" fmla="*/ 52 w 76"/>
                <a:gd name="T31" fmla="*/ 81 h 235"/>
                <a:gd name="T32" fmla="*/ 1 w 76"/>
                <a:gd name="T33" fmla="*/ 8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5">
                  <a:moveTo>
                    <a:pt x="54" y="20"/>
                  </a:moveTo>
                  <a:cubicBezTo>
                    <a:pt x="54" y="10"/>
                    <a:pt x="46" y="0"/>
                    <a:pt x="34" y="0"/>
                  </a:cubicBezTo>
                  <a:cubicBezTo>
                    <a:pt x="23" y="0"/>
                    <a:pt x="14" y="8"/>
                    <a:pt x="14" y="20"/>
                  </a:cubicBezTo>
                  <a:cubicBezTo>
                    <a:pt x="14" y="32"/>
                    <a:pt x="24" y="40"/>
                    <a:pt x="34" y="40"/>
                  </a:cubicBezTo>
                  <a:cubicBezTo>
                    <a:pt x="45" y="40"/>
                    <a:pt x="54" y="31"/>
                    <a:pt x="54" y="20"/>
                  </a:cubicBezTo>
                  <a:close/>
                  <a:moveTo>
                    <a:pt x="1" y="85"/>
                  </a:moveTo>
                  <a:lnTo>
                    <a:pt x="1" y="97"/>
                  </a:lnTo>
                  <a:cubicBezTo>
                    <a:pt x="23" y="97"/>
                    <a:pt x="26" y="99"/>
                    <a:pt x="26" y="117"/>
                  </a:cubicBezTo>
                  <a:lnTo>
                    <a:pt x="26" y="207"/>
                  </a:lnTo>
                  <a:cubicBezTo>
                    <a:pt x="26" y="222"/>
                    <a:pt x="23" y="222"/>
                    <a:pt x="0" y="222"/>
                  </a:cubicBezTo>
                  <a:lnTo>
                    <a:pt x="0" y="235"/>
                  </a:lnTo>
                  <a:cubicBezTo>
                    <a:pt x="1" y="235"/>
                    <a:pt x="25" y="233"/>
                    <a:pt x="39" y="233"/>
                  </a:cubicBezTo>
                  <a:cubicBezTo>
                    <a:pt x="51" y="233"/>
                    <a:pt x="64" y="234"/>
                    <a:pt x="76" y="235"/>
                  </a:cubicBezTo>
                  <a:lnTo>
                    <a:pt x="76" y="222"/>
                  </a:lnTo>
                  <a:cubicBezTo>
                    <a:pt x="56" y="222"/>
                    <a:pt x="52" y="222"/>
                    <a:pt x="52" y="208"/>
                  </a:cubicBezTo>
                  <a:lnTo>
                    <a:pt x="52" y="81"/>
                  </a:lnTo>
                  <a:lnTo>
                    <a:pt x="1" y="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3">
              <a:extLst>
                <a:ext uri="{FF2B5EF4-FFF2-40B4-BE49-F238E27FC236}">
                  <a16:creationId xmlns:a16="http://schemas.microsoft.com/office/drawing/2014/main" id="{C6DB6CFD-8714-41ED-86F6-32345218E3F5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0429884" y="1754188"/>
              <a:ext cx="90488" cy="130175"/>
            </a:xfrm>
            <a:custGeom>
              <a:avLst/>
              <a:gdLst>
                <a:gd name="T0" fmla="*/ 108 w 187"/>
                <a:gd name="T1" fmla="*/ 4 h 245"/>
                <a:gd name="T2" fmla="*/ 108 w 187"/>
                <a:gd name="T3" fmla="*/ 16 h 245"/>
                <a:gd name="T4" fmla="*/ 134 w 187"/>
                <a:gd name="T5" fmla="*/ 36 h 245"/>
                <a:gd name="T6" fmla="*/ 134 w 187"/>
                <a:gd name="T7" fmla="*/ 108 h 245"/>
                <a:gd name="T8" fmla="*/ 86 w 187"/>
                <a:gd name="T9" fmla="*/ 88 h 245"/>
                <a:gd name="T10" fmla="*/ 0 w 187"/>
                <a:gd name="T11" fmla="*/ 167 h 245"/>
                <a:gd name="T12" fmla="*/ 81 w 187"/>
                <a:gd name="T13" fmla="*/ 245 h 245"/>
                <a:gd name="T14" fmla="*/ 133 w 187"/>
                <a:gd name="T15" fmla="*/ 224 h 245"/>
                <a:gd name="T16" fmla="*/ 133 w 187"/>
                <a:gd name="T17" fmla="*/ 245 h 245"/>
                <a:gd name="T18" fmla="*/ 187 w 187"/>
                <a:gd name="T19" fmla="*/ 242 h 245"/>
                <a:gd name="T20" fmla="*/ 187 w 187"/>
                <a:gd name="T21" fmla="*/ 229 h 245"/>
                <a:gd name="T22" fmla="*/ 161 w 187"/>
                <a:gd name="T23" fmla="*/ 210 h 245"/>
                <a:gd name="T24" fmla="*/ 161 w 187"/>
                <a:gd name="T25" fmla="*/ 0 h 245"/>
                <a:gd name="T26" fmla="*/ 108 w 187"/>
                <a:gd name="T27" fmla="*/ 4 h 245"/>
                <a:gd name="T28" fmla="*/ 133 w 187"/>
                <a:gd name="T29" fmla="*/ 205 h 245"/>
                <a:gd name="T30" fmla="*/ 84 w 187"/>
                <a:gd name="T31" fmla="*/ 235 h 245"/>
                <a:gd name="T32" fmla="*/ 43 w 187"/>
                <a:gd name="T33" fmla="*/ 214 h 245"/>
                <a:gd name="T34" fmla="*/ 32 w 187"/>
                <a:gd name="T35" fmla="*/ 167 h 245"/>
                <a:gd name="T36" fmla="*/ 46 w 187"/>
                <a:gd name="T37" fmla="*/ 117 h 245"/>
                <a:gd name="T38" fmla="*/ 87 w 187"/>
                <a:gd name="T39" fmla="*/ 98 h 245"/>
                <a:gd name="T40" fmla="*/ 129 w 187"/>
                <a:gd name="T41" fmla="*/ 118 h 245"/>
                <a:gd name="T42" fmla="*/ 133 w 187"/>
                <a:gd name="T43" fmla="*/ 131 h 245"/>
                <a:gd name="T44" fmla="*/ 133 w 187"/>
                <a:gd name="T45" fmla="*/ 20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245">
                  <a:moveTo>
                    <a:pt x="108" y="4"/>
                  </a:moveTo>
                  <a:lnTo>
                    <a:pt x="108" y="16"/>
                  </a:lnTo>
                  <a:cubicBezTo>
                    <a:pt x="132" y="16"/>
                    <a:pt x="134" y="19"/>
                    <a:pt x="134" y="36"/>
                  </a:cubicBezTo>
                  <a:lnTo>
                    <a:pt x="134" y="108"/>
                  </a:lnTo>
                  <a:cubicBezTo>
                    <a:pt x="122" y="95"/>
                    <a:pt x="105" y="88"/>
                    <a:pt x="86" y="88"/>
                  </a:cubicBezTo>
                  <a:cubicBezTo>
                    <a:pt x="39" y="88"/>
                    <a:pt x="0" y="123"/>
                    <a:pt x="0" y="167"/>
                  </a:cubicBezTo>
                  <a:cubicBezTo>
                    <a:pt x="0" y="210"/>
                    <a:pt x="37" y="245"/>
                    <a:pt x="81" y="245"/>
                  </a:cubicBezTo>
                  <a:cubicBezTo>
                    <a:pt x="110" y="245"/>
                    <a:pt x="127" y="230"/>
                    <a:pt x="133" y="224"/>
                  </a:cubicBezTo>
                  <a:lnTo>
                    <a:pt x="133" y="245"/>
                  </a:lnTo>
                  <a:lnTo>
                    <a:pt x="187" y="242"/>
                  </a:lnTo>
                  <a:lnTo>
                    <a:pt x="187" y="229"/>
                  </a:lnTo>
                  <a:cubicBezTo>
                    <a:pt x="163" y="229"/>
                    <a:pt x="161" y="227"/>
                    <a:pt x="161" y="210"/>
                  </a:cubicBezTo>
                  <a:lnTo>
                    <a:pt x="161" y="0"/>
                  </a:lnTo>
                  <a:lnTo>
                    <a:pt x="108" y="4"/>
                  </a:lnTo>
                  <a:close/>
                  <a:moveTo>
                    <a:pt x="133" y="205"/>
                  </a:moveTo>
                  <a:cubicBezTo>
                    <a:pt x="124" y="222"/>
                    <a:pt x="106" y="235"/>
                    <a:pt x="84" y="235"/>
                  </a:cubicBezTo>
                  <a:cubicBezTo>
                    <a:pt x="64" y="235"/>
                    <a:pt x="50" y="224"/>
                    <a:pt x="43" y="214"/>
                  </a:cubicBezTo>
                  <a:cubicBezTo>
                    <a:pt x="36" y="203"/>
                    <a:pt x="32" y="189"/>
                    <a:pt x="32" y="167"/>
                  </a:cubicBezTo>
                  <a:cubicBezTo>
                    <a:pt x="32" y="159"/>
                    <a:pt x="32" y="133"/>
                    <a:pt x="46" y="117"/>
                  </a:cubicBezTo>
                  <a:cubicBezTo>
                    <a:pt x="60" y="101"/>
                    <a:pt x="77" y="98"/>
                    <a:pt x="87" y="98"/>
                  </a:cubicBezTo>
                  <a:cubicBezTo>
                    <a:pt x="104" y="98"/>
                    <a:pt x="119" y="105"/>
                    <a:pt x="129" y="118"/>
                  </a:cubicBezTo>
                  <a:cubicBezTo>
                    <a:pt x="133" y="124"/>
                    <a:pt x="133" y="124"/>
                    <a:pt x="133" y="131"/>
                  </a:cubicBezTo>
                  <a:lnTo>
                    <a:pt x="133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4">
              <a:extLst>
                <a:ext uri="{FF2B5EF4-FFF2-40B4-BE49-F238E27FC236}">
                  <a16:creationId xmlns:a16="http://schemas.microsoft.com/office/drawing/2014/main" id="{C89FC900-F15C-46D8-8D67-5CE7E8C0677E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0564822" y="1644650"/>
              <a:ext cx="5556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5">
              <a:extLst>
                <a:ext uri="{FF2B5EF4-FFF2-40B4-BE49-F238E27FC236}">
                  <a16:creationId xmlns:a16="http://schemas.microsoft.com/office/drawing/2014/main" id="{5DCA7283-DA5D-4C80-A413-B3AEB56AC262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0641022" y="1725613"/>
              <a:ext cx="120650" cy="120650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6">
              <a:extLst>
                <a:ext uri="{FF2B5EF4-FFF2-40B4-BE49-F238E27FC236}">
                  <a16:creationId xmlns:a16="http://schemas.microsoft.com/office/drawing/2014/main" id="{3C52DADD-1D46-428B-9B7D-7F924B106B6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0785484" y="1644650"/>
              <a:ext cx="55563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0177F5-909B-4FA8-8D0F-1C1415CF4614}"/>
              </a:ext>
            </a:extLst>
          </p:cNvPr>
          <p:cNvCxnSpPr>
            <a:cxnSpLocks/>
          </p:cNvCxnSpPr>
          <p:nvPr/>
        </p:nvCxnSpPr>
        <p:spPr>
          <a:xfrm>
            <a:off x="10283903" y="4581378"/>
            <a:ext cx="1348076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7FAB59E7-C053-4CB3-8391-F1B20C35026F}"/>
              </a:ext>
            </a:extLst>
          </p:cNvPr>
          <p:cNvSpPr/>
          <p:nvPr/>
        </p:nvSpPr>
        <p:spPr>
          <a:xfrm>
            <a:off x="10149627" y="3058344"/>
            <a:ext cx="1658026" cy="96620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8C2E0283-C637-4DF4-8B73-9DB704C61E82}"/>
              </a:ext>
            </a:extLst>
          </p:cNvPr>
          <p:cNvSpPr/>
          <p:nvPr/>
        </p:nvSpPr>
        <p:spPr>
          <a:xfrm rot="10800000">
            <a:off x="10067489" y="2096936"/>
            <a:ext cx="1667381" cy="746558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5FD523-C4AF-4103-808D-02A6662CE254}"/>
              </a:ext>
            </a:extLst>
          </p:cNvPr>
          <p:cNvSpPr/>
          <p:nvPr/>
        </p:nvSpPr>
        <p:spPr>
          <a:xfrm>
            <a:off x="10061360" y="4911008"/>
            <a:ext cx="2011754" cy="1193041"/>
          </a:xfrm>
          <a:prstGeom prst="rightArrow">
            <a:avLst>
              <a:gd name="adj1" fmla="val 76974"/>
              <a:gd name="adj2" fmla="val 2419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E82F13F-CA81-40AC-B297-03AACA264ABA}"/>
              </a:ext>
            </a:extLst>
          </p:cNvPr>
          <p:cNvSpPr txBox="1"/>
          <p:nvPr/>
        </p:nvSpPr>
        <p:spPr>
          <a:xfrm>
            <a:off x="242031" y="1407251"/>
            <a:ext cx="4571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 efficiency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ENMC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sWIAoK</a:t>
            </a:r>
            <a:endParaRPr lang="en-US" dirty="0"/>
          </a:p>
          <a:p>
            <a:r>
              <a:rPr lang="en-US" dirty="0"/>
              <a:t>We’ll address them one-by-one	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4461F9-7F92-459F-A49C-7006DB198263}"/>
              </a:ext>
            </a:extLst>
          </p:cNvPr>
          <p:cNvSpPr txBox="1"/>
          <p:nvPr/>
        </p:nvSpPr>
        <p:spPr>
          <a:xfrm>
            <a:off x="205087" y="5423640"/>
            <a:ext cx="56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composition of sigma protocols [</a:t>
            </a:r>
            <a:r>
              <a:rPr lang="en-US" dirty="0">
                <a:solidFill>
                  <a:schemeClr val="accent1"/>
                </a:solidFill>
              </a:rPr>
              <a:t>CraDamSch94</a:t>
            </a:r>
            <a:r>
              <a:rPr lang="en-US" dirty="0"/>
              <a:t>]	</a:t>
            </a:r>
          </a:p>
        </p:txBody>
      </p:sp>
      <p:sp>
        <p:nvSpPr>
          <p:cNvPr id="187" name="Donut 33">
            <a:extLst>
              <a:ext uri="{FF2B5EF4-FFF2-40B4-BE49-F238E27FC236}">
                <a16:creationId xmlns:a16="http://schemas.microsoft.com/office/drawing/2014/main" id="{2A1B5BC9-5E7E-4F76-BFF9-D68D991B646E}"/>
              </a:ext>
            </a:extLst>
          </p:cNvPr>
          <p:cNvSpPr/>
          <p:nvPr/>
        </p:nvSpPr>
        <p:spPr>
          <a:xfrm>
            <a:off x="9716288" y="4853918"/>
            <a:ext cx="2405492" cy="1467695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0E62B75-F81F-4D74-9D7C-688B9BEAB689}"/>
              </a:ext>
            </a:extLst>
          </p:cNvPr>
          <p:cNvSpPr txBox="1"/>
          <p:nvPr/>
        </p:nvSpPr>
        <p:spPr>
          <a:xfrm>
            <a:off x="214323" y="2891665"/>
            <a:ext cx="4701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sWIAoK</a:t>
            </a:r>
            <a:r>
              <a:rPr lang="en-US" dirty="0"/>
              <a:t> Stage in Our Protocol: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prove R(</a:t>
            </a:r>
            <a:r>
              <a:rPr lang="en-US" dirty="0" err="1"/>
              <a:t>x,w</a:t>
            </a:r>
            <a:r>
              <a:rPr lang="en-US" dirty="0"/>
              <a:t>)=1. Can’t avoid a general purpose ZK/WI-</a:t>
            </a:r>
            <a:r>
              <a:rPr lang="en-US" dirty="0" err="1"/>
              <a:t>AoK</a:t>
            </a:r>
            <a:r>
              <a:rPr lang="en-US" dirty="0"/>
              <a:t> system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327B852-5C91-43B2-8E80-B2B47FE3FD53}"/>
              </a:ext>
            </a:extLst>
          </p:cNvPr>
          <p:cNvSpPr txBox="1"/>
          <p:nvPr/>
        </p:nvSpPr>
        <p:spPr>
          <a:xfrm>
            <a:off x="185576" y="3953510"/>
            <a:ext cx="555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Frist Attempt: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general-purpose </a:t>
            </a:r>
            <a:r>
              <a:rPr lang="en-US" dirty="0" err="1"/>
              <a:t>ZKAoK</a:t>
            </a:r>
            <a:r>
              <a:rPr lang="en-US" dirty="0"/>
              <a:t> (e.g. </a:t>
            </a:r>
            <a:r>
              <a:rPr lang="en-US" dirty="0" err="1"/>
              <a:t>Ligero</a:t>
            </a:r>
            <a:r>
              <a:rPr lang="en-US" dirty="0"/>
              <a:t> [</a:t>
            </a:r>
            <a:r>
              <a:rPr lang="en-US" dirty="0">
                <a:solidFill>
                  <a:schemeClr val="accent1"/>
                </a:solidFill>
              </a:rPr>
              <a:t>AHIV17</a:t>
            </a:r>
            <a:r>
              <a:rPr lang="en-US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Ligero</a:t>
            </a:r>
            <a:r>
              <a:rPr lang="en-US" dirty="0"/>
              <a:t> for </a:t>
            </a:r>
            <a:r>
              <a:rPr lang="en-US" dirty="0" err="1"/>
              <a:t>sWIAoK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has a large circuit =&gt; slow	</a:t>
            </a:r>
          </a:p>
        </p:txBody>
      </p:sp>
    </p:spTree>
    <p:extLst>
      <p:ext uri="{BB962C8B-B14F-4D97-AF65-F5344CB8AC3E}">
        <p14:creationId xmlns:p14="http://schemas.microsoft.com/office/powerpoint/2010/main" val="19306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204" grpId="0"/>
      <p:bldP spid="187" grpId="0" animBg="1"/>
      <p:bldP spid="189" grpId="0"/>
      <p:bldP spid="1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5|20.3|16.8|23.4|9|37.8|17|15.9|2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38.437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big(\msf{View}'_{\mcal{M}}, \tilde{m}'\big)$&#10;\end{document}"/>
  <p:tag name="IGUANATEXSIZE" val="20"/>
  <p:tag name="IGUANATEXCURSOR" val="1026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5"/>
  <p:tag name="ORIGINALWIDTH" val="4.125"/>
  <p:tag name="LATEXADDIN" val="\documentclass{article}&#10;\usepackage{amsmath}&#10;\pagestyle{empty}&#10;\begin{document}&#10;&#10;$\mathsf{Sim}^{\mathcal{A}}(x, \mathrm{id}, \widetilde{x}, \widetilde{\mathrm{id}}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0.8125197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75"/>
  <p:tag name="EMFCHILD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5.5"/>
  <p:tag name="EMFCHILD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6252"/>
  <p:tag name="EMFCHILD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1.93752"/>
  <p:tag name="EMFCHILD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5"/>
  <p:tag name="EMFCHILD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06252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6252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06252"/>
  <p:tag name="EMFCHILD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1.93752"/>
  <p:tag name="EMFCHILD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5"/>
  <p:tag name="EMFCHILD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687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4.06252"/>
  <p:tag name="EMFCHILD" val="Tru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43752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5.25"/>
  <p:tag name="EMFCHILD" val="Tru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25"/>
  <p:tag name="EMFCHILD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02283"/>
  <p:tag name="ORIGINALWIDTH" val="7.013913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88366"/>
  <p:tag name="EMFCHILD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9296"/>
  <p:tag name="ORIGINALWIDTH" val="5.079041"/>
  <p:tag name="EMFCHILD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885"/>
  <p:tag name="ORIGINALWIDTH" val="5.079041"/>
  <p:tag name="EMFCHILD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7902"/>
  <p:tag name="ORIGINALWIDTH" val="50.72996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7504"/>
  <p:tag name="ORIGINALWIDTH" val="23.562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3752"/>
  <p:tag name="ORIGINALWIDTH" val="64.18752"/>
  <p:tag name="LATEXADDIN" val="\documentclass{article}&#10;\usepackage{amsmath}&#10;\pagestyle{empty}&#10;\begin{document}&#10;&#10;$\mathsf{Sim}^{\mathcal{A}}(x, \mathrm{id}, \widetilde{x}, \widetilde{\mathrm{id}}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7902"/>
  <p:tag name="ORIGINALWIDTH" val="50.72996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5039"/>
  <p:tag name="ORIGINALWIDTH" val="8.000039"/>
  <p:tag name="LATEXADDIN" val="\documentclass{article}&#10;\usepackage{amsmath}&#10;\pagestyle{empty}&#10;\begin{document}&#10;&#10;$\widetilde{w}$&#10;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3752"/>
  <p:tag name="ORIGINALWIDTH" val="48.43752"/>
  <p:tag name="LATEXADDIN" val="\documentclass{article}&#10;\usepackage{amsmath}&#10;\pagestyle{empty}&#10;\begin{document}&#10;&#10;$\mathsf{Sim}(\widetilde{x}, \widetilde{\mathrm{id}}, \widetilde{w})$&#10;&#10;&#10;\end{document}"/>
  <p:tag name="IGUANATEXSIZE" val="20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7504"/>
  <p:tag name="ORIGINALWIDTH" val="23.562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687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4.06252"/>
  <p:tag name="EMFCHILD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43752"/>
  <p:tag name="EMFCHILD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25"/>
  <p:tag name="EMFCHILD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5"/>
  <p:tag name="ORIGINALWIDTH" val="4.18752"/>
  <p:tag name="LATEXADDIN" val="\documentclass{article}&#10;\usepackage{amsmath}&#10;\pagestyle{empty}&#10;\begin{document}&#10;&#10;$\mathsf{Sim}(\widetilde{x}, \widetilde{\mathrm{id}}, \widetilde{w})$&#10;&#10;&#10;\end{document}"/>
  <p:tag name="IGUANATEXSIZE" val="20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0.8125197"/>
  <p:tag name="EMFCHILD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75"/>
  <p:tag name="EMFCHILD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125"/>
  <p:tag name="EMFCHILD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25"/>
  <p:tag name="EMFCHILD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"/>
  <p:tag name="ORIGINALWIDTH" val="6.125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$&#10;\end{document}"/>
  <p:tag name="IGUANATEXSIZE" val="20"/>
  <p:tag name="IGUANATEXCURSOR" val="65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125"/>
  <p:tag name="EMFCHILD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1.93752"/>
  <p:tag name="EMFCHILD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56252"/>
  <p:tag name="EMFCHILD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125"/>
  <p:tag name="EMFCHILD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125"/>
  <p:tag name="EMFCHILD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25"/>
  <p:tag name="EMFCHILD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"/>
  <p:tag name="ORIGINALWIDTH" val="6.31252"/>
  <p:tag name="LATEXADDIN" val="\documentclass{article}&#10;\usepackage{amsmath}&#10;\pagestyle{empty}&#10;\begin{document}&#10;&#10;$\widetilde{w}$&#10;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7.5"/>
  <p:tag name="EMFCHILD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02283"/>
  <p:tag name="ORIGINALWIDTH" val="7.013913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5.5"/>
  <p:tag name="EMFCHILD" val="Tru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88366"/>
  <p:tag name="EMFCHILD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9296"/>
  <p:tag name="ORIGINALWIDTH" val="5.079041"/>
  <p:tag name="EMFCHILD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885"/>
  <p:tag name="ORIGINALWIDTH" val="5.079041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312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\in L$&#10;\end{document}"/>
  <p:tag name="IGUANATEXSIZE" val="20"/>
  <p:tag name="IGUANATEXCURSOR" val="65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5"/>
  <p:tag name="ORIGINALWIDTH" val="4.125"/>
  <p:tag name="LATEXADDIN" val="\documentclass{article}&#10;\usepackage{amsmath}&#10;\pagestyle{empty}&#10;\begin{document}&#10;&#10;$\mathsf{Sim}^{\mathcal{A}}(x, \mathrm{id}, \widetilde{x}, \widetilde{\mathrm{id}}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0.8125197"/>
  <p:tag name="EMFCHILD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75"/>
  <p:tag name="EMFCHILD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5.5"/>
  <p:tag name="EMFCHILD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6252"/>
  <p:tag name="EMFCHILD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83.23961"/>
  <p:tag name="LATEXADDIN" val="\documentclass{article}&#10;\usepackage{amsmath}&#10;\pagestyle{empty}&#10;\newcommand{\msf}{\mathsf}&#10;\newcommand{\mcal}{\mathcal}&#10;\newcommand{\cind}{\stackrel{\text{c}}{\approx}}&#10;\newcommand{\secpar}{\lambda}&#10;\renewcommand{\tilde}{\widetilde}&#10;\begin{document}&#10;&#10;$\cind$&#10;&#10;\end{document}"/>
  <p:tag name="IGUANATEXSIZE" val="20"/>
  <p:tag name="IGUANATEXCURSOR" val="2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1.93752"/>
  <p:tag name="EMFCHILD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5"/>
  <p:tag name="EMFCHILD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06252"/>
  <p:tag name="EMFCHILD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6252"/>
  <p:tag name="EMFCHIL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06252"/>
  <p:tag name="EMFCHILD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1.93752"/>
  <p:tag name="EMFCHILD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5"/>
  <p:tag name="EMFCHILD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4.75"/>
  <p:tag name="EMFCHILD" val="Tru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687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4.06252"/>
  <p:tag name="EMFCHILD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43752"/>
  <p:tag name="EMFCHILD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25"/>
  <p:tag name="EMFCHILD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02283"/>
  <p:tag name="ORIGINALWIDTH" val="7.013913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52"/>
  <p:tag name="ORIGINALWIDTH" val="5.75"/>
  <p:tag name="EMFCHILD" val="Tru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88366"/>
  <p:tag name="EMFCHILD" val="Tru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9296"/>
  <p:tag name="ORIGINALWIDTH" val="5.079041"/>
  <p:tag name="EMFCHILD" val="Tru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885"/>
  <p:tag name="ORIGINALWIDTH" val="5.079041"/>
  <p:tag name="EMFCHILD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pick}{\ensuremath{\xleftarrow{\$}}\xspace}&#10;\newcommand{\SecPar}{\ensuremath{\lambda}\xspace}&#10;\newcommand{\Set}[1]{\ensuremath{\{ #1 \}}\xspace}&#10;&#10;\begin{document}&#10;&#10;$\vdots$&#10;\end{document}"/>
  <p:tag name="IGUANATEXSIZE" val="20"/>
  <p:tag name="IGUANATEXCURSOR" val="3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EMFCHILD" val="Tru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504"/>
  <p:tag name="ORIGINALWIDTH" val="45.875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"/>
  <p:tag name="ORIGINALWIDTH" val="29.31252"/>
  <p:tag name="LATEXADDIN" val="\documentclass{article}&#10;\usepackage{amsmath}&#10;\pagestyle{empty}&#10;\begin{document}&#10;&#10;&#10;$\sigma' = 0^\lambda$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93752"/>
  <p:tag name="ORIGINALWIDTH" val="101.875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9791"/>
  <p:tag name="ORIGINALWIDTH" val="61.03482"/>
  <p:tag name="LATEXADDIN" val="\documentclass{article}&#10;\usepackage{amsmath}&#10;\pagestyle{empty}&#10;\begin{document}&#10;&#10;$\mathcal{A}(x,  \mathrm{id}, \widetilde{x}, \widetilde{w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7504"/>
  <p:tag name="ORIGINALWIDTH" val="23.562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widetilde{\sigma})$&#10;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"/>
  <p:tag name="ORIGINALWIDTH" val="45.875"/>
  <p:tag name="LATEXADDIN" val="\documentclass{article}&#10;\usepackage{amsmath}&#10;\pagestyle{empty}&#10;\begin{document}&#10;&#10;$\mathsf{ENMC}_{\widetilde{\mathrm{id}}}(\widetilde{\sigma}')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EMFCHILD" val="Tru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widetilde{\sigma})$&#10;&#10;&#10;\end{document}"/>
  <p:tag name="IGUANATEXSIZE" val="20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87504"/>
  <p:tag name="ORIGINALWIDTH" val="101.875"/>
  <p:tag name="LATEXADDIN" val="\documentclass{article}&#10;\usepackage{amsmath}&#10;\pagestyle{empty}&#10;\begin{document}&#10;&#10;\begin{enumerate}&#10;\item&#10;$\exists \widetilde{w}$ s.t. $R(\widetilde{x},\widetilde{w})=1$, {\bf or}&#10;\item&#10;$\widetilde{\sigma}'$ in $\mathsf{ENMC}$ equals $\widetilde{\sigma}$&#10;\end{enumerate}&#10;\end{document}"/>
  <p:tag name="IGUANATEXSIZE" val="20"/>
  <p:tag name="IGUANATEXCURSOR" val="25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52"/>
  <p:tag name="ORIGINALWIDTH" val="25.75"/>
  <p:tag name="LATEXADDIN" val="\documentclass{article}&#10;\usepackage{amsmath}&#10;\pagestyle{empty}&#10;\begin{document}&#10;&#10;&#10;$\sigma = \sigma'$&#10;&#10;\end{document}"/>
  <p:tag name="IGUANATEXSIZE" val="20"/>
  <p:tag name="IGUANATEXCURSOR" val="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6.875"/>
  <p:tag name="LATEXADDIN" val="\documentclass{article}&#10;\usepackage{amsmath}&#10;\usepackage{color}&#10;\pagestyle{empty}&#10;\begin{document}&#10;&#10;{\color{red}$\sigma$}&#10;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75001"/>
  <p:tag name="ORIGINALWIDTH" val="25.75"/>
  <p:tag name="LATEXADDIN" val="\documentclass{article}&#10;\usepackage{amsmath}&#10;\pagestyle{empty}&#10;\begin{document}&#10;&#10;&#10;$\sigma \ne \sigma'$&#10;&#10;\end{document}"/>
  <p:tag name="IGUANATEXSIZE" val="20"/>
  <p:tag name="IGUANATEXCURSOR" val="9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"/>
  <p:tag name="ORIGINALWIDTH" val="5.62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w$&#10;\end{document}"/>
  <p:tag name="IGUANATEXSIZE" val="20"/>
  <p:tag name="IGUANATEXCURSOR" val="100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5.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sigma$&#10;\end{document}"/>
  <p:tag name="IGUANATEXSIZE" val="20"/>
  <p:tag name="IGUANATEXCURSOR" val="1008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0778"/>
  <p:tag name="ORIGINALWIDTH" val="20.9367"/>
  <p:tag name="LATEXADDIN" val="\documentclass{article}&#10;\usepackage{amsmath}&#10;\usepackage{color}&#10;\pagestyle{empty}&#10;\begin{document}&#10;&#10;\color{red}$\sigma'=\sigma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4.75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x\in L$&#10;\end{document}"/>
  <p:tag name="IGUANATEXSIZE" val="20"/>
  <p:tag name="IGUANATEXCURSOR" val="645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6.37504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tilde{w}$&#10;\end{document}"/>
  <p:tag name="IGUANATEXSIZE" val="20"/>
  <p:tag name="IGUANATEXCURSOR" val="100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5.062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tilde{w}$&#10;\end{document}"/>
  <p:tag name="IGUANATEXSIZE" val="20"/>
  <p:tag name="IGUANATEXCURSOR" val="100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6"/>
  <p:tag name="EMFCHILD" val="Tru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62805"/>
  <p:tag name="ORIGINALWIDTH" val="4.02456"/>
  <p:tag name="LATEXADDIN" val="\documentclass{article}&#10;\usepackage{amsmath}&#10;\usepackage{color}&#10;\pagestyle{empty}&#10;\begin{document}&#10;&#10;\color{red}$\sigma'=\sigma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84496"/>
  <p:tag name="ORIGINALWIDTH" val="1.356588"/>
  <p:tag name="EMFCHILD" val="Tru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44459"/>
  <p:tag name="ORIGINALWIDTH" val="5.064597"/>
  <p:tag name="EMFCHILD" val="Tru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62805"/>
  <p:tag name="ORIGINALWIDTH" val="4.02456"/>
  <p:tag name="EMFCHILD" val="Tru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5"/>
  <p:tag name="LATEXADDIN" val="\documentclass{article}&#10;\usepackage{amsmath}&#10;\pagestyle{empty}&#10;\begin{document}&#10;&#10;&#10;$\sigma \ne \sigma'$&#10;&#10;\end{document}"/>
  <p:tag name="IGUANATEXSIZE" val="20"/>
  <p:tag name="IGUANATEXCURSOR" val="9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0001"/>
  <p:tag name="ORIGINALWIDTH" val="4.75"/>
  <p:tag name="EMFCHILD" val="Tru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6.31252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4.75"/>
  <p:tag name="EMFCHILD" val="Tru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5.06252"/>
  <p:tag name="EMFCHILD" val="Tru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1.625"/>
  <p:tag name="EMFCHILD" val="Tru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5"/>
  <p:tag name="LATEXADDIN" val="\documentclass{article}&#10;\usepackage{amsmath}&#10;\pagestyle{empty}&#10;\begin{document}&#10;&#10;&#10;$\sigma = \sigma'$&#10;&#10;\end{document}"/>
  <p:tag name="IGUANATEXSIZE" val="20"/>
  <p:tag name="IGUANATEXCURSOR" val="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6.31252"/>
  <p:tag name="EMFCHILD" val="Tru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5.06252"/>
  <p:tag name="EMFCHILD" val="Tru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1.625"/>
  <p:tag name="EMFCHILD" val="Tru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5.81252"/>
  <p:tag name="EMFCHILD" val="Tru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\widetilde{w}$ s.t. $R(\widetilde{x},\widetilde{w})=1$, {\bf or}&#10;\item&#10;$\widetilde{\sigma}'$ in $\mathsf{ENMC}$ equals $\widetilde{\sigma}$&#10;\end{enumerate}&#10;\end{document}"/>
  <p:tag name="IGUANATEXSIZE" val="20"/>
  <p:tag name="IGUANATEXCURSOR" val="25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"/>
  <p:tag name="EMFCHILD" val="Tru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5"/>
  <p:tag name="EMFCHILD" val="Tru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25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(x, w)&#10;\end{document}"/>
  <p:tag name="IGUANATEXSIZE" val="20"/>
  <p:tag name="IGUANATEXCURSOR" val="64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4.93752"/>
  <p:tag name="EMFCHILD" val="Tru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1"/>
  <p:tag name="EMFCHILD" val="Tru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4.93752"/>
  <p:tag name="EMFCHILD" val="Tru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8.9375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\mathcal{M}$&#10;\end{document}"/>
  <p:tag name="IGUANATEXSIZE" val="20"/>
  <p:tag name="IGUANATEXCURSOR" val="83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4.875"/>
  <p:tag name="EMFCHILD" val="Tru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1.06252"/>
  <p:tag name="EMFCHILD" val="Tru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6252"/>
  <p:tag name="EMFCHILD" val="Tru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625"/>
  <p:tag name="EMFCHILD" val="Tru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5"/>
  <p:tag name="EMFCHILD" val="Tru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1.875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18752"/>
  <p:tag name="EMFCHILD" val="Tru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6.625"/>
  <p:tag name="EMFCHILD" val="Tru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5"/>
  <p:tag name="EMFCHILD" val="Tru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widetilde{\sigma})$&#10;&#10;&#10;\end{document}"/>
  <p:tag name="IGUANATEXSIZE" val="20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25"/>
  <p:tag name="EMFCHILD" val="Tru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5.06252"/>
  <p:tag name="EMFCHILD" val="Tru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widetilde{\mathrm{id}}}(\widetilde{\sigma}')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68752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pick}{\ensuremath{\xleftarrow{\$}}\xspace}&#10;\newcommand{\SecPar}{\ensuremath{\lambda}\xspace}&#10;\newcommand{\Set}[1]{\ensuremath{\{ #1 \}}\xspace}&#10;&#10;\begin{document}&#10;&#10;$\vdots$&#10;\end{document}"/>
  <p:tag name="IGUANATEXSIZE" val="20"/>
  <p:tag name="IGUANATEXCURSOR" val="3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6.18752"/>
  <p:tag name="EMFCHILD" val="Tru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81252"/>
  <p:tag name="EMFCHILD" val="Tru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0001"/>
  <p:tag name="ORIGINALWIDTH" val="3.93752"/>
  <p:tag name="EMFCHILD" val="Tru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375"/>
  <p:tag name="EMFCHIL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43752"/>
  <p:tag name="EMFCHILD" val="Tru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125"/>
  <p:tag name="EMFCHILD" val="Tru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4.875"/>
  <p:tag name="EMFCHILD" val="Tru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EMFCHILD" val="Tru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widetilde{\sigma})$&#10;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5.125"/>
  <p:tag name="EMFCHILD" val="Tru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EMFCHILD" val="Tru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687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4.06252"/>
  <p:tag name="EMFCHILD" val="Tru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43752"/>
  <p:tag name="EMFCHILD" val="Tru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25"/>
  <p:tag name="EMFCHILD" val="Tru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6122"/>
  <p:tag name="ORIGINALWIDTH" val="6.986397"/>
  <p:tag name="LATEXADDIN" val="\documentclass{article}&#10;\usepackage{amsmath}&#10;\pagestyle{empty}&#10;\begin{document}&#10;&#10;$\mathcal{A}(x,  \mathrm{id}, \widetilde{x}, \widetilde{w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117"/>
  <p:tag name="ORIGINALWIDTH" val="2.072904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9944"/>
  <p:tag name="ORIGINALWIDTH" val="4.452853"/>
  <p:tag name="EMFCHILD" val="Tru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6393"/>
  <p:tag name="ORIGINALWIDTH" val="1.919357"/>
  <p:tag name="EMFCHILD" val="Tru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47033"/>
  <p:tag name="ORIGINALWIDTH" val="4.452853"/>
  <p:tag name="EMFCHILD" val="Tru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51624"/>
  <p:tag name="ORIGINALWIDTH" val="4.99029"/>
  <p:tag name="EMFCHILD" val="Tru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9944"/>
  <p:tag name="ORIGINALWIDTH" val="4.529651"/>
  <p:tag name="EMFCHILD" val="Tru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51624"/>
  <p:tag name="ORIGINALWIDTH" val="4.99029"/>
  <p:tag name="EMFCHILD" val="Tru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9944"/>
  <p:tag name="ORIGINALWIDTH" val="5.988319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1252"/>
  <p:tag name="ORIGINALWIDTH" val="45.68752"/>
  <p:tag name="LATEXADDIN" val="\documentclass{article}&#10;\usepackage{amsmath}&#10;\pagestyle{empty}&#10;\begin{document}&#10;&#10;&#10;$\sigma \leftarrow \{0,1\}^\lambda$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51624"/>
  <p:tag name="ORIGINALWIDTH" val="4.99029"/>
  <p:tag name="EMFCHILD" val="Tru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6393"/>
  <p:tag name="ORIGINALWIDTH" val="1.919357"/>
  <p:tag name="EMFCHILD" val="Tru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47033"/>
  <p:tag name="ORIGINALWIDTH" val="4.376104"/>
  <p:tag name="EMFCHILD" val="Tru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117"/>
  <p:tag name="ORIGINALWIDTH" val="2.149653"/>
  <p:tag name="EMFCHILD" val="Tru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748"/>
  <p:tag name="ORIGINALWIDTH" val="29.5"/>
  <p:tag name="LATEXADDIN" val="\documentclass{article}&#10;\usepackage{amsmath}&#10;\pagestyle{empty}&#10;\begin{document}&#10;&#10;$\mathsf{ExtCom}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"/>
  <p:tag name="EMFCHILD" val="Tru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4.5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$&#10;&#10;&#10;\end{document}"/>
  <p:tag name="IGUANATEXSIZE" val="20"/>
  <p:tag name="IGUANATEXCURSOR" val="3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504"/>
  <p:tag name="ORIGINALWIDTH" val="45.875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"/>
  <p:tag name="EMFCHILD" val="Tru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.06252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"/>
  <p:tag name="ORIGINALWIDTH" val="29.31252"/>
  <p:tag name="LATEXADDIN" val="\documentclass{article}&#10;\usepackage{amsmath}&#10;\pagestyle{empty}&#10;\begin{document}&#10;&#10;&#10;$\sigma' = 0^\lambda$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56252"/>
  <p:tag name="EMFCHILD" val="Tru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625"/>
  <p:tag name="EMFCHILD" val="Tru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1.875"/>
  <p:tag name="EMFCHILD" val="Tru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5"/>
  <p:tag name="LATEXADDIN" val="\documentclass{article}&#10;\usepackage{amsmath}&#10;\pagestyle{empty}&#10;\begin{document}&#10;&#10;&#10;$\sigma' = 0^\lambda$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1.625"/>
  <p:tag name="EMFCHILD" val="Tru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6.2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93752"/>
  <p:tag name="ORIGINALWIDTH" val="101.875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93752"/>
  <p:tag name="EMFCHILD" val="Tru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4.68752"/>
  <p:tag name="EMFCHILD" val="Tru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18752"/>
  <p:tag name="EMFCHILD" val="Tru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1252"/>
  <p:tag name="EMFCHILD" val="Tru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375"/>
  <p:tag name="EMFCHILD" val="Tru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875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3.562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8.9375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\mathcal{M}$&#10;\end{document}"/>
  <p:tag name="IGUANATEXSIZE" val="20"/>
  <p:tag name="IGUANATEXCURSOR" val="83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80883"/>
  <p:tag name="ORIGINALWIDTH" val="6.543293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R$&#10;\end{document}"/>
  <p:tag name="IGUANATEXSIZE" val="20"/>
  <p:tag name="IGUANATEXCURSOR" val="82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6.464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C(m)$&#10;\end{document}"/>
  <p:tag name="IGUANATEXSIZE" val="20"/>
  <p:tag name="IGUANATEXCURSOR" val="825"/>
  <p:tag name="TRANSPARENCY" val="True"/>
  <p:tag name="LATEXENGINEID" val="0"/>
  <p:tag name="TEMPFOLDER" val="c:\temp\"/>
  <p:tag name="LATEXFORMHEIGHT" val="400"/>
  <p:tag name="LATEXFORMWIDTH" val="580"/>
  <p:tag name="LATEXFORMWRAP" val="True"/>
  <p:tag name="BITMAPVECTOR" val="0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25.562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msf{Com}(m)$&#10;\end{document}"/>
  <p:tag name="IGUANATEXSIZE" val="20"/>
  <p:tag name="IGUANATEXCURSOR" val="101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25.562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msf{Com}(\tilde{m})$&#10;\end{document}"/>
  <p:tag name="IGUANATEXSIZE" val="20"/>
  <p:tag name="IGUANATEXCURSOR" val="102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66.7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m$ and $\tilde{m}$ satisfy non-trivial relation (e.g., $\tilde{m}=m+1$)&#10;\end{document}"/>
  <p:tag name="IGUANATEXSIZE" val="20"/>
  <p:tag name="IGUANATEXCURSOR" val="1057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8.437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_1$&#10;\end{document}"/>
  <p:tag name="IGUANATEXSIZE" val="20"/>
  <p:tag name="IGUANATEXCURSOR" val="58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8.437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_1$&#10;\end{document}"/>
  <p:tag name="IGUANATEXSIZE" val="20"/>
  <p:tag name="IGUANATEXCURSOR" val="58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52"/>
  <p:tag name="ORIGINALWIDTH" val="36.812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decom \$100&#10;\end{document}"/>
  <p:tag name="IGUANATEXSIZE" val="20"/>
  <p:tag name="IGUANATEXCURSOR" val="1008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752"/>
  <p:tag name="ORIGINALWIDTH" val="25.06252"/>
  <p:tag name="LATEXADDIN" val="\documentclass{article}&#10;\usepackage{amsmath}&#10;\pagestyle{empty}&#10;\begin{document}&#10;&#10;&#10;$\mathsf{ENMC}$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1"/>
  <p:tag name="ORIGINALWIDTH" val="48.625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_1 = \mathsf{Com}(\$100)$&#10;\end{document}"/>
  <p:tag name="IGUANATEXSIZE" val="20"/>
  <p:tag name="IGUANATEXCURSOR" val="585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481"/>
  <p:tag name="ORIGINALWIDTH" val="7.187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^*_2$&#10;\end{document}"/>
  <p:tag name="IGUANATEXSIZE" val="20"/>
  <p:tag name="IGUANATEXCURSOR" val="58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481"/>
  <p:tag name="ORIGINALWIDTH" val="36.2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decom \$101&#10;\end{document}"/>
  <p:tag name="IGUANATEXSIZE" val="20"/>
  <p:tag name="IGUANATEXCURSOR" val="1011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29155"/>
  <p:tag name="ORIGINALWIDTH" val="48.83084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^*_2 = \mathsf{Com}(\$101)$&#10;\end{document}"/>
  <p:tag name="IGUANATEXSIZE" val="20"/>
  <p:tag name="IGUANATEXCURSOR" val="61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2696"/>
  <p:tag name="ORIGINALWIDTH" val="2.791655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^*_2 = \mathsf{Com}(\$101)$&#10;\end{document}"/>
  <p:tag name="IGUANATEXSIZE" val="20"/>
  <p:tag name="IGUANATEXCURSOR" val="61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7067"/>
  <p:tag name="ORIGINALWIDTH" val="2.013642"/>
  <p:tag name="EMFCHILD" val="Tru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4225"/>
  <p:tag name="ORIGINALWIDTH" val="2.24248"/>
  <p:tag name="EMFCHILD" val="Tru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67892"/>
  <p:tag name="ORIGINALWIDTH" val="4.759518"/>
  <p:tag name="EMFCHILD" val="Tru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49397"/>
  <p:tag name="ORIGINALWIDTH" val="3.752697"/>
  <p:tag name="EMFCHILD" val="Tru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5755"/>
  <p:tag name="ORIGINALWIDTH" val="3.15777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$\mathsf{sWIAoK}$&#10;&#10;&#10;\end{document}"/>
  <p:tag name="IGUANATEXSIZE" val="20"/>
  <p:tag name="IGUANATEXCURSOR" val="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475"/>
  <p:tag name="ORIGINALWIDTH" val="4.530709"/>
  <p:tag name="EMFCHILD" val="Tru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29155"/>
  <p:tag name="ORIGINALWIDTH" val="1.693304"/>
  <p:tag name="EMFCHILD" val="Tru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7409"/>
  <p:tag name="ORIGINALWIDTH" val="2.791655"/>
  <p:tag name="EMFCHILD" val="Tru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37529"/>
  <p:tag name="ORIGINALWIDTH" val="2.379759"/>
  <p:tag name="EMFCHILD" val="Tru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20588"/>
  <p:tag name="ORIGINALWIDTH" val="3.020463"/>
  <p:tag name="EMFCHILD" val="Tru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37529"/>
  <p:tag name="ORIGINALWIDTH" val="2.379759"/>
  <p:tag name="EMFCHILD" val="Tru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29155"/>
  <p:tag name="ORIGINALWIDTH" val="1.647525"/>
  <p:tag name="EMFCHILD" val="Tru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62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decom \$101&#10;\end{document}"/>
  <p:tag name="IGUANATEXSIZE" val="20"/>
  <p:tag name="IGUANATEXCURSOR" val="1011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2.81252"/>
  <p:tag name="EMFCHILD" val="Tru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2.75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$\mathsf{sWIAoK}$&#10;&#10;&#10;\end{document}"/>
  <p:tag name="IGUANATEXSIZE" val="20"/>
  <p:tag name="IGUANATEXCURSOR" val="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25"/>
  <p:tag name="EMFCHILD" val="Tru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5.68752"/>
  <p:tag name="EMFCHILD" val="Tru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481"/>
  <p:tag name="ORIGINALWIDTH" val="2.81252"/>
  <p:tag name="EMFCHILD" val="Tru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481"/>
  <p:tag name="ORIGINALWIDTH" val="2.375"/>
  <p:tag name="EMFCHILD" val="Tru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06252"/>
  <p:tag name="EMFCHILD" val="Tru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481"/>
  <p:tag name="ORIGINALWIDTH" val="2.375"/>
  <p:tag name="EMFCHILD" val="Tru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481"/>
  <p:tag name="ORIGINALWIDTH" val="3.75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^*_2$&#10;\end{document}"/>
  <p:tag name="IGUANATEXSIZE" val="20"/>
  <p:tag name="IGUANATEXCURSOR" val="58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48"/>
  <p:tag name="ORIGINALWIDTH" val="2.75"/>
  <p:tag name="EMFCHILD" val="Tru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"/>
  <p:tag name="EMFCHILD" val="Tru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8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_1 = \mathsf{Com}(\$100)$&#10;\end{document}"/>
  <p:tag name="IGUANATEXSIZE" val="20"/>
  <p:tag name="IGUANATEXCURSOR" val="585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6495"/>
  <p:tag name="ORIGINALWIDTH" val="4.490771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tilde{\msf{id}}$&#10;&#10;&#10;\end{document}"/>
  <p:tag name="IGUANATEXSIZE" val="20"/>
  <p:tag name="IGUANATEXCURSOR" val="3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81252"/>
  <p:tag name="EMFCHILD" val="Tru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2"/>
  <p:tag name="ORIGINALWIDTH" val="4.75"/>
  <p:tag name="EMFCHILD" val="Tru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75"/>
  <p:tag name="EMFCHILD" val="Tru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125"/>
  <p:tag name="EMFCHILD" val="Tru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4.56252"/>
  <p:tag name="EMFCHILD" val="Tru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1"/>
  <p:tag name="ORIGINALWIDTH" val="1.625"/>
  <p:tag name="EMFCHILD" val="Tru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"/>
  <p:tag name="ORIGINALWIDTH" val="2.81252"/>
  <p:tag name="EMFCHILD" val="Tru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2.375"/>
  <p:tag name="EMFCHILD" val="Tru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5"/>
  <p:tag name="ORIGINALWIDTH" val="3"/>
  <p:tag name="EMFCHILD" val="Tru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5"/>
  <p:tag name="ORIGINALWIDTH" val="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1"/>
  <p:tag name="ORIGINALWIDTH" val="1.625"/>
  <p:tag name="EMFCHILD" val="Tru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562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decom \$100&#10;\end{document}"/>
  <p:tag name="IGUANATEXSIZE" val="20"/>
  <p:tag name="IGUANATEXCURSOR" val="1008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2.81252"/>
  <p:tag name="EMFCHILD" val="Tru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2.75"/>
  <p:tag name="EMFCHILD" val="Tru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25"/>
  <p:tag name="EMFCHILD" val="Tru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5.68752"/>
  <p:tag name="EMFCHILD" val="Tru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52"/>
  <p:tag name="ORIGINALWIDTH" val="2.81252"/>
  <p:tag name="EMFCHILD" val="Tru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"/>
  <p:tag name="ORIGINALWIDTH" val="2.43752"/>
  <p:tag name="EMFCHILD" val="Tru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06252"/>
  <p:tag name="EMFCHILD" val="Tru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06252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4.56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_1$&#10;\end{document}"/>
  <p:tag name="IGUANATEXSIZE" val="20"/>
  <p:tag name="IGUANATEXCURSOR" val="58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2.93752"/>
  <p:tag name="EMFCHILD" val="Tru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4.56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c_1$&#10;\end{document}"/>
  <p:tag name="IGUANATEXSIZE" val="20"/>
  <p:tag name="IGUANATEXCURSOR" val="589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2.93752"/>
  <p:tag name="EMFCHILD" val="Tru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5.7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m$ and $\tilde{m}$ satisfy non-trivial relation (e.g., $\tilde{m}=m+1$)&#10;\end{document}"/>
  <p:tag name="IGUANATEXSIZE" val="20"/>
  <p:tag name="IGUANATEXCURSOR" val="1057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3.18752"/>
  <p:tag name="EMFCHILD" val="Tru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56252"/>
  <p:tag name="EMFCHILD" val="Tru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3.875"/>
  <p:tag name="EMFCHILD" val="Tru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5.75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2.31252"/>
  <p:tag name="EMFCHILD" val="Tru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3.18752"/>
  <p:tag name="EMFCHILD" val="Tru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25"/>
  <p:tag name="EMFCHILD" val="Tru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1.5"/>
  <p:tag name="EMFCHILD" val="Tru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2.31252"/>
  <p:tag name="EMFCHILD" val="Tru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75"/>
  <p:tag name="ORIGINALWIDTH" val="2.31252"/>
  <p:tag name="EMFCHILD" val="Tru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3.43752"/>
  <p:tag name="EMFCHILD" val="Tru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56252"/>
  <p:tag name="EMFCHILD" val="Tru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3.125"/>
  <p:tag name="EMFCHILD" val="Tru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56252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"/>
  <p:tag name="ORIGINALWIDTH" val="1.93752"/>
  <p:tag name="EMFCHILD" val="Tru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18752"/>
  <p:tag name="EMFCHILD" val="Tru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2.375"/>
  <p:tag name="EMFCHILD" val="Tru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1.5"/>
  <p:tag name="EMFCHILD" val="Tru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5"/>
  <p:tag name="EMFCHILD" val="Tru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1.5"/>
  <p:tag name="EMFCHILD" val="Tru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3.18752"/>
  <p:tag name="EMFCHILD" val="Tru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"/>
  <p:tag name="ORIGINALWIDTH" val="1.625"/>
  <p:tag name="EMFCHILD" val="Tru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2.375"/>
  <p:tag name="EMFCHILD" val="Tru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2.75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52"/>
  <p:tag name="ORIGINALWIDTH" val="4.31252"/>
  <p:tag name="LATEXADDIN" val="\documentclass{article}&#10;\usepackage{amsmath}&#10;\pagestyle{empty}&#10;\begin{document}&#10;&#10;&#10;$\mathsf{ENMC}$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"/>
  <p:tag name="ORIGINALWIDTH" val="1.56252"/>
  <p:tag name="EMFCHILD" val="Tru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3.18752"/>
  <p:tag name="EMFCHILD" val="Tru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18752"/>
  <p:tag name="EMFCHILD" val="Tru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1.5"/>
  <p:tag name="EMFCHILD" val="Tru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3.125"/>
  <p:tag name="EMFCHILD" val="Tru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56252"/>
  <p:tag name="EMFCHILD" val="Tru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625"/>
  <p:tag name="EMFCHILD" val="Tru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2.75"/>
  <p:tag name="EMFCHILD" val="Tru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75"/>
  <p:tag name="EMFCHILD" val="Tru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"/>
  <p:tag name="ORIGINALWIDTH" val="3.25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52"/>
  <p:tag name="ORIGINALWIDTH" val="4.81252"/>
  <p:tag name="EMFCHILD" val="Tru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75"/>
  <p:tag name="EMFCHILD" val="Tru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0.8125197"/>
  <p:tag name="EMFCHILD" val="Tru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3.93752"/>
  <p:tag name="EMFCHILD" val="Tru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5.81252"/>
  <p:tag name="EMFCHILD" val="Tru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2"/>
  <p:tag name="ORIGINALWIDTH" val="4.68752"/>
  <p:tag name="EMFCHILD" val="Tru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5.75"/>
  <p:tag name="EMFCHILD" val="Tru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4.68752"/>
  <p:tag name="EMFCHILD" val="Tru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2.375"/>
  <p:tag name="EMFCHILD" val="Tru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625"/>
  <p:tag name="EMFCHILD" val="Tru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87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msf{Com}(\tilde{m})$&#10;\end{document}"/>
  <p:tag name="IGUANATEXSIZE" val="20"/>
  <p:tag name="IGUANATEXCURSOR" val="102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52"/>
  <p:tag name="ORIGINALWIDTH" val="6.31252"/>
  <p:tag name="EMFCHILD" val="Tru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25"/>
  <p:tag name="EMFCHILD" val="Tru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4.68752"/>
  <p:tag name="EMFCHILD" val="Tru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68752"/>
  <p:tag name="EMFCHILD" val="Tru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4.18752"/>
  <p:tag name="EMFCHILD" val="Tru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6.125"/>
  <p:tag name="EMFCHILD" val="Tru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75"/>
  <p:tag name="EMFCHILD" val="Tru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87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msf{Com}(m)$&#10;\end{document}"/>
  <p:tag name="IGUANATEXSIZE" val="20"/>
  <p:tag name="IGUANATEXCURSOR" val="101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25"/>
  <p:tag name="EMFCHILD" val="Tru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4.68752"/>
  <p:tag name="EMFCHILD" val="Tru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68752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752"/>
  <p:tag name="ORIGINALWIDTH" val="4.93752"/>
  <p:tag name="EMFCHILD" val="Tru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6.125"/>
  <p:tag name="EMFCHILD" val="Tru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7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687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16.06252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 \ne \tilde{\msf{id}}$&#10;&#10;&#10;\end{document}"/>
  <p:tag name="IGUANATEXSIZE" val="20"/>
  <p:tag name="IGUANATEXCURSOR" val="3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7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0.5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 \ne \tilde{\msf{id}}$&#10;&#10;&#10;\end{document}"/>
  <p:tag name="IGUANATEXSIZE" val="20"/>
  <p:tag name="IGUANATEXCURSOR" val="3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375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.06252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56252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625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1.875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"/>
  <p:tag name="ORIGINALWIDTH" val="3.93752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8.9375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\mathcal{M}$&#10;\end{document}"/>
  <p:tag name="IGUANATEXSIZE" val="20"/>
  <p:tag name="IGUANATEXCURSOR" val="83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5"/>
  <p:tag name="ORIGINALWIDTH" val="3.31252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0.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5"/>
  <p:tag name="LATEXADDIN" val="\documentclass{article}&#10;\usepackage{amsmath}&#10;\pagestyle{empty}&#10;\begin{document}&#10;&#10;&#10;$\sigma' = 0^\lambda$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1.625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6.25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93752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4.6875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37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18752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125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375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875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48"/>
  <p:tag name="ORIGINALWIDTH" val="4.25"/>
  <p:tag name="LATEXADDIN" val="\documentclass{article}&#10;\usepackage{amsmath}&#10;\pagestyle{empty}&#10;\begin{document}&#10;&#10;$\mathsf{ExtCom}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4.2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43834"/>
  <p:tag name="ORIGINALWIDTH" val="4.140418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tilde{\msf{id}}$&#10;&#10;&#10;\end{document}"/>
  <p:tag name="IGUANATEXSIZE" val="20"/>
  <p:tag name="IGUANATEXCURSOR" val="3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48"/>
  <p:tag name="ORIGINALWIDTH" val="2.875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8748"/>
  <p:tag name="ORIGINALWIDTH" val="4.875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48"/>
  <p:tag name="ORIGINALWIDTH" val="4.06252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48"/>
  <p:tag name="ORIGINALWIDTH" val="5.875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4.81252"/>
  <p:tag name="LATEXADDIN" val="\documentclass{article}&#10;\usepackage{amsmath}&#10;\pagestyle{empty}&#10;\begin{document}&#10;&#10;&#10;$\sigma \leftarrow \{0,1\}^\lambda$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8.125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1252"/>
  <p:tag name="ORIGINALWIDTH" val="3.25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81252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252"/>
  <p:tag name="ORIGINALWIDTH" val="1.06252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"/>
  <p:tag name="ORIGINALWIDTH" val="3.06252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444"/>
  <p:tag name="ORIGINALWIDTH" val="0.6688468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1252"/>
  <p:tag name="ORIGINALWIDTH" val="3.25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3697"/>
  <p:tag name="ORIGINALWIDTH" val="2.993841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504"/>
  <p:tag name="ORIGINALWIDTH" val="45.875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93752"/>
  <p:tag name="ORIGINALWIDTH" val="101.875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9791"/>
  <p:tag name="ORIGINALWIDTH" val="61.03482"/>
  <p:tag name="LATEXADDIN" val="\documentclass{article}&#10;\usepackage{amsmath}&#10;\pagestyle{empty}&#10;\begin{document}&#10;&#10;$\mathcal{A}(x,  \mathrm{id}, \widetilde{x}, \widetilde{w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7504"/>
  <p:tag name="ORIGINALWIDTH" val="23.562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widetilde{\sigma})$&#10;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"/>
  <p:tag name="ORIGINALWIDTH" val="45.875"/>
  <p:tag name="LATEXADDIN" val="\documentclass{article}&#10;\usepackage{amsmath}&#10;\pagestyle{empty}&#10;\begin{document}&#10;&#10;$\mathsf{ENMC}_{\widetilde{\mathrm{id}}}(\widetilde{\sigma}')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0.6875197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$&#10;&#10;&#10;\end{document}"/>
  <p:tag name="IGUANATEXSIZE" val="20"/>
  <p:tag name="IGUANATEXCURSOR" val="3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widetilde{\sigma})$&#10;&#10;&#10;\end{document}"/>
  <p:tag name="IGUANATEXSIZE" val="20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87504"/>
  <p:tag name="ORIGINALWIDTH" val="101.875"/>
  <p:tag name="LATEXADDIN" val="\documentclass{article}&#10;\usepackage{amsmath}&#10;\pagestyle{empty}&#10;\begin{document}&#10;&#10;\begin{enumerate}&#10;\item&#10;$\exists \widetilde{w}$ s.t. $R(\widetilde{x},\widetilde{w})=1$, {\bf or}&#10;\item&#10;$\widetilde{\sigma}'$ in $\mathsf{ENMC}$ equals $\widetilde{\sigma}$&#10;\end{enumerate}&#10;\end{document}"/>
  <p:tag name="IGUANATEXSIZE" val="20"/>
  <p:tag name="IGUANATEXCURSOR" val="25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"/>
  <p:tag name="ORIGINALWIDTH" val="29.31252"/>
  <p:tag name="LATEXADDIN" val="\documentclass{article}&#10;\usepackage{amsmath}&#10;\pagestyle{empty}&#10;\begin{document}&#10;&#10;&#10;$\sigma' = 0^\lambda$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6.875"/>
  <p:tag name="LATEXADDIN" val="\documentclass{article}&#10;\usepackage{amsmath}&#10;\usepackage{color}&#10;\pagestyle{empty}&#10;\begin{document}&#10;&#10;{\color{red}$\sigma$}&#10;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0778"/>
  <p:tag name="ORIGINALWIDTH" val="20.9367"/>
  <p:tag name="LATEXADDIN" val="\documentclass{article}&#10;\usepackage{amsmath}&#10;\usepackage{color}&#10;\pagestyle{empty}&#10;\begin{document}&#10;&#10;\color{red}$\sigma'=\sigma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5.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sigma$&#10;\end{document}"/>
  <p:tag name="IGUANATEXSIZE" val="20"/>
  <p:tag name="IGUANATEXCURSOR" val="1008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"/>
  <p:tag name="ORIGINALWIDTH" val="5.62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w$&#10;\end{document}"/>
  <p:tag name="IGUANATEXSIZE" val="20"/>
  <p:tag name="IGUANATEXCURSOR" val="100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62805"/>
  <p:tag name="ORIGINALWIDTH" val="4.02456"/>
  <p:tag name="LATEXADDIN" val="\documentclass{article}&#10;\usepackage{amsmath}&#10;\usepackage{color}&#10;\pagestyle{empty}&#10;\begin{document}&#10;&#10;\color{red}$\sigma'=\sigma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84496"/>
  <p:tag name="ORIGINALWIDTH" val="1.356588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44459"/>
  <p:tag name="ORIGINALWIDTH" val="5.064597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62805"/>
  <p:tag name="ORIGINALWIDTH" val="4.02456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5"/>
  <p:tag name="LATEXADDIN" val="\documentclass{article}&#10;\usepackage{amsmath}&#10;\pagestyle{empty}&#10;\begin{document}&#10;&#10;&#10;$\sigma' = 0^\lambda$&#10;&#10;\end{document}"/>
  <p:tag name="IGUANATEXSIZE" val="20"/>
  <p:tag name="IGUANATEXCURSOR" val="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1.625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6.25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93752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1.937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\big(\msf{View}'_{\mcal{M}}, \tilde{m}'\big)$&#10;\end{document}"/>
  <p:tag name="IGUANATEXSIZE" val="20"/>
  <p:tag name="IGUANATEXCURSOR" val="1026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\widetilde{w}$ s.t. $R(\widetilde{x},\widetilde{w})=1$, {\bf or}&#10;\item&#10;$\widetilde{\sigma}'$ in $\mathsf{ENMC}$ equals $\widetilde{\sigma}$&#10;\end{enumerate}&#10;\end{document}"/>
  <p:tag name="IGUANATEXSIZE" val="20"/>
  <p:tag name="IGUANATEXCURSOR" val="25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5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4.625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4.93752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1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4.93752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80883"/>
  <p:tag name="ORIGINALWIDTH" val="6.543293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R$&#10;\end{document}"/>
  <p:tag name="IGUANATEXSIZE" val="20"/>
  <p:tag name="IGUANATEXCURSOR" val="82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0.625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1.06252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6252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625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5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75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1.875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4.75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5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"/>
  <p:tag name="ORIGINALWIDTH" val="1.31252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widetilde{\sigma})$&#10;&#10;&#10;\end{document}"/>
  <p:tag name="IGUANATEXSIZE" val="20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5.06252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6.18752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widetilde{\mathrm{id}}}(\widetilde{\sigma}')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68752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6.18752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4.81252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0001"/>
  <p:tag name="ORIGINALWIDTH" val="3.93752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375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43752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125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4.87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0.8125197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widetilde{\sigma})$&#10;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5.12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197"/>
  <p:tag name="ORIGINALWIDTH" val="4.06252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687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4.06252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43752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25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6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6122"/>
  <p:tag name="ORIGINALWIDTH" val="6.986397"/>
  <p:tag name="LATEXADDIN" val="\documentclass{article}&#10;\usepackage{amsmath}&#10;\pagestyle{empty}&#10;\begin{document}&#10;&#10;$\mathcal{A}(x,  \mathrm{id}, \widetilde{x}, \widetilde{w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117"/>
  <p:tag name="ORIGINALWIDTH" val="2.072904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9944"/>
  <p:tag name="ORIGINALWIDTH" val="4.452853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6393"/>
  <p:tag name="ORIGINALWIDTH" val="1.919357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47033"/>
  <p:tag name="ORIGINALWIDTH" val="4.452853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51624"/>
  <p:tag name="ORIGINALWIDTH" val="4.99029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9944"/>
  <p:tag name="ORIGINALWIDTH" val="4.529651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1.31252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51624"/>
  <p:tag name="ORIGINALWIDTH" val="4.99029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9944"/>
  <p:tag name="ORIGINALWIDTH" val="5.988319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729"/>
  <p:tag name="ORIGINALWIDTH" val="1.074827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51624"/>
  <p:tag name="ORIGINALWIDTH" val="4.99029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6393"/>
  <p:tag name="ORIGINALWIDTH" val="1.919357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47033"/>
  <p:tag name="ORIGINALWIDTH" val="4.376104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117"/>
  <p:tag name="ORIGINALWIDTH" val="2.149653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1.93752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6.464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C(m)$&#10;\end{document}"/>
  <p:tag name="IGUANATEXSIZE" val="20"/>
  <p:tag name="IGUANATEXCURSOR" val="825"/>
  <p:tag name="TRANSPARENCY" val="True"/>
  <p:tag name="LATEXENGINEID" val="0"/>
  <p:tag name="TEMPFOLDER" val="c:\temp\"/>
  <p:tag name="LATEXFORMHEIGHT" val="400"/>
  <p:tag name="LATEXFORMWIDTH" val="580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2|60.2|16.4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36.3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pick}{\ensuremath{\xleftarrow{\$}}\xspace}&#10;\newcommand{\SecPar}{\ensuremath{\lambda}\xspace}&#10;\newcommand{\Set}[1]{\ensuremath{\{ #1 \}}\xspace}&#10;&#10;\begin{document}&#10;&#10;$\vdots$&#10;\end{document}"/>
  <p:tag name="IGUANATEXSIZE" val="20"/>
  <p:tag name="IGUANATEXCURSOR" val="3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.06252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56252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625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1.875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3.68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(x, w)&#10;\end{document}"/>
  <p:tag name="IGUANATEXSIZE" val="20"/>
  <p:tag name="IGUANATEXCURSOR" val="64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23.00004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x\in L$&#10;\end{document}"/>
  <p:tag name="IGUANATEXSIZE" val="20"/>
  <p:tag name="IGUANATEXCURSOR" val="645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36.3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pick}{\ensuremath{\xleftarrow{\$}}\xspace}&#10;\newcommand{\SecPar}{\ensuremath{\lambda}\xspace}&#10;\newcommand{\Set}[1]{\ensuremath{\{ #1 \}}\xspace}&#10;&#10;\begin{document}&#10;&#10;$\vdots$&#10;\end{document}"/>
  <p:tag name="IGUANATEXSIZE" val="20"/>
  <p:tag name="IGUANATEXCURSOR" val="3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4.68752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18752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1252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375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875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52"/>
  <p:tag name="ORIGINALWIDTH" val="22.93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\in L$&#10;\end{document}"/>
  <p:tag name="IGUANATEXSIZE" val="20"/>
  <p:tag name="IGUANATEXCURSOR" val="65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504"/>
  <p:tag name="ORIGINALWIDTH" val="45.875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5039"/>
  <p:tag name="ORIGINALWIDTH" val="6.18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$&#10;\end{document}"/>
  <p:tag name="IGUANATEXSIZE" val="20"/>
  <p:tag name="IGUANATEXCURSOR" val="65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93752"/>
  <p:tag name="ORIGINALWIDTH" val="101.875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3.562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687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7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9.37504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(x, \widetilde{x}, z)$&#10;\end{document}"/>
  <p:tag name="IGUANATEXSIZE" val="20"/>
  <p:tag name="IGUANATEXCURSOR" val="660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36.3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pick}{\ensuremath{\xleftarrow{\$}}\xspace}&#10;\newcommand{\SecPar}{\ensuremath{\lambda}\xspace}&#10;\newcommand{\Set}[1]{\ensuremath{\{ #1 \}}\xspace}&#10;&#10;\begin{document}&#10;&#10;$\vdots$&#10;\end{document}"/>
  <p:tag name="IGUANATEXSIZE" val="20"/>
  <p:tag name="IGUANATEXCURSOR" val="3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752"/>
  <p:tag name="ORIGINALWIDTH" val="22.93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\in L$&#10;\end{document}"/>
  <p:tag name="IGUANATEXSIZE" val="20"/>
  <p:tag name="IGUANATEXCURSOR" val="65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.06252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56252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625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80883"/>
  <p:tag name="ORIGINALWIDTH" val="6.543293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R$&#10;\end{document}"/>
  <p:tag name="IGUANATEXSIZE" val="20"/>
  <p:tag name="IGUANATEXCURSOR" val="82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5039"/>
  <p:tag name="ORIGINALWIDTH" val="6.18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$&#10;\end{document}"/>
  <p:tag name="IGUANATEXSIZE" val="20"/>
  <p:tag name="IGUANATEXCURSOR" val="65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1.875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9.37504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(x, \widetilde{x}, z)$&#10;\end{document}"/>
  <p:tag name="IGUANATEXSIZE" val="20"/>
  <p:tag name="IGUANATEXCURSOR" val="660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3.7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b$&#10;\end{document}"/>
  <p:tag name="IGUANATEXSIZE" val="20"/>
  <p:tag name="IGUANATEXCURSOR" val="1002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1212"/>
  <p:tag name="ORIGINALWIDTH" val="5.558544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b'$&#10;\end{document}"/>
  <p:tag name="IGUANATEXSIZE" val="20"/>
  <p:tag name="IGUANATEXCURSOR" val="100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4.68752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18752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1252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375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875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83.23961"/>
  <p:tag name="LATEXADDIN" val="\documentclass{article}&#10;\usepackage{amsmath}&#10;\pagestyle{empty}&#10;\newcommand{\msf}{\mathsf}&#10;\newcommand{\mcal}{\mathcal}&#10;\newcommand{\cind}{\stackrel{\text{c}}{\approx}}&#10;\newcommand{\secpar}{\lambda}&#10;\renewcommand{\tilde}{\widetilde}&#10;\begin{document}&#10;&#10;$\cind$&#10;&#10;\end{document}"/>
  <p:tag name="IGUANATEXSIZE" val="20"/>
  <p:tag name="IGUANATEXCURSOR" val="2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504"/>
  <p:tag name="ORIGINALWIDTH" val="45.875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28.93752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($\in \{0,1\}$)&#10;\end{document}"/>
  <p:tag name="IGUANATEXSIZE" val="20"/>
  <p:tag name="IGUANATEXCURSOR" val="1011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000039"/>
  <p:tag name="ORIGINALWIDTH" val="31.50004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93752"/>
  <p:tag name="ORIGINALWIDTH" val="101.875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3.562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9.43752"/>
  <p:tag name="LATEXADDIN" val="\documentclass{article}&#10;\usepackage{amsmath}&#10;\usepackage{color}&#10;\pagestyle{empty}&#10;\begin{document}&#10;&#10;$P(x,w)$&#10;&#10;&#10;\end{document}"/>
  <p:tag name="IGUANATEXSIZE" val="20"/>
  <p:tag name="IGUANATEXCURSOR" val="1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19.25004"/>
  <p:tag name="LATEXADDIN" val="\documentclass{article}&#10;\usepackage{amsmath}&#10;\usepackage{color}&#10;\pagestyle{empty}&#10;\begin{document}&#10;&#10;$V(x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48"/>
  <p:tag name="ORIGINALWIDTH" val="47.25"/>
  <p:tag name="LATEXADDIN" val="\documentclass{article}&#10;\usepackage{amsmath}&#10;\usepackage{color}&#10;\pagestyle{empty}&#10;\begin{document}&#10;&#10;$P(x\vee x',w)$&#10;&#10;&#10;\end{document}"/>
  <p:tag name="IGUANATEXSIZE" val="20"/>
  <p:tag name="IGUANATEXCURSOR" val="10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19.25004"/>
  <p:tag name="LATEXADDIN" val="\documentclass{article}&#10;\usepackage{amsmath}&#10;\usepackage{color}&#10;\pagestyle{empty}&#10;\begin{document}&#10;&#10;$V(x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78.93752"/>
  <p:tag name="LATEXADDIN" val="\documentclass{article}&#10;\usepackage{amsmath}&#10;\usepackage{color}&#10;\pagestyle{empty}&#10;\begin{document}&#10;&#10;$\mathsf{Sim}(x') = (\alpha', \beta', \gamma')$&#10;&#10;&#10;\end{document}"/>
  <p:tag name="IGUANATEXSIZE" val="20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8.9375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\mathcal{M}$&#10;\end{document}"/>
  <p:tag name="IGUANATEXSIZE" val="20"/>
  <p:tag name="IGUANATEXCURSOR" val="83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43752"/>
  <p:tag name="ORIGINALWIDTH" val="41.93752"/>
  <p:tag name="LATEXADDIN" val="\documentclass{article}&#10;\usepackage{amsmath}&#10;\usepackage{color}&#10;\pagestyle{empty}&#10;\begin{document}&#10;&#10;$\hat{\beta} = \beta \oplus \beta'$&#10;&#10;&#10;\end{document}"/>
  <p:tag name="IGUANATEXSIZE" val="20"/>
  <p:tag name="IGUANATEXCURSOR" val="11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2.43752"/>
  <p:tag name="LATEXADDIN" val="\documentclass{article}&#10;\usepackage{amsmath}&#10;\usepackage{color}&#10;\pagestyle{empty}&#10;\begin{document}&#10;&#10;$\hat{\beta} = \beta \oplus \beta'$&#10;&#10;&#10;\end{document}"/>
  <p:tag name="IGUANATEXSIZE" val="20"/>
  <p:tag name="IGUANATEXCURSOR" val="11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5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6.06252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5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06252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5"/>
  <p:tag name="ORIGINALWIDTH" val="5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4.125"/>
  <p:tag name="LATEXADDIN" val="\documentclass{article}&#10;\usepackage{amsmath}&#10;\usepackage{color}&#10;\pagestyle{empty}&#10;\begin{document}&#10;&#10;$\mathsf{Sim}(x') = (\alpha', \beta', \gamma')$&#10;&#10;&#10;\end{document}"/>
  <p:tag name="IGUANATEXSIZE" val="20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0.8125197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4.5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$&#10;&#10;&#10;\end{document}"/>
  <p:tag name="IGUANATEXSIZE" val="20"/>
  <p:tag name="IGUANATEXCURSOR" val="3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68752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6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06252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5.06252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752"/>
  <p:tag name="ORIGINALWIDTH" val="1.06252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6495"/>
  <p:tag name="ORIGINALWIDTH" val="4.490771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tilde{\msf{id}}$&#10;&#10;&#10;\end{document}"/>
  <p:tag name="IGUANATEXSIZE" val="20"/>
  <p:tag name="IGUANATEXCURSOR" val="3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"/>
  <p:tag name="ORIGINALWIDTH" val="4.93752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56252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752"/>
  <p:tag name="ORIGINALWIDTH" val="1.06252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4.68752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56252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875"/>
  <p:tag name="LATEXADDIN" val="\documentclass{article}&#10;\usepackage{amsmath}&#10;\usepackage{color}&#10;\pagestyle{empty}&#10;\begin{document}&#10;&#10;$V(x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25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81252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16.06252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 \ne \tilde{\msf{id}}$&#10;&#10;&#10;\end{document}"/>
  <p:tag name="IGUANATEXSIZE" val="20"/>
  <p:tag name="IGUANATEXCURSOR" val="3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48"/>
  <p:tag name="ORIGINALWIDTH" val="6.56252"/>
  <p:tag name="LATEXADDIN" val="\documentclass{article}&#10;\usepackage{amsmath}&#10;\usepackage{color}&#10;\pagestyle{empty}&#10;\begin{document}&#10;&#10;$P(x\vee x',w)$&#10;&#10;&#10;\end{document}"/>
  <p:tag name="IGUANATEXSIZE" val="20"/>
  <p:tag name="IGUANATEXCURSOR" val="10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48"/>
  <p:tag name="ORIGINALWIDTH" val="2.125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6252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5.125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56252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48"/>
  <p:tag name="ORIGINALWIDTH" val="1.56252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06252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48"/>
  <p:tag name="ORIGINALWIDTH" val="2.125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875"/>
  <p:tag name="LATEXADDIN" val="\documentclass{article}&#10;\usepackage{amsmath}&#10;\usepackage{color}&#10;\pagestyle{empty}&#10;\begin{document}&#10;&#10;$V(x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1643.794"/>
  <p:tag name="LATEXADDIN" val="\documentclass{article}&#10;\usepackage{amsmath}&#10;\pagestyle{empty}&#10;\newcommand{\msf}{\mathsf}&#10;\newcommand{\mcal}{\mathcal}&#10;\newcommand{\secpar}{\lambda}&#10;\renewcommand{\tilde}{\widetilde}&#10;\begin{document}&#10;&#10;$\msf{mim}^{\mcal{M}}_{\langle C, R \rangle}(\secpar, m) :=(\msf{View}_{\mcal{M}}, \tilde{m})$&#10;&#10;\end{document}"/>
  <p:tag name="IGUANATEXSIZE" val="20"/>
  <p:tag name="IGUANATEXCURSOR" val="2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0.5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 \ne \tilde{\msf{id}}$&#10;&#10;&#10;\end{document}"/>
  <p:tag name="IGUANATEXSIZE" val="20"/>
  <p:tag name="IGUANATEXCURSOR" val="3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25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81252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625"/>
  <p:tag name="LATEXADDIN" val="\documentclass{article}&#10;\usepackage{amsmath}&#10;\usepackage{color}&#10;\pagestyle{empty}&#10;\begin{document}&#10;&#10;$P(x,w)$&#10;&#10;&#10;\end{document}"/>
  <p:tag name="IGUANATEXSIZE" val="20"/>
  <p:tag name="IGUANATEXCURSOR" val="1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25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25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687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375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75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LATEXADDIN" val="\documentclass{article}&#10;\usepackage{amsmath}&#10;\pagestyle{empty}&#10;\begin{document}&#10;&#10;\begin{enumerate}&#10;\item&#10;$\exists w$ s.t. $R(x,w)=1$, {\bf or}&#10;\item&#10;$\sigma'$ in $\mathsf{ENMC}$ equals $\sigma$&#10;\end{enumerate}&#10;\end{document}"/>
  <p:tag name="IGUANATEXSIZE" val="20"/>
  <p:tag name="IGUANATEXCURSOR" val="2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81252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"/>
  <p:tag name="ORIGINALWIDTH" val="3.93752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6.375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43752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5.93752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521"/>
  <p:tag name="ORIGINALWIDTH" val="2.06252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52"/>
  <p:tag name="ORIGINALWIDTH" val="5.93752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2.93752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252"/>
  <p:tag name="ORIGINALWIDTH" val="1.06252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5"/>
  <p:tag name="ORIGINALWIDTH" val="3.31252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56252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625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56252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.56252"/>
  <p:tag name="EMFCHILD" val="Tru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1.875"/>
  <p:tag name="EMFCHILD" val="Tru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5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125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4.5625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0.5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6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4.625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43752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375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4.5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4.06252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1.93752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93752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4.75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06252"/>
  <p:tag name="LATEXADDIN" val="\documentclass{article}&#10;\usepackage{amsmath}&#10;\pagestyle{empty}&#10;\begin{document}&#10;&#10;&#10;$\mathsf{sWIAoK}$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375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8.56252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0.875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68752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125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5.18752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43834"/>
  <p:tag name="ORIGINALWIDTH" val="4.140418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tilde{\msf{id}}$&#10;&#10;&#10;\end{document}"/>
  <p:tag name="IGUANATEXSIZE" val="20"/>
  <p:tag name="IGUANATEXCURSOR" val="3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4.68752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18752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1252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375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444"/>
  <p:tag name="ORIGINALWIDTH" val="0.6688468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875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3697"/>
  <p:tag name="ORIGINALWIDTH" val="2.993841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2.1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62504"/>
  <p:tag name="ORIGINALWIDTH" val="45.875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6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3.562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83.25"/>
  <p:tag name="LATEXADDIN" val="\documentclass{article}&#10;\usepackage{amsmath}&#10;\usepackage{color}&#10;\pagestyle{empty}&#10;\begin{document}&#10;&#10;$\mathsf{Com}(z_1), \ldots, \mathsf{Com}(z_\ell)$&#10;&#10;&#10;\end{document}"/>
  <p:tag name="IGUANATEXSIZE" val="20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48"/>
  <p:tag name="ORIGINALWIDTH" val="36.31252"/>
  <p:tag name="LATEXADDIN" val="\documentclass{article}&#10;\usepackage{amsmath}&#10;\usepackage{color}&#10;\pagestyle{empty}&#10;\begin{document}&#10;&#10;$v_1, \ldots, v_\ell$&#10;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1342"/>
  <p:tag name="ORIGINALWIDTH" val="27.4065"/>
  <p:tag name="LATEXADDIN" val="\documentclass{article}&#10;\usepackage{amsmath}&#10;\usepackage{color}&#10;\pagestyle{empty}&#10;\begin{document}&#10;&#10;ZKArg&#10;&#10;&#10;\end{document}"/>
  <p:tag name="IGUANATEXSIZE" val="20"/>
  <p:tag name="IGUANATEXCURSOR" val="1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2.7372"/>
  <p:tag name="LATEXADDIN" val="\documentclass{article}&#10;\usepackage{amsmath}&#10;\pagestyle{empty}&#10;&#10;\renewcommand{\tilde}{\widetilde}&#10;&#10;\begin{document}&#10;&#10;$\tilde{m}$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0.6875197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id}$&#10;&#10;&#10;\end{document}"/>
  <p:tag name="IGUANATEXSIZE" val="20"/>
  <p:tag name="IGUANATEXCURSOR" val="3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40"/>
  <p:tag name="LATEXADDIN" val="\documentclass{article}&#10;\usepackage{amsmath}&#10;\usepackage{color}&#10;\pagestyle{empty}&#10;\begin{document}&#10;&#10;$w_1, \ldots, w_\ell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79.125"/>
  <p:tag name="LATEXADDIN" val="\documentclass{article}&#10;\usepackage{amsmath}&#10;\usepackage{color}&#10;\pagestyle{empty}&#10;\begin{document}&#10;&#10;$\forall i\in [\ell]$, $w_i = \langle v_i, z_i \rangle$&#10;&#10;&#10;\end{document}"/>
  <p:tag name="IGUANATEXSIZE" val="20"/>
  <p:tag name="IGUANATEXCURSOR" val="15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6252"/>
  <p:tag name="ORIGINALWIDTH" val="13.125"/>
  <p:tag name="LATEXADDIN" val="\documentclass{article}&#10;\usepackage{amsmath}&#10;\usepackage{color}&#10;\pagestyle{empty}&#10;\begin{document}&#10;&#10;$R_{\mathrm{id}}$&#10;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34.81252"/>
  <p:tag name="LATEXADDIN" val="\documentclass{article}&#10;\usepackage{amsmath}&#10;\usepackage{color}&#10;\pagestyle{empty}&#10;\begin{document}&#10;&#10;&#10;{\color{red} {\bf or} $x\in L$}&#10;&#10;&#10;\end{document}"/>
  <p:tag name="IGUANATEXSIZE" val="20"/>
  <p:tag name="IGUANATEXCURSOR" val="13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7.125"/>
  <p:tag name="LATEXADDIN" val="\documentclass{article}&#10;\usepackage{amsmath}&#10;\usepackage{color}&#10;\pagestyle{empty}&#10;\begin{document}&#10;&#10;$C_{\mathrm{id}}(\sigma'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19.625"/>
  <p:tag name="LATEXADDIN" val="\documentclass{article}&#10;\usepackage{amsmath}&#10;\usepackage{color}&#10;\pagestyle{empty}&#10;\begin{document}&#10;&#10;{\color{red} $x, w)$}&#10;&#10;&#10;&#10;\end{document}"/>
  <p:tag name="IGUANATEXSIZE" val="20"/>
  <p:tag name="IGUANATEXCURSOR" val="12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875"/>
  <p:tag name="LATEXADDIN" val="\documentclass{article}&#10;\usepackage{amsmath}&#10;\usepackage{color}&#10;\pagestyle{empty}&#10;\begin{document}&#10;&#10;{\color{red} $x, w)$}&#10;&#10;&#10;&#10;\end{document}"/>
  <p:tag name="IGUANATEXSIZE" val="20"/>
  <p:tag name="IGUANATEXCURSOR" val="12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125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43752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2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8752"/>
  <p:tag name="ORIGINALWIDTH" val="6.5"/>
  <p:tag name="LATEXADDIN" val="\documentclass{article}&#10;\usepackage{amsmath}&#10;\usepackage{color}&#10;\pagestyle{empty}&#10;\begin{document}&#10;&#10;$C_{\mathrm{id}}(\sigma'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43752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75"/>
  <p:tag name="LATEXADDIN" val="\documentclass{article}&#10;\usepackage{amsmath}&#10;\usepackage{color}&#10;\pagestyle{empty}&#10;\begin{document}&#10;&#10;&#10;{\color{red} {\bf or} $x\in L$}&#10;&#10;&#10;\end{document}"/>
  <p:tag name="IGUANATEXSIZE" val="20"/>
  <p:tag name="IGUANATEXCURSOR" val="13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68752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4.625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75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($\in \{0,1\}$)&#10;\end{document}"/>
  <p:tag name="IGUANATEXSIZE" val="20"/>
  <p:tag name="IGUANATEXCURSOR" val="1011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4.625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5.56252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"/>
  <p:tag name="ORIGINALWIDTH" val="6.93752"/>
  <p:tag name="LATEXADDIN" val="\documentclass{article}&#10;\usepackage{amsmath}&#10;\usepackage{color}&#10;\pagestyle{empty}&#10;\begin{document}&#10;&#10;$R_{\mathrm{id}}$&#10;&#10;&#10;\end{document}"/>
  <p:tag name="IGUANATEXSIZE" val="20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1.5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"/>
  <p:tag name="ORIGINALWIDTH" val="3.625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4.93752"/>
  <p:tag name="LATEXADDIN" val="\documentclass{article}&#10;\usepackage{amsmath}&#10;\usepackage{color}&#10;\pagestyle{empty}&#10;\begin{document}&#10;&#10;$\forall i\in [\ell]$, $w_i = \langle v_i, z_i \rangle$&#10;&#10;&#10;\end{document}"/>
  <p:tag name="IGUANATEXSIZE" val="20"/>
  <p:tag name="IGUANATEXCURSOR" val="15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2.375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4.43752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1.25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3.5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5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1.25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5.93752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93752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6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93752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93752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2.56252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875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6.06252"/>
  <p:tag name="LATEXADDIN" val="\documentclass{article}&#10;\usepackage{amsmath}&#10;\usepackage{color}&#10;\pagestyle{empty}&#10;\begin{document}&#10;&#10;$w_1, \ldots, w_\ell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5"/>
  <p:tag name="ORIGINALWIDTH" val="2.375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1.125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2"/>
  <p:tag name="ORIGINALWIDTH" val="1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2"/>
  <p:tag name="ORIGINALWIDTH" val="1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2"/>
  <p:tag name="ORIGINALWIDTH" val="1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1.06252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6.06252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5"/>
  <p:tag name="ORIGINALWIDTH" val="3.06252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2.625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88567"/>
  <p:tag name="ORIGINALWIDTH" val="4.709306"/>
  <p:tag name="LATEXADDIN" val="\documentclass{article}&#10;\usepackage{amsmath}&#10;\usepackage{color}&#10;\pagestyle{empty}&#10;\begin{document}&#10;&#10;ZKArg&#10;&#10;&#10;\end{document}"/>
  <p:tag name="IGUANATEXSIZE" val="20"/>
  <p:tag name="IGUANATEXCURSOR" val="1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88567"/>
  <p:tag name="ORIGINALWIDTH" val="6.484912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455"/>
  <p:tag name="ORIGINALWIDTH" val="6.33051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3718"/>
  <p:tag name="ORIGINALWIDTH" val="3.088053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79761"/>
  <p:tag name="ORIGINALWIDTH" val="4.168872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48"/>
  <p:tag name="ORIGINALWIDTH" val="4.06252"/>
  <p:tag name="LATEXADDIN" val="\documentclass{article}&#10;\usepackage{amsmath}&#10;\usepackage{color}&#10;\pagestyle{empty}&#10;\begin{document}&#10;&#10;$v_1, \ldots, v_\ell$&#10;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5"/>
  <p:tag name="ORIGINALWIDTH" val="2.31252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48"/>
  <p:tag name="ORIGINALWIDTH" val="1.06252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48"/>
  <p:tag name="ORIGINALWIDTH" val="0.9375197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0.875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48"/>
  <p:tag name="ORIGINALWIDTH" val="0.9375197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48"/>
  <p:tag name="ORIGINALWIDTH" val="0.9375197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48"/>
  <p:tag name="ORIGINALWIDTH" val="1.06252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48"/>
  <p:tag name="ORIGINALWIDTH" val="4.06252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48"/>
  <p:tag name="ORIGINALWIDTH" val="2.68752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4.68752"/>
  <p:tag name="LATEXADDIN" val="\documentclass{article}&#10;\usepackage{amsmath}&#10;\usepackage{color}&#10;\pagestyle{empty}&#10;\begin{document}&#10;&#10;$\mathsf{Com}(z_1), \ldots, \mathsf{Com}(z_\ell)$&#10;&#10;&#10;\end{document}"/>
  <p:tag name="IGUANATEXSIZE" val="20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93752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75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7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2.43752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31252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1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1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0.9375197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125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4.68752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93752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6875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2.56252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625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687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75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1.68752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"/>
  <p:tag name="ORIGINALWIDTH" val="3.625"/>
  <p:tag name="LATEXADDIN" val="\documentclass{article}&#10;\usepackage{amsmath}&#10;\pagestyle{empty}&#10;\begin{document}&#10;&#10;$\mathsf{decom}(\sigma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62.9547"/>
  <p:tag name="LATEXADDIN" val="\documentclass{article}&#10;\usepackage{amsmath}&#10;\pagestyle{empty}&#10;\newcommand{\msf}{\mathsf}&#10;\newcommand{\mcal}{\mathcal}&#10;\renewcommand{\tilde}{\widetilde}&#10;\begin{document}&#10;&#10;$\msf{View}_{\mcal{M}}$&#10;&#10;\end{document}"/>
  <p:tag name="IGUANATEXSIZE" val="20"/>
  <p:tag name="IGUANATEXCURSOR" val="1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83611"/>
  <p:tag name="ORIGINALWIDTH" val="3.445641"/>
  <p:tag name="LATEXADDIN" val="\documentclass{article}&#10;\usepackage{amsmath}&#10;\usepackage{amssymb}&#10;\usepackage{color}&#10;\pagestyle{empty}&#10;\usepackage{xspace}&#10;&#10;\newcommand{\msf}{\mathsf}&#10;\newcommand{\mcal}{\mathcal}&#10;\newcommand{\mrm}{\mathrm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\newcommand{\negl}{\msf{negl}}&#10;\newcommand{\pick}{\ensuremath{\xleftarrow{\$}}\xspace}&#10;\newcommand{\pk}{\ensuremath{\mathsf{pk}}\xspace}&#10;\newcommand{\KGen}{\ensuremath{\mathsf{KGen}}\xspace}&#10;&#10;\newcommand{\SecPar}{\ensuremath{\lambda}\xspace}&#10;\newcommand{\secpar}{\SecPar}&#10;\newcommand{\Set}[1]{\ensuremath{\{ #1 \}}\xspace}&#10;\newcommand{\sk}{\ensuremath{\mathsf{sk}}\xspace}&#10;&#10;\renewcommand{\tilde}{\widetilde}&#10;&#10;\newcommand{\View}{\ensuremath{\mathsf{View}}\xspace}&#10;&#10;\begin{document}&#10;$b'$&#10;\end{document}"/>
  <p:tag name="IGUANATEXSIZE" val="20"/>
  <p:tag name="IGUANATEXCURSOR" val="100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43752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1252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18752"/>
  <p:tag name="LATEXADDIN" val="\documentclass{article}&#10;\usepackage{amsmath}&#10;\pagestyle{empty}&#10;\begin{document}&#10;&#10;$\mathsf{ENMC}_{\mathrm{id}}(\sigma')$&#10;&#10;&#10;\end{document}"/>
  <p:tag name="IGUANATEXSIZE" val="20"/>
  <p:tag name="IGUANATEXCURSOR" val="1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4.68752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18752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1252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90559"/>
  <p:tag name="ORIGINALWIDTH" val="1.657819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1.375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43752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875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1.625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6252"/>
  <p:tag name="ORIGINALWIDTH" val="2.125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25"/>
  <p:tag name="LATEXADDIN" val="\documentclass{article}&#10;\usepackage{amsmath}&#10;\pagestyle{empty}&#10;\begin{document}&#10;&#10;$\mathsf{ExtCom}(\sigma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25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875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6252"/>
  <p:tag name="ORIGINALWIDTH" val="4.875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(x, \widetilde{x}, z)$&#10;\end{document}"/>
  <p:tag name="IGUANATEXSIZE" val="20"/>
  <p:tag name="IGUANATEXCURSOR" val="660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06252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3.562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25"/>
  <p:tag name="ORIGINALWIDTH" val="55.68752"/>
  <p:tag name="LATEXADDIN" val="\documentclass{article}&#10;\usepackage{amsmath}&#10;\usepackage{color}&#10;\pagestyle{empty}&#10;\begin{document}&#10;&#10;$\mathsf{cm} = \mathsf{Com}(0^\lambda)$&#10;&#10;&#10;\end{document}"/>
  <p:tag name="IGUANATEXSIZE" val="20"/>
  <p:tag name="IGUANATEXCURSOR" val="12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"/>
  <p:tag name="ORIGINALWIDTH" val="69.31252"/>
  <p:tag name="LATEXADDIN" val="\documentclass{article}&#10;\usepackage{amsmath}&#10;\usepackage{color}&#10;\pagestyle{empty}&#10;\begin{document}&#10;&#10;$\mathsf{cm}$ commits to $0^\lambda$&#10;&#10;&#10;\end{document}"/>
  <p:tag name="IGUANATEXSIZE" val="20"/>
  <p:tag name="IGUANATEXCURSOR" val="1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45.75004"/>
  <p:tag name="LATEXADDIN" val="\documentclass{article}&#10;\usepackage{amsmath}&#10;\usepackage{color}&#10;\pagestyle{empty}&#10;\begin{document}&#10;&#10;1. $x \in L$ {\bf or}&#10;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50039"/>
  <p:tag name="ORIGINALWIDTH" val="80"/>
  <p:tag name="LATEXADDIN" val="\documentclass{article}&#10;\usepackage{amsmath}&#10;\usepackage{color}&#10;\pagestyle{empty}&#10;\begin{document}&#10;&#10;2. $\mathsf{cm}$ commits to $1^\lambda$&#10;&#10;&#10;\end{document}"/>
  <p:tag name="IGUANATEXSIZE" val="20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2988"/>
  <p:tag name="ORIGINALWIDTH" val="27.96721"/>
  <p:tag name="LATEXADDIN" val="\documentclass{article}&#10;\usepackage{amsmath}&#10;\pagestyle{empty}&#10;\begin{document}&#10;&#10;$C_\mathrm{id}(m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672884"/>
  <p:tag name="ORIGINALWIDTH" val="13.0794"/>
  <p:tag name="LATEXADDIN" val="\documentclass{article}&#10;\usepackage{amsmath}&#10;\pagestyle{empty}&#10;\begin{document}&#10;&#10;$R_\mathrm{id}$&#10;&#10;&#10;\end{document}"/>
  <p:tag name="IGUANATEXSIZE" val="20"/>
  <p:tag name="IGUANATEXCURSOR" val="8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1252"/>
  <p:tag name="ORIGINALWIDTH" val="55.68752"/>
  <p:tag name="LATEXADDIN" val="\documentclass{article}&#10;\usepackage{amsmath}&#10;\usepackage{color}&#10;\pagestyle{empty}&#10;\begin{document}&#10;&#10;$\mathsf{cm} = \mathsf{Com}(0^\lambda)$&#10;&#10;&#10;\end{document}"/>
  <p:tag name="IGUANATEXSIZE" val="20"/>
  <p:tag name="IGUANATEXCURSOR" val="1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"/>
  <p:tag name="ORIGINALWIDTH" val="69.31252"/>
  <p:tag name="LATEXADDIN" val="\documentclass{article}&#10;\usepackage{amsmath}&#10;\usepackage{color}&#10;\pagestyle{empty}&#10;\begin{document}&#10;&#10;$\mathsf{cm}$ commits to $0^\lambda$&#10;&#10;&#10;\end{document}"/>
  <p:tag name="IGUANATEXSIZE" val="20"/>
  <p:tag name="IGUANATEXCURSOR" val="1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29049"/>
  <p:tag name="ORIGINALWIDTH" val="104.4121"/>
  <p:tag name="LATEXADDIN" val="\documentclass{article}&#10;\usepackage{amsmath}&#10;\usepackage{color}&#10;\pagestyle{empty}&#10;\begin{document}&#10;&#10;1. I know the value in $\mathsf{c}$ {\bf or}&#10;&#10;&#10;\end{document}"/>
  <p:tag name="IGUANATEXSIZE" val="20"/>
  <p:tag name="IGUANATEXCURSOR" val="13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50039"/>
  <p:tag name="ORIGINALWIDTH" val="80"/>
  <p:tag name="LATEXADDIN" val="\documentclass{article}&#10;\usepackage{amsmath}&#10;\usepackage{color}&#10;\pagestyle{empty}&#10;\begin{document}&#10;&#10;2. $\mathsf{cm}$ commits to $1^\lambda$&#10;&#10;&#10;\end{document}"/>
  <p:tag name="IGUANATEXSIZE" val="20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48"/>
  <p:tag name="LATEXADDIN" val="\documentclass{article}&#10;\usepackage{amsmath}&#10;\usepackage{color}&#10;\pagestyle{empty}&#10;\begin{document}&#10;&#10;$\mathsf{c} = \mathsf{Com}(m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LATEXADDIN" val="\documentclass{article}&#10;\usepackage{amsmath}&#10;\usepackage{color}&#10;\pagestyle{empty}&#10;\begin{document}&#10;&#10;$\mathsf{c} = \mathsf{Com}(m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6.125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4.81252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4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5.81252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56252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3.56252"/>
  <p:tag name="LATEXADDIN" val="\documentclass{article}&#10;\usepackage{amsmath}&#10;\usepackage{color}&#10;\pagestyle{empty}&#10;\begin{document}&#10;&#10;2. $\mathsf{cm}$ commits to $1^\lambda$&#10;&#10;&#10;\end{document}"/>
  <p:tag name="IGUANATEXSIZE" val="20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0.9375197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5.68752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5.25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43752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7.06252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7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1.93752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2.81252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93752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2.81252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93752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2.9375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"/>
  <p:tag name="EMFCHILD" val="Tru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58555"/>
  <p:tag name="ORIGINALWIDTH" val="2.964147"/>
  <p:tag name="LATEXADDIN" val="\documentclass{article}&#10;\usepackage{amsmath}&#10;\usepackage{color}&#10;\pagestyle{empty}&#10;\begin{document}&#10;&#10;1. I know the value in $\mathsf{c}$ {\bf or}&#10;&#10;&#10;\end{document}"/>
  <p:tag name="IGUANATEXSIZE" val="20"/>
  <p:tag name="IGUANATEXCURSOR" val="13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5656"/>
  <p:tag name="ORIGINALWIDTH" val="0.963371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80842"/>
  <p:tag name="ORIGINALWIDTH" val="2.741859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54969"/>
  <p:tag name="ORIGINALWIDTH" val="4.37214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39037"/>
  <p:tag name="ORIGINALWIDTH" val="4.44622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243"/>
  <p:tag name="ORIGINALWIDTH" val="3.927518"/>
  <p:tag name="EMFCHILD" val="Tru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491"/>
  <p:tag name="ORIGINALWIDTH" val="6.076501"/>
  <p:tag name="EMFCHILD" val="Tru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39807"/>
  <p:tag name="ORIGINALWIDTH" val="2.741859"/>
  <p:tag name="EMFCHILD" val="Tru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54969"/>
  <p:tag name="ORIGINALWIDTH" val="4.520347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243"/>
  <p:tag name="ORIGINALWIDTH" val="3.482896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491"/>
  <p:tag name="ORIGINALWIDTH" val="4.37214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243"/>
  <p:tag name="ORIGINALWIDTH" val="4.001598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54969"/>
  <p:tag name="ORIGINALWIDTH" val="1.926695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3117"/>
  <p:tag name="ORIGINALWIDTH" val="4.44622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243"/>
  <p:tag name="ORIGINALWIDTH" val="3.482896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32635"/>
  <p:tag name="ORIGINALWIDTH" val="1.926695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39037"/>
  <p:tag name="ORIGINALWIDTH" val="4.44622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35451"/>
  <p:tag name="ORIGINALWIDTH" val="3.408769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324"/>
  <p:tag name="ORIGINALWIDTH" val="4.594427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3117"/>
  <p:tag name="ORIGINALWIDTH" val="3.631103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375"/>
  <p:tag name="LATEXADDIN" val="\documentclass{article}&#10;\usepackage{amsmath}&#10;\usepackage{color}&#10;\pagestyle{empty}&#10;\begin{document}&#10;&#10;$\mathsf{cm}$ commits to $0^\lambda$&#10;&#10;&#10;\end{document}"/>
  <p:tag name="IGUANATEXSIZE" val="20"/>
  <p:tag name="IGUANATEXCURSOR" val="1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5.68752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7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7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1.93752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2.81252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2.875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81252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43752"/>
  <p:tag name="LATEXADDIN" val="\documentclass{article}&#10;\usepackage{amsmath}&#10;\usepackage{color}&#10;\pagestyle{empty}&#10;\begin{document}&#10;&#10;$\mathsf{cm} = \mathsf{Com}(0^\lambda)$&#10;&#10;&#10;\end{document}"/>
  <p:tag name="IGUANATEXSIZE" val="20"/>
  <p:tag name="IGUANATEXCURSOR" val="1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5.75"/>
  <p:tag name="EMFCHILD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6"/>
  <p:tag name="EMFCHILD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4.68752"/>
  <p:tag name="EMFCHILD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4"/>
  <p:tag name="EMFCHILD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5.6875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8.93752"/>
  <p:tag name="LATEXADDIN" val="\documentclass{article}&#10;\usepackage{amsmath}&#10;\usepackage{amssymb}&#10;\usepackage{color}&#10;\pagestyle{empty}&#10;\usepackage{xspace}&#10;&#10;\newcommand{\Adv}{\ensuremath{\mathcal{A}}\xspace}&#10;\newcommand{\bits}{\ensuremath{\{0,1\}}\xspace}&#10;\newcommand{\Com}{\ensuremath{\mathsf{Com}}\xspace}&#10;\newcommand{\Decom}{\ensuremath{\mathsf{Decom}}\xspace}&#10;\newcommand{\Enc}{\ensuremath{\mathsf{Enc}}\xspace}&#10;\newcommand{\Ext}{\ensuremath{\mathsf{Ext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newcommand{\View}{\ensuremath{\mathsf{View}}\xspace}&#10;&#10;\begin{document}&#10;$\mathcal{M}$&#10;\end{document}"/>
  <p:tag name="IGUANATEXSIZE" val="20"/>
  <p:tag name="IGUANATEXCURSOR" val="83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"/>
  <p:tag name="ORIGINALWIDTH" val="6.125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$&#10;\end{document}"/>
  <p:tag name="IGUANATEXSIZE" val="20"/>
  <p:tag name="IGUANATEXCURSOR" val="654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1252"/>
  <p:tag name="ORIGINALWIDTH" val="2.125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81252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43752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1252"/>
  <p:tag name="ORIGINALWIDTH" val="2.125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16802"/>
  <p:tag name="ORIGINALWIDTH" val="6.939237"/>
  <p:tag name="LATEXADDIN" val="\documentclass{article}&#10;\usepackage{amsmath}&#10;\pagestyle{empty}&#10;\begin{document}&#10;&#10;$R_\mathrm{id}$&#10;&#10;&#10;\end{document}"/>
  <p:tag name="IGUANATEXSIZE" val="20"/>
  <p:tag name="IGUANATEXCURSOR" val="8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5225"/>
  <p:tag name="ORIGINALWIDTH" val="1.47197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7756"/>
  <p:tag name="ORIGINALWIDTH" val="3.574765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70071"/>
  <p:tag name="ORIGINALWIDTH" val="6.771019"/>
  <p:tag name="LATEXADDIN" val="\documentclass{article}&#10;\usepackage{amsmath}&#10;\pagestyle{empty}&#10;\begin{document}&#10;&#10;$C_\mathrm{id}(m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20559"/>
  <p:tag name="ORIGINALWIDTH" val="1.471971"/>
  <p:tag name="EMFCHILD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0826"/>
  <p:tag name="ORIGINALWIDTH" val="3.532699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5.5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2988"/>
  <p:tag name="ORIGINALWIDTH" val="2.228978"/>
  <p:tag name="EMFCHILD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2336"/>
  <p:tag name="ORIGINALWIDTH" val="7.822404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2988"/>
  <p:tag name="ORIGINALWIDTH" val="2.186909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3.56252"/>
  <p:tag name="LATEXADDIN" val="\documentclass{article}&#10;\usepackage{amsmath}&#10;\usepackage{color}&#10;\pagestyle{empty}&#10;\begin{document}&#10;&#10;2. $\mathsf{cm}$ commits to $1^\lambda$&#10;&#10;&#10;\end{document}"/>
  <p:tag name="IGUANATEXSIZE" val="20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0.9375197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5.68752"/>
  <p:tag name="EMFCHILD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43752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"/>
  <p:tag name="EMFCHILD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7.06252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312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\widetilde{x}\in L$&#10;\end{document}"/>
  <p:tag name="IGUANATEXSIZE" val="20"/>
  <p:tag name="IGUANATEXCURSOR" val="653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7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1.93752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2.81252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93752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2.81252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93752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2"/>
  <p:tag name="ORIGINALWIDTH" val="2.93752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8752"/>
  <p:tag name="ORIGINALWIDTH" val="3.06252"/>
  <p:tag name="LATEXADDIN" val="\documentclass{article}&#10;\usepackage{amsmath}&#10;\usepackage{color}&#10;\pagestyle{empty}&#10;\begin{document}&#10;&#10;1. $x \in L$ {\bf or}&#10;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9375197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4.56252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2"/>
  <p:tag name="ORIGINALWIDTH" val="4.625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75"/>
  <p:tag name="ORIGINALWIDTH" val="5.625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4.68752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68752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375"/>
  <p:tag name="LATEXADDIN" val="\documentclass{article}&#10;\usepackage{amsmath}&#10;\usepackage{color}&#10;\pagestyle{empty}&#10;\begin{document}&#10;&#10;$\mathsf{cm}$ commits to $0^\lambda$&#10;&#10;&#10;\end{document}"/>
  <p:tag name="IGUANATEXSIZE" val="20"/>
  <p:tag name="IGUANATEXCURSOR" val="1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5.68752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7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4.75"/>
  <p:tag name="EMFCHILD" val="Tru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7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1.93752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2.81252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93752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2.875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81252"/>
  <p:tag name="EMFCHILD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LATEXADDIN" val="\documentclass{article}&#10;\usepackage{amsmath}&#10;\usepackage{color}&#10;\pagestyle{empty}&#10;\begin{document}&#10;&#10;$\mathsf{cm} = \mathsf{Com}(0^\lambda)$&#10;&#10;&#10;\end{document}"/>
  <p:tag name="IGUANATEXSIZE" val="20"/>
  <p:tag name="IGUANATEXCURSOR" val="12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5.75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52"/>
  <p:tag name="ORIGINALWIDTH" val="5.75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6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4.68752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4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5.68752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25"/>
  <p:tag name="ORIGINALWIDTH" val="2.125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52"/>
  <p:tag name="ORIGINALWIDTH" val="3.81252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43752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25"/>
  <p:tag name="ORIGINALWIDTH" val="2.125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68752"/>
  <p:tag name="LATEXADDIN" val="\documentclass{article}&#10;\usepackage{amsmath}&#10;\pagestyle{empty}&#10;\begin{document}&#10;&#10;$V_\mathrm{id}(x)$&#10;&#10;&#10;\end{document}"/>
  <p:tag name="IGUANATEXSIZE" val="20"/>
  <p:tag name="IGUANATEXCURSOR" val="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LATEXADDIN" val="\documentclass{article}&#10;\usepackage{amsmath}&#10;\usepackage{color}&#10;\pagestyle{empty}&#10;\usepackage{xspace}&#10;&#10;\newcommand{\Adv}{\ensuremath{\mathcal{A}}\xspace}&#10;\newcommand{\bits}{\ensuremath{\{0,1\}}\xspace}&#10;\newcommand{\pick}{\ensuremath{\xleftarrow{\$}}\xspace}&#10;\newcommand{\SecPar}{\ensuremath{\lambda}\xspace}&#10;\newcommand{\Set}[1]{\ensuremath{\{ #1 \}}\xspace}&#10;&#10;\begin{document}&#10;&#10;$\vdots$&#10;\end{document}"/>
  <p:tag name="IGUANATEXSIZE" val="20"/>
  <p:tag name="IGUANATEXCURSOR" val="3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75"/>
  <p:tag name="EMFCHILD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7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1.43752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5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6.18752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5.25"/>
  <p:tag name="LATEXADDIN" val="\documentclass{article}&#10;\usepackage{amsmath}&#10;\pagestyle{empty}&#10;\begin{document}&#10;&#10;$P_\mathrm{id}(x, w)$&#10;&#10;&#10;\end{document}"/>
  <p:tag name="IGUANATEXSIZE" val="20"/>
  <p:tag name="IGUANATEXCURSOR" val="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7902"/>
  <p:tag name="ORIGINALWIDTH" val="50.72996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7504"/>
  <p:tag name="ORIGINALWIDTH" val="23.562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3752"/>
  <p:tag name="ORIGINALWIDTH" val="64.18752"/>
  <p:tag name="LATEXADDIN" val="\documentclass{article}&#10;\usepackage{amsmath}&#10;\pagestyle{empty}&#10;\begin{document}&#10;&#10;$\mathsf{Sim}^{\mathcal{A}}(x, \mathrm{id}, \widetilde{x}, \widetilde{\mathrm{id}})$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7504"/>
  <p:tag name="ORIGINALWIDTH" val="23.562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7902"/>
  <p:tag name="ORIGINALWIDTH" val="50.72996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02283"/>
  <p:tag name="ORIGINALWIDTH" val="7.013913"/>
  <p:tag name="LATEXADDIN" val="\documentclass{article}&#10;\usepackage{amsmath}&#10;\pagestyle{empty}&#10;\begin{document}&#10;&#10;$\mathcal{A}(x,  \mathrm{id}, \widetilde{x}, \widetilde{\mathrm{id}})$&#10;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36.31252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88366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9296"/>
  <p:tag name="ORIGINALWIDTH" val="5.079041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6254"/>
  <p:tag name="ORIGINALWIDTH" val="4.534876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83724"/>
  <p:tag name="ORIGINALWIDTH" val="1.02792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885"/>
  <p:tag name="ORIGINALWIDTH" val="5.079041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13916"/>
  <p:tag name="ORIGINALWIDTH" val="1.934873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LATEXADDIN" val="\documentclass{article}&#10;\usepackage{amsmath}&#10;\usepackage{color}&#10;\pagestyle{empty}&#10;\usepackage{xspace}&#10;&#10;\newcommand{\Adv}{\ensuremath{\mathcal{A}}\xspace}&#10;\newcommand{\bits}{\ensuremath{\{0,1\}}\xspace}&#10;&#10;\newcommand{\Com}{\ensuremath{\mathsf{Com}}\xspace}&#10;&#10;\newcommand{\Enc}{\ensuremath{\mathsf{Enc}}\xspace}&#10;&#10;\newcommand{\pick}{\ensuremath{\xleftarrow{\$}}\xspace}&#10;\newcommand{\pk}{\ensuremath{\mathsf{pk}}\xspace}&#10;\newcommand{\KGen}{\ensuremath{\mathsf{KGen}}\xspace}&#10;&#10;\newcommand{\SecPar}{\ensuremath{\lambda}\xspace}&#10;\newcommand{\Set}[1]{\ensuremath{\{ #1 \}}\xspace}&#10;\newcommand{\sk}{\ensuremath{\mathsf{sk}}\xspace}&#10;&#10;\begin{document}&#10;$(x, \widetilde{x}, z)$&#10;\end{document}"/>
  <p:tag name="IGUANATEXSIZE" val="20"/>
  <p:tag name="IGUANATEXCURSOR" val="660"/>
  <p:tag name="TRANSPARENCY" val="True"/>
  <p:tag name="FILENAME" val=""/>
  <p:tag name="LATEXENGINEID" val="0"/>
  <p:tag name="TEMPFOLDER" val="d:\temp\"/>
  <p:tag name="LATEXFORMHEIGHT" val="400"/>
  <p:tag name="LATEXFORMWIDTH" val="580"/>
  <p:tag name="LATEXFORMWRAP" val="True"/>
  <p:tag name="BITMAPVECTOR" val="1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6705"/>
  <p:tag name="ORIGINALWIDTH" val="4.474393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43"/>
  <p:tag name="ORIGINALWIDTH" val="2.116286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6.68752"/>
  <p:tag name="LATEXADDIN" val="\documentclass{article}&#10;\usepackage{amsmath}&#10;\pagestyle{empty}&#10;\begin{document}&#10;&#10;&#10;$V_{\widetilde{\mathrm{id}}}(\widetilde{x})$&#10;&#10;&#10;\end{document}"/>
  <p:tag name="IGUANATEXSIZE" val="20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4.06252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1.43752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25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75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"/>
  <p:tag name="ORIGINALWIDTH" val="2.18752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14308</TotalTime>
  <Words>998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A New Approach to Efficient Non-Malleable Zero-Knowledge</vt:lpstr>
      <vt:lpstr>Defining NMCom and NMZK (1/2)</vt:lpstr>
      <vt:lpstr>Defining NMCom and NMZK (2/2)</vt:lpstr>
      <vt:lpstr>State of the Arts</vt:lpstr>
      <vt:lpstr>Our Results</vt:lpstr>
      <vt:lpstr>Organization</vt:lpstr>
      <vt:lpstr>Our NMZK​ Template</vt:lpstr>
      <vt:lpstr>Proof of Non-Malleability (Sketch)</vt:lpstr>
      <vt:lpstr>Efficiency Bottlenecks (1/2): sWIAoK</vt:lpstr>
      <vt:lpstr>Speeding Up the sWIAoK</vt:lpstr>
      <vt:lpstr>Efficiency Bottlenecks (2/2): ENMC</vt:lpstr>
      <vt:lpstr>Upgrade It to Full Non-Malleability</vt:lpstr>
      <vt:lpstr>Empirical Results</vt:lpstr>
      <vt:lpstr>Thank you!</vt:lpstr>
      <vt:lpstr>Security Proof (1/2)</vt:lpstr>
      <vt:lpstr>Security Proof (2/2)</vt:lpstr>
      <vt:lpstr>Simulation Extractor</vt:lpstr>
      <vt:lpstr>Non-Malleability [DDN91]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Chatterjee</dc:creator>
  <cp:lastModifiedBy>Rohit Chatterjee</cp:lastModifiedBy>
  <cp:revision>532</cp:revision>
  <dcterms:created xsi:type="dcterms:W3CDTF">2019-11-04T15:48:25Z</dcterms:created>
  <dcterms:modified xsi:type="dcterms:W3CDTF">2022-08-18T00:40:10Z</dcterms:modified>
</cp:coreProperties>
</file>