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1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notesSlides/notesSlide2.xml" ContentType="application/vnd.openxmlformats-officedocument.presentationml.notesSlide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notesSlides/notesSlide3.xml" ContentType="application/vnd.openxmlformats-officedocument.presentationml.notesSlide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256" r:id="rId3"/>
    <p:sldId id="257" r:id="rId4"/>
    <p:sldId id="262" r:id="rId5"/>
    <p:sldId id="263" r:id="rId6"/>
    <p:sldId id="304" r:id="rId7"/>
    <p:sldId id="269" r:id="rId8"/>
    <p:sldId id="271" r:id="rId9"/>
    <p:sldId id="270" r:id="rId10"/>
    <p:sldId id="273" r:id="rId11"/>
    <p:sldId id="274" r:id="rId12"/>
    <p:sldId id="275" r:id="rId13"/>
    <p:sldId id="276" r:id="rId14"/>
    <p:sldId id="278" r:id="rId15"/>
    <p:sldId id="279" r:id="rId16"/>
    <p:sldId id="282" r:id="rId17"/>
    <p:sldId id="283" r:id="rId18"/>
    <p:sldId id="284" r:id="rId19"/>
    <p:sldId id="302" r:id="rId20"/>
    <p:sldId id="285" r:id="rId21"/>
    <p:sldId id="289" r:id="rId22"/>
    <p:sldId id="291" r:id="rId23"/>
    <p:sldId id="292" r:id="rId24"/>
    <p:sldId id="296" r:id="rId25"/>
    <p:sldId id="293" r:id="rId26"/>
    <p:sldId id="2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FF9933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87" autoAdjust="0"/>
  </p:normalViewPr>
  <p:slideViewPr>
    <p:cSldViewPr snapToGrid="0">
      <p:cViewPr varScale="1">
        <p:scale>
          <a:sx n="83" d="100"/>
          <a:sy n="83" d="100"/>
        </p:scale>
        <p:origin x="586" y="67"/>
      </p:cViewPr>
      <p:guideLst/>
    </p:cSldViewPr>
  </p:slideViewPr>
  <p:outlineViewPr>
    <p:cViewPr>
      <p:scale>
        <a:sx n="33" d="100"/>
        <a:sy n="33" d="100"/>
      </p:scale>
      <p:origin x="0" y="-745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043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06295C-F00A-4B75-8473-1ECB1915CD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96006-1C5A-47AD-A0DB-5FC5C2C52B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C5B-B87D-4DCB-BF80-5AC8A4BC003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34FB3-A282-4883-88A5-F728EFF262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4C331-C9D5-4F32-B55B-7561AB5748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0B92FD-EE83-4EB3-AD3B-E545D79B5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4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795FD-044C-4664-8D90-19BEFE97B932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5A21A-55DB-4B4D-A61F-685FF7F2C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8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5A21A-55DB-4B4D-A61F-685FF7F2C0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04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5A21A-55DB-4B4D-A61F-685FF7F2C0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57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5A21A-55DB-4B4D-A61F-685FF7F2C0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44CE-A701-4DDE-92D5-2C4281BA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F1520-1F30-4AB8-B2B2-7208D5EFB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5280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orient="horz" pos="405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D2DF-7AF9-4AD0-B0C6-836BE1DE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9" y="87240"/>
            <a:ext cx="10515600" cy="7072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8A83-14EF-4A2A-81AE-251693C9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4" y="162532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BCE04-5E37-4D74-8280-CF696A3E04C7}"/>
              </a:ext>
            </a:extLst>
          </p:cNvPr>
          <p:cNvSpPr txBox="1"/>
          <p:nvPr userDrawn="1"/>
        </p:nvSpPr>
        <p:spPr>
          <a:xfrm>
            <a:off x="11502641" y="6455623"/>
            <a:ext cx="497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56C5B7B-F71D-4F85-B31D-726EEB1AAF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7877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orient="horz" pos="504" userDrawn="1">
          <p15:clr>
            <a:srgbClr val="F26B43"/>
          </p15:clr>
        </p15:guide>
        <p15:guide id="4" pos="729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384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34.xml"/><Relationship Id="rId3" Type="http://schemas.openxmlformats.org/officeDocument/2006/relationships/tags" Target="../tags/tag229.xml"/><Relationship Id="rId7" Type="http://schemas.openxmlformats.org/officeDocument/2006/relationships/tags" Target="../tags/tag233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6" Type="http://schemas.openxmlformats.org/officeDocument/2006/relationships/tags" Target="../tags/tag23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31.xml"/><Relationship Id="rId10" Type="http://schemas.openxmlformats.org/officeDocument/2006/relationships/tags" Target="../tags/tag236.xml"/><Relationship Id="rId4" Type="http://schemas.openxmlformats.org/officeDocument/2006/relationships/tags" Target="../tags/tag230.xml"/><Relationship Id="rId9" Type="http://schemas.openxmlformats.org/officeDocument/2006/relationships/tags" Target="../tags/tag23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244.xml"/><Relationship Id="rId13" Type="http://schemas.openxmlformats.org/officeDocument/2006/relationships/tags" Target="../tags/tag249.xml"/><Relationship Id="rId18" Type="http://schemas.openxmlformats.org/officeDocument/2006/relationships/tags" Target="../tags/tag254.xml"/><Relationship Id="rId26" Type="http://schemas.openxmlformats.org/officeDocument/2006/relationships/tags" Target="../tags/tag262.xml"/><Relationship Id="rId3" Type="http://schemas.openxmlformats.org/officeDocument/2006/relationships/tags" Target="../tags/tag239.xml"/><Relationship Id="rId21" Type="http://schemas.openxmlformats.org/officeDocument/2006/relationships/tags" Target="../tags/tag257.xml"/><Relationship Id="rId7" Type="http://schemas.openxmlformats.org/officeDocument/2006/relationships/tags" Target="../tags/tag243.xml"/><Relationship Id="rId12" Type="http://schemas.openxmlformats.org/officeDocument/2006/relationships/tags" Target="../tags/tag248.xml"/><Relationship Id="rId17" Type="http://schemas.openxmlformats.org/officeDocument/2006/relationships/tags" Target="../tags/tag253.xml"/><Relationship Id="rId25" Type="http://schemas.openxmlformats.org/officeDocument/2006/relationships/tags" Target="../tags/tag261.xml"/><Relationship Id="rId2" Type="http://schemas.openxmlformats.org/officeDocument/2006/relationships/tags" Target="../tags/tag238.xml"/><Relationship Id="rId16" Type="http://schemas.openxmlformats.org/officeDocument/2006/relationships/tags" Target="../tags/tag252.xml"/><Relationship Id="rId20" Type="http://schemas.openxmlformats.org/officeDocument/2006/relationships/tags" Target="../tags/tag256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237.xml"/><Relationship Id="rId6" Type="http://schemas.openxmlformats.org/officeDocument/2006/relationships/tags" Target="../tags/tag242.xml"/><Relationship Id="rId11" Type="http://schemas.openxmlformats.org/officeDocument/2006/relationships/tags" Target="../tags/tag247.xml"/><Relationship Id="rId24" Type="http://schemas.openxmlformats.org/officeDocument/2006/relationships/tags" Target="../tags/tag260.xml"/><Relationship Id="rId5" Type="http://schemas.openxmlformats.org/officeDocument/2006/relationships/tags" Target="../tags/tag241.xml"/><Relationship Id="rId15" Type="http://schemas.openxmlformats.org/officeDocument/2006/relationships/tags" Target="../tags/tag251.xml"/><Relationship Id="rId23" Type="http://schemas.openxmlformats.org/officeDocument/2006/relationships/tags" Target="../tags/tag259.xml"/><Relationship Id="rId28" Type="http://schemas.openxmlformats.org/officeDocument/2006/relationships/tags" Target="../tags/tag264.xml"/><Relationship Id="rId10" Type="http://schemas.openxmlformats.org/officeDocument/2006/relationships/tags" Target="../tags/tag246.xml"/><Relationship Id="rId19" Type="http://schemas.openxmlformats.org/officeDocument/2006/relationships/tags" Target="../tags/tag255.xml"/><Relationship Id="rId4" Type="http://schemas.openxmlformats.org/officeDocument/2006/relationships/tags" Target="../tags/tag240.xml"/><Relationship Id="rId9" Type="http://schemas.openxmlformats.org/officeDocument/2006/relationships/tags" Target="../tags/tag245.xml"/><Relationship Id="rId14" Type="http://schemas.openxmlformats.org/officeDocument/2006/relationships/tags" Target="../tags/tag250.xml"/><Relationship Id="rId22" Type="http://schemas.openxmlformats.org/officeDocument/2006/relationships/tags" Target="../tags/tag258.xml"/><Relationship Id="rId27" Type="http://schemas.openxmlformats.org/officeDocument/2006/relationships/tags" Target="../tags/tag2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tags" Target="../tags/tag297.xml"/><Relationship Id="rId21" Type="http://schemas.openxmlformats.org/officeDocument/2006/relationships/tags" Target="../tags/tag292.xml"/><Relationship Id="rId42" Type="http://schemas.openxmlformats.org/officeDocument/2006/relationships/tags" Target="../tags/tag313.xml"/><Relationship Id="rId47" Type="http://schemas.openxmlformats.org/officeDocument/2006/relationships/tags" Target="../tags/tag318.xml"/><Relationship Id="rId63" Type="http://schemas.openxmlformats.org/officeDocument/2006/relationships/tags" Target="../tags/tag334.xml"/><Relationship Id="rId68" Type="http://schemas.openxmlformats.org/officeDocument/2006/relationships/tags" Target="../tags/tag339.xml"/><Relationship Id="rId84" Type="http://schemas.openxmlformats.org/officeDocument/2006/relationships/tags" Target="../tags/tag355.xml"/><Relationship Id="rId89" Type="http://schemas.openxmlformats.org/officeDocument/2006/relationships/tags" Target="../tags/tag360.xml"/><Relationship Id="rId16" Type="http://schemas.openxmlformats.org/officeDocument/2006/relationships/tags" Target="../tags/tag287.xml"/><Relationship Id="rId11" Type="http://schemas.openxmlformats.org/officeDocument/2006/relationships/tags" Target="../tags/tag282.xml"/><Relationship Id="rId32" Type="http://schemas.openxmlformats.org/officeDocument/2006/relationships/tags" Target="../tags/tag303.xml"/><Relationship Id="rId37" Type="http://schemas.openxmlformats.org/officeDocument/2006/relationships/tags" Target="../tags/tag308.xml"/><Relationship Id="rId53" Type="http://schemas.openxmlformats.org/officeDocument/2006/relationships/tags" Target="../tags/tag324.xml"/><Relationship Id="rId58" Type="http://schemas.openxmlformats.org/officeDocument/2006/relationships/tags" Target="../tags/tag329.xml"/><Relationship Id="rId74" Type="http://schemas.openxmlformats.org/officeDocument/2006/relationships/tags" Target="../tags/tag345.xml"/><Relationship Id="rId79" Type="http://schemas.openxmlformats.org/officeDocument/2006/relationships/tags" Target="../tags/tag350.xml"/><Relationship Id="rId5" Type="http://schemas.openxmlformats.org/officeDocument/2006/relationships/tags" Target="../tags/tag276.xml"/><Relationship Id="rId90" Type="http://schemas.openxmlformats.org/officeDocument/2006/relationships/tags" Target="../tags/tag361.xml"/><Relationship Id="rId22" Type="http://schemas.openxmlformats.org/officeDocument/2006/relationships/tags" Target="../tags/tag293.xml"/><Relationship Id="rId27" Type="http://schemas.openxmlformats.org/officeDocument/2006/relationships/tags" Target="../tags/tag298.xml"/><Relationship Id="rId43" Type="http://schemas.openxmlformats.org/officeDocument/2006/relationships/tags" Target="../tags/tag314.xml"/><Relationship Id="rId48" Type="http://schemas.openxmlformats.org/officeDocument/2006/relationships/tags" Target="../tags/tag319.xml"/><Relationship Id="rId64" Type="http://schemas.openxmlformats.org/officeDocument/2006/relationships/tags" Target="../tags/tag335.xml"/><Relationship Id="rId69" Type="http://schemas.openxmlformats.org/officeDocument/2006/relationships/tags" Target="../tags/tag340.xml"/><Relationship Id="rId8" Type="http://schemas.openxmlformats.org/officeDocument/2006/relationships/tags" Target="../tags/tag279.xml"/><Relationship Id="rId51" Type="http://schemas.openxmlformats.org/officeDocument/2006/relationships/tags" Target="../tags/tag322.xml"/><Relationship Id="rId72" Type="http://schemas.openxmlformats.org/officeDocument/2006/relationships/tags" Target="../tags/tag343.xml"/><Relationship Id="rId80" Type="http://schemas.openxmlformats.org/officeDocument/2006/relationships/tags" Target="../tags/tag351.xml"/><Relationship Id="rId85" Type="http://schemas.openxmlformats.org/officeDocument/2006/relationships/tags" Target="../tags/tag356.xml"/><Relationship Id="rId93" Type="http://schemas.openxmlformats.org/officeDocument/2006/relationships/slideLayout" Target="../slideLayouts/slideLayout2.xml"/><Relationship Id="rId3" Type="http://schemas.openxmlformats.org/officeDocument/2006/relationships/tags" Target="../tags/tag274.xml"/><Relationship Id="rId12" Type="http://schemas.openxmlformats.org/officeDocument/2006/relationships/tags" Target="../tags/tag283.xml"/><Relationship Id="rId17" Type="http://schemas.openxmlformats.org/officeDocument/2006/relationships/tags" Target="../tags/tag288.xml"/><Relationship Id="rId25" Type="http://schemas.openxmlformats.org/officeDocument/2006/relationships/tags" Target="../tags/tag296.xml"/><Relationship Id="rId33" Type="http://schemas.openxmlformats.org/officeDocument/2006/relationships/tags" Target="../tags/tag304.xml"/><Relationship Id="rId38" Type="http://schemas.openxmlformats.org/officeDocument/2006/relationships/tags" Target="../tags/tag309.xml"/><Relationship Id="rId46" Type="http://schemas.openxmlformats.org/officeDocument/2006/relationships/tags" Target="../tags/tag317.xml"/><Relationship Id="rId59" Type="http://schemas.openxmlformats.org/officeDocument/2006/relationships/tags" Target="../tags/tag330.xml"/><Relationship Id="rId67" Type="http://schemas.openxmlformats.org/officeDocument/2006/relationships/tags" Target="../tags/tag338.xml"/><Relationship Id="rId20" Type="http://schemas.openxmlformats.org/officeDocument/2006/relationships/tags" Target="../tags/tag291.xml"/><Relationship Id="rId41" Type="http://schemas.openxmlformats.org/officeDocument/2006/relationships/tags" Target="../tags/tag312.xml"/><Relationship Id="rId54" Type="http://schemas.openxmlformats.org/officeDocument/2006/relationships/tags" Target="../tags/tag325.xml"/><Relationship Id="rId62" Type="http://schemas.openxmlformats.org/officeDocument/2006/relationships/tags" Target="../tags/tag333.xml"/><Relationship Id="rId70" Type="http://schemas.openxmlformats.org/officeDocument/2006/relationships/tags" Target="../tags/tag341.xml"/><Relationship Id="rId75" Type="http://schemas.openxmlformats.org/officeDocument/2006/relationships/tags" Target="../tags/tag346.xml"/><Relationship Id="rId83" Type="http://schemas.openxmlformats.org/officeDocument/2006/relationships/tags" Target="../tags/tag354.xml"/><Relationship Id="rId88" Type="http://schemas.openxmlformats.org/officeDocument/2006/relationships/tags" Target="../tags/tag359.xml"/><Relationship Id="rId91" Type="http://schemas.openxmlformats.org/officeDocument/2006/relationships/tags" Target="../tags/tag362.xml"/><Relationship Id="rId1" Type="http://schemas.openxmlformats.org/officeDocument/2006/relationships/tags" Target="../tags/tag272.xml"/><Relationship Id="rId6" Type="http://schemas.openxmlformats.org/officeDocument/2006/relationships/tags" Target="../tags/tag277.xml"/><Relationship Id="rId15" Type="http://schemas.openxmlformats.org/officeDocument/2006/relationships/tags" Target="../tags/tag286.xml"/><Relationship Id="rId23" Type="http://schemas.openxmlformats.org/officeDocument/2006/relationships/tags" Target="../tags/tag294.xml"/><Relationship Id="rId28" Type="http://schemas.openxmlformats.org/officeDocument/2006/relationships/tags" Target="../tags/tag299.xml"/><Relationship Id="rId36" Type="http://schemas.openxmlformats.org/officeDocument/2006/relationships/tags" Target="../tags/tag307.xml"/><Relationship Id="rId49" Type="http://schemas.openxmlformats.org/officeDocument/2006/relationships/tags" Target="../tags/tag320.xml"/><Relationship Id="rId57" Type="http://schemas.openxmlformats.org/officeDocument/2006/relationships/tags" Target="../tags/tag328.xml"/><Relationship Id="rId10" Type="http://schemas.openxmlformats.org/officeDocument/2006/relationships/tags" Target="../tags/tag281.xml"/><Relationship Id="rId31" Type="http://schemas.openxmlformats.org/officeDocument/2006/relationships/tags" Target="../tags/tag302.xml"/><Relationship Id="rId44" Type="http://schemas.openxmlformats.org/officeDocument/2006/relationships/tags" Target="../tags/tag315.xml"/><Relationship Id="rId52" Type="http://schemas.openxmlformats.org/officeDocument/2006/relationships/tags" Target="../tags/tag323.xml"/><Relationship Id="rId60" Type="http://schemas.openxmlformats.org/officeDocument/2006/relationships/tags" Target="../tags/tag331.xml"/><Relationship Id="rId65" Type="http://schemas.openxmlformats.org/officeDocument/2006/relationships/tags" Target="../tags/tag336.xml"/><Relationship Id="rId73" Type="http://schemas.openxmlformats.org/officeDocument/2006/relationships/tags" Target="../tags/tag344.xml"/><Relationship Id="rId78" Type="http://schemas.openxmlformats.org/officeDocument/2006/relationships/tags" Target="../tags/tag349.xml"/><Relationship Id="rId81" Type="http://schemas.openxmlformats.org/officeDocument/2006/relationships/tags" Target="../tags/tag352.xml"/><Relationship Id="rId86" Type="http://schemas.openxmlformats.org/officeDocument/2006/relationships/tags" Target="../tags/tag357.xml"/><Relationship Id="rId4" Type="http://schemas.openxmlformats.org/officeDocument/2006/relationships/tags" Target="../tags/tag275.xml"/><Relationship Id="rId9" Type="http://schemas.openxmlformats.org/officeDocument/2006/relationships/tags" Target="../tags/tag280.xml"/><Relationship Id="rId13" Type="http://schemas.openxmlformats.org/officeDocument/2006/relationships/tags" Target="../tags/tag284.xml"/><Relationship Id="rId18" Type="http://schemas.openxmlformats.org/officeDocument/2006/relationships/tags" Target="../tags/tag289.xml"/><Relationship Id="rId39" Type="http://schemas.openxmlformats.org/officeDocument/2006/relationships/tags" Target="../tags/tag310.xml"/><Relationship Id="rId34" Type="http://schemas.openxmlformats.org/officeDocument/2006/relationships/tags" Target="../tags/tag305.xml"/><Relationship Id="rId50" Type="http://schemas.openxmlformats.org/officeDocument/2006/relationships/tags" Target="../tags/tag321.xml"/><Relationship Id="rId55" Type="http://schemas.openxmlformats.org/officeDocument/2006/relationships/tags" Target="../tags/tag326.xml"/><Relationship Id="rId76" Type="http://schemas.openxmlformats.org/officeDocument/2006/relationships/tags" Target="../tags/tag347.xml"/><Relationship Id="rId7" Type="http://schemas.openxmlformats.org/officeDocument/2006/relationships/tags" Target="../tags/tag278.xml"/><Relationship Id="rId71" Type="http://schemas.openxmlformats.org/officeDocument/2006/relationships/tags" Target="../tags/tag342.xml"/><Relationship Id="rId92" Type="http://schemas.openxmlformats.org/officeDocument/2006/relationships/tags" Target="../tags/tag363.xml"/><Relationship Id="rId2" Type="http://schemas.openxmlformats.org/officeDocument/2006/relationships/tags" Target="../tags/tag273.xml"/><Relationship Id="rId29" Type="http://schemas.openxmlformats.org/officeDocument/2006/relationships/tags" Target="../tags/tag300.xml"/><Relationship Id="rId24" Type="http://schemas.openxmlformats.org/officeDocument/2006/relationships/tags" Target="../tags/tag295.xml"/><Relationship Id="rId40" Type="http://schemas.openxmlformats.org/officeDocument/2006/relationships/tags" Target="../tags/tag311.xml"/><Relationship Id="rId45" Type="http://schemas.openxmlformats.org/officeDocument/2006/relationships/tags" Target="../tags/tag316.xml"/><Relationship Id="rId66" Type="http://schemas.openxmlformats.org/officeDocument/2006/relationships/tags" Target="../tags/tag337.xml"/><Relationship Id="rId87" Type="http://schemas.openxmlformats.org/officeDocument/2006/relationships/tags" Target="../tags/tag358.xml"/><Relationship Id="rId61" Type="http://schemas.openxmlformats.org/officeDocument/2006/relationships/tags" Target="../tags/tag332.xml"/><Relationship Id="rId82" Type="http://schemas.openxmlformats.org/officeDocument/2006/relationships/tags" Target="../tags/tag353.xml"/><Relationship Id="rId19" Type="http://schemas.openxmlformats.org/officeDocument/2006/relationships/tags" Target="../tags/tag290.xml"/><Relationship Id="rId14" Type="http://schemas.openxmlformats.org/officeDocument/2006/relationships/tags" Target="../tags/tag285.xml"/><Relationship Id="rId30" Type="http://schemas.openxmlformats.org/officeDocument/2006/relationships/tags" Target="../tags/tag301.xml"/><Relationship Id="rId35" Type="http://schemas.openxmlformats.org/officeDocument/2006/relationships/tags" Target="../tags/tag306.xml"/><Relationship Id="rId56" Type="http://schemas.openxmlformats.org/officeDocument/2006/relationships/tags" Target="../tags/tag327.xml"/><Relationship Id="rId77" Type="http://schemas.openxmlformats.org/officeDocument/2006/relationships/tags" Target="../tags/tag34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ia.cr/2020/08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tags" Target="../tags/tag28.xml"/><Relationship Id="rId39" Type="http://schemas.openxmlformats.org/officeDocument/2006/relationships/slideLayout" Target="../slideLayouts/slideLayout2.xml"/><Relationship Id="rId21" Type="http://schemas.openxmlformats.org/officeDocument/2006/relationships/tags" Target="../tags/tag23.xml"/><Relationship Id="rId34" Type="http://schemas.openxmlformats.org/officeDocument/2006/relationships/tags" Target="../tags/tag36.xml"/><Relationship Id="rId42" Type="http://schemas.openxmlformats.org/officeDocument/2006/relationships/image" Target="../media/image6.png"/><Relationship Id="rId7" Type="http://schemas.openxmlformats.org/officeDocument/2006/relationships/tags" Target="../tags/tag9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9" Type="http://schemas.openxmlformats.org/officeDocument/2006/relationships/tags" Target="../tags/tag3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tags" Target="../tags/tag26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40" Type="http://schemas.openxmlformats.org/officeDocument/2006/relationships/image" Target="../media/image2.png"/><Relationship Id="rId45" Type="http://schemas.openxmlformats.org/officeDocument/2006/relationships/image" Target="../media/image9.sv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36" Type="http://schemas.openxmlformats.org/officeDocument/2006/relationships/tags" Target="../tags/tag38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31" Type="http://schemas.openxmlformats.org/officeDocument/2006/relationships/tags" Target="../tags/tag33.xml"/><Relationship Id="rId44" Type="http://schemas.openxmlformats.org/officeDocument/2006/relationships/image" Target="../media/image8.png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43" Type="http://schemas.openxmlformats.org/officeDocument/2006/relationships/image" Target="../media/image7.svg"/><Relationship Id="rId8" Type="http://schemas.openxmlformats.org/officeDocument/2006/relationships/tags" Target="../tags/tag10.xml"/><Relationship Id="rId3" Type="http://schemas.openxmlformats.org/officeDocument/2006/relationships/tags" Target="../tags/tag5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tags" Target="../tags/tag27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20" Type="http://schemas.openxmlformats.org/officeDocument/2006/relationships/tags" Target="../tags/tag22.xml"/><Relationship Id="rId41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tags" Target="../tags/tag66.xml"/><Relationship Id="rId3" Type="http://schemas.openxmlformats.org/officeDocument/2006/relationships/tags" Target="../tags/tag43.xml"/><Relationship Id="rId21" Type="http://schemas.openxmlformats.org/officeDocument/2006/relationships/tags" Target="../tags/tag61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65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tags" Target="../tags/tag60.xml"/><Relationship Id="rId29" Type="http://schemas.openxmlformats.org/officeDocument/2006/relationships/image" Target="../media/image2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tags" Target="../tags/tag64.xml"/><Relationship Id="rId32" Type="http://schemas.openxmlformats.org/officeDocument/2006/relationships/image" Target="../media/image5.sv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tags" Target="../tags/tag63.xml"/><Relationship Id="rId28" Type="http://schemas.openxmlformats.org/officeDocument/2006/relationships/slideLayout" Target="../slideLayouts/slideLayout2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image" Target="../media/image4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tags" Target="../tags/tag67.xml"/><Relationship Id="rId30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tags" Target="../tags/tag93.xml"/><Relationship Id="rId21" Type="http://schemas.openxmlformats.org/officeDocument/2006/relationships/tags" Target="../tags/tag88.xml"/><Relationship Id="rId42" Type="http://schemas.openxmlformats.org/officeDocument/2006/relationships/tags" Target="../tags/tag109.xml"/><Relationship Id="rId47" Type="http://schemas.openxmlformats.org/officeDocument/2006/relationships/tags" Target="../tags/tag114.xml"/><Relationship Id="rId63" Type="http://schemas.openxmlformats.org/officeDocument/2006/relationships/tags" Target="../tags/tag130.xml"/><Relationship Id="rId68" Type="http://schemas.openxmlformats.org/officeDocument/2006/relationships/tags" Target="../tags/tag135.xml"/><Relationship Id="rId84" Type="http://schemas.openxmlformats.org/officeDocument/2006/relationships/tags" Target="../tags/tag151.xml"/><Relationship Id="rId89" Type="http://schemas.openxmlformats.org/officeDocument/2006/relationships/tags" Target="../tags/tag156.xml"/><Relationship Id="rId16" Type="http://schemas.openxmlformats.org/officeDocument/2006/relationships/tags" Target="../tags/tag83.xml"/><Relationship Id="rId11" Type="http://schemas.openxmlformats.org/officeDocument/2006/relationships/tags" Target="../tags/tag78.xml"/><Relationship Id="rId32" Type="http://schemas.openxmlformats.org/officeDocument/2006/relationships/tags" Target="../tags/tag99.xml"/><Relationship Id="rId37" Type="http://schemas.openxmlformats.org/officeDocument/2006/relationships/tags" Target="../tags/tag104.xml"/><Relationship Id="rId53" Type="http://schemas.openxmlformats.org/officeDocument/2006/relationships/tags" Target="../tags/tag120.xml"/><Relationship Id="rId58" Type="http://schemas.openxmlformats.org/officeDocument/2006/relationships/tags" Target="../tags/tag125.xml"/><Relationship Id="rId74" Type="http://schemas.openxmlformats.org/officeDocument/2006/relationships/tags" Target="../tags/tag141.xml"/><Relationship Id="rId79" Type="http://schemas.openxmlformats.org/officeDocument/2006/relationships/tags" Target="../tags/tag146.xml"/><Relationship Id="rId102" Type="http://schemas.openxmlformats.org/officeDocument/2006/relationships/image" Target="../media/image3.svg"/><Relationship Id="rId5" Type="http://schemas.openxmlformats.org/officeDocument/2006/relationships/tags" Target="../tags/tag72.xml"/><Relationship Id="rId90" Type="http://schemas.openxmlformats.org/officeDocument/2006/relationships/tags" Target="../tags/tag157.xml"/><Relationship Id="rId95" Type="http://schemas.openxmlformats.org/officeDocument/2006/relationships/tags" Target="../tags/tag162.xml"/><Relationship Id="rId22" Type="http://schemas.openxmlformats.org/officeDocument/2006/relationships/tags" Target="../tags/tag89.xml"/><Relationship Id="rId27" Type="http://schemas.openxmlformats.org/officeDocument/2006/relationships/tags" Target="../tags/tag94.xml"/><Relationship Id="rId43" Type="http://schemas.openxmlformats.org/officeDocument/2006/relationships/tags" Target="../tags/tag110.xml"/><Relationship Id="rId48" Type="http://schemas.openxmlformats.org/officeDocument/2006/relationships/tags" Target="../tags/tag115.xml"/><Relationship Id="rId64" Type="http://schemas.openxmlformats.org/officeDocument/2006/relationships/tags" Target="../tags/tag131.xml"/><Relationship Id="rId69" Type="http://schemas.openxmlformats.org/officeDocument/2006/relationships/tags" Target="../tags/tag136.xml"/><Relationship Id="rId80" Type="http://schemas.openxmlformats.org/officeDocument/2006/relationships/tags" Target="../tags/tag147.xml"/><Relationship Id="rId85" Type="http://schemas.openxmlformats.org/officeDocument/2006/relationships/tags" Target="../tags/tag152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33" Type="http://schemas.openxmlformats.org/officeDocument/2006/relationships/tags" Target="../tags/tag100.xml"/><Relationship Id="rId38" Type="http://schemas.openxmlformats.org/officeDocument/2006/relationships/tags" Target="../tags/tag105.xml"/><Relationship Id="rId46" Type="http://schemas.openxmlformats.org/officeDocument/2006/relationships/tags" Target="../tags/tag113.xml"/><Relationship Id="rId59" Type="http://schemas.openxmlformats.org/officeDocument/2006/relationships/tags" Target="../tags/tag126.xml"/><Relationship Id="rId67" Type="http://schemas.openxmlformats.org/officeDocument/2006/relationships/tags" Target="../tags/tag134.xml"/><Relationship Id="rId103" Type="http://schemas.openxmlformats.org/officeDocument/2006/relationships/image" Target="../media/image4.png"/><Relationship Id="rId20" Type="http://schemas.openxmlformats.org/officeDocument/2006/relationships/tags" Target="../tags/tag87.xml"/><Relationship Id="rId41" Type="http://schemas.openxmlformats.org/officeDocument/2006/relationships/tags" Target="../tags/tag108.xml"/><Relationship Id="rId54" Type="http://schemas.openxmlformats.org/officeDocument/2006/relationships/tags" Target="../tags/tag121.xml"/><Relationship Id="rId62" Type="http://schemas.openxmlformats.org/officeDocument/2006/relationships/tags" Target="../tags/tag129.xml"/><Relationship Id="rId70" Type="http://schemas.openxmlformats.org/officeDocument/2006/relationships/tags" Target="../tags/tag137.xml"/><Relationship Id="rId75" Type="http://schemas.openxmlformats.org/officeDocument/2006/relationships/tags" Target="../tags/tag142.xml"/><Relationship Id="rId83" Type="http://schemas.openxmlformats.org/officeDocument/2006/relationships/tags" Target="../tags/tag150.xml"/><Relationship Id="rId88" Type="http://schemas.openxmlformats.org/officeDocument/2006/relationships/tags" Target="../tags/tag155.xml"/><Relationship Id="rId91" Type="http://schemas.openxmlformats.org/officeDocument/2006/relationships/tags" Target="../tags/tag158.xml"/><Relationship Id="rId96" Type="http://schemas.openxmlformats.org/officeDocument/2006/relationships/tags" Target="../tags/tag163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36" Type="http://schemas.openxmlformats.org/officeDocument/2006/relationships/tags" Target="../tags/tag103.xml"/><Relationship Id="rId49" Type="http://schemas.openxmlformats.org/officeDocument/2006/relationships/tags" Target="../tags/tag116.xml"/><Relationship Id="rId57" Type="http://schemas.openxmlformats.org/officeDocument/2006/relationships/tags" Target="../tags/tag124.xml"/><Relationship Id="rId10" Type="http://schemas.openxmlformats.org/officeDocument/2006/relationships/tags" Target="../tags/tag77.xml"/><Relationship Id="rId31" Type="http://schemas.openxmlformats.org/officeDocument/2006/relationships/tags" Target="../tags/tag98.xml"/><Relationship Id="rId44" Type="http://schemas.openxmlformats.org/officeDocument/2006/relationships/tags" Target="../tags/tag111.xml"/><Relationship Id="rId52" Type="http://schemas.openxmlformats.org/officeDocument/2006/relationships/tags" Target="../tags/tag119.xml"/><Relationship Id="rId60" Type="http://schemas.openxmlformats.org/officeDocument/2006/relationships/tags" Target="../tags/tag127.xml"/><Relationship Id="rId65" Type="http://schemas.openxmlformats.org/officeDocument/2006/relationships/tags" Target="../tags/tag132.xml"/><Relationship Id="rId73" Type="http://schemas.openxmlformats.org/officeDocument/2006/relationships/tags" Target="../tags/tag140.xml"/><Relationship Id="rId78" Type="http://schemas.openxmlformats.org/officeDocument/2006/relationships/tags" Target="../tags/tag145.xml"/><Relationship Id="rId81" Type="http://schemas.openxmlformats.org/officeDocument/2006/relationships/tags" Target="../tags/tag148.xml"/><Relationship Id="rId86" Type="http://schemas.openxmlformats.org/officeDocument/2006/relationships/tags" Target="../tags/tag153.xml"/><Relationship Id="rId94" Type="http://schemas.openxmlformats.org/officeDocument/2006/relationships/tags" Target="../tags/tag161.xml"/><Relationship Id="rId99" Type="http://schemas.openxmlformats.org/officeDocument/2006/relationships/tags" Target="../tags/tag166.xml"/><Relationship Id="rId101" Type="http://schemas.openxmlformats.org/officeDocument/2006/relationships/image" Target="../media/image2.png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39" Type="http://schemas.openxmlformats.org/officeDocument/2006/relationships/tags" Target="../tags/tag106.xml"/><Relationship Id="rId34" Type="http://schemas.openxmlformats.org/officeDocument/2006/relationships/tags" Target="../tags/tag101.xml"/><Relationship Id="rId50" Type="http://schemas.openxmlformats.org/officeDocument/2006/relationships/tags" Target="../tags/tag117.xml"/><Relationship Id="rId55" Type="http://schemas.openxmlformats.org/officeDocument/2006/relationships/tags" Target="../tags/tag122.xml"/><Relationship Id="rId76" Type="http://schemas.openxmlformats.org/officeDocument/2006/relationships/tags" Target="../tags/tag143.xml"/><Relationship Id="rId97" Type="http://schemas.openxmlformats.org/officeDocument/2006/relationships/tags" Target="../tags/tag164.xml"/><Relationship Id="rId104" Type="http://schemas.openxmlformats.org/officeDocument/2006/relationships/image" Target="../media/image5.svg"/><Relationship Id="rId7" Type="http://schemas.openxmlformats.org/officeDocument/2006/relationships/tags" Target="../tags/tag74.xml"/><Relationship Id="rId71" Type="http://schemas.openxmlformats.org/officeDocument/2006/relationships/tags" Target="../tags/tag138.xml"/><Relationship Id="rId92" Type="http://schemas.openxmlformats.org/officeDocument/2006/relationships/tags" Target="../tags/tag159.xml"/><Relationship Id="rId2" Type="http://schemas.openxmlformats.org/officeDocument/2006/relationships/tags" Target="../tags/tag69.xml"/><Relationship Id="rId29" Type="http://schemas.openxmlformats.org/officeDocument/2006/relationships/tags" Target="../tags/tag96.xml"/><Relationship Id="rId24" Type="http://schemas.openxmlformats.org/officeDocument/2006/relationships/tags" Target="../tags/tag91.xml"/><Relationship Id="rId40" Type="http://schemas.openxmlformats.org/officeDocument/2006/relationships/tags" Target="../tags/tag107.xml"/><Relationship Id="rId45" Type="http://schemas.openxmlformats.org/officeDocument/2006/relationships/tags" Target="../tags/tag112.xml"/><Relationship Id="rId66" Type="http://schemas.openxmlformats.org/officeDocument/2006/relationships/tags" Target="../tags/tag133.xml"/><Relationship Id="rId87" Type="http://schemas.openxmlformats.org/officeDocument/2006/relationships/tags" Target="../tags/tag154.xml"/><Relationship Id="rId61" Type="http://schemas.openxmlformats.org/officeDocument/2006/relationships/tags" Target="../tags/tag128.xml"/><Relationship Id="rId82" Type="http://schemas.openxmlformats.org/officeDocument/2006/relationships/tags" Target="../tags/tag149.xml"/><Relationship Id="rId19" Type="http://schemas.openxmlformats.org/officeDocument/2006/relationships/tags" Target="../tags/tag86.xml"/><Relationship Id="rId14" Type="http://schemas.openxmlformats.org/officeDocument/2006/relationships/tags" Target="../tags/tag81.xml"/><Relationship Id="rId30" Type="http://schemas.openxmlformats.org/officeDocument/2006/relationships/tags" Target="../tags/tag97.xml"/><Relationship Id="rId35" Type="http://schemas.openxmlformats.org/officeDocument/2006/relationships/tags" Target="../tags/tag102.xml"/><Relationship Id="rId56" Type="http://schemas.openxmlformats.org/officeDocument/2006/relationships/tags" Target="../tags/tag123.xml"/><Relationship Id="rId77" Type="http://schemas.openxmlformats.org/officeDocument/2006/relationships/tags" Target="../tags/tag144.xml"/><Relationship Id="rId100" Type="http://schemas.openxmlformats.org/officeDocument/2006/relationships/slideLayout" Target="../slideLayouts/slideLayout2.xml"/><Relationship Id="rId8" Type="http://schemas.openxmlformats.org/officeDocument/2006/relationships/tags" Target="../tags/tag75.xml"/><Relationship Id="rId51" Type="http://schemas.openxmlformats.org/officeDocument/2006/relationships/tags" Target="../tags/tag118.xml"/><Relationship Id="rId72" Type="http://schemas.openxmlformats.org/officeDocument/2006/relationships/tags" Target="../tags/tag139.xml"/><Relationship Id="rId93" Type="http://schemas.openxmlformats.org/officeDocument/2006/relationships/tags" Target="../tags/tag160.xml"/><Relationship Id="rId98" Type="http://schemas.openxmlformats.org/officeDocument/2006/relationships/tags" Target="../tags/tag165.xml"/><Relationship Id="rId3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79.xml"/><Relationship Id="rId18" Type="http://schemas.openxmlformats.org/officeDocument/2006/relationships/tags" Target="../tags/tag184.xml"/><Relationship Id="rId26" Type="http://schemas.openxmlformats.org/officeDocument/2006/relationships/tags" Target="../tags/tag192.xml"/><Relationship Id="rId39" Type="http://schemas.openxmlformats.org/officeDocument/2006/relationships/image" Target="../media/image18.png"/><Relationship Id="rId21" Type="http://schemas.openxmlformats.org/officeDocument/2006/relationships/tags" Target="../tags/tag187.xml"/><Relationship Id="rId34" Type="http://schemas.openxmlformats.org/officeDocument/2006/relationships/slideLayout" Target="../slideLayouts/slideLayout2.xml"/><Relationship Id="rId42" Type="http://schemas.openxmlformats.org/officeDocument/2006/relationships/image" Target="../media/image10.png"/><Relationship Id="rId7" Type="http://schemas.openxmlformats.org/officeDocument/2006/relationships/tags" Target="../tags/tag173.xml"/><Relationship Id="rId2" Type="http://schemas.openxmlformats.org/officeDocument/2006/relationships/tags" Target="../tags/tag168.xml"/><Relationship Id="rId16" Type="http://schemas.openxmlformats.org/officeDocument/2006/relationships/tags" Target="../tags/tag182.xml"/><Relationship Id="rId20" Type="http://schemas.openxmlformats.org/officeDocument/2006/relationships/tags" Target="../tags/tag186.xml"/><Relationship Id="rId29" Type="http://schemas.openxmlformats.org/officeDocument/2006/relationships/tags" Target="../tags/tag195.xml"/><Relationship Id="rId41" Type="http://schemas.openxmlformats.org/officeDocument/2006/relationships/image" Target="../media/image9.svg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24" Type="http://schemas.openxmlformats.org/officeDocument/2006/relationships/tags" Target="../tags/tag190.xml"/><Relationship Id="rId32" Type="http://schemas.openxmlformats.org/officeDocument/2006/relationships/tags" Target="../tags/tag198.xml"/><Relationship Id="rId40" Type="http://schemas.openxmlformats.org/officeDocument/2006/relationships/image" Target="../media/image8.png"/><Relationship Id="rId45" Type="http://schemas.openxmlformats.org/officeDocument/2006/relationships/image" Target="../media/image7.svg"/><Relationship Id="rId5" Type="http://schemas.openxmlformats.org/officeDocument/2006/relationships/tags" Target="../tags/tag171.xml"/><Relationship Id="rId15" Type="http://schemas.openxmlformats.org/officeDocument/2006/relationships/tags" Target="../tags/tag181.xml"/><Relationship Id="rId23" Type="http://schemas.openxmlformats.org/officeDocument/2006/relationships/tags" Target="../tags/tag189.xml"/><Relationship Id="rId28" Type="http://schemas.openxmlformats.org/officeDocument/2006/relationships/tags" Target="../tags/tag194.xml"/><Relationship Id="rId10" Type="http://schemas.openxmlformats.org/officeDocument/2006/relationships/tags" Target="../tags/tag176.xml"/><Relationship Id="rId19" Type="http://schemas.openxmlformats.org/officeDocument/2006/relationships/tags" Target="../tags/tag185.xml"/><Relationship Id="rId31" Type="http://schemas.openxmlformats.org/officeDocument/2006/relationships/tags" Target="../tags/tag197.xml"/><Relationship Id="rId44" Type="http://schemas.openxmlformats.org/officeDocument/2006/relationships/image" Target="../media/image6.png"/><Relationship Id="rId4" Type="http://schemas.openxmlformats.org/officeDocument/2006/relationships/tags" Target="../tags/tag170.xml"/><Relationship Id="rId9" Type="http://schemas.openxmlformats.org/officeDocument/2006/relationships/tags" Target="../tags/tag175.xml"/><Relationship Id="rId14" Type="http://schemas.openxmlformats.org/officeDocument/2006/relationships/tags" Target="../tags/tag180.xml"/><Relationship Id="rId22" Type="http://schemas.openxmlformats.org/officeDocument/2006/relationships/tags" Target="../tags/tag188.xml"/><Relationship Id="rId27" Type="http://schemas.openxmlformats.org/officeDocument/2006/relationships/tags" Target="../tags/tag193.xml"/><Relationship Id="rId30" Type="http://schemas.openxmlformats.org/officeDocument/2006/relationships/tags" Target="../tags/tag196.xml"/><Relationship Id="rId35" Type="http://schemas.openxmlformats.org/officeDocument/2006/relationships/notesSlide" Target="../notesSlides/notesSlide1.xml"/><Relationship Id="rId43" Type="http://schemas.openxmlformats.org/officeDocument/2006/relationships/image" Target="../media/image21.png"/><Relationship Id="rId8" Type="http://schemas.openxmlformats.org/officeDocument/2006/relationships/tags" Target="../tags/tag174.xml"/><Relationship Id="rId3" Type="http://schemas.openxmlformats.org/officeDocument/2006/relationships/tags" Target="../tags/tag169.xml"/><Relationship Id="rId12" Type="http://schemas.openxmlformats.org/officeDocument/2006/relationships/tags" Target="../tags/tag178.xml"/><Relationship Id="rId17" Type="http://schemas.openxmlformats.org/officeDocument/2006/relationships/tags" Target="../tags/tag183.xml"/><Relationship Id="rId25" Type="http://schemas.openxmlformats.org/officeDocument/2006/relationships/tags" Target="../tags/tag191.xml"/><Relationship Id="rId33" Type="http://schemas.openxmlformats.org/officeDocument/2006/relationships/tags" Target="../tags/tag199.xml"/><Relationship Id="rId38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213.xml"/><Relationship Id="rId18" Type="http://schemas.openxmlformats.org/officeDocument/2006/relationships/tags" Target="../tags/tag218.xml"/><Relationship Id="rId26" Type="http://schemas.openxmlformats.org/officeDocument/2006/relationships/tags" Target="../tags/tag226.xml"/><Relationship Id="rId39" Type="http://schemas.openxmlformats.org/officeDocument/2006/relationships/image" Target="../media/image2.png"/><Relationship Id="rId21" Type="http://schemas.openxmlformats.org/officeDocument/2006/relationships/tags" Target="../tags/tag221.xml"/><Relationship Id="rId34" Type="http://schemas.openxmlformats.org/officeDocument/2006/relationships/image" Target="../media/image14.png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5" Type="http://schemas.openxmlformats.org/officeDocument/2006/relationships/tags" Target="../tags/tag225.xml"/><Relationship Id="rId33" Type="http://schemas.openxmlformats.org/officeDocument/2006/relationships/image" Target="../media/image13.png"/><Relationship Id="rId38" Type="http://schemas.openxmlformats.org/officeDocument/2006/relationships/image" Target="../media/image9.svg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tags" Target="../tags/tag220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24" Type="http://schemas.openxmlformats.org/officeDocument/2006/relationships/tags" Target="../tags/tag224.xml"/><Relationship Id="rId32" Type="http://schemas.openxmlformats.org/officeDocument/2006/relationships/image" Target="../media/image12.png"/><Relationship Id="rId37" Type="http://schemas.openxmlformats.org/officeDocument/2006/relationships/image" Target="../media/image8.png"/><Relationship Id="rId40" Type="http://schemas.openxmlformats.org/officeDocument/2006/relationships/image" Target="../media/image3.svg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23" Type="http://schemas.openxmlformats.org/officeDocument/2006/relationships/tags" Target="../tags/tag223.xml"/><Relationship Id="rId28" Type="http://schemas.openxmlformats.org/officeDocument/2006/relationships/notesSlide" Target="../notesSlides/notesSlide2.xml"/><Relationship Id="rId36" Type="http://schemas.openxmlformats.org/officeDocument/2006/relationships/image" Target="../media/image7.svg"/><Relationship Id="rId10" Type="http://schemas.openxmlformats.org/officeDocument/2006/relationships/tags" Target="../tags/tag210.xml"/><Relationship Id="rId19" Type="http://schemas.openxmlformats.org/officeDocument/2006/relationships/tags" Target="../tags/tag219.xml"/><Relationship Id="rId31" Type="http://schemas.openxmlformats.org/officeDocument/2006/relationships/image" Target="../media/image11.png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Relationship Id="rId22" Type="http://schemas.openxmlformats.org/officeDocument/2006/relationships/tags" Target="../tags/tag222.xml"/><Relationship Id="rId27" Type="http://schemas.openxmlformats.org/officeDocument/2006/relationships/slideLayout" Target="../slideLayouts/slideLayout2.xml"/><Relationship Id="rId35" Type="http://schemas.openxmlformats.org/officeDocument/2006/relationships/image" Target="../media/image6.png"/><Relationship Id="rId8" Type="http://schemas.openxmlformats.org/officeDocument/2006/relationships/tags" Target="../tags/tag208.xml"/><Relationship Id="rId3" Type="http://schemas.openxmlformats.org/officeDocument/2006/relationships/tags" Target="../tags/tag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0C57-A4C2-480A-BBC2-66A41696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4588" y="2059612"/>
            <a:ext cx="10410084" cy="1293236"/>
          </a:xfrm>
        </p:spPr>
        <p:txBody>
          <a:bodyPr/>
          <a:lstStyle/>
          <a:p>
            <a:r>
              <a:rPr lang="en-US" altLang="zh-CN" sz="4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Walks and </a:t>
            </a:r>
            <a:r>
              <a:rPr lang="en-US" sz="4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Concurrent Zero Knowledge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9E4E9-7B87-48D7-94E6-269BD3AD7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1770"/>
            <a:ext cx="9144000" cy="407190"/>
          </a:xfrm>
        </p:spPr>
        <p:txBody>
          <a:bodyPr/>
          <a:lstStyle/>
          <a:p>
            <a:r>
              <a:rPr lang="en-US" dirty="0"/>
              <a:t>Anand </a:t>
            </a:r>
            <a:r>
              <a:rPr lang="en-US" dirty="0" err="1"/>
              <a:t>Aiyer</a:t>
            </a:r>
            <a:r>
              <a:rPr lang="en-US" dirty="0"/>
              <a:t>, </a:t>
            </a:r>
            <a:r>
              <a:rPr lang="en-US" dirty="0">
                <a:solidFill>
                  <a:srgbClr val="3333B2"/>
                </a:solidFill>
              </a:rPr>
              <a:t>Xiao Liang</a:t>
            </a:r>
            <a:r>
              <a:rPr lang="en-US" dirty="0"/>
              <a:t>, </a:t>
            </a:r>
            <a:r>
              <a:rPr lang="en-US" dirty="0" err="1"/>
              <a:t>Nilu</a:t>
            </a:r>
            <a:r>
              <a:rPr lang="en-US" dirty="0"/>
              <a:t> Nalini, </a:t>
            </a:r>
            <a:r>
              <a:rPr lang="en-US" dirty="0" err="1"/>
              <a:t>Omkant</a:t>
            </a:r>
            <a:r>
              <a:rPr lang="en-US" dirty="0"/>
              <a:t> Pandey</a:t>
            </a:r>
          </a:p>
        </p:txBody>
      </p:sp>
      <p:pic>
        <p:nvPicPr>
          <p:cNvPr id="1026" name="Picture 2" descr="https://lh3.googleusercontent.com/DLhXn-hg17gUorvlKrVjIA9HXLlaCNgGpEpU8Njmwmu52D9ewb6X70FFk-dyJ_dd7LpgdN2RI8bT9abrL7RDmiwzKabCTbVZklMPf__44ygUWY5yfLYNeeBha29gOTz0xGUhNNv9Pss">
            <a:extLst>
              <a:ext uri="{FF2B5EF4-FFF2-40B4-BE49-F238E27FC236}">
                <a16:creationId xmlns:a16="http://schemas.microsoft.com/office/drawing/2014/main" id="{5C1C4597-C6FB-459E-A820-9752FE556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83" y="530925"/>
            <a:ext cx="4320209" cy="72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C580F52E-1BC8-4CC1-92B8-FE578F157322}"/>
              </a:ext>
            </a:extLst>
          </p:cNvPr>
          <p:cNvSpPr txBox="1">
            <a:spLocks/>
          </p:cNvSpPr>
          <p:nvPr/>
        </p:nvSpPr>
        <p:spPr>
          <a:xfrm>
            <a:off x="1524000" y="5154287"/>
            <a:ext cx="9144000" cy="40719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ACNS 2020</a:t>
            </a:r>
          </a:p>
        </p:txBody>
      </p:sp>
    </p:spTree>
    <p:extLst>
      <p:ext uri="{BB962C8B-B14F-4D97-AF65-F5344CB8AC3E}">
        <p14:creationId xmlns:p14="http://schemas.microsoft.com/office/powerpoint/2010/main" val="2937610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453B-88DE-483B-9080-7B29F2A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Zero-Knowledge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338D-14B7-44EA-A7E9-DC603D7A4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4" y="1237702"/>
            <a:ext cx="10515600" cy="12272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idea from [</a:t>
            </a:r>
            <a:r>
              <a:rPr lang="en-US" dirty="0">
                <a:solidFill>
                  <a:schemeClr val="accent1"/>
                </a:solidFill>
              </a:rPr>
              <a:t>RK99</a:t>
            </a:r>
            <a:r>
              <a:rPr lang="en-US" dirty="0"/>
              <a:t>] [</a:t>
            </a:r>
            <a:r>
              <a:rPr lang="en-US" dirty="0">
                <a:solidFill>
                  <a:schemeClr val="accent1"/>
                </a:solidFill>
              </a:rPr>
              <a:t>KP01</a:t>
            </a:r>
            <a:r>
              <a:rPr lang="en-US" dirty="0"/>
              <a:t>] [</a:t>
            </a:r>
            <a:r>
              <a:rPr lang="en-US" dirty="0">
                <a:solidFill>
                  <a:schemeClr val="accent1"/>
                </a:solidFill>
              </a:rPr>
              <a:t>PRS02</a:t>
            </a:r>
            <a:r>
              <a:rPr lang="en-US" dirty="0"/>
              <a:t>]: </a:t>
            </a:r>
          </a:p>
          <a:p>
            <a:pPr>
              <a:buFontTx/>
              <a:buChar char="-"/>
            </a:pPr>
            <a:r>
              <a:rPr lang="en-US" dirty="0"/>
              <a:t>give simulator more chances to rewind.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52757A-0961-4477-A6E4-04C3F314F42F}"/>
              </a:ext>
            </a:extLst>
          </p:cNvPr>
          <p:cNvCxnSpPr>
            <a:cxnSpLocks/>
          </p:cNvCxnSpPr>
          <p:nvPr/>
        </p:nvCxnSpPr>
        <p:spPr>
          <a:xfrm>
            <a:off x="1244332" y="5532082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CF5944-57D9-494E-922E-FE591989BBB1}"/>
              </a:ext>
            </a:extLst>
          </p:cNvPr>
          <p:cNvCxnSpPr>
            <a:cxnSpLocks/>
          </p:cNvCxnSpPr>
          <p:nvPr/>
        </p:nvCxnSpPr>
        <p:spPr>
          <a:xfrm>
            <a:off x="1242111" y="6109978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4E102D-4D59-4C32-8F08-1708F7377204}"/>
              </a:ext>
            </a:extLst>
          </p:cNvPr>
          <p:cNvCxnSpPr>
            <a:cxnSpLocks/>
          </p:cNvCxnSpPr>
          <p:nvPr/>
        </p:nvCxnSpPr>
        <p:spPr>
          <a:xfrm>
            <a:off x="1196251" y="5807783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54106A-D8C9-4D43-8A04-DBAAA90C0B70}"/>
              </a:ext>
            </a:extLst>
          </p:cNvPr>
          <p:cNvCxnSpPr>
            <a:cxnSpLocks/>
          </p:cNvCxnSpPr>
          <p:nvPr/>
        </p:nvCxnSpPr>
        <p:spPr>
          <a:xfrm>
            <a:off x="1299994" y="3422631"/>
            <a:ext cx="993913" cy="0"/>
          </a:xfrm>
          <a:prstGeom prst="straightConnector1">
            <a:avLst/>
          </a:prstGeom>
          <a:ln w="25400" cap="sq">
            <a:solidFill>
              <a:schemeClr val="tx1"/>
            </a:solidFill>
            <a:prstDash val="sysDash"/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388DBAD-435C-4199-B241-935DA73C00C8}"/>
              </a:ext>
            </a:extLst>
          </p:cNvPr>
          <p:cNvCxnSpPr>
            <a:cxnSpLocks/>
          </p:cNvCxnSpPr>
          <p:nvPr/>
        </p:nvCxnSpPr>
        <p:spPr>
          <a:xfrm>
            <a:off x="1244332" y="3715633"/>
            <a:ext cx="993913" cy="0"/>
          </a:xfrm>
          <a:prstGeom prst="straightConnector1">
            <a:avLst/>
          </a:prstGeom>
          <a:ln w="25400" cap="sq">
            <a:solidFill>
              <a:schemeClr val="tx1"/>
            </a:solidFill>
            <a:prstDash val="sysDash"/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6871D9-A0EF-49BA-BC19-22D432C045AB}"/>
              </a:ext>
            </a:extLst>
          </p:cNvPr>
          <p:cNvCxnSpPr>
            <a:cxnSpLocks/>
          </p:cNvCxnSpPr>
          <p:nvPr/>
        </p:nvCxnSpPr>
        <p:spPr>
          <a:xfrm>
            <a:off x="1299994" y="4496058"/>
            <a:ext cx="993913" cy="0"/>
          </a:xfrm>
          <a:prstGeom prst="straightConnector1">
            <a:avLst/>
          </a:prstGeom>
          <a:ln w="25400" cap="sq">
            <a:solidFill>
              <a:schemeClr val="tx1"/>
            </a:solidFill>
            <a:prstDash val="sysDash"/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193EEF9-C6B3-4BF9-8680-8939D9D4F17C}"/>
              </a:ext>
            </a:extLst>
          </p:cNvPr>
          <p:cNvCxnSpPr>
            <a:cxnSpLocks/>
          </p:cNvCxnSpPr>
          <p:nvPr/>
        </p:nvCxnSpPr>
        <p:spPr>
          <a:xfrm>
            <a:off x="1244332" y="4789060"/>
            <a:ext cx="993913" cy="0"/>
          </a:xfrm>
          <a:prstGeom prst="straightConnector1">
            <a:avLst/>
          </a:prstGeom>
          <a:ln w="25400" cap="sq">
            <a:solidFill>
              <a:schemeClr val="tx1"/>
            </a:solidFill>
            <a:prstDash val="sysDash"/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9E9D5A-0CFC-4CC9-9A04-F065340841B1}"/>
              </a:ext>
            </a:extLst>
          </p:cNvPr>
          <p:cNvSpPr txBox="1"/>
          <p:nvPr/>
        </p:nvSpPr>
        <p:spPr>
          <a:xfrm>
            <a:off x="1508297" y="3856448"/>
            <a:ext cx="553998" cy="528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B78BBD4-5982-4414-992F-D049BCB39CD0}"/>
              </a:ext>
            </a:extLst>
          </p:cNvPr>
          <p:cNvSpPr/>
          <p:nvPr/>
        </p:nvSpPr>
        <p:spPr>
          <a:xfrm>
            <a:off x="1014198" y="2464904"/>
            <a:ext cx="3536781" cy="2648950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2B082-AA2D-4D31-804F-FC6EE0DE7AEF}"/>
              </a:ext>
            </a:extLst>
          </p:cNvPr>
          <p:cNvSpPr txBox="1"/>
          <p:nvPr/>
        </p:nvSpPr>
        <p:spPr>
          <a:xfrm>
            <a:off x="1234837" y="2581812"/>
            <a:ext cx="1840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89BD0E-013D-4CD9-913F-38DA91B8AC15}"/>
              </a:ext>
            </a:extLst>
          </p:cNvPr>
          <p:cNvSpPr/>
          <p:nvPr/>
        </p:nvSpPr>
        <p:spPr>
          <a:xfrm>
            <a:off x="1014198" y="5285752"/>
            <a:ext cx="3536781" cy="1147369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ffectLst>
            <a:glow rad="76200">
              <a:schemeClr val="accent2"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E939E-3516-440B-B3D3-344B1C7CE7C2}"/>
              </a:ext>
            </a:extLst>
          </p:cNvPr>
          <p:cNvSpPr txBox="1"/>
          <p:nvPr/>
        </p:nvSpPr>
        <p:spPr>
          <a:xfrm>
            <a:off x="2919150" y="3308102"/>
            <a:ext cx="130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B4F668-73A3-472C-8975-05C57EF8A04F}"/>
              </a:ext>
            </a:extLst>
          </p:cNvPr>
          <p:cNvSpPr txBox="1"/>
          <p:nvPr/>
        </p:nvSpPr>
        <p:spPr>
          <a:xfrm>
            <a:off x="2886607" y="4382132"/>
            <a:ext cx="130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6530DD-55B0-4068-9F19-9DB53A3A755A}"/>
              </a:ext>
            </a:extLst>
          </p:cNvPr>
          <p:cNvSpPr txBox="1"/>
          <p:nvPr/>
        </p:nvSpPr>
        <p:spPr>
          <a:xfrm>
            <a:off x="2348870" y="5413011"/>
            <a:ext cx="2087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body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(Ham. Protocol)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CD5CE1E1-A7D3-4CE3-AE8B-36EA3D9F98ED}"/>
              </a:ext>
            </a:extLst>
          </p:cNvPr>
          <p:cNvSpPr/>
          <p:nvPr/>
        </p:nvSpPr>
        <p:spPr>
          <a:xfrm>
            <a:off x="2425143" y="3185807"/>
            <a:ext cx="362863" cy="670642"/>
          </a:xfrm>
          <a:prstGeom prst="rightBrace">
            <a:avLst>
              <a:gd name="adj1" fmla="val 23906"/>
              <a:gd name="adj2" fmla="val 49865"/>
            </a:avLst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F8DBC66A-9923-4961-9A0F-C216517F5E1D}"/>
              </a:ext>
            </a:extLst>
          </p:cNvPr>
          <p:cNvSpPr/>
          <p:nvPr/>
        </p:nvSpPr>
        <p:spPr>
          <a:xfrm>
            <a:off x="2374962" y="4302001"/>
            <a:ext cx="362863" cy="670642"/>
          </a:xfrm>
          <a:prstGeom prst="rightBrace">
            <a:avLst>
              <a:gd name="adj1" fmla="val 23906"/>
              <a:gd name="adj2" fmla="val 49865"/>
            </a:avLst>
          </a:prstGeom>
          <a:ln w="222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F3EECCA-27DE-4518-B118-472F1C0A9D6D}"/>
              </a:ext>
            </a:extLst>
          </p:cNvPr>
          <p:cNvSpPr txBox="1">
            <a:spLocks/>
          </p:cNvSpPr>
          <p:nvPr/>
        </p:nvSpPr>
        <p:spPr>
          <a:xfrm>
            <a:off x="6096000" y="3208814"/>
            <a:ext cx="5532371" cy="12272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/>
              <a:t>every slot can be rewound</a:t>
            </a:r>
          </a:p>
          <a:p>
            <a:pPr>
              <a:buFontTx/>
              <a:buChar char="-"/>
            </a:pPr>
            <a:r>
              <a:rPr lang="en-US" dirty="0"/>
              <a:t>e</a:t>
            </a:r>
            <a:r>
              <a:rPr lang="en-US" altLang="zh-CN" dirty="0"/>
              <a:t>nough to </a:t>
            </a:r>
            <a:r>
              <a:rPr lang="en-US" dirty="0"/>
              <a:t>“win” on one slot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6A2B42-4133-4CB3-8472-9DDC869C1496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536628" y="4442307"/>
            <a:ext cx="815976" cy="323851"/>
            <a:chOff x="2543175" y="2540000"/>
            <a:chExt cx="815976" cy="323851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D7F1345F-AFFC-41EC-B7B7-CBA67DDD355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578100" y="2540000"/>
              <a:ext cx="130175" cy="30163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DEBE527F-9377-4604-94FB-57B8002D3835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543175" y="2609850"/>
              <a:ext cx="161925" cy="193675"/>
            </a:xfrm>
            <a:custGeom>
              <a:avLst/>
              <a:gdLst>
                <a:gd name="T0" fmla="*/ 345 w 345"/>
                <a:gd name="T1" fmla="*/ 134 h 363"/>
                <a:gd name="T2" fmla="*/ 218 w 345"/>
                <a:gd name="T3" fmla="*/ 0 h 363"/>
                <a:gd name="T4" fmla="*/ 0 w 345"/>
                <a:gd name="T5" fmla="*/ 230 h 363"/>
                <a:gd name="T6" fmla="*/ 128 w 345"/>
                <a:gd name="T7" fmla="*/ 363 h 363"/>
                <a:gd name="T8" fmla="*/ 345 w 345"/>
                <a:gd name="T9" fmla="*/ 134 h 363"/>
                <a:gd name="T10" fmla="*/ 131 w 345"/>
                <a:gd name="T11" fmla="*/ 350 h 363"/>
                <a:gd name="T12" fmla="*/ 47 w 345"/>
                <a:gd name="T13" fmla="*/ 244 h 363"/>
                <a:gd name="T14" fmla="*/ 92 w 345"/>
                <a:gd name="T15" fmla="*/ 90 h 363"/>
                <a:gd name="T16" fmla="*/ 215 w 345"/>
                <a:gd name="T17" fmla="*/ 13 h 363"/>
                <a:gd name="T18" fmla="*/ 301 w 345"/>
                <a:gd name="T19" fmla="*/ 115 h 363"/>
                <a:gd name="T20" fmla="*/ 238 w 345"/>
                <a:gd name="T21" fmla="*/ 290 h 363"/>
                <a:gd name="T22" fmla="*/ 131 w 345"/>
                <a:gd name="T23" fmla="*/ 35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363">
                  <a:moveTo>
                    <a:pt x="345" y="134"/>
                  </a:moveTo>
                  <a:cubicBezTo>
                    <a:pt x="345" y="54"/>
                    <a:pt x="292" y="0"/>
                    <a:pt x="218" y="0"/>
                  </a:cubicBezTo>
                  <a:cubicBezTo>
                    <a:pt x="110" y="0"/>
                    <a:pt x="0" y="113"/>
                    <a:pt x="0" y="230"/>
                  </a:cubicBezTo>
                  <a:cubicBezTo>
                    <a:pt x="0" y="313"/>
                    <a:pt x="56" y="363"/>
                    <a:pt x="128" y="363"/>
                  </a:cubicBezTo>
                  <a:cubicBezTo>
                    <a:pt x="234" y="363"/>
                    <a:pt x="345" y="254"/>
                    <a:pt x="345" y="134"/>
                  </a:cubicBezTo>
                  <a:close/>
                  <a:moveTo>
                    <a:pt x="131" y="350"/>
                  </a:moveTo>
                  <a:cubicBezTo>
                    <a:pt x="82" y="350"/>
                    <a:pt x="47" y="310"/>
                    <a:pt x="47" y="244"/>
                  </a:cubicBezTo>
                  <a:cubicBezTo>
                    <a:pt x="47" y="222"/>
                    <a:pt x="54" y="149"/>
                    <a:pt x="92" y="90"/>
                  </a:cubicBezTo>
                  <a:cubicBezTo>
                    <a:pt x="127" y="39"/>
                    <a:pt x="175" y="13"/>
                    <a:pt x="215" y="13"/>
                  </a:cubicBezTo>
                  <a:cubicBezTo>
                    <a:pt x="256" y="13"/>
                    <a:pt x="301" y="41"/>
                    <a:pt x="301" y="115"/>
                  </a:cubicBezTo>
                  <a:cubicBezTo>
                    <a:pt x="301" y="151"/>
                    <a:pt x="287" y="229"/>
                    <a:pt x="238" y="290"/>
                  </a:cubicBezTo>
                  <a:cubicBezTo>
                    <a:pt x="214" y="321"/>
                    <a:pt x="173" y="350"/>
                    <a:pt x="131" y="3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5FB3BBC8-1C65-4D6A-8F11-38FF53CAFB26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740025" y="2598738"/>
              <a:ext cx="53975" cy="26511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2BF02B5-E7CC-4F4D-AF39-4EF32ED01214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814638" y="2613025"/>
              <a:ext cx="52388" cy="184150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4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5"/>
                    <a:pt x="43" y="344"/>
                    <a:pt x="56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31EE0916-FF88-4F83-A432-149B078941A1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879725" y="2678113"/>
              <a:ext cx="103188" cy="122238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4 h 229"/>
                <a:gd name="T14" fmla="*/ 42 w 221"/>
                <a:gd name="T15" fmla="*/ 113 h 229"/>
                <a:gd name="T16" fmla="*/ 54 w 221"/>
                <a:gd name="T17" fmla="*/ 45 h 229"/>
                <a:gd name="T18" fmla="*/ 110 w 221"/>
                <a:gd name="T19" fmla="*/ 11 h 229"/>
                <a:gd name="T20" fmla="*/ 167 w 221"/>
                <a:gd name="T21" fmla="*/ 44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29"/>
                    <a:pt x="110" y="229"/>
                  </a:cubicBezTo>
                  <a:cubicBezTo>
                    <a:pt x="171" y="229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B15B61FD-03D5-47AC-898B-32EAE503140A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997200" y="2676525"/>
              <a:ext cx="106363" cy="174625"/>
            </a:xfrm>
            <a:custGeom>
              <a:avLst/>
              <a:gdLst>
                <a:gd name="T0" fmla="*/ 97 w 228"/>
                <a:gd name="T1" fmla="*/ 140 h 329"/>
                <a:gd name="T2" fmla="*/ 54 w 228"/>
                <a:gd name="T3" fmla="*/ 79 h 329"/>
                <a:gd name="T4" fmla="*/ 62 w 228"/>
                <a:gd name="T5" fmla="*/ 37 h 329"/>
                <a:gd name="T6" fmla="*/ 97 w 228"/>
                <a:gd name="T7" fmla="*/ 17 h 329"/>
                <a:gd name="T8" fmla="*/ 141 w 228"/>
                <a:gd name="T9" fmla="*/ 78 h 329"/>
                <a:gd name="T10" fmla="*/ 133 w 228"/>
                <a:gd name="T11" fmla="*/ 120 h 329"/>
                <a:gd name="T12" fmla="*/ 97 w 228"/>
                <a:gd name="T13" fmla="*/ 140 h 329"/>
                <a:gd name="T14" fmla="*/ 39 w 228"/>
                <a:gd name="T15" fmla="*/ 160 h 329"/>
                <a:gd name="T16" fmla="*/ 48 w 228"/>
                <a:gd name="T17" fmla="*/ 136 h 329"/>
                <a:gd name="T18" fmla="*/ 97 w 228"/>
                <a:gd name="T19" fmla="*/ 152 h 329"/>
                <a:gd name="T20" fmla="*/ 178 w 228"/>
                <a:gd name="T21" fmla="*/ 79 h 329"/>
                <a:gd name="T22" fmla="*/ 158 w 228"/>
                <a:gd name="T23" fmla="*/ 30 h 329"/>
                <a:gd name="T24" fmla="*/ 203 w 228"/>
                <a:gd name="T25" fmla="*/ 11 h 329"/>
                <a:gd name="T26" fmla="*/ 207 w 228"/>
                <a:gd name="T27" fmla="*/ 11 h 329"/>
                <a:gd name="T28" fmla="*/ 200 w 228"/>
                <a:gd name="T29" fmla="*/ 25 h 329"/>
                <a:gd name="T30" fmla="*/ 214 w 228"/>
                <a:gd name="T31" fmla="*/ 39 h 329"/>
                <a:gd name="T32" fmla="*/ 228 w 228"/>
                <a:gd name="T33" fmla="*/ 24 h 329"/>
                <a:gd name="T34" fmla="*/ 203 w 228"/>
                <a:gd name="T35" fmla="*/ 0 h 329"/>
                <a:gd name="T36" fmla="*/ 150 w 228"/>
                <a:gd name="T37" fmla="*/ 23 h 329"/>
                <a:gd name="T38" fmla="*/ 97 w 228"/>
                <a:gd name="T39" fmla="*/ 5 h 329"/>
                <a:gd name="T40" fmla="*/ 16 w 228"/>
                <a:gd name="T41" fmla="*/ 78 h 329"/>
                <a:gd name="T42" fmla="*/ 40 w 228"/>
                <a:gd name="T43" fmla="*/ 130 h 329"/>
                <a:gd name="T44" fmla="*/ 24 w 228"/>
                <a:gd name="T45" fmla="*/ 171 h 329"/>
                <a:gd name="T46" fmla="*/ 46 w 228"/>
                <a:gd name="T47" fmla="*/ 215 h 329"/>
                <a:gd name="T48" fmla="*/ 0 w 228"/>
                <a:gd name="T49" fmla="*/ 265 h 329"/>
                <a:gd name="T50" fmla="*/ 111 w 228"/>
                <a:gd name="T51" fmla="*/ 329 h 329"/>
                <a:gd name="T52" fmla="*/ 221 w 228"/>
                <a:gd name="T53" fmla="*/ 264 h 329"/>
                <a:gd name="T54" fmla="*/ 189 w 228"/>
                <a:gd name="T55" fmla="*/ 208 h 329"/>
                <a:gd name="T56" fmla="*/ 103 w 228"/>
                <a:gd name="T57" fmla="*/ 194 h 329"/>
                <a:gd name="T58" fmla="*/ 66 w 228"/>
                <a:gd name="T59" fmla="*/ 193 h 329"/>
                <a:gd name="T60" fmla="*/ 39 w 228"/>
                <a:gd name="T61" fmla="*/ 160 h 329"/>
                <a:gd name="T62" fmla="*/ 111 w 228"/>
                <a:gd name="T63" fmla="*/ 317 h 329"/>
                <a:gd name="T64" fmla="*/ 26 w 228"/>
                <a:gd name="T65" fmla="*/ 265 h 329"/>
                <a:gd name="T66" fmla="*/ 67 w 228"/>
                <a:gd name="T67" fmla="*/ 222 h 329"/>
                <a:gd name="T68" fmla="*/ 97 w 228"/>
                <a:gd name="T69" fmla="*/ 222 h 329"/>
                <a:gd name="T70" fmla="*/ 196 w 228"/>
                <a:gd name="T71" fmla="*/ 265 h 329"/>
                <a:gd name="T72" fmla="*/ 111 w 228"/>
                <a:gd name="T73" fmla="*/ 31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329">
                  <a:moveTo>
                    <a:pt x="97" y="140"/>
                  </a:moveTo>
                  <a:cubicBezTo>
                    <a:pt x="54" y="140"/>
                    <a:pt x="54" y="90"/>
                    <a:pt x="54" y="79"/>
                  </a:cubicBezTo>
                  <a:cubicBezTo>
                    <a:pt x="54" y="65"/>
                    <a:pt x="54" y="49"/>
                    <a:pt x="62" y="37"/>
                  </a:cubicBezTo>
                  <a:cubicBezTo>
                    <a:pt x="66" y="31"/>
                    <a:pt x="77" y="17"/>
                    <a:pt x="97" y="17"/>
                  </a:cubicBezTo>
                  <a:cubicBezTo>
                    <a:pt x="141" y="17"/>
                    <a:pt x="141" y="67"/>
                    <a:pt x="141" y="78"/>
                  </a:cubicBezTo>
                  <a:cubicBezTo>
                    <a:pt x="141" y="92"/>
                    <a:pt x="140" y="108"/>
                    <a:pt x="133" y="120"/>
                  </a:cubicBezTo>
                  <a:cubicBezTo>
                    <a:pt x="129" y="126"/>
                    <a:pt x="117" y="140"/>
                    <a:pt x="97" y="140"/>
                  </a:cubicBezTo>
                  <a:close/>
                  <a:moveTo>
                    <a:pt x="39" y="160"/>
                  </a:moveTo>
                  <a:cubicBezTo>
                    <a:pt x="39" y="158"/>
                    <a:pt x="39" y="146"/>
                    <a:pt x="48" y="136"/>
                  </a:cubicBezTo>
                  <a:cubicBezTo>
                    <a:pt x="67" y="150"/>
                    <a:pt x="88" y="152"/>
                    <a:pt x="97" y="152"/>
                  </a:cubicBezTo>
                  <a:cubicBezTo>
                    <a:pt x="144" y="152"/>
                    <a:pt x="178" y="117"/>
                    <a:pt x="178" y="79"/>
                  </a:cubicBezTo>
                  <a:cubicBezTo>
                    <a:pt x="178" y="60"/>
                    <a:pt x="170" y="42"/>
                    <a:pt x="158" y="30"/>
                  </a:cubicBezTo>
                  <a:cubicBezTo>
                    <a:pt x="176" y="13"/>
                    <a:pt x="194" y="11"/>
                    <a:pt x="203" y="11"/>
                  </a:cubicBezTo>
                  <a:cubicBezTo>
                    <a:pt x="204" y="11"/>
                    <a:pt x="206" y="11"/>
                    <a:pt x="207" y="11"/>
                  </a:cubicBezTo>
                  <a:cubicBezTo>
                    <a:pt x="202" y="13"/>
                    <a:pt x="200" y="19"/>
                    <a:pt x="200" y="25"/>
                  </a:cubicBezTo>
                  <a:cubicBezTo>
                    <a:pt x="200" y="33"/>
                    <a:pt x="206" y="39"/>
                    <a:pt x="214" y="39"/>
                  </a:cubicBezTo>
                  <a:cubicBezTo>
                    <a:pt x="219" y="39"/>
                    <a:pt x="228" y="36"/>
                    <a:pt x="228" y="24"/>
                  </a:cubicBezTo>
                  <a:cubicBezTo>
                    <a:pt x="228" y="16"/>
                    <a:pt x="222" y="0"/>
                    <a:pt x="203" y="0"/>
                  </a:cubicBezTo>
                  <a:cubicBezTo>
                    <a:pt x="193" y="0"/>
                    <a:pt x="171" y="3"/>
                    <a:pt x="150" y="23"/>
                  </a:cubicBezTo>
                  <a:cubicBezTo>
                    <a:pt x="129" y="7"/>
                    <a:pt x="108" y="5"/>
                    <a:pt x="97" y="5"/>
                  </a:cubicBezTo>
                  <a:cubicBezTo>
                    <a:pt x="51" y="5"/>
                    <a:pt x="16" y="40"/>
                    <a:pt x="16" y="78"/>
                  </a:cubicBezTo>
                  <a:cubicBezTo>
                    <a:pt x="16" y="100"/>
                    <a:pt x="27" y="119"/>
                    <a:pt x="40" y="130"/>
                  </a:cubicBezTo>
                  <a:cubicBezTo>
                    <a:pt x="33" y="137"/>
                    <a:pt x="24" y="154"/>
                    <a:pt x="24" y="171"/>
                  </a:cubicBezTo>
                  <a:cubicBezTo>
                    <a:pt x="24" y="187"/>
                    <a:pt x="31" y="206"/>
                    <a:pt x="46" y="215"/>
                  </a:cubicBezTo>
                  <a:cubicBezTo>
                    <a:pt x="16" y="224"/>
                    <a:pt x="0" y="245"/>
                    <a:pt x="0" y="265"/>
                  </a:cubicBezTo>
                  <a:cubicBezTo>
                    <a:pt x="0" y="301"/>
                    <a:pt x="50" y="329"/>
                    <a:pt x="111" y="329"/>
                  </a:cubicBezTo>
                  <a:cubicBezTo>
                    <a:pt x="170" y="329"/>
                    <a:pt x="221" y="303"/>
                    <a:pt x="221" y="264"/>
                  </a:cubicBezTo>
                  <a:cubicBezTo>
                    <a:pt x="221" y="247"/>
                    <a:pt x="214" y="221"/>
                    <a:pt x="189" y="208"/>
                  </a:cubicBezTo>
                  <a:cubicBezTo>
                    <a:pt x="163" y="194"/>
                    <a:pt x="134" y="194"/>
                    <a:pt x="103" y="194"/>
                  </a:cubicBezTo>
                  <a:cubicBezTo>
                    <a:pt x="91" y="194"/>
                    <a:pt x="69" y="194"/>
                    <a:pt x="66" y="193"/>
                  </a:cubicBezTo>
                  <a:cubicBezTo>
                    <a:pt x="50" y="191"/>
                    <a:pt x="39" y="176"/>
                    <a:pt x="39" y="160"/>
                  </a:cubicBezTo>
                  <a:close/>
                  <a:moveTo>
                    <a:pt x="111" y="317"/>
                  </a:moveTo>
                  <a:cubicBezTo>
                    <a:pt x="61" y="317"/>
                    <a:pt x="26" y="292"/>
                    <a:pt x="26" y="265"/>
                  </a:cubicBezTo>
                  <a:cubicBezTo>
                    <a:pt x="26" y="242"/>
                    <a:pt x="45" y="224"/>
                    <a:pt x="67" y="222"/>
                  </a:cubicBezTo>
                  <a:lnTo>
                    <a:pt x="97" y="222"/>
                  </a:lnTo>
                  <a:cubicBezTo>
                    <a:pt x="140" y="222"/>
                    <a:pt x="196" y="222"/>
                    <a:pt x="196" y="265"/>
                  </a:cubicBezTo>
                  <a:cubicBezTo>
                    <a:pt x="196" y="292"/>
                    <a:pt x="160" y="317"/>
                    <a:pt x="111" y="3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ABA0C0C5-B33A-414A-9773-09DE182762F4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155950" y="2679700"/>
              <a:ext cx="128588" cy="120650"/>
            </a:xfrm>
            <a:custGeom>
              <a:avLst/>
              <a:gdLst>
                <a:gd name="T0" fmla="*/ 30 w 271"/>
                <a:gd name="T1" fmla="*/ 192 h 226"/>
                <a:gd name="T2" fmla="*/ 25 w 271"/>
                <a:gd name="T3" fmla="*/ 213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6 h 226"/>
                <a:gd name="T10" fmla="*/ 78 w 271"/>
                <a:gd name="T11" fmla="*/ 131 h 226"/>
                <a:gd name="T12" fmla="*/ 87 w 271"/>
                <a:gd name="T13" fmla="*/ 97 h 226"/>
                <a:gd name="T14" fmla="*/ 93 w 271"/>
                <a:gd name="T15" fmla="*/ 72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3 h 226"/>
                <a:gd name="T22" fmla="*/ 164 w 271"/>
                <a:gd name="T23" fmla="*/ 186 h 226"/>
                <a:gd name="T24" fmla="*/ 205 w 271"/>
                <a:gd name="T25" fmla="*/ 226 h 226"/>
                <a:gd name="T26" fmla="*/ 271 w 271"/>
                <a:gd name="T27" fmla="*/ 150 h 226"/>
                <a:gd name="T28" fmla="*/ 265 w 271"/>
                <a:gd name="T29" fmla="*/ 145 h 226"/>
                <a:gd name="T30" fmla="*/ 257 w 271"/>
                <a:gd name="T31" fmla="*/ 154 h 226"/>
                <a:gd name="T32" fmla="*/ 206 w 271"/>
                <a:gd name="T33" fmla="*/ 215 h 226"/>
                <a:gd name="T34" fmla="*/ 194 w 271"/>
                <a:gd name="T35" fmla="*/ 199 h 226"/>
                <a:gd name="T36" fmla="*/ 203 w 271"/>
                <a:gd name="T37" fmla="*/ 164 h 226"/>
                <a:gd name="T38" fmla="*/ 234 w 271"/>
                <a:gd name="T39" fmla="*/ 54 h 226"/>
                <a:gd name="T40" fmla="*/ 176 w 271"/>
                <a:gd name="T41" fmla="*/ 0 h 226"/>
                <a:gd name="T42" fmla="*/ 98 w 271"/>
                <a:gd name="T43" fmla="*/ 44 h 226"/>
                <a:gd name="T44" fmla="*/ 53 w 271"/>
                <a:gd name="T45" fmla="*/ 0 h 226"/>
                <a:gd name="T46" fmla="*/ 15 w 271"/>
                <a:gd name="T47" fmla="*/ 29 h 226"/>
                <a:gd name="T48" fmla="*/ 0 w 271"/>
                <a:gd name="T49" fmla="*/ 77 h 226"/>
                <a:gd name="T50" fmla="*/ 6 w 271"/>
                <a:gd name="T51" fmla="*/ 82 h 226"/>
                <a:gd name="T52" fmla="*/ 15 w 271"/>
                <a:gd name="T53" fmla="*/ 71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6 h 226"/>
                <a:gd name="T60" fmla="*/ 30 w 271"/>
                <a:gd name="T61" fmla="*/ 19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2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8"/>
                    <a:pt x="68" y="176"/>
                  </a:cubicBezTo>
                  <a:lnTo>
                    <a:pt x="78" y="131"/>
                  </a:lnTo>
                  <a:cubicBezTo>
                    <a:pt x="82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2" y="30"/>
                    <a:pt x="202" y="46"/>
                  </a:cubicBezTo>
                  <a:cubicBezTo>
                    <a:pt x="202" y="77"/>
                    <a:pt x="177" y="141"/>
                    <a:pt x="169" y="163"/>
                  </a:cubicBezTo>
                  <a:cubicBezTo>
                    <a:pt x="165" y="174"/>
                    <a:pt x="164" y="180"/>
                    <a:pt x="164" y="186"/>
                  </a:cubicBezTo>
                  <a:cubicBezTo>
                    <a:pt x="164" y="209"/>
                    <a:pt x="182" y="226"/>
                    <a:pt x="205" y="226"/>
                  </a:cubicBezTo>
                  <a:cubicBezTo>
                    <a:pt x="252" y="226"/>
                    <a:pt x="271" y="154"/>
                    <a:pt x="271" y="150"/>
                  </a:cubicBezTo>
                  <a:cubicBezTo>
                    <a:pt x="271" y="145"/>
                    <a:pt x="266" y="145"/>
                    <a:pt x="265" y="145"/>
                  </a:cubicBezTo>
                  <a:cubicBezTo>
                    <a:pt x="260" y="145"/>
                    <a:pt x="260" y="146"/>
                    <a:pt x="257" y="154"/>
                  </a:cubicBezTo>
                  <a:cubicBezTo>
                    <a:pt x="247" y="188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9"/>
                  </a:cubicBezTo>
                  <a:cubicBezTo>
                    <a:pt x="194" y="187"/>
                    <a:pt x="199" y="175"/>
                    <a:pt x="203" y="164"/>
                  </a:cubicBezTo>
                  <a:cubicBezTo>
                    <a:pt x="213" y="137"/>
                    <a:pt x="234" y="82"/>
                    <a:pt x="234" y="54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6" y="0"/>
                    <a:pt x="53" y="0"/>
                  </a:cubicBezTo>
                  <a:cubicBezTo>
                    <a:pt x="30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2"/>
                    <a:pt x="15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8"/>
                    <a:pt x="67" y="34"/>
                  </a:cubicBezTo>
                  <a:cubicBezTo>
                    <a:pt x="67" y="45"/>
                    <a:pt x="65" y="50"/>
                    <a:pt x="59" y="76"/>
                  </a:cubicBezTo>
                  <a:lnTo>
                    <a:pt x="30" y="1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AC21B465-B635-47E5-87FB-E63AC20F4D11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303588" y="2598738"/>
              <a:ext cx="55563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7193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/>
      <p:bldP spid="32" grpId="0" animBg="1"/>
      <p:bldP spid="12" grpId="0"/>
      <p:bldP spid="34" grpId="0"/>
      <p:bldP spid="35" grpId="0"/>
      <p:bldP spid="16" grpId="0" animBg="1"/>
      <p:bldP spid="3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453B-88DE-483B-9080-7B29F2A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Zero-Knowledge (2/2)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65AD42-19DD-4984-91F8-1F9056B3C42B}"/>
              </a:ext>
            </a:extLst>
          </p:cNvPr>
          <p:cNvSpPr/>
          <p:nvPr/>
        </p:nvSpPr>
        <p:spPr>
          <a:xfrm>
            <a:off x="2077763" y="1631802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256F92-C469-4D21-9330-055C3E216D1A}"/>
              </a:ext>
            </a:extLst>
          </p:cNvPr>
          <p:cNvSpPr/>
          <p:nvPr/>
        </p:nvSpPr>
        <p:spPr>
          <a:xfrm>
            <a:off x="5051641" y="1632626"/>
            <a:ext cx="11015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025009-F6D0-4366-933B-07F11B77163B}"/>
              </a:ext>
            </a:extLst>
          </p:cNvPr>
          <p:cNvSpPr txBox="1"/>
          <p:nvPr/>
        </p:nvSpPr>
        <p:spPr>
          <a:xfrm>
            <a:off x="1066067" y="1601024"/>
            <a:ext cx="115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3AAE6F-ACF6-42E2-945C-F1E0527CF9CB}"/>
              </a:ext>
            </a:extLst>
          </p:cNvPr>
          <p:cNvSpPr txBox="1"/>
          <p:nvPr/>
        </p:nvSpPr>
        <p:spPr>
          <a:xfrm>
            <a:off x="1066067" y="4076335"/>
            <a:ext cx="115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D1FA3F-AD87-468F-A07F-77BB407E4DC7}"/>
              </a:ext>
            </a:extLst>
          </p:cNvPr>
          <p:cNvSpPr/>
          <p:nvPr/>
        </p:nvSpPr>
        <p:spPr>
          <a:xfrm>
            <a:off x="4919585" y="3931686"/>
            <a:ext cx="1101584" cy="1040703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9BF1EF-5BCE-42F7-B8AD-B21DE997B5D6}"/>
              </a:ext>
            </a:extLst>
          </p:cNvPr>
          <p:cNvSpPr/>
          <p:nvPr/>
        </p:nvSpPr>
        <p:spPr>
          <a:xfrm>
            <a:off x="4910060" y="5080324"/>
            <a:ext cx="1101585" cy="428469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ffectLst>
            <a:glow rad="76200">
              <a:schemeClr val="accent2"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E8F1F0-E290-43F8-81BB-43D62BF00260}"/>
              </a:ext>
            </a:extLst>
          </p:cNvPr>
          <p:cNvSpPr txBox="1"/>
          <p:nvPr/>
        </p:nvSpPr>
        <p:spPr>
          <a:xfrm>
            <a:off x="2351556" y="2151242"/>
            <a:ext cx="553998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EDE52E-DAC8-4036-AC26-249CBE3DCA83}"/>
              </a:ext>
            </a:extLst>
          </p:cNvPr>
          <p:cNvSpPr txBox="1"/>
          <p:nvPr/>
        </p:nvSpPr>
        <p:spPr>
          <a:xfrm>
            <a:off x="2351556" y="6018364"/>
            <a:ext cx="553998" cy="461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2C52F4-EF81-4959-B7A2-C2B26ED8A0DE}"/>
              </a:ext>
            </a:extLst>
          </p:cNvPr>
          <p:cNvSpPr txBox="1"/>
          <p:nvPr/>
        </p:nvSpPr>
        <p:spPr>
          <a:xfrm>
            <a:off x="3501112" y="4307241"/>
            <a:ext cx="115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5EEB7-16B8-4876-8BE9-18FEFAFFEC37}"/>
              </a:ext>
            </a:extLst>
          </p:cNvPr>
          <p:cNvSpPr txBox="1"/>
          <p:nvPr/>
        </p:nvSpPr>
        <p:spPr>
          <a:xfrm>
            <a:off x="3594285" y="1639704"/>
            <a:ext cx="115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70181E2-0163-41BE-8905-A347CA7D9B29}"/>
              </a:ext>
            </a:extLst>
          </p:cNvPr>
          <p:cNvSpPr txBox="1">
            <a:spLocks/>
          </p:cNvSpPr>
          <p:nvPr/>
        </p:nvSpPr>
        <p:spPr>
          <a:xfrm>
            <a:off x="6739116" y="1542649"/>
            <a:ext cx="5532371" cy="225158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Intuition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Don’t do rewinding recursively</a:t>
            </a:r>
          </a:p>
          <a:p>
            <a:pPr lvl="1">
              <a:buFontTx/>
              <a:buChar char="-"/>
            </a:pPr>
            <a:r>
              <a:rPr lang="en-US" altLang="zh-CN" dirty="0"/>
              <a:t>Rewind only “free”</a:t>
            </a:r>
            <a:r>
              <a:rPr lang="zh-CN" altLang="en-US" dirty="0"/>
              <a:t> </a:t>
            </a:r>
            <a:r>
              <a:rPr lang="en-US" altLang="zh-CN" dirty="0"/>
              <a:t>slots</a:t>
            </a:r>
          </a:p>
          <a:p>
            <a:pPr lvl="1">
              <a:buFontTx/>
              <a:buChar char="-"/>
            </a:pPr>
            <a:r>
              <a:rPr lang="en-US" dirty="0"/>
              <a:t>Sim succeeds </a:t>
            </a:r>
            <a:r>
              <a:rPr lang="en-US" altLang="zh-CN" dirty="0"/>
              <a:t>with high prob.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B04C01-E4FD-48C8-9493-DADD5EA7FD6A}"/>
              </a:ext>
            </a:extLst>
          </p:cNvPr>
          <p:cNvCxnSpPr/>
          <p:nvPr/>
        </p:nvCxnSpPr>
        <p:spPr>
          <a:xfrm>
            <a:off x="6530008" y="1308562"/>
            <a:ext cx="0" cy="4784436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714CF4-79B5-45B0-977B-07CA996CBC61}"/>
              </a:ext>
            </a:extLst>
          </p:cNvPr>
          <p:cNvCxnSpPr>
            <a:cxnSpLocks/>
          </p:cNvCxnSpPr>
          <p:nvPr/>
        </p:nvCxnSpPr>
        <p:spPr>
          <a:xfrm>
            <a:off x="2077763" y="2798625"/>
            <a:ext cx="993913" cy="0"/>
          </a:xfrm>
          <a:prstGeom prst="straightConnector1">
            <a:avLst/>
          </a:prstGeom>
          <a:ln w="25400" cap="sq">
            <a:solidFill>
              <a:schemeClr val="accent6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57358B-F5A1-48F6-9978-310A2353F4D0}"/>
              </a:ext>
            </a:extLst>
          </p:cNvPr>
          <p:cNvCxnSpPr>
            <a:cxnSpLocks/>
          </p:cNvCxnSpPr>
          <p:nvPr/>
        </p:nvCxnSpPr>
        <p:spPr>
          <a:xfrm>
            <a:off x="2041672" y="3070042"/>
            <a:ext cx="993913" cy="0"/>
          </a:xfrm>
          <a:prstGeom prst="straightConnector1">
            <a:avLst/>
          </a:prstGeom>
          <a:ln w="25400" cap="sq">
            <a:solidFill>
              <a:schemeClr val="accent6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450352-9B7B-4C76-B0FE-750F89137C48}"/>
              </a:ext>
            </a:extLst>
          </p:cNvPr>
          <p:cNvCxnSpPr>
            <a:cxnSpLocks/>
          </p:cNvCxnSpPr>
          <p:nvPr/>
        </p:nvCxnSpPr>
        <p:spPr>
          <a:xfrm>
            <a:off x="2100856" y="3606805"/>
            <a:ext cx="99391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92A0B8-DF11-44DA-B30E-B42552F75BBB}"/>
              </a:ext>
            </a:extLst>
          </p:cNvPr>
          <p:cNvCxnSpPr>
            <a:cxnSpLocks/>
          </p:cNvCxnSpPr>
          <p:nvPr/>
        </p:nvCxnSpPr>
        <p:spPr>
          <a:xfrm>
            <a:off x="2041672" y="5780915"/>
            <a:ext cx="99391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65E9F11-9BE3-4901-93F0-1A635A9FCF06}"/>
              </a:ext>
            </a:extLst>
          </p:cNvPr>
          <p:cNvSpPr/>
          <p:nvPr/>
        </p:nvSpPr>
        <p:spPr>
          <a:xfrm>
            <a:off x="4964469" y="4267371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0D4857-2B7F-4041-948E-30B9F508F358}"/>
              </a:ext>
            </a:extLst>
          </p:cNvPr>
          <p:cNvSpPr/>
          <p:nvPr/>
        </p:nvSpPr>
        <p:spPr>
          <a:xfrm>
            <a:off x="5176904" y="5121152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92295B90-04A2-423E-B1CF-AB59A2152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097" y="1199996"/>
            <a:ext cx="559825" cy="8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453B-88DE-483B-9080-7B29F2A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</a:t>
            </a:r>
            <a:r>
              <a:rPr lang="en-US" dirty="0" err="1"/>
              <a:t>cZK</a:t>
            </a:r>
            <a:endParaRPr lang="en-US" dirty="0"/>
          </a:p>
        </p:txBody>
      </p:sp>
      <p:sp>
        <p:nvSpPr>
          <p:cNvPr id="50" name="Content Placeholder 2 1">
            <a:extLst>
              <a:ext uri="{FF2B5EF4-FFF2-40B4-BE49-F238E27FC236}">
                <a16:creationId xmlns:a16="http://schemas.microsoft.com/office/drawing/2014/main" id="{AC9011E3-5392-4E31-8040-C869626F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70" y="1639904"/>
            <a:ext cx="7148461" cy="1535315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CKPR01</a:t>
            </a:r>
            <a:r>
              <a:rPr lang="en-US" dirty="0"/>
              <a:t>] sets the bound as </a:t>
            </a:r>
          </a:p>
          <a:p>
            <a:pPr>
              <a:buFontTx/>
              <a:buChar char="-"/>
            </a:pPr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PRS02</a:t>
            </a:r>
            <a:r>
              <a:rPr lang="en-US" dirty="0"/>
              <a:t>] achieves</a:t>
            </a:r>
          </a:p>
          <a:p>
            <a:pPr>
              <a:buFontTx/>
              <a:buChar char="-"/>
            </a:pPr>
            <a:r>
              <a:rPr lang="en-US" dirty="0"/>
              <a:t>Nothing left to be done?</a:t>
            </a:r>
          </a:p>
        </p:txBody>
      </p:sp>
      <p:sp>
        <p:nvSpPr>
          <p:cNvPr id="81" name="Content Placeholder 2 2">
            <a:extLst>
              <a:ext uri="{FF2B5EF4-FFF2-40B4-BE49-F238E27FC236}">
                <a16:creationId xmlns:a16="http://schemas.microsoft.com/office/drawing/2014/main" id="{5D065A93-35ED-4085-9045-6663B6AA538B}"/>
              </a:ext>
            </a:extLst>
          </p:cNvPr>
          <p:cNvSpPr txBox="1">
            <a:spLocks/>
          </p:cNvSpPr>
          <p:nvPr/>
        </p:nvSpPr>
        <p:spPr>
          <a:xfrm>
            <a:off x="622570" y="3626405"/>
            <a:ext cx="7480906" cy="22571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Optimistic </a:t>
            </a:r>
            <a:r>
              <a:rPr lang="en-US" dirty="0" err="1"/>
              <a:t>cZK</a:t>
            </a:r>
            <a:r>
              <a:rPr lang="en-US" dirty="0"/>
              <a:t> [</a:t>
            </a:r>
            <a:r>
              <a:rPr lang="en-US" dirty="0">
                <a:solidFill>
                  <a:schemeClr val="accent1"/>
                </a:solidFill>
              </a:rPr>
              <a:t>RS10</a:t>
            </a:r>
            <a:r>
              <a:rPr lang="en-US" dirty="0"/>
              <a:t>]</a:t>
            </a:r>
          </a:p>
          <a:p>
            <a:pPr>
              <a:buFontTx/>
              <a:buChar char="-"/>
            </a:pPr>
            <a:r>
              <a:rPr lang="en-US" dirty="0">
                <a:solidFill>
                  <a:schemeClr val="accent2"/>
                </a:solidFill>
              </a:rPr>
              <a:t>P</a:t>
            </a:r>
            <a:r>
              <a:rPr lang="en-US" dirty="0"/>
              <a:t> can monitor the schedule of messages</a:t>
            </a:r>
          </a:p>
          <a:p>
            <a:pPr>
              <a:buFontTx/>
              <a:buChar char="-"/>
            </a:pPr>
            <a:r>
              <a:rPr lang="en-US" dirty="0"/>
              <a:t>Make decisions dynamically</a:t>
            </a:r>
          </a:p>
          <a:p>
            <a:pPr>
              <a:buFontTx/>
              <a:buChar char="-"/>
            </a:pPr>
            <a:r>
              <a:rPr lang="en-US" dirty="0"/>
              <a:t>efficiency can be improved </a:t>
            </a:r>
            <a:r>
              <a:rPr lang="en-US" u="sng" dirty="0"/>
              <a:t>on average</a:t>
            </a:r>
            <a:r>
              <a:rPr lang="en-US" dirty="0"/>
              <a:t>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74D617-A585-410D-A52A-F955D76F0B05}"/>
              </a:ext>
            </a:extLst>
          </p:cNvPr>
          <p:cNvSpPr/>
          <p:nvPr/>
        </p:nvSpPr>
        <p:spPr>
          <a:xfrm>
            <a:off x="9192215" y="1714450"/>
            <a:ext cx="1790108" cy="2395095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84E6A32-C92D-44B9-8171-750489AAF092}"/>
              </a:ext>
            </a:extLst>
          </p:cNvPr>
          <p:cNvSpPr/>
          <p:nvPr/>
        </p:nvSpPr>
        <p:spPr>
          <a:xfrm>
            <a:off x="9192213" y="4453187"/>
            <a:ext cx="1790110" cy="890824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ffectLst>
            <a:glow rad="76200">
              <a:schemeClr val="accent2"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43D48E-B359-4880-B45B-FFDBE5AE23D1}"/>
              </a:ext>
            </a:extLst>
          </p:cNvPr>
          <p:cNvSpPr txBox="1"/>
          <p:nvPr/>
        </p:nvSpPr>
        <p:spPr>
          <a:xfrm>
            <a:off x="9372217" y="1945897"/>
            <a:ext cx="154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BD9C705-7668-4762-A2BE-E58AF31FF34B}"/>
              </a:ext>
            </a:extLst>
          </p:cNvPr>
          <p:cNvSpPr txBox="1"/>
          <p:nvPr/>
        </p:nvSpPr>
        <p:spPr>
          <a:xfrm>
            <a:off x="9313189" y="4667766"/>
            <a:ext cx="1548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B66DA0-E7FC-4643-B605-0E4427601696}"/>
              </a:ext>
            </a:extLst>
          </p:cNvPr>
          <p:cNvSpPr/>
          <p:nvPr/>
        </p:nvSpPr>
        <p:spPr>
          <a:xfrm>
            <a:off x="9604412" y="2985946"/>
            <a:ext cx="652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CD67D7-2AAC-443F-9B95-35926E948D0B}"/>
              </a:ext>
            </a:extLst>
          </p:cNvPr>
          <p:cNvSpPr txBox="1"/>
          <p:nvPr/>
        </p:nvSpPr>
        <p:spPr>
          <a:xfrm>
            <a:off x="8860220" y="976457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Canonical Protocol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34627D-E30A-4E95-8782-482C6A10CC9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619973" y="2196989"/>
            <a:ext cx="940548" cy="371951"/>
            <a:chOff x="2484438" y="2068513"/>
            <a:chExt cx="979487" cy="387350"/>
          </a:xfrm>
        </p:grpSpPr>
        <p:sp>
          <p:nvSpPr>
            <p:cNvPr id="60" name="Freeform 31 1">
              <a:extLst>
                <a:ext uri="{FF2B5EF4-FFF2-40B4-BE49-F238E27FC236}">
                  <a16:creationId xmlns:a16="http://schemas.microsoft.com/office/drawing/2014/main" id="{0E0FEA53-9304-40AA-B64A-36588C890BC8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2527300" y="2068513"/>
              <a:ext cx="155575" cy="34925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32 1">
              <a:extLst>
                <a:ext uri="{FF2B5EF4-FFF2-40B4-BE49-F238E27FC236}">
                  <a16:creationId xmlns:a16="http://schemas.microsoft.com/office/drawing/2014/main" id="{E0170E2F-F639-4E01-8288-BB42AD9A63EF}"/>
                </a:ext>
              </a:extLst>
            </p:cNvPr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2484438" y="2152651"/>
              <a:ext cx="195262" cy="230188"/>
            </a:xfrm>
            <a:custGeom>
              <a:avLst/>
              <a:gdLst>
                <a:gd name="T0" fmla="*/ 345 w 345"/>
                <a:gd name="T1" fmla="*/ 134 h 363"/>
                <a:gd name="T2" fmla="*/ 218 w 345"/>
                <a:gd name="T3" fmla="*/ 0 h 363"/>
                <a:gd name="T4" fmla="*/ 0 w 345"/>
                <a:gd name="T5" fmla="*/ 230 h 363"/>
                <a:gd name="T6" fmla="*/ 128 w 345"/>
                <a:gd name="T7" fmla="*/ 363 h 363"/>
                <a:gd name="T8" fmla="*/ 345 w 345"/>
                <a:gd name="T9" fmla="*/ 134 h 363"/>
                <a:gd name="T10" fmla="*/ 131 w 345"/>
                <a:gd name="T11" fmla="*/ 350 h 363"/>
                <a:gd name="T12" fmla="*/ 47 w 345"/>
                <a:gd name="T13" fmla="*/ 244 h 363"/>
                <a:gd name="T14" fmla="*/ 92 w 345"/>
                <a:gd name="T15" fmla="*/ 90 h 363"/>
                <a:gd name="T16" fmla="*/ 215 w 345"/>
                <a:gd name="T17" fmla="*/ 13 h 363"/>
                <a:gd name="T18" fmla="*/ 301 w 345"/>
                <a:gd name="T19" fmla="*/ 115 h 363"/>
                <a:gd name="T20" fmla="*/ 238 w 345"/>
                <a:gd name="T21" fmla="*/ 290 h 363"/>
                <a:gd name="T22" fmla="*/ 131 w 345"/>
                <a:gd name="T23" fmla="*/ 35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363">
                  <a:moveTo>
                    <a:pt x="345" y="134"/>
                  </a:moveTo>
                  <a:cubicBezTo>
                    <a:pt x="345" y="54"/>
                    <a:pt x="292" y="0"/>
                    <a:pt x="218" y="0"/>
                  </a:cubicBezTo>
                  <a:cubicBezTo>
                    <a:pt x="110" y="0"/>
                    <a:pt x="0" y="113"/>
                    <a:pt x="0" y="230"/>
                  </a:cubicBezTo>
                  <a:cubicBezTo>
                    <a:pt x="0" y="313"/>
                    <a:pt x="56" y="363"/>
                    <a:pt x="128" y="363"/>
                  </a:cubicBezTo>
                  <a:cubicBezTo>
                    <a:pt x="234" y="363"/>
                    <a:pt x="345" y="254"/>
                    <a:pt x="345" y="134"/>
                  </a:cubicBezTo>
                  <a:close/>
                  <a:moveTo>
                    <a:pt x="131" y="350"/>
                  </a:moveTo>
                  <a:cubicBezTo>
                    <a:pt x="82" y="350"/>
                    <a:pt x="47" y="310"/>
                    <a:pt x="47" y="244"/>
                  </a:cubicBezTo>
                  <a:cubicBezTo>
                    <a:pt x="47" y="222"/>
                    <a:pt x="54" y="149"/>
                    <a:pt x="92" y="90"/>
                  </a:cubicBezTo>
                  <a:cubicBezTo>
                    <a:pt x="127" y="39"/>
                    <a:pt x="175" y="13"/>
                    <a:pt x="215" y="13"/>
                  </a:cubicBezTo>
                  <a:cubicBezTo>
                    <a:pt x="256" y="13"/>
                    <a:pt x="301" y="41"/>
                    <a:pt x="301" y="115"/>
                  </a:cubicBezTo>
                  <a:cubicBezTo>
                    <a:pt x="301" y="151"/>
                    <a:pt x="287" y="229"/>
                    <a:pt x="238" y="290"/>
                  </a:cubicBezTo>
                  <a:cubicBezTo>
                    <a:pt x="214" y="321"/>
                    <a:pt x="173" y="350"/>
                    <a:pt x="131" y="3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33 1">
              <a:extLst>
                <a:ext uri="{FF2B5EF4-FFF2-40B4-BE49-F238E27FC236}">
                  <a16:creationId xmlns:a16="http://schemas.microsoft.com/office/drawing/2014/main" id="{64C57241-0A43-4E74-B034-43846A4734C2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720975" y="2138363"/>
              <a:ext cx="65087" cy="3175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34 1">
              <a:extLst>
                <a:ext uri="{FF2B5EF4-FFF2-40B4-BE49-F238E27FC236}">
                  <a16:creationId xmlns:a16="http://schemas.microsoft.com/office/drawing/2014/main" id="{59EBF9CA-F89E-4074-BCDD-DB78AE152FAE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811463" y="2157413"/>
              <a:ext cx="63500" cy="219075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4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5"/>
                    <a:pt x="43" y="344"/>
                    <a:pt x="56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35 1">
              <a:extLst>
                <a:ext uri="{FF2B5EF4-FFF2-40B4-BE49-F238E27FC236}">
                  <a16:creationId xmlns:a16="http://schemas.microsoft.com/office/drawing/2014/main" id="{F8E579AD-229B-44B3-AD6A-E43DC1DDBC13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889250" y="2233613"/>
              <a:ext cx="123825" cy="146050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4 h 229"/>
                <a:gd name="T14" fmla="*/ 42 w 221"/>
                <a:gd name="T15" fmla="*/ 113 h 229"/>
                <a:gd name="T16" fmla="*/ 54 w 221"/>
                <a:gd name="T17" fmla="*/ 45 h 229"/>
                <a:gd name="T18" fmla="*/ 110 w 221"/>
                <a:gd name="T19" fmla="*/ 11 h 229"/>
                <a:gd name="T20" fmla="*/ 167 w 221"/>
                <a:gd name="T21" fmla="*/ 44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29"/>
                    <a:pt x="110" y="229"/>
                  </a:cubicBezTo>
                  <a:cubicBezTo>
                    <a:pt x="171" y="229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36 1">
              <a:extLst>
                <a:ext uri="{FF2B5EF4-FFF2-40B4-BE49-F238E27FC236}">
                  <a16:creationId xmlns:a16="http://schemas.microsoft.com/office/drawing/2014/main" id="{6E6FDAFB-14D4-4472-96F0-683BFB5428F6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028950" y="2233613"/>
              <a:ext cx="128587" cy="207963"/>
            </a:xfrm>
            <a:custGeom>
              <a:avLst/>
              <a:gdLst>
                <a:gd name="T0" fmla="*/ 97 w 228"/>
                <a:gd name="T1" fmla="*/ 140 h 329"/>
                <a:gd name="T2" fmla="*/ 54 w 228"/>
                <a:gd name="T3" fmla="*/ 79 h 329"/>
                <a:gd name="T4" fmla="*/ 62 w 228"/>
                <a:gd name="T5" fmla="*/ 37 h 329"/>
                <a:gd name="T6" fmla="*/ 97 w 228"/>
                <a:gd name="T7" fmla="*/ 17 h 329"/>
                <a:gd name="T8" fmla="*/ 141 w 228"/>
                <a:gd name="T9" fmla="*/ 78 h 329"/>
                <a:gd name="T10" fmla="*/ 133 w 228"/>
                <a:gd name="T11" fmla="*/ 120 h 329"/>
                <a:gd name="T12" fmla="*/ 97 w 228"/>
                <a:gd name="T13" fmla="*/ 140 h 329"/>
                <a:gd name="T14" fmla="*/ 39 w 228"/>
                <a:gd name="T15" fmla="*/ 160 h 329"/>
                <a:gd name="T16" fmla="*/ 48 w 228"/>
                <a:gd name="T17" fmla="*/ 136 h 329"/>
                <a:gd name="T18" fmla="*/ 97 w 228"/>
                <a:gd name="T19" fmla="*/ 152 h 329"/>
                <a:gd name="T20" fmla="*/ 178 w 228"/>
                <a:gd name="T21" fmla="*/ 79 h 329"/>
                <a:gd name="T22" fmla="*/ 158 w 228"/>
                <a:gd name="T23" fmla="*/ 30 h 329"/>
                <a:gd name="T24" fmla="*/ 203 w 228"/>
                <a:gd name="T25" fmla="*/ 11 h 329"/>
                <a:gd name="T26" fmla="*/ 207 w 228"/>
                <a:gd name="T27" fmla="*/ 11 h 329"/>
                <a:gd name="T28" fmla="*/ 200 w 228"/>
                <a:gd name="T29" fmla="*/ 25 h 329"/>
                <a:gd name="T30" fmla="*/ 214 w 228"/>
                <a:gd name="T31" fmla="*/ 39 h 329"/>
                <a:gd name="T32" fmla="*/ 228 w 228"/>
                <a:gd name="T33" fmla="*/ 24 h 329"/>
                <a:gd name="T34" fmla="*/ 203 w 228"/>
                <a:gd name="T35" fmla="*/ 0 h 329"/>
                <a:gd name="T36" fmla="*/ 150 w 228"/>
                <a:gd name="T37" fmla="*/ 23 h 329"/>
                <a:gd name="T38" fmla="*/ 97 w 228"/>
                <a:gd name="T39" fmla="*/ 5 h 329"/>
                <a:gd name="T40" fmla="*/ 16 w 228"/>
                <a:gd name="T41" fmla="*/ 78 h 329"/>
                <a:gd name="T42" fmla="*/ 40 w 228"/>
                <a:gd name="T43" fmla="*/ 130 h 329"/>
                <a:gd name="T44" fmla="*/ 24 w 228"/>
                <a:gd name="T45" fmla="*/ 171 h 329"/>
                <a:gd name="T46" fmla="*/ 46 w 228"/>
                <a:gd name="T47" fmla="*/ 215 h 329"/>
                <a:gd name="T48" fmla="*/ 0 w 228"/>
                <a:gd name="T49" fmla="*/ 265 h 329"/>
                <a:gd name="T50" fmla="*/ 111 w 228"/>
                <a:gd name="T51" fmla="*/ 329 h 329"/>
                <a:gd name="T52" fmla="*/ 221 w 228"/>
                <a:gd name="T53" fmla="*/ 264 h 329"/>
                <a:gd name="T54" fmla="*/ 189 w 228"/>
                <a:gd name="T55" fmla="*/ 208 h 329"/>
                <a:gd name="T56" fmla="*/ 103 w 228"/>
                <a:gd name="T57" fmla="*/ 194 h 329"/>
                <a:gd name="T58" fmla="*/ 66 w 228"/>
                <a:gd name="T59" fmla="*/ 193 h 329"/>
                <a:gd name="T60" fmla="*/ 39 w 228"/>
                <a:gd name="T61" fmla="*/ 160 h 329"/>
                <a:gd name="T62" fmla="*/ 111 w 228"/>
                <a:gd name="T63" fmla="*/ 317 h 329"/>
                <a:gd name="T64" fmla="*/ 26 w 228"/>
                <a:gd name="T65" fmla="*/ 265 h 329"/>
                <a:gd name="T66" fmla="*/ 67 w 228"/>
                <a:gd name="T67" fmla="*/ 222 h 329"/>
                <a:gd name="T68" fmla="*/ 97 w 228"/>
                <a:gd name="T69" fmla="*/ 222 h 329"/>
                <a:gd name="T70" fmla="*/ 196 w 228"/>
                <a:gd name="T71" fmla="*/ 265 h 329"/>
                <a:gd name="T72" fmla="*/ 111 w 228"/>
                <a:gd name="T73" fmla="*/ 31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329">
                  <a:moveTo>
                    <a:pt x="97" y="140"/>
                  </a:moveTo>
                  <a:cubicBezTo>
                    <a:pt x="54" y="140"/>
                    <a:pt x="54" y="90"/>
                    <a:pt x="54" y="79"/>
                  </a:cubicBezTo>
                  <a:cubicBezTo>
                    <a:pt x="54" y="65"/>
                    <a:pt x="54" y="49"/>
                    <a:pt x="62" y="37"/>
                  </a:cubicBezTo>
                  <a:cubicBezTo>
                    <a:pt x="66" y="31"/>
                    <a:pt x="77" y="17"/>
                    <a:pt x="97" y="17"/>
                  </a:cubicBezTo>
                  <a:cubicBezTo>
                    <a:pt x="141" y="17"/>
                    <a:pt x="141" y="67"/>
                    <a:pt x="141" y="78"/>
                  </a:cubicBezTo>
                  <a:cubicBezTo>
                    <a:pt x="141" y="92"/>
                    <a:pt x="140" y="108"/>
                    <a:pt x="133" y="120"/>
                  </a:cubicBezTo>
                  <a:cubicBezTo>
                    <a:pt x="129" y="126"/>
                    <a:pt x="117" y="140"/>
                    <a:pt x="97" y="140"/>
                  </a:cubicBezTo>
                  <a:close/>
                  <a:moveTo>
                    <a:pt x="39" y="160"/>
                  </a:moveTo>
                  <a:cubicBezTo>
                    <a:pt x="39" y="158"/>
                    <a:pt x="39" y="146"/>
                    <a:pt x="48" y="136"/>
                  </a:cubicBezTo>
                  <a:cubicBezTo>
                    <a:pt x="67" y="150"/>
                    <a:pt x="88" y="152"/>
                    <a:pt x="97" y="152"/>
                  </a:cubicBezTo>
                  <a:cubicBezTo>
                    <a:pt x="144" y="152"/>
                    <a:pt x="178" y="117"/>
                    <a:pt x="178" y="79"/>
                  </a:cubicBezTo>
                  <a:cubicBezTo>
                    <a:pt x="178" y="60"/>
                    <a:pt x="170" y="42"/>
                    <a:pt x="158" y="30"/>
                  </a:cubicBezTo>
                  <a:cubicBezTo>
                    <a:pt x="176" y="13"/>
                    <a:pt x="194" y="11"/>
                    <a:pt x="203" y="11"/>
                  </a:cubicBezTo>
                  <a:cubicBezTo>
                    <a:pt x="204" y="11"/>
                    <a:pt x="206" y="11"/>
                    <a:pt x="207" y="11"/>
                  </a:cubicBezTo>
                  <a:cubicBezTo>
                    <a:pt x="202" y="13"/>
                    <a:pt x="200" y="19"/>
                    <a:pt x="200" y="25"/>
                  </a:cubicBezTo>
                  <a:cubicBezTo>
                    <a:pt x="200" y="33"/>
                    <a:pt x="206" y="39"/>
                    <a:pt x="214" y="39"/>
                  </a:cubicBezTo>
                  <a:cubicBezTo>
                    <a:pt x="219" y="39"/>
                    <a:pt x="228" y="36"/>
                    <a:pt x="228" y="24"/>
                  </a:cubicBezTo>
                  <a:cubicBezTo>
                    <a:pt x="228" y="16"/>
                    <a:pt x="222" y="0"/>
                    <a:pt x="203" y="0"/>
                  </a:cubicBezTo>
                  <a:cubicBezTo>
                    <a:pt x="193" y="0"/>
                    <a:pt x="171" y="3"/>
                    <a:pt x="150" y="23"/>
                  </a:cubicBezTo>
                  <a:cubicBezTo>
                    <a:pt x="129" y="7"/>
                    <a:pt x="108" y="5"/>
                    <a:pt x="97" y="5"/>
                  </a:cubicBezTo>
                  <a:cubicBezTo>
                    <a:pt x="51" y="5"/>
                    <a:pt x="16" y="40"/>
                    <a:pt x="16" y="78"/>
                  </a:cubicBezTo>
                  <a:cubicBezTo>
                    <a:pt x="16" y="100"/>
                    <a:pt x="27" y="119"/>
                    <a:pt x="40" y="130"/>
                  </a:cubicBezTo>
                  <a:cubicBezTo>
                    <a:pt x="33" y="137"/>
                    <a:pt x="24" y="154"/>
                    <a:pt x="24" y="171"/>
                  </a:cubicBezTo>
                  <a:cubicBezTo>
                    <a:pt x="24" y="187"/>
                    <a:pt x="31" y="206"/>
                    <a:pt x="46" y="215"/>
                  </a:cubicBezTo>
                  <a:cubicBezTo>
                    <a:pt x="16" y="224"/>
                    <a:pt x="0" y="245"/>
                    <a:pt x="0" y="265"/>
                  </a:cubicBezTo>
                  <a:cubicBezTo>
                    <a:pt x="0" y="301"/>
                    <a:pt x="50" y="329"/>
                    <a:pt x="111" y="329"/>
                  </a:cubicBezTo>
                  <a:cubicBezTo>
                    <a:pt x="170" y="329"/>
                    <a:pt x="221" y="303"/>
                    <a:pt x="221" y="264"/>
                  </a:cubicBezTo>
                  <a:cubicBezTo>
                    <a:pt x="221" y="247"/>
                    <a:pt x="214" y="221"/>
                    <a:pt x="189" y="208"/>
                  </a:cubicBezTo>
                  <a:cubicBezTo>
                    <a:pt x="163" y="194"/>
                    <a:pt x="134" y="194"/>
                    <a:pt x="103" y="194"/>
                  </a:cubicBezTo>
                  <a:cubicBezTo>
                    <a:pt x="91" y="194"/>
                    <a:pt x="69" y="194"/>
                    <a:pt x="66" y="193"/>
                  </a:cubicBezTo>
                  <a:cubicBezTo>
                    <a:pt x="50" y="191"/>
                    <a:pt x="39" y="176"/>
                    <a:pt x="39" y="160"/>
                  </a:cubicBezTo>
                  <a:close/>
                  <a:moveTo>
                    <a:pt x="111" y="317"/>
                  </a:moveTo>
                  <a:cubicBezTo>
                    <a:pt x="61" y="317"/>
                    <a:pt x="26" y="292"/>
                    <a:pt x="26" y="265"/>
                  </a:cubicBezTo>
                  <a:cubicBezTo>
                    <a:pt x="26" y="242"/>
                    <a:pt x="45" y="224"/>
                    <a:pt x="67" y="222"/>
                  </a:cubicBezTo>
                  <a:lnTo>
                    <a:pt x="97" y="222"/>
                  </a:lnTo>
                  <a:cubicBezTo>
                    <a:pt x="140" y="222"/>
                    <a:pt x="196" y="222"/>
                    <a:pt x="196" y="265"/>
                  </a:cubicBezTo>
                  <a:cubicBezTo>
                    <a:pt x="196" y="292"/>
                    <a:pt x="160" y="317"/>
                    <a:pt x="111" y="3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37 1">
              <a:extLst>
                <a:ext uri="{FF2B5EF4-FFF2-40B4-BE49-F238E27FC236}">
                  <a16:creationId xmlns:a16="http://schemas.microsoft.com/office/drawing/2014/main" id="{F4C49CBD-F092-45A5-A31C-D0BC5E814F73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221038" y="2236788"/>
              <a:ext cx="152400" cy="142875"/>
            </a:xfrm>
            <a:custGeom>
              <a:avLst/>
              <a:gdLst>
                <a:gd name="T0" fmla="*/ 30 w 271"/>
                <a:gd name="T1" fmla="*/ 192 h 226"/>
                <a:gd name="T2" fmla="*/ 25 w 271"/>
                <a:gd name="T3" fmla="*/ 213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6 h 226"/>
                <a:gd name="T10" fmla="*/ 78 w 271"/>
                <a:gd name="T11" fmla="*/ 131 h 226"/>
                <a:gd name="T12" fmla="*/ 87 w 271"/>
                <a:gd name="T13" fmla="*/ 97 h 226"/>
                <a:gd name="T14" fmla="*/ 93 w 271"/>
                <a:gd name="T15" fmla="*/ 72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3 h 226"/>
                <a:gd name="T22" fmla="*/ 164 w 271"/>
                <a:gd name="T23" fmla="*/ 186 h 226"/>
                <a:gd name="T24" fmla="*/ 205 w 271"/>
                <a:gd name="T25" fmla="*/ 226 h 226"/>
                <a:gd name="T26" fmla="*/ 271 w 271"/>
                <a:gd name="T27" fmla="*/ 150 h 226"/>
                <a:gd name="T28" fmla="*/ 265 w 271"/>
                <a:gd name="T29" fmla="*/ 145 h 226"/>
                <a:gd name="T30" fmla="*/ 257 w 271"/>
                <a:gd name="T31" fmla="*/ 154 h 226"/>
                <a:gd name="T32" fmla="*/ 206 w 271"/>
                <a:gd name="T33" fmla="*/ 215 h 226"/>
                <a:gd name="T34" fmla="*/ 194 w 271"/>
                <a:gd name="T35" fmla="*/ 199 h 226"/>
                <a:gd name="T36" fmla="*/ 203 w 271"/>
                <a:gd name="T37" fmla="*/ 164 h 226"/>
                <a:gd name="T38" fmla="*/ 234 w 271"/>
                <a:gd name="T39" fmla="*/ 54 h 226"/>
                <a:gd name="T40" fmla="*/ 176 w 271"/>
                <a:gd name="T41" fmla="*/ 0 h 226"/>
                <a:gd name="T42" fmla="*/ 98 w 271"/>
                <a:gd name="T43" fmla="*/ 44 h 226"/>
                <a:gd name="T44" fmla="*/ 53 w 271"/>
                <a:gd name="T45" fmla="*/ 0 h 226"/>
                <a:gd name="T46" fmla="*/ 15 w 271"/>
                <a:gd name="T47" fmla="*/ 29 h 226"/>
                <a:gd name="T48" fmla="*/ 0 w 271"/>
                <a:gd name="T49" fmla="*/ 77 h 226"/>
                <a:gd name="T50" fmla="*/ 6 w 271"/>
                <a:gd name="T51" fmla="*/ 82 h 226"/>
                <a:gd name="T52" fmla="*/ 15 w 271"/>
                <a:gd name="T53" fmla="*/ 71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6 h 226"/>
                <a:gd name="T60" fmla="*/ 30 w 271"/>
                <a:gd name="T61" fmla="*/ 19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2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8"/>
                    <a:pt x="68" y="176"/>
                  </a:cubicBezTo>
                  <a:lnTo>
                    <a:pt x="78" y="131"/>
                  </a:lnTo>
                  <a:cubicBezTo>
                    <a:pt x="82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2" y="30"/>
                    <a:pt x="202" y="46"/>
                  </a:cubicBezTo>
                  <a:cubicBezTo>
                    <a:pt x="202" y="77"/>
                    <a:pt x="177" y="141"/>
                    <a:pt x="169" y="163"/>
                  </a:cubicBezTo>
                  <a:cubicBezTo>
                    <a:pt x="165" y="174"/>
                    <a:pt x="164" y="180"/>
                    <a:pt x="164" y="186"/>
                  </a:cubicBezTo>
                  <a:cubicBezTo>
                    <a:pt x="164" y="209"/>
                    <a:pt x="182" y="226"/>
                    <a:pt x="205" y="226"/>
                  </a:cubicBezTo>
                  <a:cubicBezTo>
                    <a:pt x="252" y="226"/>
                    <a:pt x="271" y="154"/>
                    <a:pt x="271" y="150"/>
                  </a:cubicBezTo>
                  <a:cubicBezTo>
                    <a:pt x="271" y="145"/>
                    <a:pt x="266" y="145"/>
                    <a:pt x="265" y="145"/>
                  </a:cubicBezTo>
                  <a:cubicBezTo>
                    <a:pt x="260" y="145"/>
                    <a:pt x="260" y="146"/>
                    <a:pt x="257" y="154"/>
                  </a:cubicBezTo>
                  <a:cubicBezTo>
                    <a:pt x="247" y="188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9"/>
                  </a:cubicBezTo>
                  <a:cubicBezTo>
                    <a:pt x="194" y="187"/>
                    <a:pt x="199" y="175"/>
                    <a:pt x="203" y="164"/>
                  </a:cubicBezTo>
                  <a:cubicBezTo>
                    <a:pt x="213" y="137"/>
                    <a:pt x="234" y="82"/>
                    <a:pt x="234" y="54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6" y="0"/>
                    <a:pt x="53" y="0"/>
                  </a:cubicBezTo>
                  <a:cubicBezTo>
                    <a:pt x="30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2"/>
                    <a:pt x="15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8"/>
                    <a:pt x="67" y="34"/>
                  </a:cubicBezTo>
                  <a:cubicBezTo>
                    <a:pt x="67" y="45"/>
                    <a:pt x="65" y="50"/>
                    <a:pt x="59" y="76"/>
                  </a:cubicBezTo>
                  <a:lnTo>
                    <a:pt x="30" y="1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8 1">
              <a:extLst>
                <a:ext uri="{FF2B5EF4-FFF2-40B4-BE49-F238E27FC236}">
                  <a16:creationId xmlns:a16="http://schemas.microsoft.com/office/drawing/2014/main" id="{EECC6931-C31D-4B00-9633-87BFD38BCB17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397250" y="2138363"/>
              <a:ext cx="66675" cy="3175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A102779-1429-4E7B-868B-8CA073B3D900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5132309" y="1685596"/>
            <a:ext cx="928688" cy="370867"/>
            <a:chOff x="2987675" y="2479675"/>
            <a:chExt cx="969963" cy="387350"/>
          </a:xfrm>
        </p:grpSpPr>
        <p:sp>
          <p:nvSpPr>
            <p:cNvPr id="83" name="Freeform 45">
              <a:extLst>
                <a:ext uri="{FF2B5EF4-FFF2-40B4-BE49-F238E27FC236}">
                  <a16:creationId xmlns:a16="http://schemas.microsoft.com/office/drawing/2014/main" id="{1E775BBE-5ECE-4A36-95EB-DBB666C0CCEE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2998788" y="2479675"/>
              <a:ext cx="158750" cy="34925"/>
            </a:xfrm>
            <a:custGeom>
              <a:avLst/>
              <a:gdLst>
                <a:gd name="T0" fmla="*/ 270 w 277"/>
                <a:gd name="T1" fmla="*/ 0 h 57"/>
                <a:gd name="T2" fmla="*/ 193 w 277"/>
                <a:gd name="T3" fmla="*/ 35 h 57"/>
                <a:gd name="T4" fmla="*/ 141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3" y="35"/>
                  </a:cubicBezTo>
                  <a:cubicBezTo>
                    <a:pt x="173" y="35"/>
                    <a:pt x="159" y="27"/>
                    <a:pt x="141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49" y="48"/>
                    <a:pt x="165" y="57"/>
                    <a:pt x="185" y="57"/>
                  </a:cubicBezTo>
                  <a:cubicBezTo>
                    <a:pt x="197" y="57"/>
                    <a:pt x="210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BAE22472-4555-43EA-A3D7-AD2F9A96F764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987675" y="2563813"/>
              <a:ext cx="180975" cy="223838"/>
            </a:xfrm>
            <a:custGeom>
              <a:avLst/>
              <a:gdLst>
                <a:gd name="T0" fmla="*/ 316 w 316"/>
                <a:gd name="T1" fmla="*/ 271 h 352"/>
                <a:gd name="T2" fmla="*/ 303 w 316"/>
                <a:gd name="T3" fmla="*/ 271 h 352"/>
                <a:gd name="T4" fmla="*/ 295 w 316"/>
                <a:gd name="T5" fmla="*/ 308 h 352"/>
                <a:gd name="T6" fmla="*/ 262 w 316"/>
                <a:gd name="T7" fmla="*/ 320 h 352"/>
                <a:gd name="T8" fmla="*/ 222 w 316"/>
                <a:gd name="T9" fmla="*/ 320 h 352"/>
                <a:gd name="T10" fmla="*/ 266 w 316"/>
                <a:gd name="T11" fmla="*/ 235 h 352"/>
                <a:gd name="T12" fmla="*/ 310 w 316"/>
                <a:gd name="T13" fmla="*/ 125 h 352"/>
                <a:gd name="T14" fmla="*/ 158 w 316"/>
                <a:gd name="T15" fmla="*/ 0 h 352"/>
                <a:gd name="T16" fmla="*/ 6 w 316"/>
                <a:gd name="T17" fmla="*/ 125 h 352"/>
                <a:gd name="T18" fmla="*/ 50 w 316"/>
                <a:gd name="T19" fmla="*/ 235 h 352"/>
                <a:gd name="T20" fmla="*/ 94 w 316"/>
                <a:gd name="T21" fmla="*/ 320 h 352"/>
                <a:gd name="T22" fmla="*/ 55 w 316"/>
                <a:gd name="T23" fmla="*/ 320 h 352"/>
                <a:gd name="T24" fmla="*/ 22 w 316"/>
                <a:gd name="T25" fmla="*/ 308 h 352"/>
                <a:gd name="T26" fmla="*/ 13 w 316"/>
                <a:gd name="T27" fmla="*/ 271 h 352"/>
                <a:gd name="T28" fmla="*/ 0 w 316"/>
                <a:gd name="T29" fmla="*/ 271 h 352"/>
                <a:gd name="T30" fmla="*/ 17 w 316"/>
                <a:gd name="T31" fmla="*/ 352 h 352"/>
                <a:gd name="T32" fmla="*/ 96 w 316"/>
                <a:gd name="T33" fmla="*/ 352 h 352"/>
                <a:gd name="T34" fmla="*/ 109 w 316"/>
                <a:gd name="T35" fmla="*/ 341 h 352"/>
                <a:gd name="T36" fmla="*/ 82 w 316"/>
                <a:gd name="T37" fmla="*/ 231 h 352"/>
                <a:gd name="T38" fmla="*/ 58 w 316"/>
                <a:gd name="T39" fmla="*/ 125 h 352"/>
                <a:gd name="T40" fmla="*/ 158 w 316"/>
                <a:gd name="T41" fmla="*/ 11 h 352"/>
                <a:gd name="T42" fmla="*/ 259 w 316"/>
                <a:gd name="T43" fmla="*/ 125 h 352"/>
                <a:gd name="T44" fmla="*/ 231 w 316"/>
                <a:gd name="T45" fmla="*/ 241 h 352"/>
                <a:gd name="T46" fmla="*/ 207 w 316"/>
                <a:gd name="T47" fmla="*/ 341 h 352"/>
                <a:gd name="T48" fmla="*/ 220 w 316"/>
                <a:gd name="T49" fmla="*/ 352 h 352"/>
                <a:gd name="T50" fmla="*/ 300 w 316"/>
                <a:gd name="T51" fmla="*/ 352 h 352"/>
                <a:gd name="T52" fmla="*/ 316 w 316"/>
                <a:gd name="T53" fmla="*/ 2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6" h="352">
                  <a:moveTo>
                    <a:pt x="316" y="271"/>
                  </a:moveTo>
                  <a:lnTo>
                    <a:pt x="303" y="271"/>
                  </a:lnTo>
                  <a:cubicBezTo>
                    <a:pt x="301" y="284"/>
                    <a:pt x="299" y="296"/>
                    <a:pt x="295" y="308"/>
                  </a:cubicBezTo>
                  <a:cubicBezTo>
                    <a:pt x="292" y="316"/>
                    <a:pt x="291" y="320"/>
                    <a:pt x="262" y="320"/>
                  </a:cubicBezTo>
                  <a:lnTo>
                    <a:pt x="222" y="320"/>
                  </a:lnTo>
                  <a:cubicBezTo>
                    <a:pt x="228" y="292"/>
                    <a:pt x="244" y="268"/>
                    <a:pt x="266" y="235"/>
                  </a:cubicBezTo>
                  <a:cubicBezTo>
                    <a:pt x="290" y="199"/>
                    <a:pt x="310" y="165"/>
                    <a:pt x="310" y="125"/>
                  </a:cubicBezTo>
                  <a:cubicBezTo>
                    <a:pt x="310" y="56"/>
                    <a:pt x="243" y="0"/>
                    <a:pt x="158" y="0"/>
                  </a:cubicBezTo>
                  <a:cubicBezTo>
                    <a:pt x="73" y="0"/>
                    <a:pt x="6" y="57"/>
                    <a:pt x="6" y="125"/>
                  </a:cubicBezTo>
                  <a:cubicBezTo>
                    <a:pt x="6" y="165"/>
                    <a:pt x="27" y="199"/>
                    <a:pt x="50" y="235"/>
                  </a:cubicBezTo>
                  <a:cubicBezTo>
                    <a:pt x="72" y="268"/>
                    <a:pt x="88" y="292"/>
                    <a:pt x="94" y="320"/>
                  </a:cubicBezTo>
                  <a:lnTo>
                    <a:pt x="55" y="320"/>
                  </a:lnTo>
                  <a:cubicBezTo>
                    <a:pt x="26" y="320"/>
                    <a:pt x="24" y="316"/>
                    <a:pt x="22" y="308"/>
                  </a:cubicBezTo>
                  <a:cubicBezTo>
                    <a:pt x="18" y="297"/>
                    <a:pt x="15" y="284"/>
                    <a:pt x="13" y="271"/>
                  </a:cubicBezTo>
                  <a:lnTo>
                    <a:pt x="0" y="271"/>
                  </a:lnTo>
                  <a:lnTo>
                    <a:pt x="17" y="352"/>
                  </a:lnTo>
                  <a:lnTo>
                    <a:pt x="96" y="352"/>
                  </a:lnTo>
                  <a:cubicBezTo>
                    <a:pt x="107" y="352"/>
                    <a:pt x="109" y="352"/>
                    <a:pt x="109" y="341"/>
                  </a:cubicBezTo>
                  <a:cubicBezTo>
                    <a:pt x="109" y="307"/>
                    <a:pt x="93" y="263"/>
                    <a:pt x="82" y="231"/>
                  </a:cubicBezTo>
                  <a:cubicBezTo>
                    <a:pt x="72" y="202"/>
                    <a:pt x="58" y="162"/>
                    <a:pt x="58" y="125"/>
                  </a:cubicBezTo>
                  <a:cubicBezTo>
                    <a:pt x="58" y="45"/>
                    <a:pt x="112" y="11"/>
                    <a:pt x="158" y="11"/>
                  </a:cubicBezTo>
                  <a:cubicBezTo>
                    <a:pt x="206" y="11"/>
                    <a:pt x="259" y="47"/>
                    <a:pt x="259" y="125"/>
                  </a:cubicBezTo>
                  <a:cubicBezTo>
                    <a:pt x="259" y="162"/>
                    <a:pt x="245" y="200"/>
                    <a:pt x="231" y="241"/>
                  </a:cubicBezTo>
                  <a:cubicBezTo>
                    <a:pt x="223" y="262"/>
                    <a:pt x="207" y="307"/>
                    <a:pt x="207" y="341"/>
                  </a:cubicBezTo>
                  <a:cubicBezTo>
                    <a:pt x="207" y="352"/>
                    <a:pt x="209" y="352"/>
                    <a:pt x="220" y="352"/>
                  </a:cubicBezTo>
                  <a:lnTo>
                    <a:pt x="300" y="352"/>
                  </a:lnTo>
                  <a:lnTo>
                    <a:pt x="316" y="2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7">
              <a:extLst>
                <a:ext uri="{FF2B5EF4-FFF2-40B4-BE49-F238E27FC236}">
                  <a16:creationId xmlns:a16="http://schemas.microsoft.com/office/drawing/2014/main" id="{C0B9AB12-7836-4B6D-BA32-84084EB128F2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208338" y="2549525"/>
              <a:ext cx="66675" cy="3175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2"/>
                    <a:pt x="47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8">
              <a:extLst>
                <a:ext uri="{FF2B5EF4-FFF2-40B4-BE49-F238E27FC236}">
                  <a16:creationId xmlns:a16="http://schemas.microsoft.com/office/drawing/2014/main" id="{0F69704C-A278-414F-844B-0EFA9E0FB124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3300413" y="2568575"/>
              <a:ext cx="63500" cy="219075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4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5"/>
                    <a:pt x="43" y="344"/>
                    <a:pt x="56" y="344"/>
                  </a:cubicBezTo>
                  <a:cubicBezTo>
                    <a:pt x="68" y="344"/>
                    <a:pt x="93" y="345"/>
                    <a:pt x="111" y="346"/>
                  </a:cubicBezTo>
                  <a:lnTo>
                    <a:pt x="111" y="331"/>
                  </a:lnTo>
                  <a:cubicBezTo>
                    <a:pt x="78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9">
              <a:extLst>
                <a:ext uri="{FF2B5EF4-FFF2-40B4-BE49-F238E27FC236}">
                  <a16:creationId xmlns:a16="http://schemas.microsoft.com/office/drawing/2014/main" id="{C92E6B90-0341-4AB5-A132-05B0E87B155A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3378200" y="2644775"/>
              <a:ext cx="125413" cy="146050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1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4 h 229"/>
                <a:gd name="T14" fmla="*/ 42 w 221"/>
                <a:gd name="T15" fmla="*/ 113 h 229"/>
                <a:gd name="T16" fmla="*/ 54 w 221"/>
                <a:gd name="T17" fmla="*/ 45 h 229"/>
                <a:gd name="T18" fmla="*/ 111 w 221"/>
                <a:gd name="T19" fmla="*/ 11 h 229"/>
                <a:gd name="T20" fmla="*/ 167 w 221"/>
                <a:gd name="T21" fmla="*/ 44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29"/>
                    <a:pt x="111" y="229"/>
                  </a:cubicBezTo>
                  <a:cubicBezTo>
                    <a:pt x="171" y="229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1" y="11"/>
                    <a:pt x="111" y="11"/>
                  </a:cubicBezTo>
                  <a:cubicBezTo>
                    <a:pt x="133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50">
              <a:extLst>
                <a:ext uri="{FF2B5EF4-FFF2-40B4-BE49-F238E27FC236}">
                  <a16:creationId xmlns:a16="http://schemas.microsoft.com/office/drawing/2014/main" id="{01EEF478-D47B-4159-9664-A4AB616FC789}"/>
                </a:ext>
              </a:extLst>
            </p:cNvPr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3519488" y="2644775"/>
              <a:ext cx="130175" cy="207963"/>
            </a:xfrm>
            <a:custGeom>
              <a:avLst/>
              <a:gdLst>
                <a:gd name="T0" fmla="*/ 96 w 228"/>
                <a:gd name="T1" fmla="*/ 140 h 329"/>
                <a:gd name="T2" fmla="*/ 53 w 228"/>
                <a:gd name="T3" fmla="*/ 79 h 329"/>
                <a:gd name="T4" fmla="*/ 61 w 228"/>
                <a:gd name="T5" fmla="*/ 37 h 329"/>
                <a:gd name="T6" fmla="*/ 96 w 228"/>
                <a:gd name="T7" fmla="*/ 17 h 329"/>
                <a:gd name="T8" fmla="*/ 140 w 228"/>
                <a:gd name="T9" fmla="*/ 78 h 329"/>
                <a:gd name="T10" fmla="*/ 132 w 228"/>
                <a:gd name="T11" fmla="*/ 120 h 329"/>
                <a:gd name="T12" fmla="*/ 96 w 228"/>
                <a:gd name="T13" fmla="*/ 140 h 329"/>
                <a:gd name="T14" fmla="*/ 38 w 228"/>
                <a:gd name="T15" fmla="*/ 160 h 329"/>
                <a:gd name="T16" fmla="*/ 47 w 228"/>
                <a:gd name="T17" fmla="*/ 136 h 329"/>
                <a:gd name="T18" fmla="*/ 96 w 228"/>
                <a:gd name="T19" fmla="*/ 152 h 329"/>
                <a:gd name="T20" fmla="*/ 177 w 228"/>
                <a:gd name="T21" fmla="*/ 79 h 329"/>
                <a:gd name="T22" fmla="*/ 157 w 228"/>
                <a:gd name="T23" fmla="*/ 30 h 329"/>
                <a:gd name="T24" fmla="*/ 202 w 228"/>
                <a:gd name="T25" fmla="*/ 11 h 329"/>
                <a:gd name="T26" fmla="*/ 207 w 228"/>
                <a:gd name="T27" fmla="*/ 11 h 329"/>
                <a:gd name="T28" fmla="*/ 199 w 228"/>
                <a:gd name="T29" fmla="*/ 25 h 329"/>
                <a:gd name="T30" fmla="*/ 213 w 228"/>
                <a:gd name="T31" fmla="*/ 39 h 329"/>
                <a:gd name="T32" fmla="*/ 228 w 228"/>
                <a:gd name="T33" fmla="*/ 24 h 329"/>
                <a:gd name="T34" fmla="*/ 202 w 228"/>
                <a:gd name="T35" fmla="*/ 0 h 329"/>
                <a:gd name="T36" fmla="*/ 149 w 228"/>
                <a:gd name="T37" fmla="*/ 23 h 329"/>
                <a:gd name="T38" fmla="*/ 96 w 228"/>
                <a:gd name="T39" fmla="*/ 5 h 329"/>
                <a:gd name="T40" fmla="*/ 16 w 228"/>
                <a:gd name="T41" fmla="*/ 78 h 329"/>
                <a:gd name="T42" fmla="*/ 39 w 228"/>
                <a:gd name="T43" fmla="*/ 130 h 329"/>
                <a:gd name="T44" fmla="*/ 24 w 228"/>
                <a:gd name="T45" fmla="*/ 171 h 329"/>
                <a:gd name="T46" fmla="*/ 45 w 228"/>
                <a:gd name="T47" fmla="*/ 215 h 329"/>
                <a:gd name="T48" fmla="*/ 0 w 228"/>
                <a:gd name="T49" fmla="*/ 265 h 329"/>
                <a:gd name="T50" fmla="*/ 110 w 228"/>
                <a:gd name="T51" fmla="*/ 329 h 329"/>
                <a:gd name="T52" fmla="*/ 221 w 228"/>
                <a:gd name="T53" fmla="*/ 264 h 329"/>
                <a:gd name="T54" fmla="*/ 188 w 228"/>
                <a:gd name="T55" fmla="*/ 208 h 329"/>
                <a:gd name="T56" fmla="*/ 102 w 228"/>
                <a:gd name="T57" fmla="*/ 194 h 329"/>
                <a:gd name="T58" fmla="*/ 65 w 228"/>
                <a:gd name="T59" fmla="*/ 193 h 329"/>
                <a:gd name="T60" fmla="*/ 38 w 228"/>
                <a:gd name="T61" fmla="*/ 160 h 329"/>
                <a:gd name="T62" fmla="*/ 110 w 228"/>
                <a:gd name="T63" fmla="*/ 317 h 329"/>
                <a:gd name="T64" fmla="*/ 26 w 228"/>
                <a:gd name="T65" fmla="*/ 265 h 329"/>
                <a:gd name="T66" fmla="*/ 66 w 228"/>
                <a:gd name="T67" fmla="*/ 222 h 329"/>
                <a:gd name="T68" fmla="*/ 96 w 228"/>
                <a:gd name="T69" fmla="*/ 222 h 329"/>
                <a:gd name="T70" fmla="*/ 195 w 228"/>
                <a:gd name="T71" fmla="*/ 265 h 329"/>
                <a:gd name="T72" fmla="*/ 110 w 228"/>
                <a:gd name="T73" fmla="*/ 31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329">
                  <a:moveTo>
                    <a:pt x="96" y="140"/>
                  </a:moveTo>
                  <a:cubicBezTo>
                    <a:pt x="53" y="140"/>
                    <a:pt x="53" y="90"/>
                    <a:pt x="53" y="79"/>
                  </a:cubicBezTo>
                  <a:cubicBezTo>
                    <a:pt x="53" y="65"/>
                    <a:pt x="53" y="49"/>
                    <a:pt x="61" y="37"/>
                  </a:cubicBezTo>
                  <a:cubicBezTo>
                    <a:pt x="65" y="31"/>
                    <a:pt x="76" y="17"/>
                    <a:pt x="96" y="17"/>
                  </a:cubicBezTo>
                  <a:cubicBezTo>
                    <a:pt x="140" y="17"/>
                    <a:pt x="140" y="67"/>
                    <a:pt x="140" y="78"/>
                  </a:cubicBezTo>
                  <a:cubicBezTo>
                    <a:pt x="140" y="92"/>
                    <a:pt x="139" y="108"/>
                    <a:pt x="132" y="120"/>
                  </a:cubicBezTo>
                  <a:cubicBezTo>
                    <a:pt x="128" y="126"/>
                    <a:pt x="116" y="140"/>
                    <a:pt x="96" y="140"/>
                  </a:cubicBezTo>
                  <a:close/>
                  <a:moveTo>
                    <a:pt x="38" y="160"/>
                  </a:moveTo>
                  <a:cubicBezTo>
                    <a:pt x="38" y="158"/>
                    <a:pt x="38" y="146"/>
                    <a:pt x="47" y="136"/>
                  </a:cubicBezTo>
                  <a:cubicBezTo>
                    <a:pt x="66" y="150"/>
                    <a:pt x="87" y="152"/>
                    <a:pt x="96" y="152"/>
                  </a:cubicBezTo>
                  <a:cubicBezTo>
                    <a:pt x="143" y="152"/>
                    <a:pt x="177" y="117"/>
                    <a:pt x="177" y="79"/>
                  </a:cubicBezTo>
                  <a:cubicBezTo>
                    <a:pt x="177" y="60"/>
                    <a:pt x="169" y="42"/>
                    <a:pt x="157" y="30"/>
                  </a:cubicBezTo>
                  <a:cubicBezTo>
                    <a:pt x="175" y="13"/>
                    <a:pt x="193" y="11"/>
                    <a:pt x="202" y="11"/>
                  </a:cubicBezTo>
                  <a:cubicBezTo>
                    <a:pt x="203" y="11"/>
                    <a:pt x="205" y="11"/>
                    <a:pt x="207" y="11"/>
                  </a:cubicBezTo>
                  <a:cubicBezTo>
                    <a:pt x="201" y="13"/>
                    <a:pt x="199" y="19"/>
                    <a:pt x="199" y="25"/>
                  </a:cubicBezTo>
                  <a:cubicBezTo>
                    <a:pt x="199" y="33"/>
                    <a:pt x="205" y="39"/>
                    <a:pt x="213" y="39"/>
                  </a:cubicBezTo>
                  <a:cubicBezTo>
                    <a:pt x="218" y="39"/>
                    <a:pt x="228" y="36"/>
                    <a:pt x="228" y="24"/>
                  </a:cubicBezTo>
                  <a:cubicBezTo>
                    <a:pt x="228" y="16"/>
                    <a:pt x="222" y="0"/>
                    <a:pt x="202" y="0"/>
                  </a:cubicBezTo>
                  <a:cubicBezTo>
                    <a:pt x="192" y="0"/>
                    <a:pt x="170" y="3"/>
                    <a:pt x="149" y="23"/>
                  </a:cubicBezTo>
                  <a:cubicBezTo>
                    <a:pt x="128" y="7"/>
                    <a:pt x="107" y="5"/>
                    <a:pt x="96" y="5"/>
                  </a:cubicBezTo>
                  <a:cubicBezTo>
                    <a:pt x="50" y="5"/>
                    <a:pt x="16" y="40"/>
                    <a:pt x="16" y="78"/>
                  </a:cubicBezTo>
                  <a:cubicBezTo>
                    <a:pt x="16" y="100"/>
                    <a:pt x="27" y="119"/>
                    <a:pt x="39" y="130"/>
                  </a:cubicBezTo>
                  <a:cubicBezTo>
                    <a:pt x="33" y="137"/>
                    <a:pt x="24" y="154"/>
                    <a:pt x="24" y="171"/>
                  </a:cubicBezTo>
                  <a:cubicBezTo>
                    <a:pt x="24" y="187"/>
                    <a:pt x="30" y="206"/>
                    <a:pt x="45" y="215"/>
                  </a:cubicBezTo>
                  <a:cubicBezTo>
                    <a:pt x="16" y="224"/>
                    <a:pt x="0" y="245"/>
                    <a:pt x="0" y="265"/>
                  </a:cubicBezTo>
                  <a:cubicBezTo>
                    <a:pt x="0" y="301"/>
                    <a:pt x="49" y="329"/>
                    <a:pt x="110" y="329"/>
                  </a:cubicBezTo>
                  <a:cubicBezTo>
                    <a:pt x="169" y="329"/>
                    <a:pt x="221" y="303"/>
                    <a:pt x="221" y="264"/>
                  </a:cubicBezTo>
                  <a:cubicBezTo>
                    <a:pt x="221" y="247"/>
                    <a:pt x="214" y="221"/>
                    <a:pt x="188" y="208"/>
                  </a:cubicBezTo>
                  <a:cubicBezTo>
                    <a:pt x="162" y="194"/>
                    <a:pt x="133" y="194"/>
                    <a:pt x="102" y="194"/>
                  </a:cubicBezTo>
                  <a:cubicBezTo>
                    <a:pt x="90" y="194"/>
                    <a:pt x="68" y="194"/>
                    <a:pt x="65" y="193"/>
                  </a:cubicBezTo>
                  <a:cubicBezTo>
                    <a:pt x="49" y="191"/>
                    <a:pt x="38" y="176"/>
                    <a:pt x="38" y="160"/>
                  </a:cubicBezTo>
                  <a:close/>
                  <a:moveTo>
                    <a:pt x="110" y="317"/>
                  </a:moveTo>
                  <a:cubicBezTo>
                    <a:pt x="60" y="317"/>
                    <a:pt x="26" y="292"/>
                    <a:pt x="26" y="265"/>
                  </a:cubicBezTo>
                  <a:cubicBezTo>
                    <a:pt x="26" y="242"/>
                    <a:pt x="44" y="224"/>
                    <a:pt x="66" y="222"/>
                  </a:cubicBezTo>
                  <a:lnTo>
                    <a:pt x="96" y="222"/>
                  </a:lnTo>
                  <a:cubicBezTo>
                    <a:pt x="139" y="222"/>
                    <a:pt x="195" y="222"/>
                    <a:pt x="195" y="265"/>
                  </a:cubicBezTo>
                  <a:cubicBezTo>
                    <a:pt x="195" y="292"/>
                    <a:pt x="159" y="317"/>
                    <a:pt x="110" y="3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51">
              <a:extLst>
                <a:ext uri="{FF2B5EF4-FFF2-40B4-BE49-F238E27FC236}">
                  <a16:creationId xmlns:a16="http://schemas.microsoft.com/office/drawing/2014/main" id="{922929D4-38B0-4844-9488-3622AB46864E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713163" y="2647950"/>
              <a:ext cx="155575" cy="142875"/>
            </a:xfrm>
            <a:custGeom>
              <a:avLst/>
              <a:gdLst>
                <a:gd name="T0" fmla="*/ 30 w 271"/>
                <a:gd name="T1" fmla="*/ 192 h 226"/>
                <a:gd name="T2" fmla="*/ 25 w 271"/>
                <a:gd name="T3" fmla="*/ 213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6 h 226"/>
                <a:gd name="T10" fmla="*/ 79 w 271"/>
                <a:gd name="T11" fmla="*/ 131 h 226"/>
                <a:gd name="T12" fmla="*/ 87 w 271"/>
                <a:gd name="T13" fmla="*/ 97 h 226"/>
                <a:gd name="T14" fmla="*/ 94 w 271"/>
                <a:gd name="T15" fmla="*/ 72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3 h 226"/>
                <a:gd name="T22" fmla="*/ 164 w 271"/>
                <a:gd name="T23" fmla="*/ 186 h 226"/>
                <a:gd name="T24" fmla="*/ 205 w 271"/>
                <a:gd name="T25" fmla="*/ 226 h 226"/>
                <a:gd name="T26" fmla="*/ 271 w 271"/>
                <a:gd name="T27" fmla="*/ 150 h 226"/>
                <a:gd name="T28" fmla="*/ 265 w 271"/>
                <a:gd name="T29" fmla="*/ 145 h 226"/>
                <a:gd name="T30" fmla="*/ 257 w 271"/>
                <a:gd name="T31" fmla="*/ 154 h 226"/>
                <a:gd name="T32" fmla="*/ 206 w 271"/>
                <a:gd name="T33" fmla="*/ 215 h 226"/>
                <a:gd name="T34" fmla="*/ 194 w 271"/>
                <a:gd name="T35" fmla="*/ 199 h 226"/>
                <a:gd name="T36" fmla="*/ 203 w 271"/>
                <a:gd name="T37" fmla="*/ 164 h 226"/>
                <a:gd name="T38" fmla="*/ 234 w 271"/>
                <a:gd name="T39" fmla="*/ 54 h 226"/>
                <a:gd name="T40" fmla="*/ 176 w 271"/>
                <a:gd name="T41" fmla="*/ 0 h 226"/>
                <a:gd name="T42" fmla="*/ 99 w 271"/>
                <a:gd name="T43" fmla="*/ 44 h 226"/>
                <a:gd name="T44" fmla="*/ 53 w 271"/>
                <a:gd name="T45" fmla="*/ 0 h 226"/>
                <a:gd name="T46" fmla="*/ 15 w 271"/>
                <a:gd name="T47" fmla="*/ 29 h 226"/>
                <a:gd name="T48" fmla="*/ 0 w 271"/>
                <a:gd name="T49" fmla="*/ 77 h 226"/>
                <a:gd name="T50" fmla="*/ 6 w 271"/>
                <a:gd name="T51" fmla="*/ 82 h 226"/>
                <a:gd name="T52" fmla="*/ 15 w 271"/>
                <a:gd name="T53" fmla="*/ 71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6 h 226"/>
                <a:gd name="T60" fmla="*/ 30 w 271"/>
                <a:gd name="T61" fmla="*/ 19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2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8"/>
                    <a:pt x="68" y="176"/>
                  </a:cubicBezTo>
                  <a:lnTo>
                    <a:pt x="79" y="131"/>
                  </a:lnTo>
                  <a:cubicBezTo>
                    <a:pt x="82" y="120"/>
                    <a:pt x="85" y="109"/>
                    <a:pt x="87" y="97"/>
                  </a:cubicBezTo>
                  <a:cubicBezTo>
                    <a:pt x="89" y="89"/>
                    <a:pt x="93" y="74"/>
                    <a:pt x="94" y="72"/>
                  </a:cubicBezTo>
                  <a:cubicBezTo>
                    <a:pt x="101" y="57"/>
                    <a:pt x="128" y="11"/>
                    <a:pt x="175" y="11"/>
                  </a:cubicBezTo>
                  <a:cubicBezTo>
                    <a:pt x="197" y="11"/>
                    <a:pt x="202" y="30"/>
                    <a:pt x="202" y="46"/>
                  </a:cubicBezTo>
                  <a:cubicBezTo>
                    <a:pt x="202" y="77"/>
                    <a:pt x="177" y="141"/>
                    <a:pt x="169" y="163"/>
                  </a:cubicBezTo>
                  <a:cubicBezTo>
                    <a:pt x="165" y="174"/>
                    <a:pt x="164" y="180"/>
                    <a:pt x="164" y="186"/>
                  </a:cubicBezTo>
                  <a:cubicBezTo>
                    <a:pt x="164" y="209"/>
                    <a:pt x="182" y="226"/>
                    <a:pt x="205" y="226"/>
                  </a:cubicBezTo>
                  <a:cubicBezTo>
                    <a:pt x="252" y="226"/>
                    <a:pt x="271" y="154"/>
                    <a:pt x="271" y="150"/>
                  </a:cubicBezTo>
                  <a:cubicBezTo>
                    <a:pt x="271" y="145"/>
                    <a:pt x="266" y="145"/>
                    <a:pt x="265" y="145"/>
                  </a:cubicBezTo>
                  <a:cubicBezTo>
                    <a:pt x="260" y="145"/>
                    <a:pt x="260" y="146"/>
                    <a:pt x="257" y="154"/>
                  </a:cubicBezTo>
                  <a:cubicBezTo>
                    <a:pt x="247" y="188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9"/>
                  </a:cubicBezTo>
                  <a:cubicBezTo>
                    <a:pt x="194" y="187"/>
                    <a:pt x="199" y="175"/>
                    <a:pt x="203" y="164"/>
                  </a:cubicBezTo>
                  <a:cubicBezTo>
                    <a:pt x="213" y="137"/>
                    <a:pt x="234" y="82"/>
                    <a:pt x="234" y="54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2" y="0"/>
                    <a:pt x="107" y="32"/>
                    <a:pt x="99" y="44"/>
                  </a:cubicBezTo>
                  <a:cubicBezTo>
                    <a:pt x="96" y="16"/>
                    <a:pt x="76" y="0"/>
                    <a:pt x="53" y="0"/>
                  </a:cubicBezTo>
                  <a:cubicBezTo>
                    <a:pt x="30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2"/>
                    <a:pt x="15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8"/>
                    <a:pt x="67" y="34"/>
                  </a:cubicBezTo>
                  <a:cubicBezTo>
                    <a:pt x="67" y="45"/>
                    <a:pt x="65" y="50"/>
                    <a:pt x="59" y="76"/>
                  </a:cubicBezTo>
                  <a:lnTo>
                    <a:pt x="30" y="1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52">
              <a:extLst>
                <a:ext uri="{FF2B5EF4-FFF2-40B4-BE49-F238E27FC236}">
                  <a16:creationId xmlns:a16="http://schemas.microsoft.com/office/drawing/2014/main" id="{ADA48C7B-83E8-4DE2-B121-9FDD068E9159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892550" y="2549525"/>
              <a:ext cx="65088" cy="3175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B9E74A4-AC84-4696-8127-1DD8C1FA865E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657746" y="2683890"/>
            <a:ext cx="827058" cy="327070"/>
            <a:chOff x="2484438" y="2068513"/>
            <a:chExt cx="979487" cy="387350"/>
          </a:xfrm>
        </p:grpSpPr>
        <p:sp>
          <p:nvSpPr>
            <p:cNvPr id="30" name="Freeform 31 1">
              <a:extLst>
                <a:ext uri="{FF2B5EF4-FFF2-40B4-BE49-F238E27FC236}">
                  <a16:creationId xmlns:a16="http://schemas.microsoft.com/office/drawing/2014/main" id="{9F7308A8-35AB-4E6E-A23B-599C9CE66B37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527300" y="2068513"/>
              <a:ext cx="155575" cy="34925"/>
            </a:xfrm>
            <a:custGeom>
              <a:avLst/>
              <a:gdLst>
                <a:gd name="T0" fmla="*/ 270 w 277"/>
                <a:gd name="T1" fmla="*/ 0 h 57"/>
                <a:gd name="T2" fmla="*/ 194 w 277"/>
                <a:gd name="T3" fmla="*/ 35 h 57"/>
                <a:gd name="T4" fmla="*/ 142 w 277"/>
                <a:gd name="T5" fmla="*/ 17 h 57"/>
                <a:gd name="T6" fmla="*/ 92 w 277"/>
                <a:gd name="T7" fmla="*/ 0 h 57"/>
                <a:gd name="T8" fmla="*/ 55 w 277"/>
                <a:gd name="T9" fmla="*/ 9 h 57"/>
                <a:gd name="T10" fmla="*/ 27 w 277"/>
                <a:gd name="T11" fmla="*/ 26 h 57"/>
                <a:gd name="T12" fmla="*/ 0 w 277"/>
                <a:gd name="T13" fmla="*/ 48 h 57"/>
                <a:gd name="T14" fmla="*/ 7 w 277"/>
                <a:gd name="T15" fmla="*/ 57 h 57"/>
                <a:gd name="T16" fmla="*/ 83 w 277"/>
                <a:gd name="T17" fmla="*/ 21 h 57"/>
                <a:gd name="T18" fmla="*/ 135 w 277"/>
                <a:gd name="T19" fmla="*/ 40 h 57"/>
                <a:gd name="T20" fmla="*/ 185 w 277"/>
                <a:gd name="T21" fmla="*/ 57 h 57"/>
                <a:gd name="T22" fmla="*/ 221 w 277"/>
                <a:gd name="T23" fmla="*/ 48 h 57"/>
                <a:gd name="T24" fmla="*/ 250 w 277"/>
                <a:gd name="T25" fmla="*/ 30 h 57"/>
                <a:gd name="T26" fmla="*/ 277 w 277"/>
                <a:gd name="T27" fmla="*/ 8 h 57"/>
                <a:gd name="T28" fmla="*/ 270 w 277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7" h="57">
                  <a:moveTo>
                    <a:pt x="270" y="0"/>
                  </a:moveTo>
                  <a:cubicBezTo>
                    <a:pt x="245" y="20"/>
                    <a:pt x="219" y="35"/>
                    <a:pt x="194" y="35"/>
                  </a:cubicBezTo>
                  <a:cubicBezTo>
                    <a:pt x="174" y="35"/>
                    <a:pt x="159" y="27"/>
                    <a:pt x="142" y="17"/>
                  </a:cubicBezTo>
                  <a:cubicBezTo>
                    <a:pt x="127" y="8"/>
                    <a:pt x="112" y="0"/>
                    <a:pt x="92" y="0"/>
                  </a:cubicBezTo>
                  <a:cubicBezTo>
                    <a:pt x="79" y="0"/>
                    <a:pt x="66" y="4"/>
                    <a:pt x="55" y="9"/>
                  </a:cubicBezTo>
                  <a:cubicBezTo>
                    <a:pt x="45" y="14"/>
                    <a:pt x="35" y="19"/>
                    <a:pt x="27" y="26"/>
                  </a:cubicBezTo>
                  <a:lnTo>
                    <a:pt x="0" y="48"/>
                  </a:lnTo>
                  <a:lnTo>
                    <a:pt x="7" y="57"/>
                  </a:lnTo>
                  <a:cubicBezTo>
                    <a:pt x="31" y="36"/>
                    <a:pt x="58" y="21"/>
                    <a:pt x="83" y="21"/>
                  </a:cubicBezTo>
                  <a:cubicBezTo>
                    <a:pt x="103" y="21"/>
                    <a:pt x="118" y="30"/>
                    <a:pt x="135" y="40"/>
                  </a:cubicBezTo>
                  <a:cubicBezTo>
                    <a:pt x="150" y="48"/>
                    <a:pt x="165" y="57"/>
                    <a:pt x="185" y="57"/>
                  </a:cubicBezTo>
                  <a:cubicBezTo>
                    <a:pt x="198" y="57"/>
                    <a:pt x="211" y="53"/>
                    <a:pt x="221" y="48"/>
                  </a:cubicBezTo>
                  <a:cubicBezTo>
                    <a:pt x="231" y="43"/>
                    <a:pt x="241" y="37"/>
                    <a:pt x="250" y="30"/>
                  </a:cubicBezTo>
                  <a:lnTo>
                    <a:pt x="277" y="8"/>
                  </a:lnTo>
                  <a:lnTo>
                    <a:pt x="270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2 1">
              <a:extLst>
                <a:ext uri="{FF2B5EF4-FFF2-40B4-BE49-F238E27FC236}">
                  <a16:creationId xmlns:a16="http://schemas.microsoft.com/office/drawing/2014/main" id="{23CADF49-A873-4266-89D8-E988DEAF611B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2484438" y="2152651"/>
              <a:ext cx="195262" cy="230188"/>
            </a:xfrm>
            <a:custGeom>
              <a:avLst/>
              <a:gdLst>
                <a:gd name="T0" fmla="*/ 345 w 345"/>
                <a:gd name="T1" fmla="*/ 134 h 363"/>
                <a:gd name="T2" fmla="*/ 218 w 345"/>
                <a:gd name="T3" fmla="*/ 0 h 363"/>
                <a:gd name="T4" fmla="*/ 0 w 345"/>
                <a:gd name="T5" fmla="*/ 230 h 363"/>
                <a:gd name="T6" fmla="*/ 128 w 345"/>
                <a:gd name="T7" fmla="*/ 363 h 363"/>
                <a:gd name="T8" fmla="*/ 345 w 345"/>
                <a:gd name="T9" fmla="*/ 134 h 363"/>
                <a:gd name="T10" fmla="*/ 131 w 345"/>
                <a:gd name="T11" fmla="*/ 350 h 363"/>
                <a:gd name="T12" fmla="*/ 47 w 345"/>
                <a:gd name="T13" fmla="*/ 244 h 363"/>
                <a:gd name="T14" fmla="*/ 92 w 345"/>
                <a:gd name="T15" fmla="*/ 90 h 363"/>
                <a:gd name="T16" fmla="*/ 215 w 345"/>
                <a:gd name="T17" fmla="*/ 13 h 363"/>
                <a:gd name="T18" fmla="*/ 301 w 345"/>
                <a:gd name="T19" fmla="*/ 115 h 363"/>
                <a:gd name="T20" fmla="*/ 238 w 345"/>
                <a:gd name="T21" fmla="*/ 290 h 363"/>
                <a:gd name="T22" fmla="*/ 131 w 345"/>
                <a:gd name="T23" fmla="*/ 35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363">
                  <a:moveTo>
                    <a:pt x="345" y="134"/>
                  </a:moveTo>
                  <a:cubicBezTo>
                    <a:pt x="345" y="54"/>
                    <a:pt x="292" y="0"/>
                    <a:pt x="218" y="0"/>
                  </a:cubicBezTo>
                  <a:cubicBezTo>
                    <a:pt x="110" y="0"/>
                    <a:pt x="0" y="113"/>
                    <a:pt x="0" y="230"/>
                  </a:cubicBezTo>
                  <a:cubicBezTo>
                    <a:pt x="0" y="313"/>
                    <a:pt x="56" y="363"/>
                    <a:pt x="128" y="363"/>
                  </a:cubicBezTo>
                  <a:cubicBezTo>
                    <a:pt x="234" y="363"/>
                    <a:pt x="345" y="254"/>
                    <a:pt x="345" y="134"/>
                  </a:cubicBezTo>
                  <a:close/>
                  <a:moveTo>
                    <a:pt x="131" y="350"/>
                  </a:moveTo>
                  <a:cubicBezTo>
                    <a:pt x="82" y="350"/>
                    <a:pt x="47" y="310"/>
                    <a:pt x="47" y="244"/>
                  </a:cubicBezTo>
                  <a:cubicBezTo>
                    <a:pt x="47" y="222"/>
                    <a:pt x="54" y="149"/>
                    <a:pt x="92" y="90"/>
                  </a:cubicBezTo>
                  <a:cubicBezTo>
                    <a:pt x="127" y="39"/>
                    <a:pt x="175" y="13"/>
                    <a:pt x="215" y="13"/>
                  </a:cubicBezTo>
                  <a:cubicBezTo>
                    <a:pt x="256" y="13"/>
                    <a:pt x="301" y="41"/>
                    <a:pt x="301" y="115"/>
                  </a:cubicBezTo>
                  <a:cubicBezTo>
                    <a:pt x="301" y="151"/>
                    <a:pt x="287" y="229"/>
                    <a:pt x="238" y="290"/>
                  </a:cubicBezTo>
                  <a:cubicBezTo>
                    <a:pt x="214" y="321"/>
                    <a:pt x="173" y="350"/>
                    <a:pt x="131" y="3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33 1">
              <a:extLst>
                <a:ext uri="{FF2B5EF4-FFF2-40B4-BE49-F238E27FC236}">
                  <a16:creationId xmlns:a16="http://schemas.microsoft.com/office/drawing/2014/main" id="{1DDC77E9-925A-4C3B-84F7-352DFC0ED24B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2720975" y="2138363"/>
              <a:ext cx="65087" cy="3175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4 1">
              <a:extLst>
                <a:ext uri="{FF2B5EF4-FFF2-40B4-BE49-F238E27FC236}">
                  <a16:creationId xmlns:a16="http://schemas.microsoft.com/office/drawing/2014/main" id="{995F5890-3FAF-4A9F-8FFA-6304F1318EC2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811463" y="2157413"/>
              <a:ext cx="63500" cy="219075"/>
            </a:xfrm>
            <a:custGeom>
              <a:avLst/>
              <a:gdLst>
                <a:gd name="T0" fmla="*/ 72 w 111"/>
                <a:gd name="T1" fmla="*/ 0 h 346"/>
                <a:gd name="T2" fmla="*/ 0 w 111"/>
                <a:gd name="T3" fmla="*/ 5 h 346"/>
                <a:gd name="T4" fmla="*/ 0 w 111"/>
                <a:gd name="T5" fmla="*/ 21 h 346"/>
                <a:gd name="T6" fmla="*/ 39 w 111"/>
                <a:gd name="T7" fmla="*/ 49 h 346"/>
                <a:gd name="T8" fmla="*/ 39 w 111"/>
                <a:gd name="T9" fmla="*/ 308 h 346"/>
                <a:gd name="T10" fmla="*/ 0 w 111"/>
                <a:gd name="T11" fmla="*/ 331 h 346"/>
                <a:gd name="T12" fmla="*/ 0 w 111"/>
                <a:gd name="T13" fmla="*/ 346 h 346"/>
                <a:gd name="T14" fmla="*/ 56 w 111"/>
                <a:gd name="T15" fmla="*/ 344 h 346"/>
                <a:gd name="T16" fmla="*/ 111 w 111"/>
                <a:gd name="T17" fmla="*/ 346 h 346"/>
                <a:gd name="T18" fmla="*/ 111 w 111"/>
                <a:gd name="T19" fmla="*/ 331 h 346"/>
                <a:gd name="T20" fmla="*/ 72 w 111"/>
                <a:gd name="T21" fmla="*/ 308 h 346"/>
                <a:gd name="T22" fmla="*/ 72 w 111"/>
                <a:gd name="T23" fmla="*/ 0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1" h="346">
                  <a:moveTo>
                    <a:pt x="72" y="0"/>
                  </a:move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  <a:cubicBezTo>
                    <a:pt x="39" y="331"/>
                    <a:pt x="34" y="331"/>
                    <a:pt x="0" y="331"/>
                  </a:cubicBezTo>
                  <a:lnTo>
                    <a:pt x="0" y="346"/>
                  </a:lnTo>
                  <a:cubicBezTo>
                    <a:pt x="17" y="345"/>
                    <a:pt x="43" y="344"/>
                    <a:pt x="56" y="344"/>
                  </a:cubicBezTo>
                  <a:cubicBezTo>
                    <a:pt x="68" y="344"/>
                    <a:pt x="92" y="345"/>
                    <a:pt x="111" y="346"/>
                  </a:cubicBezTo>
                  <a:lnTo>
                    <a:pt x="111" y="331"/>
                  </a:lnTo>
                  <a:cubicBezTo>
                    <a:pt x="77" y="331"/>
                    <a:pt x="72" y="331"/>
                    <a:pt x="72" y="308"/>
                  </a:cubicBezTo>
                  <a:lnTo>
                    <a:pt x="72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 1">
              <a:extLst>
                <a:ext uri="{FF2B5EF4-FFF2-40B4-BE49-F238E27FC236}">
                  <a16:creationId xmlns:a16="http://schemas.microsoft.com/office/drawing/2014/main" id="{A6C42B36-487F-414C-8C36-0BCC638D0893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2889250" y="2233613"/>
              <a:ext cx="123825" cy="146050"/>
            </a:xfrm>
            <a:custGeom>
              <a:avLst/>
              <a:gdLst>
                <a:gd name="T0" fmla="*/ 221 w 221"/>
                <a:gd name="T1" fmla="*/ 117 h 229"/>
                <a:gd name="T2" fmla="*/ 111 w 221"/>
                <a:gd name="T3" fmla="*/ 0 h 229"/>
                <a:gd name="T4" fmla="*/ 0 w 221"/>
                <a:gd name="T5" fmla="*/ 117 h 229"/>
                <a:gd name="T6" fmla="*/ 110 w 221"/>
                <a:gd name="T7" fmla="*/ 229 h 229"/>
                <a:gd name="T8" fmla="*/ 221 w 221"/>
                <a:gd name="T9" fmla="*/ 117 h 229"/>
                <a:gd name="T10" fmla="*/ 111 w 221"/>
                <a:gd name="T11" fmla="*/ 217 h 229"/>
                <a:gd name="T12" fmla="*/ 54 w 221"/>
                <a:gd name="T13" fmla="*/ 184 h 229"/>
                <a:gd name="T14" fmla="*/ 42 w 221"/>
                <a:gd name="T15" fmla="*/ 113 h 229"/>
                <a:gd name="T16" fmla="*/ 54 w 221"/>
                <a:gd name="T17" fmla="*/ 45 h 229"/>
                <a:gd name="T18" fmla="*/ 110 w 221"/>
                <a:gd name="T19" fmla="*/ 11 h 229"/>
                <a:gd name="T20" fmla="*/ 167 w 221"/>
                <a:gd name="T21" fmla="*/ 44 h 229"/>
                <a:gd name="T22" fmla="*/ 180 w 221"/>
                <a:gd name="T23" fmla="*/ 113 h 229"/>
                <a:gd name="T24" fmla="*/ 169 w 221"/>
                <a:gd name="T25" fmla="*/ 180 h 229"/>
                <a:gd name="T26" fmla="*/ 111 w 221"/>
                <a:gd name="T27" fmla="*/ 217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1" h="229">
                  <a:moveTo>
                    <a:pt x="221" y="117"/>
                  </a:moveTo>
                  <a:cubicBezTo>
                    <a:pt x="221" y="53"/>
                    <a:pt x="171" y="0"/>
                    <a:pt x="111" y="0"/>
                  </a:cubicBezTo>
                  <a:cubicBezTo>
                    <a:pt x="49" y="0"/>
                    <a:pt x="0" y="55"/>
                    <a:pt x="0" y="117"/>
                  </a:cubicBezTo>
                  <a:cubicBezTo>
                    <a:pt x="0" y="182"/>
                    <a:pt x="52" y="229"/>
                    <a:pt x="110" y="229"/>
                  </a:cubicBezTo>
                  <a:cubicBezTo>
                    <a:pt x="171" y="229"/>
                    <a:pt x="221" y="181"/>
                    <a:pt x="221" y="117"/>
                  </a:cubicBezTo>
                  <a:close/>
                  <a:moveTo>
                    <a:pt x="111" y="217"/>
                  </a:moveTo>
                  <a:cubicBezTo>
                    <a:pt x="90" y="217"/>
                    <a:pt x="68" y="207"/>
                    <a:pt x="54" y="184"/>
                  </a:cubicBezTo>
                  <a:cubicBezTo>
                    <a:pt x="42" y="162"/>
                    <a:pt x="42" y="131"/>
                    <a:pt x="42" y="113"/>
                  </a:cubicBezTo>
                  <a:cubicBezTo>
                    <a:pt x="42" y="94"/>
                    <a:pt x="42" y="67"/>
                    <a:pt x="54" y="45"/>
                  </a:cubicBezTo>
                  <a:cubicBezTo>
                    <a:pt x="67" y="22"/>
                    <a:pt x="91" y="11"/>
                    <a:pt x="110" y="11"/>
                  </a:cubicBezTo>
                  <a:cubicBezTo>
                    <a:pt x="132" y="11"/>
                    <a:pt x="154" y="22"/>
                    <a:pt x="167" y="44"/>
                  </a:cubicBezTo>
                  <a:cubicBezTo>
                    <a:pt x="180" y="65"/>
                    <a:pt x="180" y="94"/>
                    <a:pt x="180" y="113"/>
                  </a:cubicBezTo>
                  <a:cubicBezTo>
                    <a:pt x="180" y="131"/>
                    <a:pt x="180" y="158"/>
                    <a:pt x="169" y="180"/>
                  </a:cubicBezTo>
                  <a:cubicBezTo>
                    <a:pt x="158" y="203"/>
                    <a:pt x="136" y="217"/>
                    <a:pt x="111" y="2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6 1">
              <a:extLst>
                <a:ext uri="{FF2B5EF4-FFF2-40B4-BE49-F238E27FC236}">
                  <a16:creationId xmlns:a16="http://schemas.microsoft.com/office/drawing/2014/main" id="{39197C69-BEFC-49E9-AD7C-02223DA58167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028950" y="2233613"/>
              <a:ext cx="128587" cy="207963"/>
            </a:xfrm>
            <a:custGeom>
              <a:avLst/>
              <a:gdLst>
                <a:gd name="T0" fmla="*/ 97 w 228"/>
                <a:gd name="T1" fmla="*/ 140 h 329"/>
                <a:gd name="T2" fmla="*/ 54 w 228"/>
                <a:gd name="T3" fmla="*/ 79 h 329"/>
                <a:gd name="T4" fmla="*/ 62 w 228"/>
                <a:gd name="T5" fmla="*/ 37 h 329"/>
                <a:gd name="T6" fmla="*/ 97 w 228"/>
                <a:gd name="T7" fmla="*/ 17 h 329"/>
                <a:gd name="T8" fmla="*/ 141 w 228"/>
                <a:gd name="T9" fmla="*/ 78 h 329"/>
                <a:gd name="T10" fmla="*/ 133 w 228"/>
                <a:gd name="T11" fmla="*/ 120 h 329"/>
                <a:gd name="T12" fmla="*/ 97 w 228"/>
                <a:gd name="T13" fmla="*/ 140 h 329"/>
                <a:gd name="T14" fmla="*/ 39 w 228"/>
                <a:gd name="T15" fmla="*/ 160 h 329"/>
                <a:gd name="T16" fmla="*/ 48 w 228"/>
                <a:gd name="T17" fmla="*/ 136 h 329"/>
                <a:gd name="T18" fmla="*/ 97 w 228"/>
                <a:gd name="T19" fmla="*/ 152 h 329"/>
                <a:gd name="T20" fmla="*/ 178 w 228"/>
                <a:gd name="T21" fmla="*/ 79 h 329"/>
                <a:gd name="T22" fmla="*/ 158 w 228"/>
                <a:gd name="T23" fmla="*/ 30 h 329"/>
                <a:gd name="T24" fmla="*/ 203 w 228"/>
                <a:gd name="T25" fmla="*/ 11 h 329"/>
                <a:gd name="T26" fmla="*/ 207 w 228"/>
                <a:gd name="T27" fmla="*/ 11 h 329"/>
                <a:gd name="T28" fmla="*/ 200 w 228"/>
                <a:gd name="T29" fmla="*/ 25 h 329"/>
                <a:gd name="T30" fmla="*/ 214 w 228"/>
                <a:gd name="T31" fmla="*/ 39 h 329"/>
                <a:gd name="T32" fmla="*/ 228 w 228"/>
                <a:gd name="T33" fmla="*/ 24 h 329"/>
                <a:gd name="T34" fmla="*/ 203 w 228"/>
                <a:gd name="T35" fmla="*/ 0 h 329"/>
                <a:gd name="T36" fmla="*/ 150 w 228"/>
                <a:gd name="T37" fmla="*/ 23 h 329"/>
                <a:gd name="T38" fmla="*/ 97 w 228"/>
                <a:gd name="T39" fmla="*/ 5 h 329"/>
                <a:gd name="T40" fmla="*/ 16 w 228"/>
                <a:gd name="T41" fmla="*/ 78 h 329"/>
                <a:gd name="T42" fmla="*/ 40 w 228"/>
                <a:gd name="T43" fmla="*/ 130 h 329"/>
                <a:gd name="T44" fmla="*/ 24 w 228"/>
                <a:gd name="T45" fmla="*/ 171 h 329"/>
                <a:gd name="T46" fmla="*/ 46 w 228"/>
                <a:gd name="T47" fmla="*/ 215 h 329"/>
                <a:gd name="T48" fmla="*/ 0 w 228"/>
                <a:gd name="T49" fmla="*/ 265 h 329"/>
                <a:gd name="T50" fmla="*/ 111 w 228"/>
                <a:gd name="T51" fmla="*/ 329 h 329"/>
                <a:gd name="T52" fmla="*/ 221 w 228"/>
                <a:gd name="T53" fmla="*/ 264 h 329"/>
                <a:gd name="T54" fmla="*/ 189 w 228"/>
                <a:gd name="T55" fmla="*/ 208 h 329"/>
                <a:gd name="T56" fmla="*/ 103 w 228"/>
                <a:gd name="T57" fmla="*/ 194 h 329"/>
                <a:gd name="T58" fmla="*/ 66 w 228"/>
                <a:gd name="T59" fmla="*/ 193 h 329"/>
                <a:gd name="T60" fmla="*/ 39 w 228"/>
                <a:gd name="T61" fmla="*/ 160 h 329"/>
                <a:gd name="T62" fmla="*/ 111 w 228"/>
                <a:gd name="T63" fmla="*/ 317 h 329"/>
                <a:gd name="T64" fmla="*/ 26 w 228"/>
                <a:gd name="T65" fmla="*/ 265 h 329"/>
                <a:gd name="T66" fmla="*/ 67 w 228"/>
                <a:gd name="T67" fmla="*/ 222 h 329"/>
                <a:gd name="T68" fmla="*/ 97 w 228"/>
                <a:gd name="T69" fmla="*/ 222 h 329"/>
                <a:gd name="T70" fmla="*/ 196 w 228"/>
                <a:gd name="T71" fmla="*/ 265 h 329"/>
                <a:gd name="T72" fmla="*/ 111 w 228"/>
                <a:gd name="T73" fmla="*/ 317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8" h="329">
                  <a:moveTo>
                    <a:pt x="97" y="140"/>
                  </a:moveTo>
                  <a:cubicBezTo>
                    <a:pt x="54" y="140"/>
                    <a:pt x="54" y="90"/>
                    <a:pt x="54" y="79"/>
                  </a:cubicBezTo>
                  <a:cubicBezTo>
                    <a:pt x="54" y="65"/>
                    <a:pt x="54" y="49"/>
                    <a:pt x="62" y="37"/>
                  </a:cubicBezTo>
                  <a:cubicBezTo>
                    <a:pt x="66" y="31"/>
                    <a:pt x="77" y="17"/>
                    <a:pt x="97" y="17"/>
                  </a:cubicBezTo>
                  <a:cubicBezTo>
                    <a:pt x="141" y="17"/>
                    <a:pt x="141" y="67"/>
                    <a:pt x="141" y="78"/>
                  </a:cubicBezTo>
                  <a:cubicBezTo>
                    <a:pt x="141" y="92"/>
                    <a:pt x="140" y="108"/>
                    <a:pt x="133" y="120"/>
                  </a:cubicBezTo>
                  <a:cubicBezTo>
                    <a:pt x="129" y="126"/>
                    <a:pt x="117" y="140"/>
                    <a:pt x="97" y="140"/>
                  </a:cubicBezTo>
                  <a:close/>
                  <a:moveTo>
                    <a:pt x="39" y="160"/>
                  </a:moveTo>
                  <a:cubicBezTo>
                    <a:pt x="39" y="158"/>
                    <a:pt x="39" y="146"/>
                    <a:pt x="48" y="136"/>
                  </a:cubicBezTo>
                  <a:cubicBezTo>
                    <a:pt x="67" y="150"/>
                    <a:pt x="88" y="152"/>
                    <a:pt x="97" y="152"/>
                  </a:cubicBezTo>
                  <a:cubicBezTo>
                    <a:pt x="144" y="152"/>
                    <a:pt x="178" y="117"/>
                    <a:pt x="178" y="79"/>
                  </a:cubicBezTo>
                  <a:cubicBezTo>
                    <a:pt x="178" y="60"/>
                    <a:pt x="170" y="42"/>
                    <a:pt x="158" y="30"/>
                  </a:cubicBezTo>
                  <a:cubicBezTo>
                    <a:pt x="176" y="13"/>
                    <a:pt x="194" y="11"/>
                    <a:pt x="203" y="11"/>
                  </a:cubicBezTo>
                  <a:cubicBezTo>
                    <a:pt x="204" y="11"/>
                    <a:pt x="206" y="11"/>
                    <a:pt x="207" y="11"/>
                  </a:cubicBezTo>
                  <a:cubicBezTo>
                    <a:pt x="202" y="13"/>
                    <a:pt x="200" y="19"/>
                    <a:pt x="200" y="25"/>
                  </a:cubicBezTo>
                  <a:cubicBezTo>
                    <a:pt x="200" y="33"/>
                    <a:pt x="206" y="39"/>
                    <a:pt x="214" y="39"/>
                  </a:cubicBezTo>
                  <a:cubicBezTo>
                    <a:pt x="219" y="39"/>
                    <a:pt x="228" y="36"/>
                    <a:pt x="228" y="24"/>
                  </a:cubicBezTo>
                  <a:cubicBezTo>
                    <a:pt x="228" y="16"/>
                    <a:pt x="222" y="0"/>
                    <a:pt x="203" y="0"/>
                  </a:cubicBezTo>
                  <a:cubicBezTo>
                    <a:pt x="193" y="0"/>
                    <a:pt x="171" y="3"/>
                    <a:pt x="150" y="23"/>
                  </a:cubicBezTo>
                  <a:cubicBezTo>
                    <a:pt x="129" y="7"/>
                    <a:pt x="108" y="5"/>
                    <a:pt x="97" y="5"/>
                  </a:cubicBezTo>
                  <a:cubicBezTo>
                    <a:pt x="51" y="5"/>
                    <a:pt x="16" y="40"/>
                    <a:pt x="16" y="78"/>
                  </a:cubicBezTo>
                  <a:cubicBezTo>
                    <a:pt x="16" y="100"/>
                    <a:pt x="27" y="119"/>
                    <a:pt x="40" y="130"/>
                  </a:cubicBezTo>
                  <a:cubicBezTo>
                    <a:pt x="33" y="137"/>
                    <a:pt x="24" y="154"/>
                    <a:pt x="24" y="171"/>
                  </a:cubicBezTo>
                  <a:cubicBezTo>
                    <a:pt x="24" y="187"/>
                    <a:pt x="31" y="206"/>
                    <a:pt x="46" y="215"/>
                  </a:cubicBezTo>
                  <a:cubicBezTo>
                    <a:pt x="16" y="224"/>
                    <a:pt x="0" y="245"/>
                    <a:pt x="0" y="265"/>
                  </a:cubicBezTo>
                  <a:cubicBezTo>
                    <a:pt x="0" y="301"/>
                    <a:pt x="50" y="329"/>
                    <a:pt x="111" y="329"/>
                  </a:cubicBezTo>
                  <a:cubicBezTo>
                    <a:pt x="170" y="329"/>
                    <a:pt x="221" y="303"/>
                    <a:pt x="221" y="264"/>
                  </a:cubicBezTo>
                  <a:cubicBezTo>
                    <a:pt x="221" y="247"/>
                    <a:pt x="214" y="221"/>
                    <a:pt x="189" y="208"/>
                  </a:cubicBezTo>
                  <a:cubicBezTo>
                    <a:pt x="163" y="194"/>
                    <a:pt x="134" y="194"/>
                    <a:pt x="103" y="194"/>
                  </a:cubicBezTo>
                  <a:cubicBezTo>
                    <a:pt x="91" y="194"/>
                    <a:pt x="69" y="194"/>
                    <a:pt x="66" y="193"/>
                  </a:cubicBezTo>
                  <a:cubicBezTo>
                    <a:pt x="50" y="191"/>
                    <a:pt x="39" y="176"/>
                    <a:pt x="39" y="160"/>
                  </a:cubicBezTo>
                  <a:close/>
                  <a:moveTo>
                    <a:pt x="111" y="317"/>
                  </a:moveTo>
                  <a:cubicBezTo>
                    <a:pt x="61" y="317"/>
                    <a:pt x="26" y="292"/>
                    <a:pt x="26" y="265"/>
                  </a:cubicBezTo>
                  <a:cubicBezTo>
                    <a:pt x="26" y="242"/>
                    <a:pt x="45" y="224"/>
                    <a:pt x="67" y="222"/>
                  </a:cubicBezTo>
                  <a:lnTo>
                    <a:pt x="97" y="222"/>
                  </a:lnTo>
                  <a:cubicBezTo>
                    <a:pt x="140" y="222"/>
                    <a:pt x="196" y="222"/>
                    <a:pt x="196" y="265"/>
                  </a:cubicBezTo>
                  <a:cubicBezTo>
                    <a:pt x="196" y="292"/>
                    <a:pt x="160" y="317"/>
                    <a:pt x="111" y="317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 1">
              <a:extLst>
                <a:ext uri="{FF2B5EF4-FFF2-40B4-BE49-F238E27FC236}">
                  <a16:creationId xmlns:a16="http://schemas.microsoft.com/office/drawing/2014/main" id="{781469F5-AC86-4ACD-A3BD-66678969234D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221038" y="2236788"/>
              <a:ext cx="152400" cy="142875"/>
            </a:xfrm>
            <a:custGeom>
              <a:avLst/>
              <a:gdLst>
                <a:gd name="T0" fmla="*/ 30 w 271"/>
                <a:gd name="T1" fmla="*/ 192 h 226"/>
                <a:gd name="T2" fmla="*/ 25 w 271"/>
                <a:gd name="T3" fmla="*/ 213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6 h 226"/>
                <a:gd name="T10" fmla="*/ 78 w 271"/>
                <a:gd name="T11" fmla="*/ 131 h 226"/>
                <a:gd name="T12" fmla="*/ 87 w 271"/>
                <a:gd name="T13" fmla="*/ 97 h 226"/>
                <a:gd name="T14" fmla="*/ 93 w 271"/>
                <a:gd name="T15" fmla="*/ 72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3 h 226"/>
                <a:gd name="T22" fmla="*/ 164 w 271"/>
                <a:gd name="T23" fmla="*/ 186 h 226"/>
                <a:gd name="T24" fmla="*/ 205 w 271"/>
                <a:gd name="T25" fmla="*/ 226 h 226"/>
                <a:gd name="T26" fmla="*/ 271 w 271"/>
                <a:gd name="T27" fmla="*/ 150 h 226"/>
                <a:gd name="T28" fmla="*/ 265 w 271"/>
                <a:gd name="T29" fmla="*/ 145 h 226"/>
                <a:gd name="T30" fmla="*/ 257 w 271"/>
                <a:gd name="T31" fmla="*/ 154 h 226"/>
                <a:gd name="T32" fmla="*/ 206 w 271"/>
                <a:gd name="T33" fmla="*/ 215 h 226"/>
                <a:gd name="T34" fmla="*/ 194 w 271"/>
                <a:gd name="T35" fmla="*/ 199 h 226"/>
                <a:gd name="T36" fmla="*/ 203 w 271"/>
                <a:gd name="T37" fmla="*/ 164 h 226"/>
                <a:gd name="T38" fmla="*/ 234 w 271"/>
                <a:gd name="T39" fmla="*/ 54 h 226"/>
                <a:gd name="T40" fmla="*/ 176 w 271"/>
                <a:gd name="T41" fmla="*/ 0 h 226"/>
                <a:gd name="T42" fmla="*/ 98 w 271"/>
                <a:gd name="T43" fmla="*/ 44 h 226"/>
                <a:gd name="T44" fmla="*/ 53 w 271"/>
                <a:gd name="T45" fmla="*/ 0 h 226"/>
                <a:gd name="T46" fmla="*/ 15 w 271"/>
                <a:gd name="T47" fmla="*/ 29 h 226"/>
                <a:gd name="T48" fmla="*/ 0 w 271"/>
                <a:gd name="T49" fmla="*/ 77 h 226"/>
                <a:gd name="T50" fmla="*/ 6 w 271"/>
                <a:gd name="T51" fmla="*/ 82 h 226"/>
                <a:gd name="T52" fmla="*/ 15 w 271"/>
                <a:gd name="T53" fmla="*/ 71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6 h 226"/>
                <a:gd name="T60" fmla="*/ 30 w 271"/>
                <a:gd name="T61" fmla="*/ 192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2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8"/>
                    <a:pt x="68" y="176"/>
                  </a:cubicBezTo>
                  <a:lnTo>
                    <a:pt x="78" y="131"/>
                  </a:lnTo>
                  <a:cubicBezTo>
                    <a:pt x="82" y="120"/>
                    <a:pt x="84" y="109"/>
                    <a:pt x="87" y="97"/>
                  </a:cubicBezTo>
                  <a:cubicBezTo>
                    <a:pt x="89" y="89"/>
                    <a:pt x="93" y="74"/>
                    <a:pt x="93" y="72"/>
                  </a:cubicBezTo>
                  <a:cubicBezTo>
                    <a:pt x="101" y="57"/>
                    <a:pt x="127" y="11"/>
                    <a:pt x="175" y="11"/>
                  </a:cubicBezTo>
                  <a:cubicBezTo>
                    <a:pt x="197" y="11"/>
                    <a:pt x="202" y="30"/>
                    <a:pt x="202" y="46"/>
                  </a:cubicBezTo>
                  <a:cubicBezTo>
                    <a:pt x="202" y="77"/>
                    <a:pt x="177" y="141"/>
                    <a:pt x="169" y="163"/>
                  </a:cubicBezTo>
                  <a:cubicBezTo>
                    <a:pt x="165" y="174"/>
                    <a:pt x="164" y="180"/>
                    <a:pt x="164" y="186"/>
                  </a:cubicBezTo>
                  <a:cubicBezTo>
                    <a:pt x="164" y="209"/>
                    <a:pt x="182" y="226"/>
                    <a:pt x="205" y="226"/>
                  </a:cubicBezTo>
                  <a:cubicBezTo>
                    <a:pt x="252" y="226"/>
                    <a:pt x="271" y="154"/>
                    <a:pt x="271" y="150"/>
                  </a:cubicBezTo>
                  <a:cubicBezTo>
                    <a:pt x="271" y="145"/>
                    <a:pt x="266" y="145"/>
                    <a:pt x="265" y="145"/>
                  </a:cubicBezTo>
                  <a:cubicBezTo>
                    <a:pt x="260" y="145"/>
                    <a:pt x="260" y="146"/>
                    <a:pt x="257" y="154"/>
                  </a:cubicBezTo>
                  <a:cubicBezTo>
                    <a:pt x="247" y="188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9"/>
                  </a:cubicBezTo>
                  <a:cubicBezTo>
                    <a:pt x="194" y="187"/>
                    <a:pt x="199" y="175"/>
                    <a:pt x="203" y="164"/>
                  </a:cubicBezTo>
                  <a:cubicBezTo>
                    <a:pt x="213" y="137"/>
                    <a:pt x="234" y="82"/>
                    <a:pt x="234" y="54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8" y="44"/>
                  </a:cubicBezTo>
                  <a:cubicBezTo>
                    <a:pt x="96" y="16"/>
                    <a:pt x="76" y="0"/>
                    <a:pt x="53" y="0"/>
                  </a:cubicBezTo>
                  <a:cubicBezTo>
                    <a:pt x="30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2"/>
                    <a:pt x="15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8"/>
                    <a:pt x="67" y="34"/>
                  </a:cubicBezTo>
                  <a:cubicBezTo>
                    <a:pt x="67" y="45"/>
                    <a:pt x="65" y="50"/>
                    <a:pt x="59" y="76"/>
                  </a:cubicBezTo>
                  <a:lnTo>
                    <a:pt x="30" y="19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8 1">
              <a:extLst>
                <a:ext uri="{FF2B5EF4-FFF2-40B4-BE49-F238E27FC236}">
                  <a16:creationId xmlns:a16="http://schemas.microsoft.com/office/drawing/2014/main" id="{5B6A36F3-ED52-4EA6-9E66-B83749887F4D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397250" y="2138363"/>
              <a:ext cx="66675" cy="3175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89468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  <p:bldP spid="34" grpId="0" animBg="1"/>
      <p:bldP spid="35" grpId="0" animBg="1"/>
      <p:bldP spid="3" grpId="0"/>
      <p:bldP spid="37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453B-88DE-483B-9080-7B29F2A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Rosen-</a:t>
            </a:r>
            <a:r>
              <a:rPr lang="en-US" dirty="0" err="1"/>
              <a:t>Shelat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A841-7E7F-4252-9F1C-4F3FA8863725}"/>
              </a:ext>
            </a:extLst>
          </p:cNvPr>
          <p:cNvSpPr txBox="1">
            <a:spLocks/>
          </p:cNvSpPr>
          <p:nvPr/>
        </p:nvSpPr>
        <p:spPr>
          <a:xfrm>
            <a:off x="670364" y="4670291"/>
            <a:ext cx="7147034" cy="17686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Footer-free slot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preamble slot which doesn’t have a main body nested from other sessions.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7CB62A-786A-4A8B-B763-4DE0761F035E}"/>
              </a:ext>
            </a:extLst>
          </p:cNvPr>
          <p:cNvSpPr txBox="1">
            <a:spLocks/>
          </p:cNvSpPr>
          <p:nvPr/>
        </p:nvSpPr>
        <p:spPr>
          <a:xfrm>
            <a:off x="670364" y="1136515"/>
            <a:ext cx="8513379" cy="2524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Rosen-</a:t>
            </a:r>
            <a:r>
              <a:rPr lang="en-US" dirty="0" err="1">
                <a:solidFill>
                  <a:schemeClr val="accent1"/>
                </a:solidFill>
              </a:rPr>
              <a:t>Shelat</a:t>
            </a:r>
            <a:r>
              <a:rPr lang="en-US" dirty="0">
                <a:solidFill>
                  <a:schemeClr val="accent1"/>
                </a:solidFill>
              </a:rPr>
              <a:t> Protocol</a:t>
            </a:r>
          </a:p>
          <a:p>
            <a:pPr>
              <a:buFontTx/>
              <a:buChar char="-"/>
            </a:pPr>
            <a:r>
              <a:rPr lang="en-US" dirty="0"/>
              <a:t>Follow the same canonical structure </a:t>
            </a:r>
          </a:p>
          <a:p>
            <a:pPr>
              <a:buFontTx/>
              <a:buChar char="-"/>
            </a:pPr>
            <a:r>
              <a:rPr lang="en-US" dirty="0"/>
              <a:t>Terminate preamble stage once a </a:t>
            </a:r>
            <a:r>
              <a:rPr lang="en-US" dirty="0">
                <a:solidFill>
                  <a:schemeClr val="accent1"/>
                </a:solidFill>
              </a:rPr>
              <a:t>footer-free</a:t>
            </a:r>
            <a:r>
              <a:rPr lang="en-US" dirty="0"/>
              <a:t> slot appears</a:t>
            </a:r>
          </a:p>
          <a:p>
            <a:pPr>
              <a:buFontTx/>
              <a:buChar char="-"/>
            </a:pPr>
            <a:r>
              <a:rPr lang="en-US" dirty="0"/>
              <a:t>start the main body directly (no need to exec. remaining slots in the preamble)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82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453B-88DE-483B-9080-7B29F2A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A841-7E7F-4252-9F1C-4F3FA8863725}"/>
              </a:ext>
            </a:extLst>
          </p:cNvPr>
          <p:cNvSpPr txBox="1">
            <a:spLocks/>
          </p:cNvSpPr>
          <p:nvPr/>
        </p:nvSpPr>
        <p:spPr>
          <a:xfrm>
            <a:off x="609600" y="1052170"/>
            <a:ext cx="10515600" cy="173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Rosen-</a:t>
            </a:r>
            <a:r>
              <a:rPr lang="en-US" dirty="0" err="1"/>
              <a:t>Shelat</a:t>
            </a:r>
            <a:r>
              <a:rPr lang="en-US" dirty="0"/>
              <a:t> protocol</a:t>
            </a:r>
          </a:p>
          <a:p>
            <a:pPr>
              <a:buFontTx/>
              <a:buChar char="-"/>
            </a:pPr>
            <a:r>
              <a:rPr lang="en-US" dirty="0"/>
              <a:t>experimental results.</a:t>
            </a:r>
          </a:p>
          <a:p>
            <a:pPr>
              <a:buFontTx/>
              <a:buChar char="-"/>
            </a:pPr>
            <a:r>
              <a:rPr lang="en-US" dirty="0"/>
              <a:t>~122,000 TCP sessions, 79% sessions have their first slot footer-free.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46C4D3-C9BA-4494-B076-7575D599DA5E}"/>
              </a:ext>
            </a:extLst>
          </p:cNvPr>
          <p:cNvSpPr txBox="1">
            <a:spLocks/>
          </p:cNvSpPr>
          <p:nvPr/>
        </p:nvSpPr>
        <p:spPr>
          <a:xfrm>
            <a:off x="609600" y="3845754"/>
            <a:ext cx="10515600" cy="23149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Our work: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Tx/>
              <a:buChar char="-"/>
            </a:pPr>
            <a:r>
              <a:rPr lang="en-US" dirty="0"/>
              <a:t>A framework to analyze performance of </a:t>
            </a:r>
            <a:r>
              <a:rPr lang="en-US" dirty="0" err="1"/>
              <a:t>cZK</a:t>
            </a:r>
            <a:r>
              <a:rPr lang="en-US" dirty="0"/>
              <a:t> protocols</a:t>
            </a:r>
          </a:p>
          <a:p>
            <a:pPr lvl="1">
              <a:buFontTx/>
              <a:buChar char="-"/>
            </a:pPr>
            <a:r>
              <a:rPr lang="en-US" dirty="0"/>
              <a:t>Apply it on RS: Rigorous bounds for communication complexity</a:t>
            </a:r>
          </a:p>
          <a:p>
            <a:pPr>
              <a:buFontTx/>
              <a:buChar char="-"/>
            </a:pPr>
            <a:r>
              <a:rPr lang="en-US" dirty="0"/>
              <a:t>Propose a </a:t>
            </a:r>
            <a:r>
              <a:rPr lang="en-US" dirty="0" err="1"/>
              <a:t>cZK</a:t>
            </a:r>
            <a:r>
              <a:rPr lang="en-US" dirty="0"/>
              <a:t> protocol with better average-case performance</a:t>
            </a:r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279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  <p:extLst mod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453B-88DE-483B-9080-7B29F2A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for 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A841-7E7F-4252-9F1C-4F3FA8863725}"/>
              </a:ext>
            </a:extLst>
          </p:cNvPr>
          <p:cNvSpPr txBox="1">
            <a:spLocks/>
          </p:cNvSpPr>
          <p:nvPr/>
        </p:nvSpPr>
        <p:spPr>
          <a:xfrm>
            <a:off x="609600" y="1052170"/>
            <a:ext cx="10515600" cy="3171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Modeling the Network (</a:t>
            </a:r>
            <a:r>
              <a:rPr lang="en-US" dirty="0">
                <a:solidFill>
                  <a:schemeClr val="accent1"/>
                </a:solidFill>
              </a:rPr>
              <a:t>1-slot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p-FIFO</a:t>
            </a:r>
            <a:r>
              <a:rPr lang="en-US" dirty="0"/>
              <a:t> schedule)</a:t>
            </a:r>
          </a:p>
          <a:p>
            <a:pPr>
              <a:buFontTx/>
              <a:buChar char="-"/>
            </a:pPr>
            <a:r>
              <a:rPr lang="en-US" dirty="0"/>
              <a:t>Each session only has </a:t>
            </a:r>
            <a:r>
              <a:rPr lang="en-US" dirty="0">
                <a:solidFill>
                  <a:schemeClr val="accent1"/>
                </a:solidFill>
              </a:rPr>
              <a:t>1 slot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altLang="zh-CN" dirty="0"/>
              <a:t>- </a:t>
            </a:r>
            <a:r>
              <a:rPr lang="en-US" dirty="0">
                <a:solidFill>
                  <a:schemeClr val="accent2"/>
                </a:solidFill>
              </a:rPr>
              <a:t>V</a:t>
            </a:r>
            <a:r>
              <a:rPr lang="en-US" dirty="0"/>
              <a:t> opens a new session or answers an existing one by Binomial </a:t>
            </a:r>
            <a:r>
              <a:rPr lang="en-US" altLang="zh-CN" dirty="0"/>
              <a:t>dist.</a:t>
            </a:r>
          </a:p>
          <a:p>
            <a:pPr lvl="1">
              <a:buFontTx/>
              <a:buChar char="-"/>
            </a:pPr>
            <a:r>
              <a:rPr lang="en-US" dirty="0"/>
              <a:t>Flip a coin, get head with prob. </a:t>
            </a:r>
            <a:r>
              <a:rPr lang="en-US" dirty="0">
                <a:solidFill>
                  <a:schemeClr val="accent1"/>
                </a:solidFill>
              </a:rPr>
              <a:t>p</a:t>
            </a:r>
            <a:r>
              <a:rPr lang="en-US" dirty="0"/>
              <a:t>, get tail with prob. (</a:t>
            </a:r>
            <a:r>
              <a:rPr lang="en-US" dirty="0">
                <a:solidFill>
                  <a:schemeClr val="accent1"/>
                </a:solidFill>
              </a:rPr>
              <a:t>1-p</a:t>
            </a:r>
            <a:r>
              <a:rPr lang="en-US" dirty="0"/>
              <a:t>) </a:t>
            </a:r>
          </a:p>
          <a:p>
            <a:pPr lvl="1">
              <a:buFontTx/>
              <a:buChar char="-"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Head</a:t>
            </a:r>
            <a:r>
              <a:rPr lang="en-US" dirty="0"/>
              <a:t>, open a new session </a:t>
            </a:r>
          </a:p>
          <a:p>
            <a:pPr lvl="1">
              <a:buFontTx/>
              <a:buChar char="-"/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Tail</a:t>
            </a:r>
            <a:r>
              <a:rPr lang="en-US" dirty="0"/>
              <a:t>, answer an existing session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chemeClr val="accent2"/>
                </a:solidFill>
              </a:rPr>
              <a:t>V</a:t>
            </a:r>
            <a:r>
              <a:rPr lang="en-US" dirty="0"/>
              <a:t> answers in </a:t>
            </a:r>
            <a:r>
              <a:rPr lang="en-US" dirty="0">
                <a:solidFill>
                  <a:schemeClr val="accent1"/>
                </a:solidFill>
              </a:rPr>
              <a:t>FIFO</a:t>
            </a:r>
            <a:r>
              <a:rPr lang="en-US" dirty="0"/>
              <a:t> order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4A0ED9-2583-4204-A586-03AE14795F14}"/>
              </a:ext>
            </a:extLst>
          </p:cNvPr>
          <p:cNvSpPr txBox="1">
            <a:spLocks/>
          </p:cNvSpPr>
          <p:nvPr/>
        </p:nvSpPr>
        <p:spPr>
          <a:xfrm>
            <a:off x="609600" y="4670724"/>
            <a:ext cx="10515600" cy="21000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Our metric: </a:t>
            </a:r>
            <a:r>
              <a:rPr lang="en-US" dirty="0">
                <a:solidFill>
                  <a:schemeClr val="accent1"/>
                </a:solidFill>
              </a:rPr>
              <a:t>fraction of optimal session</a:t>
            </a:r>
          </a:p>
          <a:p>
            <a:pPr lvl="1">
              <a:buFontTx/>
              <a:buChar char="-"/>
            </a:pPr>
            <a:r>
              <a:rPr lang="en-US" dirty="0"/>
              <a:t>Optimal Session: the session ended with only 1 preamble slot.</a:t>
            </a:r>
          </a:p>
          <a:p>
            <a:pPr lvl="1">
              <a:buFontTx/>
              <a:buChar char="-"/>
            </a:pPr>
            <a:r>
              <a:rPr lang="en-US" dirty="0"/>
              <a:t>In 1-slot setting, it means the first slot is footer-free.</a:t>
            </a:r>
          </a:p>
          <a:p>
            <a:pPr lvl="1">
              <a:buFontTx/>
              <a:buChar char="-"/>
            </a:pPr>
            <a:r>
              <a:rPr lang="en-US" dirty="0"/>
              <a:t>We focus on the fraction of optimal sessions in a concurrent execution of 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44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453B-88DE-483B-9080-7B29F2A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1-Slot FIFO (1/5)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83279B-AAC8-45FF-9F6E-F165E9165B65}"/>
              </a:ext>
            </a:extLst>
          </p:cNvPr>
          <p:cNvCxnSpPr>
            <a:cxnSpLocks/>
          </p:cNvCxnSpPr>
          <p:nvPr/>
        </p:nvCxnSpPr>
        <p:spPr>
          <a:xfrm>
            <a:off x="1362963" y="1825107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262BC-A4F2-4E61-A993-BAB21735F9E6}"/>
              </a:ext>
            </a:extLst>
          </p:cNvPr>
          <p:cNvCxnSpPr>
            <a:cxnSpLocks/>
          </p:cNvCxnSpPr>
          <p:nvPr/>
        </p:nvCxnSpPr>
        <p:spPr>
          <a:xfrm>
            <a:off x="1298137" y="1597761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C8999C-87B6-4C27-8857-BF100227F586}"/>
              </a:ext>
            </a:extLst>
          </p:cNvPr>
          <p:cNvCxnSpPr>
            <a:cxnSpLocks/>
          </p:cNvCxnSpPr>
          <p:nvPr/>
        </p:nvCxnSpPr>
        <p:spPr>
          <a:xfrm>
            <a:off x="2660500" y="2239688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9C56DE-96B3-461E-9FA0-CDB89B878806}"/>
              </a:ext>
            </a:extLst>
          </p:cNvPr>
          <p:cNvCxnSpPr>
            <a:cxnSpLocks/>
          </p:cNvCxnSpPr>
          <p:nvPr/>
        </p:nvCxnSpPr>
        <p:spPr>
          <a:xfrm>
            <a:off x="2725326" y="2439325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3A2F90-CAF2-45B6-92D1-8B3EC9E88A44}"/>
              </a:ext>
            </a:extLst>
          </p:cNvPr>
          <p:cNvCxnSpPr>
            <a:cxnSpLocks/>
          </p:cNvCxnSpPr>
          <p:nvPr/>
        </p:nvCxnSpPr>
        <p:spPr>
          <a:xfrm>
            <a:off x="1362963" y="2844670"/>
            <a:ext cx="99391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89B183-780D-44BE-AC96-E9D5663043D8}"/>
              </a:ext>
            </a:extLst>
          </p:cNvPr>
          <p:cNvCxnSpPr>
            <a:cxnSpLocks/>
          </p:cNvCxnSpPr>
          <p:nvPr/>
        </p:nvCxnSpPr>
        <p:spPr>
          <a:xfrm>
            <a:off x="4101544" y="3568146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F6B520-0A39-4CC0-9451-534DE32454E5}"/>
              </a:ext>
            </a:extLst>
          </p:cNvPr>
          <p:cNvCxnSpPr>
            <a:cxnSpLocks/>
          </p:cNvCxnSpPr>
          <p:nvPr/>
        </p:nvCxnSpPr>
        <p:spPr>
          <a:xfrm>
            <a:off x="1436853" y="3081253"/>
            <a:ext cx="99391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65A10C-9115-456C-AFE0-5A0560A87326}"/>
              </a:ext>
            </a:extLst>
          </p:cNvPr>
          <p:cNvCxnSpPr>
            <a:cxnSpLocks/>
          </p:cNvCxnSpPr>
          <p:nvPr/>
        </p:nvCxnSpPr>
        <p:spPr>
          <a:xfrm>
            <a:off x="4170816" y="3793053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C51B13-3682-4701-829D-3E59B5E23417}"/>
              </a:ext>
            </a:extLst>
          </p:cNvPr>
          <p:cNvCxnSpPr>
            <a:cxnSpLocks/>
          </p:cNvCxnSpPr>
          <p:nvPr/>
        </p:nvCxnSpPr>
        <p:spPr>
          <a:xfrm>
            <a:off x="5329379" y="4154655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8E9D0E-13EA-4C47-AB0E-12FEFFDBE4B9}"/>
              </a:ext>
            </a:extLst>
          </p:cNvPr>
          <p:cNvCxnSpPr>
            <a:cxnSpLocks/>
          </p:cNvCxnSpPr>
          <p:nvPr/>
        </p:nvCxnSpPr>
        <p:spPr>
          <a:xfrm>
            <a:off x="5403871" y="4398034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481D80-44F1-4EF0-8D15-950872333867}"/>
              </a:ext>
            </a:extLst>
          </p:cNvPr>
          <p:cNvCxnSpPr>
            <a:cxnSpLocks/>
          </p:cNvCxnSpPr>
          <p:nvPr/>
        </p:nvCxnSpPr>
        <p:spPr>
          <a:xfrm>
            <a:off x="2725326" y="4938361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D2053E-E9F3-484F-93ED-36E09E794C74}"/>
              </a:ext>
            </a:extLst>
          </p:cNvPr>
          <p:cNvCxnSpPr>
            <a:cxnSpLocks/>
          </p:cNvCxnSpPr>
          <p:nvPr/>
        </p:nvCxnSpPr>
        <p:spPr>
          <a:xfrm>
            <a:off x="2660500" y="4741164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F4BBFA0-C1A9-493D-A790-915801161187}"/>
              </a:ext>
            </a:extLst>
          </p:cNvPr>
          <p:cNvSpPr txBox="1"/>
          <p:nvPr/>
        </p:nvSpPr>
        <p:spPr>
          <a:xfrm>
            <a:off x="880860" y="1446385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4AF6B8-0EE9-41E8-9BFF-83283CFD04CA}"/>
              </a:ext>
            </a:extLst>
          </p:cNvPr>
          <p:cNvSpPr txBox="1"/>
          <p:nvPr/>
        </p:nvSpPr>
        <p:spPr>
          <a:xfrm>
            <a:off x="2327608" y="2070236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83A495-5E76-4F96-B5E7-0204EAC72B1C}"/>
              </a:ext>
            </a:extLst>
          </p:cNvPr>
          <p:cNvSpPr txBox="1"/>
          <p:nvPr/>
        </p:nvSpPr>
        <p:spPr>
          <a:xfrm>
            <a:off x="902870" y="2780513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2B99B-3A9A-4382-80E1-E1FA94AFF8A6}"/>
              </a:ext>
            </a:extLst>
          </p:cNvPr>
          <p:cNvSpPr txBox="1"/>
          <p:nvPr/>
        </p:nvSpPr>
        <p:spPr>
          <a:xfrm>
            <a:off x="3719239" y="3453671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034803-B4AA-464E-936C-983B789FCD08}"/>
              </a:ext>
            </a:extLst>
          </p:cNvPr>
          <p:cNvSpPr txBox="1"/>
          <p:nvPr/>
        </p:nvSpPr>
        <p:spPr>
          <a:xfrm>
            <a:off x="4939591" y="4027658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9F8FC9-E51B-4760-97E5-98333D3D1C04}"/>
              </a:ext>
            </a:extLst>
          </p:cNvPr>
          <p:cNvSpPr txBox="1"/>
          <p:nvPr/>
        </p:nvSpPr>
        <p:spPr>
          <a:xfrm>
            <a:off x="2274900" y="4563042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64934D-49D1-4BF4-A06F-81E5AB4D8159}"/>
              </a:ext>
            </a:extLst>
          </p:cNvPr>
          <p:cNvSpPr txBox="1"/>
          <p:nvPr/>
        </p:nvSpPr>
        <p:spPr>
          <a:xfrm>
            <a:off x="935781" y="5239059"/>
            <a:ext cx="10088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 closing happens, all currently-active sessions cannot be optimal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new sessions have the chance to be optimal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DC42BD-B675-4F91-9954-15A9E08A1F3A}"/>
              </a:ext>
            </a:extLst>
          </p:cNvPr>
          <p:cNvSpPr/>
          <p:nvPr/>
        </p:nvSpPr>
        <p:spPr>
          <a:xfrm>
            <a:off x="1262794" y="977194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000C2E-C50F-4F8D-BA2F-27C4125649B8}"/>
              </a:ext>
            </a:extLst>
          </p:cNvPr>
          <p:cNvSpPr/>
          <p:nvPr/>
        </p:nvSpPr>
        <p:spPr>
          <a:xfrm>
            <a:off x="2552829" y="982457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1E96D7-D497-434E-AC10-DF51CDDEBD45}"/>
              </a:ext>
            </a:extLst>
          </p:cNvPr>
          <p:cNvSpPr/>
          <p:nvPr/>
        </p:nvSpPr>
        <p:spPr>
          <a:xfrm>
            <a:off x="3838007" y="973221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B3F236-9CF6-4E82-BD75-3E7018659812}"/>
              </a:ext>
            </a:extLst>
          </p:cNvPr>
          <p:cNvSpPr/>
          <p:nvPr/>
        </p:nvSpPr>
        <p:spPr>
          <a:xfrm>
            <a:off x="5437684" y="972842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5C38F-402C-4BF8-8A69-6EF9436CA6DB}"/>
              </a:ext>
            </a:extLst>
          </p:cNvPr>
          <p:cNvSpPr/>
          <p:nvPr/>
        </p:nvSpPr>
        <p:spPr>
          <a:xfrm>
            <a:off x="307560" y="935755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398A8-FDAD-4695-8417-70BC00C09098}"/>
              </a:ext>
            </a:extLst>
          </p:cNvPr>
          <p:cNvSpPr/>
          <p:nvPr/>
        </p:nvSpPr>
        <p:spPr>
          <a:xfrm>
            <a:off x="7881632" y="972842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567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/>
      <p:bldP spid="59" grpId="0"/>
      <p:bldP spid="60" grpId="0"/>
    </p:bldLst>
  </p:timing>
  <p:extLst mod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453B-88DE-483B-9080-7B29F2AB5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1-Slot FIFO (2/5)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83279B-AAC8-45FF-9F6E-F165E9165B65}"/>
              </a:ext>
            </a:extLst>
          </p:cNvPr>
          <p:cNvCxnSpPr>
            <a:cxnSpLocks/>
          </p:cNvCxnSpPr>
          <p:nvPr/>
        </p:nvCxnSpPr>
        <p:spPr>
          <a:xfrm>
            <a:off x="1362963" y="2844610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0262BC-A4F2-4E61-A993-BAB21735F9E6}"/>
              </a:ext>
            </a:extLst>
          </p:cNvPr>
          <p:cNvCxnSpPr>
            <a:cxnSpLocks/>
          </p:cNvCxnSpPr>
          <p:nvPr/>
        </p:nvCxnSpPr>
        <p:spPr>
          <a:xfrm>
            <a:off x="1298137" y="2617264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C8999C-87B6-4C27-8857-BF100227F586}"/>
              </a:ext>
            </a:extLst>
          </p:cNvPr>
          <p:cNvCxnSpPr>
            <a:cxnSpLocks/>
          </p:cNvCxnSpPr>
          <p:nvPr/>
        </p:nvCxnSpPr>
        <p:spPr>
          <a:xfrm>
            <a:off x="2769829" y="3100167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9C56DE-96B3-461E-9FA0-CDB89B878806}"/>
              </a:ext>
            </a:extLst>
          </p:cNvPr>
          <p:cNvCxnSpPr>
            <a:cxnSpLocks/>
          </p:cNvCxnSpPr>
          <p:nvPr/>
        </p:nvCxnSpPr>
        <p:spPr>
          <a:xfrm>
            <a:off x="2834655" y="3299804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3A2F90-CAF2-45B6-92D1-8B3EC9E88A44}"/>
              </a:ext>
            </a:extLst>
          </p:cNvPr>
          <p:cNvCxnSpPr>
            <a:cxnSpLocks/>
          </p:cNvCxnSpPr>
          <p:nvPr/>
        </p:nvCxnSpPr>
        <p:spPr>
          <a:xfrm>
            <a:off x="1362963" y="3506365"/>
            <a:ext cx="99391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89B183-780D-44BE-AC96-E9D5663043D8}"/>
              </a:ext>
            </a:extLst>
          </p:cNvPr>
          <p:cNvCxnSpPr>
            <a:cxnSpLocks/>
          </p:cNvCxnSpPr>
          <p:nvPr/>
        </p:nvCxnSpPr>
        <p:spPr>
          <a:xfrm>
            <a:off x="2779895" y="3959815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F6B520-0A39-4CC0-9451-534DE32454E5}"/>
              </a:ext>
            </a:extLst>
          </p:cNvPr>
          <p:cNvCxnSpPr>
            <a:cxnSpLocks/>
          </p:cNvCxnSpPr>
          <p:nvPr/>
        </p:nvCxnSpPr>
        <p:spPr>
          <a:xfrm>
            <a:off x="1436853" y="3742948"/>
            <a:ext cx="99391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65A10C-9115-456C-AFE0-5A0560A87326}"/>
              </a:ext>
            </a:extLst>
          </p:cNvPr>
          <p:cNvCxnSpPr>
            <a:cxnSpLocks/>
          </p:cNvCxnSpPr>
          <p:nvPr/>
        </p:nvCxnSpPr>
        <p:spPr>
          <a:xfrm>
            <a:off x="2849167" y="4184722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9C51B13-3682-4701-829D-3E59B5E23417}"/>
              </a:ext>
            </a:extLst>
          </p:cNvPr>
          <p:cNvCxnSpPr>
            <a:cxnSpLocks/>
          </p:cNvCxnSpPr>
          <p:nvPr/>
        </p:nvCxnSpPr>
        <p:spPr>
          <a:xfrm>
            <a:off x="3908083" y="4525664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8E9D0E-13EA-4C47-AB0E-12FEFFDBE4B9}"/>
              </a:ext>
            </a:extLst>
          </p:cNvPr>
          <p:cNvCxnSpPr>
            <a:cxnSpLocks/>
          </p:cNvCxnSpPr>
          <p:nvPr/>
        </p:nvCxnSpPr>
        <p:spPr>
          <a:xfrm>
            <a:off x="3982575" y="4769043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F481D80-44F1-4EF0-8D15-950872333867}"/>
              </a:ext>
            </a:extLst>
          </p:cNvPr>
          <p:cNvCxnSpPr>
            <a:cxnSpLocks/>
          </p:cNvCxnSpPr>
          <p:nvPr/>
        </p:nvCxnSpPr>
        <p:spPr>
          <a:xfrm>
            <a:off x="3952899" y="5299512"/>
            <a:ext cx="99391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D2053E-E9F3-484F-93ED-36E09E794C74}"/>
              </a:ext>
            </a:extLst>
          </p:cNvPr>
          <p:cNvCxnSpPr>
            <a:cxnSpLocks/>
          </p:cNvCxnSpPr>
          <p:nvPr/>
        </p:nvCxnSpPr>
        <p:spPr>
          <a:xfrm>
            <a:off x="3888073" y="5102315"/>
            <a:ext cx="99391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2911FF-5221-44CE-AC06-9E3F1C8B5150}"/>
              </a:ext>
            </a:extLst>
          </p:cNvPr>
          <p:cNvCxnSpPr/>
          <p:nvPr/>
        </p:nvCxnSpPr>
        <p:spPr>
          <a:xfrm>
            <a:off x="5329379" y="3577976"/>
            <a:ext cx="56341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8B2D172-3EAB-4745-93B7-BB9998C19E9C}"/>
              </a:ext>
            </a:extLst>
          </p:cNvPr>
          <p:cNvSpPr/>
          <p:nvPr/>
        </p:nvSpPr>
        <p:spPr>
          <a:xfrm>
            <a:off x="5324358" y="3458710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8D5265C-933F-4D5D-9B00-3E978D6FAA09}"/>
              </a:ext>
            </a:extLst>
          </p:cNvPr>
          <p:cNvSpPr/>
          <p:nvPr/>
        </p:nvSpPr>
        <p:spPr>
          <a:xfrm>
            <a:off x="8410926" y="3458834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8979DEA-7887-48C2-BBBB-87AF5B65F752}"/>
              </a:ext>
            </a:extLst>
          </p:cNvPr>
          <p:cNvSpPr/>
          <p:nvPr/>
        </p:nvSpPr>
        <p:spPr>
          <a:xfrm>
            <a:off x="9977720" y="3458710"/>
            <a:ext cx="79513" cy="1192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32F519-17D7-4B65-A621-E5AA2FFBC3F2}"/>
              </a:ext>
            </a:extLst>
          </p:cNvPr>
          <p:cNvSpPr txBox="1"/>
          <p:nvPr/>
        </p:nvSpPr>
        <p:spPr>
          <a:xfrm>
            <a:off x="5208065" y="3569184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30E3EC-6A17-4221-86F2-F4FFFCC81470}"/>
              </a:ext>
            </a:extLst>
          </p:cNvPr>
          <p:cNvSpPr txBox="1"/>
          <p:nvPr/>
        </p:nvSpPr>
        <p:spPr>
          <a:xfrm>
            <a:off x="5979890" y="3599506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7C667C1-61D4-480C-99D4-C719E93704AB}"/>
              </a:ext>
            </a:extLst>
          </p:cNvPr>
          <p:cNvSpPr txBox="1"/>
          <p:nvPr/>
        </p:nvSpPr>
        <p:spPr>
          <a:xfrm>
            <a:off x="6775173" y="3595813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737089-0CC7-4226-BE4D-7799D9A8BEC8}"/>
              </a:ext>
            </a:extLst>
          </p:cNvPr>
          <p:cNvSpPr txBox="1"/>
          <p:nvPr/>
        </p:nvSpPr>
        <p:spPr>
          <a:xfrm>
            <a:off x="7523174" y="3595813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6C629D-ACB6-4424-BB7D-59046761F6C8}"/>
              </a:ext>
            </a:extLst>
          </p:cNvPr>
          <p:cNvSpPr txBox="1"/>
          <p:nvPr/>
        </p:nvSpPr>
        <p:spPr>
          <a:xfrm>
            <a:off x="8294816" y="3599603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F6BF95-CA89-4782-B227-3F5F0E1161A5}"/>
              </a:ext>
            </a:extLst>
          </p:cNvPr>
          <p:cNvSpPr txBox="1"/>
          <p:nvPr/>
        </p:nvSpPr>
        <p:spPr>
          <a:xfrm>
            <a:off x="9090099" y="3577853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163903-9130-4CB5-8CB5-EAFC9C0639D5}"/>
              </a:ext>
            </a:extLst>
          </p:cNvPr>
          <p:cNvSpPr txBox="1"/>
          <p:nvPr/>
        </p:nvSpPr>
        <p:spPr>
          <a:xfrm>
            <a:off x="9861741" y="3569184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A3A404-D943-48DF-94F7-64E4765F77DC}"/>
              </a:ext>
            </a:extLst>
          </p:cNvPr>
          <p:cNvCxnSpPr>
            <a:cxnSpLocks/>
          </p:cNvCxnSpPr>
          <p:nvPr/>
        </p:nvCxnSpPr>
        <p:spPr>
          <a:xfrm flipH="1">
            <a:off x="5366679" y="2889057"/>
            <a:ext cx="695188" cy="59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E5ED4CA-738E-423D-BFE6-39308BB4A308}"/>
              </a:ext>
            </a:extLst>
          </p:cNvPr>
          <p:cNvSpPr/>
          <p:nvPr/>
        </p:nvSpPr>
        <p:spPr>
          <a:xfrm>
            <a:off x="6064431" y="2808287"/>
            <a:ext cx="79513" cy="11926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B5DAD8-5C8D-47B6-A77F-997369191042}"/>
              </a:ext>
            </a:extLst>
          </p:cNvPr>
          <p:cNvCxnSpPr>
            <a:cxnSpLocks/>
          </p:cNvCxnSpPr>
          <p:nvPr/>
        </p:nvCxnSpPr>
        <p:spPr>
          <a:xfrm flipH="1">
            <a:off x="6135756" y="2236897"/>
            <a:ext cx="695188" cy="59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5AA1D41-6C11-40B4-8A71-C5A5A16BFC7F}"/>
              </a:ext>
            </a:extLst>
          </p:cNvPr>
          <p:cNvSpPr/>
          <p:nvPr/>
        </p:nvSpPr>
        <p:spPr>
          <a:xfrm>
            <a:off x="6808160" y="2181937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4B02278-F600-4FBF-9D83-0707D5ED410D}"/>
              </a:ext>
            </a:extLst>
          </p:cNvPr>
          <p:cNvCxnSpPr>
            <a:cxnSpLocks/>
            <a:stCxn id="49" idx="1"/>
            <a:endCxn id="46" idx="6"/>
          </p:cNvCxnSpPr>
          <p:nvPr/>
        </p:nvCxnSpPr>
        <p:spPr>
          <a:xfrm flipH="1" flipV="1">
            <a:off x="6887673" y="2241570"/>
            <a:ext cx="763255" cy="58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B97ADAA-C8A2-422D-AD87-659F895A15CA}"/>
              </a:ext>
            </a:extLst>
          </p:cNvPr>
          <p:cNvSpPr/>
          <p:nvPr/>
        </p:nvSpPr>
        <p:spPr>
          <a:xfrm>
            <a:off x="7639284" y="2808287"/>
            <a:ext cx="79513" cy="1192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AA03C9-DB8D-4E33-AB33-ABD66F9B09F1}"/>
              </a:ext>
            </a:extLst>
          </p:cNvPr>
          <p:cNvCxnSpPr>
            <a:cxnSpLocks/>
          </p:cNvCxnSpPr>
          <p:nvPr/>
        </p:nvCxnSpPr>
        <p:spPr>
          <a:xfrm flipH="1">
            <a:off x="8470900" y="2850650"/>
            <a:ext cx="695188" cy="59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1CDE711-F45C-478E-AC9E-749F7D4B2713}"/>
              </a:ext>
            </a:extLst>
          </p:cNvPr>
          <p:cNvSpPr/>
          <p:nvPr/>
        </p:nvSpPr>
        <p:spPr>
          <a:xfrm>
            <a:off x="11497645" y="2117631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4BBFA0-C1A9-493D-A790-915801161187}"/>
              </a:ext>
            </a:extLst>
          </p:cNvPr>
          <p:cNvSpPr txBox="1"/>
          <p:nvPr/>
        </p:nvSpPr>
        <p:spPr>
          <a:xfrm>
            <a:off x="857138" y="2449368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04AF6B8-0EE9-41E8-9BFF-83283CFD04CA}"/>
              </a:ext>
            </a:extLst>
          </p:cNvPr>
          <p:cNvSpPr txBox="1"/>
          <p:nvPr/>
        </p:nvSpPr>
        <p:spPr>
          <a:xfrm>
            <a:off x="2401379" y="2922169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83A495-5E76-4F96-B5E7-0204EAC72B1C}"/>
              </a:ext>
            </a:extLst>
          </p:cNvPr>
          <p:cNvSpPr txBox="1"/>
          <p:nvPr/>
        </p:nvSpPr>
        <p:spPr>
          <a:xfrm>
            <a:off x="960500" y="3323148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2C2B99B-3A9A-4382-80E1-E1FA94AFF8A6}"/>
              </a:ext>
            </a:extLst>
          </p:cNvPr>
          <p:cNvSpPr txBox="1"/>
          <p:nvPr/>
        </p:nvSpPr>
        <p:spPr>
          <a:xfrm>
            <a:off x="2365437" y="3806703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034803-B4AA-464E-936C-983B789FCD08}"/>
              </a:ext>
            </a:extLst>
          </p:cNvPr>
          <p:cNvSpPr txBox="1"/>
          <p:nvPr/>
        </p:nvSpPr>
        <p:spPr>
          <a:xfrm>
            <a:off x="3508312" y="4405429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C9F8FC9-E51B-4760-97E5-98333D3D1C04}"/>
              </a:ext>
            </a:extLst>
          </p:cNvPr>
          <p:cNvSpPr txBox="1"/>
          <p:nvPr/>
        </p:nvSpPr>
        <p:spPr>
          <a:xfrm>
            <a:off x="3498547" y="4941716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1F3356D-F9B7-4378-8461-E3D7CFA7B6C5}"/>
              </a:ext>
            </a:extLst>
          </p:cNvPr>
          <p:cNvCxnSpPr>
            <a:cxnSpLocks/>
          </p:cNvCxnSpPr>
          <p:nvPr/>
        </p:nvCxnSpPr>
        <p:spPr>
          <a:xfrm flipH="1">
            <a:off x="10033723" y="2864754"/>
            <a:ext cx="695188" cy="59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A83BAD0-2126-4B91-95BA-3B5C048BCC8E}"/>
              </a:ext>
            </a:extLst>
          </p:cNvPr>
          <p:cNvSpPr/>
          <p:nvPr/>
        </p:nvSpPr>
        <p:spPr>
          <a:xfrm>
            <a:off x="10730769" y="2776621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DBCC7F-7A9D-444B-86F6-A53A894F4AB4}"/>
              </a:ext>
            </a:extLst>
          </p:cNvPr>
          <p:cNvCxnSpPr>
            <a:cxnSpLocks/>
          </p:cNvCxnSpPr>
          <p:nvPr/>
        </p:nvCxnSpPr>
        <p:spPr>
          <a:xfrm flipH="1" flipV="1">
            <a:off x="9220033" y="2864754"/>
            <a:ext cx="763255" cy="58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090AE7E-4998-4E1A-AE4F-54FE25FEF142}"/>
              </a:ext>
            </a:extLst>
          </p:cNvPr>
          <p:cNvSpPr/>
          <p:nvPr/>
        </p:nvSpPr>
        <p:spPr>
          <a:xfrm>
            <a:off x="9147729" y="2766946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B64934D-49D1-4BF4-A06F-81E5AB4D8159}"/>
              </a:ext>
            </a:extLst>
          </p:cNvPr>
          <p:cNvSpPr txBox="1"/>
          <p:nvPr/>
        </p:nvSpPr>
        <p:spPr>
          <a:xfrm>
            <a:off x="722065" y="1030255"/>
            <a:ext cx="1008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to random walk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465B052-7BAF-4518-9EBE-EC75B094856F}"/>
              </a:ext>
            </a:extLst>
          </p:cNvPr>
          <p:cNvCxnSpPr>
            <a:cxnSpLocks/>
          </p:cNvCxnSpPr>
          <p:nvPr/>
        </p:nvCxnSpPr>
        <p:spPr>
          <a:xfrm flipH="1" flipV="1">
            <a:off x="7727184" y="2909773"/>
            <a:ext cx="763255" cy="584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EA24B7-0B6B-4577-84F8-A3698D96761A}"/>
              </a:ext>
            </a:extLst>
          </p:cNvPr>
          <p:cNvCxnSpPr>
            <a:cxnSpLocks/>
          </p:cNvCxnSpPr>
          <p:nvPr/>
        </p:nvCxnSpPr>
        <p:spPr>
          <a:xfrm>
            <a:off x="4985977" y="5562647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30F6F84-5AB6-4F66-9A86-8C19F772C635}"/>
              </a:ext>
            </a:extLst>
          </p:cNvPr>
          <p:cNvCxnSpPr>
            <a:cxnSpLocks/>
          </p:cNvCxnSpPr>
          <p:nvPr/>
        </p:nvCxnSpPr>
        <p:spPr>
          <a:xfrm>
            <a:off x="5060469" y="5806026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30E4A6B-65AF-4203-8A81-A8A46483F977}"/>
              </a:ext>
            </a:extLst>
          </p:cNvPr>
          <p:cNvCxnSpPr>
            <a:cxnSpLocks/>
          </p:cNvCxnSpPr>
          <p:nvPr/>
        </p:nvCxnSpPr>
        <p:spPr>
          <a:xfrm>
            <a:off x="6175513" y="6099359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DEC4CBB-4466-4F9B-A941-A9F8777AA399}"/>
              </a:ext>
            </a:extLst>
          </p:cNvPr>
          <p:cNvCxnSpPr>
            <a:cxnSpLocks/>
          </p:cNvCxnSpPr>
          <p:nvPr/>
        </p:nvCxnSpPr>
        <p:spPr>
          <a:xfrm>
            <a:off x="6250005" y="6342738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7B61D1D-7F30-4025-9585-D4A0E96E4FBD}"/>
              </a:ext>
            </a:extLst>
          </p:cNvPr>
          <p:cNvCxnSpPr>
            <a:cxnSpLocks/>
          </p:cNvCxnSpPr>
          <p:nvPr/>
        </p:nvCxnSpPr>
        <p:spPr>
          <a:xfrm flipH="1">
            <a:off x="10802457" y="2208930"/>
            <a:ext cx="695188" cy="5993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3615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44" grpId="0" animBg="1"/>
      <p:bldP spid="46" grpId="0" animBg="1"/>
      <p:bldP spid="49" grpId="0" animBg="1"/>
      <p:bldP spid="54" grpId="0" animBg="1"/>
      <p:bldP spid="55" grpId="0"/>
      <p:bldP spid="56" grpId="0"/>
      <p:bldP spid="57" grpId="0"/>
      <p:bldP spid="58" grpId="0"/>
      <p:bldP spid="59" grpId="0"/>
      <p:bldP spid="60" grpId="0"/>
      <p:bldP spid="62" grpId="0" animBg="1"/>
      <p:bldP spid="64" grpId="0" animBg="1"/>
    </p:bld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77CC-6BCA-42C5-AC00-E3A37810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1-Slot FIFO (3/5)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6E0EBBC-7264-4FE3-9F6A-C9E741EE0DB2}"/>
              </a:ext>
            </a:extLst>
          </p:cNvPr>
          <p:cNvCxnSpPr>
            <a:cxnSpLocks/>
          </p:cNvCxnSpPr>
          <p:nvPr/>
        </p:nvCxnSpPr>
        <p:spPr>
          <a:xfrm flipV="1">
            <a:off x="777261" y="3019641"/>
            <a:ext cx="6771619" cy="181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D18EAAF-E9DB-4F7B-9A61-7DC8ABE3853E}"/>
              </a:ext>
            </a:extLst>
          </p:cNvPr>
          <p:cNvSpPr/>
          <p:nvPr/>
        </p:nvSpPr>
        <p:spPr>
          <a:xfrm>
            <a:off x="1196007" y="2918494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FF8A92-655F-43E7-9605-1C310C2107C2}"/>
              </a:ext>
            </a:extLst>
          </p:cNvPr>
          <p:cNvSpPr/>
          <p:nvPr/>
        </p:nvSpPr>
        <p:spPr>
          <a:xfrm>
            <a:off x="772240" y="2918494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87D026-EEFD-443C-890B-1154B58C2A32}"/>
              </a:ext>
            </a:extLst>
          </p:cNvPr>
          <p:cNvSpPr/>
          <p:nvPr/>
        </p:nvSpPr>
        <p:spPr>
          <a:xfrm>
            <a:off x="1561338" y="2918494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369DA4-A4ED-4A09-B68C-AFDED0D77C24}"/>
              </a:ext>
            </a:extLst>
          </p:cNvPr>
          <p:cNvSpPr/>
          <p:nvPr/>
        </p:nvSpPr>
        <p:spPr>
          <a:xfrm>
            <a:off x="1923572" y="2908721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876AADA-104A-4AED-B478-75286DCF808D}"/>
              </a:ext>
            </a:extLst>
          </p:cNvPr>
          <p:cNvSpPr/>
          <p:nvPr/>
        </p:nvSpPr>
        <p:spPr>
          <a:xfrm>
            <a:off x="2280033" y="2893459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1BD2B6-9669-418F-B250-1364CDE6159E}"/>
              </a:ext>
            </a:extLst>
          </p:cNvPr>
          <p:cNvSpPr/>
          <p:nvPr/>
        </p:nvSpPr>
        <p:spPr>
          <a:xfrm>
            <a:off x="2666755" y="2900375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63276A-1825-4BBF-9602-B474D8ED9F45}"/>
              </a:ext>
            </a:extLst>
          </p:cNvPr>
          <p:cNvSpPr txBox="1"/>
          <p:nvPr/>
        </p:nvSpPr>
        <p:spPr>
          <a:xfrm>
            <a:off x="655947" y="3028968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DD97E4-300B-4169-B71E-FE5E359F4B55}"/>
              </a:ext>
            </a:extLst>
          </p:cNvPr>
          <p:cNvSpPr txBox="1"/>
          <p:nvPr/>
        </p:nvSpPr>
        <p:spPr>
          <a:xfrm>
            <a:off x="2171251" y="3037636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BA643-B425-4C7B-BD60-A51DF59065D7}"/>
              </a:ext>
            </a:extLst>
          </p:cNvPr>
          <p:cNvSpPr txBox="1"/>
          <p:nvPr/>
        </p:nvSpPr>
        <p:spPr>
          <a:xfrm>
            <a:off x="1435499" y="3032279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2371E-AD2A-4998-9264-AA6CECA5AF29}"/>
              </a:ext>
            </a:extLst>
          </p:cNvPr>
          <p:cNvSpPr txBox="1"/>
          <p:nvPr/>
        </p:nvSpPr>
        <p:spPr>
          <a:xfrm>
            <a:off x="2971056" y="3055597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833DAB-611D-405C-BF67-F33865519ADC}"/>
              </a:ext>
            </a:extLst>
          </p:cNvPr>
          <p:cNvSpPr txBox="1"/>
          <p:nvPr/>
        </p:nvSpPr>
        <p:spPr>
          <a:xfrm>
            <a:off x="3640942" y="3055597"/>
            <a:ext cx="31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D14D0A-4334-45A5-B321-7E877C7DC527}"/>
              </a:ext>
            </a:extLst>
          </p:cNvPr>
          <p:cNvSpPr txBox="1"/>
          <p:nvPr/>
        </p:nvSpPr>
        <p:spPr>
          <a:xfrm>
            <a:off x="4363388" y="3037636"/>
            <a:ext cx="50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40A26E-378B-40B8-9814-968481457C76}"/>
              </a:ext>
            </a:extLst>
          </p:cNvPr>
          <p:cNvSpPr txBox="1"/>
          <p:nvPr/>
        </p:nvSpPr>
        <p:spPr>
          <a:xfrm>
            <a:off x="5033274" y="3055596"/>
            <a:ext cx="500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79D56B-14BE-4687-A028-88F01155B282}"/>
              </a:ext>
            </a:extLst>
          </p:cNvPr>
          <p:cNvCxnSpPr>
            <a:cxnSpLocks/>
            <a:stCxn id="20" idx="3"/>
            <a:endCxn id="6" idx="7"/>
          </p:cNvCxnSpPr>
          <p:nvPr/>
        </p:nvCxnSpPr>
        <p:spPr>
          <a:xfrm flipH="1">
            <a:off x="840109" y="2369871"/>
            <a:ext cx="335973" cy="56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CB589D7-D650-44B3-9BE0-C3059DAFA939}"/>
              </a:ext>
            </a:extLst>
          </p:cNvPr>
          <p:cNvSpPr/>
          <p:nvPr/>
        </p:nvSpPr>
        <p:spPr>
          <a:xfrm>
            <a:off x="1164438" y="2268071"/>
            <a:ext cx="79513" cy="11926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E3AB543-B15D-46DF-9C71-84C09E6FCDCD}"/>
              </a:ext>
            </a:extLst>
          </p:cNvPr>
          <p:cNvCxnSpPr>
            <a:cxnSpLocks/>
            <a:stCxn id="22" idx="3"/>
            <a:endCxn id="20" idx="7"/>
          </p:cNvCxnSpPr>
          <p:nvPr/>
        </p:nvCxnSpPr>
        <p:spPr>
          <a:xfrm flipH="1">
            <a:off x="1232307" y="1773338"/>
            <a:ext cx="330888" cy="512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1E57E22-2FAC-4D55-B879-C94171AFDF6F}"/>
              </a:ext>
            </a:extLst>
          </p:cNvPr>
          <p:cNvSpPr/>
          <p:nvPr/>
        </p:nvSpPr>
        <p:spPr>
          <a:xfrm>
            <a:off x="1551551" y="1671538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BB6D9D-A986-4D9C-97F6-92C92C23F31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561340" y="1711128"/>
            <a:ext cx="373876" cy="5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03926BC-A86F-4ECD-B187-955FE0261700}"/>
              </a:ext>
            </a:extLst>
          </p:cNvPr>
          <p:cNvSpPr/>
          <p:nvPr/>
        </p:nvSpPr>
        <p:spPr>
          <a:xfrm>
            <a:off x="1923572" y="2258298"/>
            <a:ext cx="79513" cy="1192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102D6F-DA94-4FAF-AD05-6D7288859740}"/>
              </a:ext>
            </a:extLst>
          </p:cNvPr>
          <p:cNvSpPr/>
          <p:nvPr/>
        </p:nvSpPr>
        <p:spPr>
          <a:xfrm>
            <a:off x="2636937" y="2223851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2460E3-9D1B-4676-A333-8FE9629ED05E}"/>
              </a:ext>
            </a:extLst>
          </p:cNvPr>
          <p:cNvSpPr/>
          <p:nvPr/>
        </p:nvSpPr>
        <p:spPr>
          <a:xfrm>
            <a:off x="3385787" y="2908721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83BFF1A-DC5F-4424-8D4B-7819DA13E624}"/>
              </a:ext>
            </a:extLst>
          </p:cNvPr>
          <p:cNvSpPr/>
          <p:nvPr/>
        </p:nvSpPr>
        <p:spPr>
          <a:xfrm>
            <a:off x="5677894" y="2916055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8BCA59F-4042-4F01-A430-F3EF415E5B83}"/>
              </a:ext>
            </a:extLst>
          </p:cNvPr>
          <p:cNvSpPr txBox="1"/>
          <p:nvPr/>
        </p:nvSpPr>
        <p:spPr>
          <a:xfrm>
            <a:off x="5916056" y="3012725"/>
            <a:ext cx="49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C99779A-4F3C-4C92-B00E-2B85519B4EE6}"/>
              </a:ext>
            </a:extLst>
          </p:cNvPr>
          <p:cNvSpPr/>
          <p:nvPr/>
        </p:nvSpPr>
        <p:spPr>
          <a:xfrm>
            <a:off x="6108943" y="2914098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6334454-1349-474F-861E-1137CEF1E30E}"/>
              </a:ext>
            </a:extLst>
          </p:cNvPr>
          <p:cNvCxnSpPr>
            <a:cxnSpLocks/>
          </p:cNvCxnSpPr>
          <p:nvPr/>
        </p:nvCxnSpPr>
        <p:spPr>
          <a:xfrm flipH="1" flipV="1">
            <a:off x="1982936" y="2370597"/>
            <a:ext cx="373876" cy="5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1AAD7B9-4E45-4DC0-BF2D-84836C6404CB}"/>
              </a:ext>
            </a:extLst>
          </p:cNvPr>
          <p:cNvCxnSpPr>
            <a:cxnSpLocks/>
          </p:cNvCxnSpPr>
          <p:nvPr/>
        </p:nvCxnSpPr>
        <p:spPr>
          <a:xfrm flipH="1">
            <a:off x="2322368" y="2341628"/>
            <a:ext cx="335973" cy="56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3C96040-B244-4FEF-BBB4-FEEC1C92F9E6}"/>
              </a:ext>
            </a:extLst>
          </p:cNvPr>
          <p:cNvCxnSpPr>
            <a:cxnSpLocks/>
          </p:cNvCxnSpPr>
          <p:nvPr/>
        </p:nvCxnSpPr>
        <p:spPr>
          <a:xfrm flipH="1" flipV="1">
            <a:off x="2688647" y="2335739"/>
            <a:ext cx="373876" cy="5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2517E2FA-3448-47C9-8921-695841A0525A}"/>
              </a:ext>
            </a:extLst>
          </p:cNvPr>
          <p:cNvSpPr/>
          <p:nvPr/>
        </p:nvSpPr>
        <p:spPr>
          <a:xfrm>
            <a:off x="3024878" y="2900375"/>
            <a:ext cx="79513" cy="1192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C22B7B-5A3E-4615-8E7A-39F5E0A0EC19}"/>
              </a:ext>
            </a:extLst>
          </p:cNvPr>
          <p:cNvCxnSpPr>
            <a:cxnSpLocks/>
          </p:cNvCxnSpPr>
          <p:nvPr/>
        </p:nvCxnSpPr>
        <p:spPr>
          <a:xfrm flipH="1">
            <a:off x="3061267" y="2327370"/>
            <a:ext cx="335973" cy="56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13257C10-C138-4ACB-9087-F483A786595F}"/>
              </a:ext>
            </a:extLst>
          </p:cNvPr>
          <p:cNvSpPr/>
          <p:nvPr/>
        </p:nvSpPr>
        <p:spPr>
          <a:xfrm>
            <a:off x="3376951" y="2241519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3F2C34-359E-4B0F-8C79-D3519D157112}"/>
              </a:ext>
            </a:extLst>
          </p:cNvPr>
          <p:cNvCxnSpPr>
            <a:cxnSpLocks/>
          </p:cNvCxnSpPr>
          <p:nvPr/>
        </p:nvCxnSpPr>
        <p:spPr>
          <a:xfrm flipH="1">
            <a:off x="3428068" y="1663749"/>
            <a:ext cx="335973" cy="56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D10FA846-FFB8-493D-86CB-10C792C5A3DF}"/>
              </a:ext>
            </a:extLst>
          </p:cNvPr>
          <p:cNvSpPr/>
          <p:nvPr/>
        </p:nvSpPr>
        <p:spPr>
          <a:xfrm>
            <a:off x="3760182" y="1606897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10A1476-B057-408D-B5A6-584635123B34}"/>
              </a:ext>
            </a:extLst>
          </p:cNvPr>
          <p:cNvCxnSpPr>
            <a:cxnSpLocks/>
          </p:cNvCxnSpPr>
          <p:nvPr/>
        </p:nvCxnSpPr>
        <p:spPr>
          <a:xfrm flipH="1" flipV="1">
            <a:off x="3822657" y="1695683"/>
            <a:ext cx="373876" cy="5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237FE93-D8A8-44CD-BAC1-C5E6A2984F91}"/>
              </a:ext>
            </a:extLst>
          </p:cNvPr>
          <p:cNvSpPr/>
          <p:nvPr/>
        </p:nvSpPr>
        <p:spPr>
          <a:xfrm>
            <a:off x="4178744" y="2226245"/>
            <a:ext cx="79513" cy="1192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818565-EFE1-4DCE-8314-CD6242FAC69F}"/>
              </a:ext>
            </a:extLst>
          </p:cNvPr>
          <p:cNvCxnSpPr>
            <a:cxnSpLocks/>
          </p:cNvCxnSpPr>
          <p:nvPr/>
        </p:nvCxnSpPr>
        <p:spPr>
          <a:xfrm flipH="1">
            <a:off x="4226002" y="1663749"/>
            <a:ext cx="335973" cy="56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6FA3B3BC-ECA2-4575-9D0A-3332D6A8C38D}"/>
              </a:ext>
            </a:extLst>
          </p:cNvPr>
          <p:cNvSpPr/>
          <p:nvPr/>
        </p:nvSpPr>
        <p:spPr>
          <a:xfrm>
            <a:off x="4551687" y="1599884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91AE1F1-4E69-42F9-BEF3-91EE7BB03A79}"/>
              </a:ext>
            </a:extLst>
          </p:cNvPr>
          <p:cNvCxnSpPr>
            <a:cxnSpLocks/>
          </p:cNvCxnSpPr>
          <p:nvPr/>
        </p:nvCxnSpPr>
        <p:spPr>
          <a:xfrm flipH="1">
            <a:off x="4591443" y="1062439"/>
            <a:ext cx="335973" cy="56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3734C398-BFF4-42EB-9D79-53550BF3F207}"/>
              </a:ext>
            </a:extLst>
          </p:cNvPr>
          <p:cNvSpPr/>
          <p:nvPr/>
        </p:nvSpPr>
        <p:spPr>
          <a:xfrm>
            <a:off x="4926215" y="955774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313C1F1-83E1-475C-91E3-7EF69032D3A5}"/>
              </a:ext>
            </a:extLst>
          </p:cNvPr>
          <p:cNvCxnSpPr>
            <a:cxnSpLocks/>
          </p:cNvCxnSpPr>
          <p:nvPr/>
        </p:nvCxnSpPr>
        <p:spPr>
          <a:xfrm flipH="1" flipV="1">
            <a:off x="4982019" y="1057648"/>
            <a:ext cx="373876" cy="5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0BA799DE-DC26-4FA8-9DCC-E55C88480220}"/>
              </a:ext>
            </a:extLst>
          </p:cNvPr>
          <p:cNvSpPr/>
          <p:nvPr/>
        </p:nvSpPr>
        <p:spPr>
          <a:xfrm>
            <a:off x="5321057" y="1591862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F034F4E-F55E-41F5-B869-4D4E8C8EE976}"/>
              </a:ext>
            </a:extLst>
          </p:cNvPr>
          <p:cNvCxnSpPr>
            <a:cxnSpLocks/>
          </p:cNvCxnSpPr>
          <p:nvPr/>
        </p:nvCxnSpPr>
        <p:spPr>
          <a:xfrm flipH="1" flipV="1">
            <a:off x="5376861" y="1686497"/>
            <a:ext cx="373876" cy="5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AC8972FA-910D-471F-A341-A6B0A91532EC}"/>
              </a:ext>
            </a:extLst>
          </p:cNvPr>
          <p:cNvSpPr/>
          <p:nvPr/>
        </p:nvSpPr>
        <p:spPr>
          <a:xfrm>
            <a:off x="5717651" y="2218200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92A343E-97FF-4CD5-AD83-F40341F64C72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774825" y="2328096"/>
            <a:ext cx="345762" cy="6034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5CFC788E-810C-481F-91A5-35ABA9D1A250}"/>
              </a:ext>
            </a:extLst>
          </p:cNvPr>
          <p:cNvSpPr/>
          <p:nvPr/>
        </p:nvSpPr>
        <p:spPr>
          <a:xfrm>
            <a:off x="3749225" y="2907717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C8591AF-2F2B-4762-A3CC-D4A26D4FE48D}"/>
              </a:ext>
            </a:extLst>
          </p:cNvPr>
          <p:cNvSpPr/>
          <p:nvPr/>
        </p:nvSpPr>
        <p:spPr>
          <a:xfrm>
            <a:off x="4163903" y="2907717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550CDB1-CA0A-475C-9155-E37574C4E4F0}"/>
              </a:ext>
            </a:extLst>
          </p:cNvPr>
          <p:cNvSpPr/>
          <p:nvPr/>
        </p:nvSpPr>
        <p:spPr>
          <a:xfrm>
            <a:off x="4560224" y="2914098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80D413AD-FDBE-432E-9DE3-AA6070805405}"/>
              </a:ext>
            </a:extLst>
          </p:cNvPr>
          <p:cNvSpPr/>
          <p:nvPr/>
        </p:nvSpPr>
        <p:spPr>
          <a:xfrm>
            <a:off x="4903312" y="2914098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E8F6FDE0-9590-4F13-87F6-CE29DB868A41}"/>
              </a:ext>
            </a:extLst>
          </p:cNvPr>
          <p:cNvSpPr/>
          <p:nvPr/>
        </p:nvSpPr>
        <p:spPr>
          <a:xfrm>
            <a:off x="5282861" y="2914098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1D379D7-9D41-4D18-8551-B2484BFEFDB5}"/>
              </a:ext>
            </a:extLst>
          </p:cNvPr>
          <p:cNvCxnSpPr>
            <a:cxnSpLocks/>
          </p:cNvCxnSpPr>
          <p:nvPr/>
        </p:nvCxnSpPr>
        <p:spPr>
          <a:xfrm flipH="1">
            <a:off x="6168286" y="2365995"/>
            <a:ext cx="335973" cy="566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CBD28ADE-0340-4018-ABDF-5C90B58805EE}"/>
              </a:ext>
            </a:extLst>
          </p:cNvPr>
          <p:cNvSpPr/>
          <p:nvPr/>
        </p:nvSpPr>
        <p:spPr>
          <a:xfrm>
            <a:off x="6465910" y="2236572"/>
            <a:ext cx="79513" cy="119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501953-BFD1-4F51-AF85-3ED48B54149E}"/>
              </a:ext>
            </a:extLst>
          </p:cNvPr>
          <p:cNvSpPr txBox="1"/>
          <p:nvPr/>
        </p:nvSpPr>
        <p:spPr>
          <a:xfrm>
            <a:off x="7825172" y="2700731"/>
            <a:ext cx="2464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…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AF22EC-D685-4BEC-8728-44D22718D43B}"/>
              </a:ext>
            </a:extLst>
          </p:cNvPr>
          <p:cNvSpPr txBox="1"/>
          <p:nvPr/>
        </p:nvSpPr>
        <p:spPr>
          <a:xfrm>
            <a:off x="871947" y="4110687"/>
            <a:ext cx="1008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return to the line gives us exactly one optimal session.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64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  <p:extLst mod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77CC-6BCA-42C5-AC00-E3A37810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1-Slot FIFO (4/5)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AF22EC-D685-4BEC-8728-44D22718D43B}"/>
              </a:ext>
            </a:extLst>
          </p:cNvPr>
          <p:cNvSpPr txBox="1"/>
          <p:nvPr/>
        </p:nvSpPr>
        <p:spPr>
          <a:xfrm>
            <a:off x="609600" y="1339778"/>
            <a:ext cx="10088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</a:p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return to the line gives us exactly one optimal session.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1A6591-70A1-4C89-9C0B-CE73C3138601}"/>
              </a:ext>
            </a:extLst>
          </p:cNvPr>
          <p:cNvSpPr txBox="1"/>
          <p:nvPr/>
        </p:nvSpPr>
        <p:spPr>
          <a:xfrm>
            <a:off x="609600" y="3800789"/>
            <a:ext cx="8358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bound the fraction of optimal sessions: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returns.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Chernoff doesn’t apply since variables are not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i.i.d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here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Doob’s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martingale + Azuma Inequality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 the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 of optimal session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887B6F2-EFEA-46D9-A172-0E88832F8140}"/>
              </a:ext>
            </a:extLst>
          </p:cNvPr>
          <p:cNvSpPr/>
          <p:nvPr/>
        </p:nvSpPr>
        <p:spPr>
          <a:xfrm>
            <a:off x="8492358" y="4567538"/>
            <a:ext cx="210207" cy="1481962"/>
          </a:xfrm>
          <a:prstGeom prst="rightBrac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1BCD95-949D-4B3F-BD6A-19D39BA32EB2}"/>
              </a:ext>
            </a:extLst>
          </p:cNvPr>
          <p:cNvSpPr txBox="1"/>
          <p:nvPr/>
        </p:nvSpPr>
        <p:spPr>
          <a:xfrm>
            <a:off x="8968509" y="4882848"/>
            <a:ext cx="1962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</a:p>
          <a:p>
            <a:pPr algn="l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FF7FF9-559D-4AF5-9550-2B10912049E8}"/>
              </a:ext>
            </a:extLst>
          </p:cNvPr>
          <p:cNvSpPr txBox="1"/>
          <p:nvPr/>
        </p:nvSpPr>
        <p:spPr>
          <a:xfrm>
            <a:off x="604512" y="2556246"/>
            <a:ext cx="1008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Relates the round complexity to random walks with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reflection at the origin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6505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807C-7667-4130-A3F3-811C732F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0DB78FE-A6EB-455B-85A1-ACB9A4292F23}"/>
              </a:ext>
            </a:extLst>
          </p:cNvPr>
          <p:cNvSpPr txBox="1">
            <a:spLocks/>
          </p:cNvSpPr>
          <p:nvPr/>
        </p:nvSpPr>
        <p:spPr>
          <a:xfrm>
            <a:off x="838200" y="967240"/>
            <a:ext cx="10515600" cy="54894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Zero-Knowledge (ZK) proofs [</a:t>
            </a:r>
            <a:r>
              <a:rPr lang="en-US" sz="2400" dirty="0">
                <a:solidFill>
                  <a:schemeClr val="accent1"/>
                </a:solidFill>
              </a:rPr>
              <a:t>GMR85</a:t>
            </a:r>
            <a:r>
              <a:rPr lang="en-US" sz="2400" dirty="0"/>
              <a:t>]</a:t>
            </a:r>
          </a:p>
          <a:p>
            <a:r>
              <a:rPr lang="en-US" altLang="zh-CN" sz="2400" dirty="0"/>
              <a:t>Prover convinces Verifier that a statement is true</a:t>
            </a:r>
            <a:endParaRPr lang="en-US" sz="2400" dirty="0"/>
          </a:p>
          <a:p>
            <a:r>
              <a:rPr lang="en-US" sz="2400" dirty="0"/>
              <a:t>In short: verifier learns nothing other than the correctness of the statement.</a:t>
            </a:r>
          </a:p>
          <a:p>
            <a:r>
              <a:rPr lang="en-US" sz="2400" dirty="0"/>
              <a:t>Concurrent ZK (</a:t>
            </a:r>
            <a:r>
              <a:rPr lang="en-US" sz="2400" dirty="0" err="1"/>
              <a:t>cZK</a:t>
            </a:r>
            <a:r>
              <a:rPr lang="en-US" sz="2400" dirty="0"/>
              <a:t>): many instances running simultaneously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Numerous applications in both </a:t>
            </a:r>
            <a:r>
              <a:rPr lang="en-US" altLang="zh-CN" sz="2400" dirty="0"/>
              <a:t>theory and p</a:t>
            </a:r>
            <a:r>
              <a:rPr lang="en-US" sz="2400" dirty="0"/>
              <a:t>ractice: </a:t>
            </a:r>
          </a:p>
          <a:p>
            <a:r>
              <a:rPr lang="en-US" sz="2400" dirty="0"/>
              <a:t>MPC, IND-CCA, etc.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Important to:</a:t>
            </a:r>
          </a:p>
          <a:p>
            <a:r>
              <a:rPr lang="en-US" sz="2400" dirty="0"/>
              <a:t>Understand the round complexity of ZK/</a:t>
            </a:r>
            <a:r>
              <a:rPr lang="en-US" sz="2400" dirty="0" err="1"/>
              <a:t>cZK</a:t>
            </a:r>
            <a:r>
              <a:rPr lang="en-US" sz="2400" dirty="0"/>
              <a:t> protocols</a:t>
            </a:r>
          </a:p>
          <a:p>
            <a:r>
              <a:rPr lang="en-US" sz="2400" dirty="0"/>
              <a:t>Build efficient ZK/</a:t>
            </a:r>
            <a:r>
              <a:rPr lang="en-US" sz="2400" dirty="0" err="1"/>
              <a:t>cZK</a:t>
            </a:r>
            <a:r>
              <a:rPr lang="en-US" sz="2400" dirty="0"/>
              <a:t> protocols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974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77CC-6BCA-42C5-AC00-E3A37810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1-Slot FIFO (5/5)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AF22EC-D685-4BEC-8728-44D22718D43B}"/>
              </a:ext>
            </a:extLst>
          </p:cNvPr>
          <p:cNvSpPr txBox="1"/>
          <p:nvPr/>
        </p:nvSpPr>
        <p:spPr>
          <a:xfrm>
            <a:off x="683303" y="1165918"/>
            <a:ext cx="1008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1-slot p-FIFO setting, the fraction of optimal session up-to time t is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168D632B-77A1-4719-A767-13401B1DAB78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73202" y="1999044"/>
            <a:ext cx="7116763" cy="1149350"/>
            <a:chOff x="1876425" y="1768475"/>
            <a:chExt cx="7116763" cy="1149350"/>
          </a:xfrm>
        </p:grpSpPr>
        <p:sp>
          <p:nvSpPr>
            <p:cNvPr id="113" name="Freeform 83">
              <a:extLst>
                <a:ext uri="{FF2B5EF4-FFF2-40B4-BE49-F238E27FC236}">
                  <a16:creationId xmlns:a16="http://schemas.microsoft.com/office/drawing/2014/main" id="{EA25402A-523E-41BA-AE61-214A5FB8F25C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1876425" y="2224088"/>
              <a:ext cx="85725" cy="179388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6 w 165"/>
                <a:gd name="T9" fmla="*/ 34 h 332"/>
                <a:gd name="T10" fmla="*/ 66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6" y="34"/>
                  </a:cubicBezTo>
                  <a:lnTo>
                    <a:pt x="66" y="292"/>
                  </a:lnTo>
                  <a:cubicBezTo>
                    <a:pt x="66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84">
              <a:extLst>
                <a:ext uri="{FF2B5EF4-FFF2-40B4-BE49-F238E27FC236}">
                  <a16:creationId xmlns:a16="http://schemas.microsoft.com/office/drawing/2014/main" id="{307D1494-49C5-494A-ABCE-64DD5E1F5C44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062163" y="2330450"/>
              <a:ext cx="158750" cy="11113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7 w 305"/>
                <a:gd name="T7" fmla="*/ 0 h 20"/>
                <a:gd name="T8" fmla="*/ 0 w 305"/>
                <a:gd name="T9" fmla="*/ 10 h 20"/>
                <a:gd name="T10" fmla="*/ 17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85">
              <a:extLst>
                <a:ext uri="{FF2B5EF4-FFF2-40B4-BE49-F238E27FC236}">
                  <a16:creationId xmlns:a16="http://schemas.microsoft.com/office/drawing/2014/main" id="{0F997583-1DC9-4B76-93F7-80960FB52206}"/>
                </a:ext>
              </a:extLst>
            </p:cNvPr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2544763" y="2100263"/>
              <a:ext cx="136525" cy="173038"/>
            </a:xfrm>
            <a:custGeom>
              <a:avLst/>
              <a:gdLst>
                <a:gd name="T0" fmla="*/ 39 w 261"/>
                <a:gd name="T1" fmla="*/ 282 h 318"/>
                <a:gd name="T2" fmla="*/ 12 w 261"/>
                <a:gd name="T3" fmla="*/ 302 h 318"/>
                <a:gd name="T4" fmla="*/ 0 w 261"/>
                <a:gd name="T5" fmla="*/ 312 h 318"/>
                <a:gd name="T6" fmla="*/ 7 w 261"/>
                <a:gd name="T7" fmla="*/ 318 h 318"/>
                <a:gd name="T8" fmla="*/ 49 w 261"/>
                <a:gd name="T9" fmla="*/ 316 h 318"/>
                <a:gd name="T10" fmla="*/ 98 w 261"/>
                <a:gd name="T11" fmla="*/ 318 h 318"/>
                <a:gd name="T12" fmla="*/ 107 w 261"/>
                <a:gd name="T13" fmla="*/ 308 h 318"/>
                <a:gd name="T14" fmla="*/ 95 w 261"/>
                <a:gd name="T15" fmla="*/ 302 h 318"/>
                <a:gd name="T16" fmla="*/ 70 w 261"/>
                <a:gd name="T17" fmla="*/ 294 h 318"/>
                <a:gd name="T18" fmla="*/ 95 w 261"/>
                <a:gd name="T19" fmla="*/ 194 h 318"/>
                <a:gd name="T20" fmla="*/ 141 w 261"/>
                <a:gd name="T21" fmla="*/ 226 h 318"/>
                <a:gd name="T22" fmla="*/ 261 w 261"/>
                <a:gd name="T23" fmla="*/ 80 h 318"/>
                <a:gd name="T24" fmla="*/ 194 w 261"/>
                <a:gd name="T25" fmla="*/ 0 h 318"/>
                <a:gd name="T26" fmla="*/ 129 w 261"/>
                <a:gd name="T27" fmla="*/ 38 h 318"/>
                <a:gd name="T28" fmla="*/ 84 w 261"/>
                <a:gd name="T29" fmla="*/ 0 h 318"/>
                <a:gd name="T30" fmla="*/ 47 w 261"/>
                <a:gd name="T31" fmla="*/ 29 h 318"/>
                <a:gd name="T32" fmla="*/ 32 w 261"/>
                <a:gd name="T33" fmla="*/ 77 h 318"/>
                <a:gd name="T34" fmla="*/ 38 w 261"/>
                <a:gd name="T35" fmla="*/ 82 h 318"/>
                <a:gd name="T36" fmla="*/ 46 w 261"/>
                <a:gd name="T37" fmla="*/ 71 h 318"/>
                <a:gd name="T38" fmla="*/ 83 w 261"/>
                <a:gd name="T39" fmla="*/ 11 h 318"/>
                <a:gd name="T40" fmla="*/ 98 w 261"/>
                <a:gd name="T41" fmla="*/ 34 h 318"/>
                <a:gd name="T42" fmla="*/ 95 w 261"/>
                <a:gd name="T43" fmla="*/ 60 h 318"/>
                <a:gd name="T44" fmla="*/ 39 w 261"/>
                <a:gd name="T45" fmla="*/ 282 h 318"/>
                <a:gd name="T46" fmla="*/ 127 w 261"/>
                <a:gd name="T47" fmla="*/ 65 h 318"/>
                <a:gd name="T48" fmla="*/ 153 w 261"/>
                <a:gd name="T49" fmla="*/ 30 h 318"/>
                <a:gd name="T50" fmla="*/ 193 w 261"/>
                <a:gd name="T51" fmla="*/ 11 h 318"/>
                <a:gd name="T52" fmla="*/ 225 w 261"/>
                <a:gd name="T53" fmla="*/ 58 h 318"/>
                <a:gd name="T54" fmla="*/ 199 w 261"/>
                <a:gd name="T55" fmla="*/ 164 h 318"/>
                <a:gd name="T56" fmla="*/ 140 w 261"/>
                <a:gd name="T57" fmla="*/ 215 h 318"/>
                <a:gd name="T58" fmla="*/ 101 w 261"/>
                <a:gd name="T59" fmla="*/ 171 h 318"/>
                <a:gd name="T60" fmla="*/ 102 w 261"/>
                <a:gd name="T61" fmla="*/ 163 h 318"/>
                <a:gd name="T62" fmla="*/ 127 w 261"/>
                <a:gd name="T63" fmla="*/ 6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18">
                  <a:moveTo>
                    <a:pt x="39" y="282"/>
                  </a:moveTo>
                  <a:cubicBezTo>
                    <a:pt x="35" y="299"/>
                    <a:pt x="34" y="302"/>
                    <a:pt x="12" y="302"/>
                  </a:cubicBezTo>
                  <a:cubicBezTo>
                    <a:pt x="6" y="302"/>
                    <a:pt x="0" y="302"/>
                    <a:pt x="0" y="312"/>
                  </a:cubicBezTo>
                  <a:cubicBezTo>
                    <a:pt x="0" y="316"/>
                    <a:pt x="3" y="318"/>
                    <a:pt x="7" y="318"/>
                  </a:cubicBezTo>
                  <a:cubicBezTo>
                    <a:pt x="20" y="318"/>
                    <a:pt x="35" y="316"/>
                    <a:pt x="49" y="316"/>
                  </a:cubicBezTo>
                  <a:cubicBezTo>
                    <a:pt x="65" y="316"/>
                    <a:pt x="82" y="318"/>
                    <a:pt x="98" y="318"/>
                  </a:cubicBezTo>
                  <a:cubicBezTo>
                    <a:pt x="101" y="318"/>
                    <a:pt x="107" y="318"/>
                    <a:pt x="107" y="308"/>
                  </a:cubicBezTo>
                  <a:cubicBezTo>
                    <a:pt x="107" y="302"/>
                    <a:pt x="102" y="302"/>
                    <a:pt x="95" y="302"/>
                  </a:cubicBezTo>
                  <a:cubicBezTo>
                    <a:pt x="70" y="302"/>
                    <a:pt x="70" y="299"/>
                    <a:pt x="70" y="294"/>
                  </a:cubicBezTo>
                  <a:cubicBezTo>
                    <a:pt x="70" y="288"/>
                    <a:pt x="91" y="207"/>
                    <a:pt x="95" y="194"/>
                  </a:cubicBezTo>
                  <a:cubicBezTo>
                    <a:pt x="101" y="209"/>
                    <a:pt x="115" y="226"/>
                    <a:pt x="141" y="226"/>
                  </a:cubicBezTo>
                  <a:cubicBezTo>
                    <a:pt x="198" y="226"/>
                    <a:pt x="261" y="153"/>
                    <a:pt x="261" y="80"/>
                  </a:cubicBezTo>
                  <a:cubicBezTo>
                    <a:pt x="261" y="33"/>
                    <a:pt x="232" y="0"/>
                    <a:pt x="194" y="0"/>
                  </a:cubicBezTo>
                  <a:cubicBezTo>
                    <a:pt x="169" y="0"/>
                    <a:pt x="146" y="18"/>
                    <a:pt x="129" y="38"/>
                  </a:cubicBezTo>
                  <a:cubicBezTo>
                    <a:pt x="124" y="11"/>
                    <a:pt x="103" y="0"/>
                    <a:pt x="84" y="0"/>
                  </a:cubicBezTo>
                  <a:cubicBezTo>
                    <a:pt x="61" y="0"/>
                    <a:pt x="52" y="20"/>
                    <a:pt x="47" y="29"/>
                  </a:cubicBezTo>
                  <a:cubicBezTo>
                    <a:pt x="38" y="46"/>
                    <a:pt x="32" y="76"/>
                    <a:pt x="32" y="77"/>
                  </a:cubicBezTo>
                  <a:cubicBezTo>
                    <a:pt x="32" y="82"/>
                    <a:pt x="37" y="82"/>
                    <a:pt x="38" y="82"/>
                  </a:cubicBezTo>
                  <a:cubicBezTo>
                    <a:pt x="43" y="82"/>
                    <a:pt x="43" y="82"/>
                    <a:pt x="46" y="71"/>
                  </a:cubicBezTo>
                  <a:cubicBezTo>
                    <a:pt x="55" y="35"/>
                    <a:pt x="65" y="11"/>
                    <a:pt x="83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6"/>
                    <a:pt x="97" y="51"/>
                    <a:pt x="95" y="60"/>
                  </a:cubicBezTo>
                  <a:lnTo>
                    <a:pt x="39" y="282"/>
                  </a:lnTo>
                  <a:close/>
                  <a:moveTo>
                    <a:pt x="127" y="65"/>
                  </a:moveTo>
                  <a:cubicBezTo>
                    <a:pt x="130" y="52"/>
                    <a:pt x="144" y="38"/>
                    <a:pt x="153" y="30"/>
                  </a:cubicBezTo>
                  <a:cubicBezTo>
                    <a:pt x="170" y="15"/>
                    <a:pt x="184" y="11"/>
                    <a:pt x="193" y="11"/>
                  </a:cubicBezTo>
                  <a:cubicBezTo>
                    <a:pt x="213" y="11"/>
                    <a:pt x="225" y="29"/>
                    <a:pt x="225" y="58"/>
                  </a:cubicBezTo>
                  <a:cubicBezTo>
                    <a:pt x="225" y="88"/>
                    <a:pt x="208" y="145"/>
                    <a:pt x="199" y="164"/>
                  </a:cubicBezTo>
                  <a:cubicBezTo>
                    <a:pt x="182" y="199"/>
                    <a:pt x="159" y="215"/>
                    <a:pt x="140" y="215"/>
                  </a:cubicBezTo>
                  <a:cubicBezTo>
                    <a:pt x="107" y="215"/>
                    <a:pt x="101" y="174"/>
                    <a:pt x="101" y="171"/>
                  </a:cubicBezTo>
                  <a:cubicBezTo>
                    <a:pt x="101" y="170"/>
                    <a:pt x="101" y="169"/>
                    <a:pt x="102" y="163"/>
                  </a:cubicBezTo>
                  <a:lnTo>
                    <a:pt x="127" y="6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86">
              <a:extLst>
                <a:ext uri="{FF2B5EF4-FFF2-40B4-BE49-F238E27FC236}">
                  <a16:creationId xmlns:a16="http://schemas.microsoft.com/office/drawing/2014/main" id="{E7831093-5B99-45F4-8E40-D8EE29AF9450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2330450" y="2330450"/>
              <a:ext cx="576263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87">
              <a:extLst>
                <a:ext uri="{FF2B5EF4-FFF2-40B4-BE49-F238E27FC236}">
                  <a16:creationId xmlns:a16="http://schemas.microsoft.com/office/drawing/2014/main" id="{5AB217CC-8E7F-466A-8D19-740F9DFD8C41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2354263" y="2409825"/>
              <a:ext cx="85725" cy="180975"/>
            </a:xfrm>
            <a:custGeom>
              <a:avLst/>
              <a:gdLst>
                <a:gd name="T0" fmla="*/ 102 w 164"/>
                <a:gd name="T1" fmla="*/ 12 h 332"/>
                <a:gd name="T2" fmla="*/ 91 w 164"/>
                <a:gd name="T3" fmla="*/ 0 h 332"/>
                <a:gd name="T4" fmla="*/ 0 w 164"/>
                <a:gd name="T5" fmla="*/ 31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4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2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2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1"/>
                    <a:pt x="16" y="31"/>
                    <a:pt x="0" y="31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88">
              <a:extLst>
                <a:ext uri="{FF2B5EF4-FFF2-40B4-BE49-F238E27FC236}">
                  <a16:creationId xmlns:a16="http://schemas.microsoft.com/office/drawing/2014/main" id="{84D58A7F-CB59-47C9-85E6-8DE83F4E8EF5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2540000" y="2516188"/>
              <a:ext cx="157163" cy="11113"/>
            </a:xfrm>
            <a:custGeom>
              <a:avLst/>
              <a:gdLst>
                <a:gd name="T0" fmla="*/ 287 w 304"/>
                <a:gd name="T1" fmla="*/ 20 h 20"/>
                <a:gd name="T2" fmla="*/ 304 w 304"/>
                <a:gd name="T3" fmla="*/ 10 h 20"/>
                <a:gd name="T4" fmla="*/ 287 w 304"/>
                <a:gd name="T5" fmla="*/ 0 h 20"/>
                <a:gd name="T6" fmla="*/ 17 w 304"/>
                <a:gd name="T7" fmla="*/ 0 h 20"/>
                <a:gd name="T8" fmla="*/ 0 w 304"/>
                <a:gd name="T9" fmla="*/ 10 h 20"/>
                <a:gd name="T10" fmla="*/ 17 w 304"/>
                <a:gd name="T11" fmla="*/ 20 h 20"/>
                <a:gd name="T12" fmla="*/ 287 w 304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20">
                  <a:moveTo>
                    <a:pt x="287" y="20"/>
                  </a:moveTo>
                  <a:cubicBezTo>
                    <a:pt x="295" y="20"/>
                    <a:pt x="304" y="20"/>
                    <a:pt x="304" y="10"/>
                  </a:cubicBezTo>
                  <a:cubicBezTo>
                    <a:pt x="304" y="0"/>
                    <a:pt x="295" y="0"/>
                    <a:pt x="287" y="0"/>
                  </a:cubicBezTo>
                  <a:lnTo>
                    <a:pt x="17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89">
              <a:extLst>
                <a:ext uri="{FF2B5EF4-FFF2-40B4-BE49-F238E27FC236}">
                  <a16:creationId xmlns:a16="http://schemas.microsoft.com/office/drawing/2014/main" id="{0F043EF1-9938-404D-8E34-DB5285950F00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2768600" y="2470150"/>
              <a:ext cx="134938" cy="173038"/>
            </a:xfrm>
            <a:custGeom>
              <a:avLst/>
              <a:gdLst>
                <a:gd name="T0" fmla="*/ 39 w 261"/>
                <a:gd name="T1" fmla="*/ 282 h 318"/>
                <a:gd name="T2" fmla="*/ 12 w 261"/>
                <a:gd name="T3" fmla="*/ 302 h 318"/>
                <a:gd name="T4" fmla="*/ 0 w 261"/>
                <a:gd name="T5" fmla="*/ 312 h 318"/>
                <a:gd name="T6" fmla="*/ 7 w 261"/>
                <a:gd name="T7" fmla="*/ 318 h 318"/>
                <a:gd name="T8" fmla="*/ 49 w 261"/>
                <a:gd name="T9" fmla="*/ 316 h 318"/>
                <a:gd name="T10" fmla="*/ 98 w 261"/>
                <a:gd name="T11" fmla="*/ 318 h 318"/>
                <a:gd name="T12" fmla="*/ 107 w 261"/>
                <a:gd name="T13" fmla="*/ 308 h 318"/>
                <a:gd name="T14" fmla="*/ 95 w 261"/>
                <a:gd name="T15" fmla="*/ 302 h 318"/>
                <a:gd name="T16" fmla="*/ 70 w 261"/>
                <a:gd name="T17" fmla="*/ 294 h 318"/>
                <a:gd name="T18" fmla="*/ 95 w 261"/>
                <a:gd name="T19" fmla="*/ 194 h 318"/>
                <a:gd name="T20" fmla="*/ 141 w 261"/>
                <a:gd name="T21" fmla="*/ 226 h 318"/>
                <a:gd name="T22" fmla="*/ 261 w 261"/>
                <a:gd name="T23" fmla="*/ 80 h 318"/>
                <a:gd name="T24" fmla="*/ 194 w 261"/>
                <a:gd name="T25" fmla="*/ 0 h 318"/>
                <a:gd name="T26" fmla="*/ 129 w 261"/>
                <a:gd name="T27" fmla="*/ 38 h 318"/>
                <a:gd name="T28" fmla="*/ 84 w 261"/>
                <a:gd name="T29" fmla="*/ 0 h 318"/>
                <a:gd name="T30" fmla="*/ 47 w 261"/>
                <a:gd name="T31" fmla="*/ 29 h 318"/>
                <a:gd name="T32" fmla="*/ 32 w 261"/>
                <a:gd name="T33" fmla="*/ 77 h 318"/>
                <a:gd name="T34" fmla="*/ 38 w 261"/>
                <a:gd name="T35" fmla="*/ 82 h 318"/>
                <a:gd name="T36" fmla="*/ 46 w 261"/>
                <a:gd name="T37" fmla="*/ 71 h 318"/>
                <a:gd name="T38" fmla="*/ 83 w 261"/>
                <a:gd name="T39" fmla="*/ 11 h 318"/>
                <a:gd name="T40" fmla="*/ 98 w 261"/>
                <a:gd name="T41" fmla="*/ 34 h 318"/>
                <a:gd name="T42" fmla="*/ 95 w 261"/>
                <a:gd name="T43" fmla="*/ 60 h 318"/>
                <a:gd name="T44" fmla="*/ 39 w 261"/>
                <a:gd name="T45" fmla="*/ 282 h 318"/>
                <a:gd name="T46" fmla="*/ 127 w 261"/>
                <a:gd name="T47" fmla="*/ 65 h 318"/>
                <a:gd name="T48" fmla="*/ 152 w 261"/>
                <a:gd name="T49" fmla="*/ 30 h 318"/>
                <a:gd name="T50" fmla="*/ 193 w 261"/>
                <a:gd name="T51" fmla="*/ 11 h 318"/>
                <a:gd name="T52" fmla="*/ 225 w 261"/>
                <a:gd name="T53" fmla="*/ 58 h 318"/>
                <a:gd name="T54" fmla="*/ 199 w 261"/>
                <a:gd name="T55" fmla="*/ 164 h 318"/>
                <a:gd name="T56" fmla="*/ 140 w 261"/>
                <a:gd name="T57" fmla="*/ 215 h 318"/>
                <a:gd name="T58" fmla="*/ 101 w 261"/>
                <a:gd name="T59" fmla="*/ 171 h 318"/>
                <a:gd name="T60" fmla="*/ 102 w 261"/>
                <a:gd name="T61" fmla="*/ 163 h 318"/>
                <a:gd name="T62" fmla="*/ 127 w 261"/>
                <a:gd name="T63" fmla="*/ 6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1" h="318">
                  <a:moveTo>
                    <a:pt x="39" y="282"/>
                  </a:moveTo>
                  <a:cubicBezTo>
                    <a:pt x="35" y="299"/>
                    <a:pt x="34" y="302"/>
                    <a:pt x="12" y="302"/>
                  </a:cubicBezTo>
                  <a:cubicBezTo>
                    <a:pt x="6" y="302"/>
                    <a:pt x="0" y="302"/>
                    <a:pt x="0" y="312"/>
                  </a:cubicBezTo>
                  <a:cubicBezTo>
                    <a:pt x="0" y="316"/>
                    <a:pt x="3" y="318"/>
                    <a:pt x="7" y="318"/>
                  </a:cubicBezTo>
                  <a:cubicBezTo>
                    <a:pt x="20" y="318"/>
                    <a:pt x="35" y="316"/>
                    <a:pt x="49" y="316"/>
                  </a:cubicBezTo>
                  <a:cubicBezTo>
                    <a:pt x="65" y="316"/>
                    <a:pt x="82" y="318"/>
                    <a:pt x="98" y="318"/>
                  </a:cubicBezTo>
                  <a:cubicBezTo>
                    <a:pt x="101" y="318"/>
                    <a:pt x="107" y="318"/>
                    <a:pt x="107" y="308"/>
                  </a:cubicBezTo>
                  <a:cubicBezTo>
                    <a:pt x="107" y="302"/>
                    <a:pt x="102" y="302"/>
                    <a:pt x="95" y="302"/>
                  </a:cubicBezTo>
                  <a:cubicBezTo>
                    <a:pt x="70" y="302"/>
                    <a:pt x="70" y="299"/>
                    <a:pt x="70" y="294"/>
                  </a:cubicBezTo>
                  <a:cubicBezTo>
                    <a:pt x="70" y="288"/>
                    <a:pt x="91" y="207"/>
                    <a:pt x="95" y="194"/>
                  </a:cubicBezTo>
                  <a:cubicBezTo>
                    <a:pt x="101" y="209"/>
                    <a:pt x="115" y="226"/>
                    <a:pt x="141" y="226"/>
                  </a:cubicBezTo>
                  <a:cubicBezTo>
                    <a:pt x="198" y="226"/>
                    <a:pt x="261" y="153"/>
                    <a:pt x="261" y="80"/>
                  </a:cubicBezTo>
                  <a:cubicBezTo>
                    <a:pt x="261" y="33"/>
                    <a:pt x="232" y="0"/>
                    <a:pt x="194" y="0"/>
                  </a:cubicBezTo>
                  <a:cubicBezTo>
                    <a:pt x="169" y="0"/>
                    <a:pt x="146" y="18"/>
                    <a:pt x="129" y="38"/>
                  </a:cubicBezTo>
                  <a:cubicBezTo>
                    <a:pt x="124" y="11"/>
                    <a:pt x="103" y="0"/>
                    <a:pt x="84" y="0"/>
                  </a:cubicBezTo>
                  <a:cubicBezTo>
                    <a:pt x="61" y="0"/>
                    <a:pt x="52" y="20"/>
                    <a:pt x="47" y="29"/>
                  </a:cubicBezTo>
                  <a:cubicBezTo>
                    <a:pt x="38" y="46"/>
                    <a:pt x="32" y="76"/>
                    <a:pt x="32" y="77"/>
                  </a:cubicBezTo>
                  <a:cubicBezTo>
                    <a:pt x="32" y="82"/>
                    <a:pt x="37" y="82"/>
                    <a:pt x="38" y="82"/>
                  </a:cubicBezTo>
                  <a:cubicBezTo>
                    <a:pt x="43" y="82"/>
                    <a:pt x="43" y="82"/>
                    <a:pt x="46" y="71"/>
                  </a:cubicBezTo>
                  <a:cubicBezTo>
                    <a:pt x="55" y="35"/>
                    <a:pt x="65" y="11"/>
                    <a:pt x="83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6"/>
                    <a:pt x="97" y="51"/>
                    <a:pt x="95" y="60"/>
                  </a:cubicBezTo>
                  <a:lnTo>
                    <a:pt x="39" y="282"/>
                  </a:lnTo>
                  <a:close/>
                  <a:moveTo>
                    <a:pt x="127" y="65"/>
                  </a:moveTo>
                  <a:cubicBezTo>
                    <a:pt x="130" y="52"/>
                    <a:pt x="144" y="38"/>
                    <a:pt x="152" y="30"/>
                  </a:cubicBezTo>
                  <a:cubicBezTo>
                    <a:pt x="170" y="15"/>
                    <a:pt x="184" y="11"/>
                    <a:pt x="193" y="11"/>
                  </a:cubicBezTo>
                  <a:cubicBezTo>
                    <a:pt x="213" y="11"/>
                    <a:pt x="225" y="29"/>
                    <a:pt x="225" y="58"/>
                  </a:cubicBezTo>
                  <a:cubicBezTo>
                    <a:pt x="225" y="88"/>
                    <a:pt x="208" y="145"/>
                    <a:pt x="199" y="164"/>
                  </a:cubicBezTo>
                  <a:cubicBezTo>
                    <a:pt x="182" y="199"/>
                    <a:pt x="158" y="215"/>
                    <a:pt x="140" y="215"/>
                  </a:cubicBezTo>
                  <a:cubicBezTo>
                    <a:pt x="107" y="215"/>
                    <a:pt x="101" y="174"/>
                    <a:pt x="101" y="171"/>
                  </a:cubicBezTo>
                  <a:cubicBezTo>
                    <a:pt x="101" y="170"/>
                    <a:pt x="101" y="169"/>
                    <a:pt x="102" y="163"/>
                  </a:cubicBezTo>
                  <a:lnTo>
                    <a:pt x="127" y="6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90">
              <a:extLst>
                <a:ext uri="{FF2B5EF4-FFF2-40B4-BE49-F238E27FC236}">
                  <a16:creationId xmlns:a16="http://schemas.microsoft.com/office/drawing/2014/main" id="{68843C4A-4B8E-4DEE-868D-82E3F5F3E23E}"/>
                </a:ext>
              </a:extLst>
            </p:cNvPr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3017838" y="2322513"/>
              <a:ext cx="2698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91">
              <a:extLst>
                <a:ext uri="{FF2B5EF4-FFF2-40B4-BE49-F238E27FC236}">
                  <a16:creationId xmlns:a16="http://schemas.microsoft.com/office/drawing/2014/main" id="{A8C3E36B-90F0-4E64-A71D-9B9FDC85FB86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3138488" y="2212975"/>
              <a:ext cx="184150" cy="196850"/>
            </a:xfrm>
            <a:custGeom>
              <a:avLst/>
              <a:gdLst>
                <a:gd name="T0" fmla="*/ 354 w 354"/>
                <a:gd name="T1" fmla="*/ 5 h 363"/>
                <a:gd name="T2" fmla="*/ 349 w 354"/>
                <a:gd name="T3" fmla="*/ 0 h 363"/>
                <a:gd name="T4" fmla="*/ 341 w 354"/>
                <a:gd name="T5" fmla="*/ 6 h 363"/>
                <a:gd name="T6" fmla="*/ 307 w 354"/>
                <a:gd name="T7" fmla="*/ 45 h 363"/>
                <a:gd name="T8" fmla="*/ 224 w 354"/>
                <a:gd name="T9" fmla="*/ 0 h 363"/>
                <a:gd name="T10" fmla="*/ 0 w 354"/>
                <a:gd name="T11" fmla="*/ 226 h 363"/>
                <a:gd name="T12" fmla="*/ 137 w 354"/>
                <a:gd name="T13" fmla="*/ 363 h 363"/>
                <a:gd name="T14" fmla="*/ 199 w 354"/>
                <a:gd name="T15" fmla="*/ 351 h 363"/>
                <a:gd name="T16" fmla="*/ 242 w 354"/>
                <a:gd name="T17" fmla="*/ 320 h 363"/>
                <a:gd name="T18" fmla="*/ 265 w 354"/>
                <a:gd name="T19" fmla="*/ 351 h 363"/>
                <a:gd name="T20" fmla="*/ 268 w 354"/>
                <a:gd name="T21" fmla="*/ 349 h 363"/>
                <a:gd name="T22" fmla="*/ 277 w 354"/>
                <a:gd name="T23" fmla="*/ 319 h 363"/>
                <a:gd name="T24" fmla="*/ 286 w 354"/>
                <a:gd name="T25" fmla="*/ 281 h 363"/>
                <a:gd name="T26" fmla="*/ 293 w 354"/>
                <a:gd name="T27" fmla="*/ 255 h 363"/>
                <a:gd name="T28" fmla="*/ 327 w 354"/>
                <a:gd name="T29" fmla="*/ 231 h 363"/>
                <a:gd name="T30" fmla="*/ 335 w 354"/>
                <a:gd name="T31" fmla="*/ 221 h 363"/>
                <a:gd name="T32" fmla="*/ 329 w 354"/>
                <a:gd name="T33" fmla="*/ 216 h 363"/>
                <a:gd name="T34" fmla="*/ 276 w 354"/>
                <a:gd name="T35" fmla="*/ 217 h 363"/>
                <a:gd name="T36" fmla="*/ 206 w 354"/>
                <a:gd name="T37" fmla="*/ 216 h 363"/>
                <a:gd name="T38" fmla="*/ 196 w 354"/>
                <a:gd name="T39" fmla="*/ 226 h 363"/>
                <a:gd name="T40" fmla="*/ 211 w 354"/>
                <a:gd name="T41" fmla="*/ 231 h 363"/>
                <a:gd name="T42" fmla="*/ 237 w 354"/>
                <a:gd name="T43" fmla="*/ 232 h 363"/>
                <a:gd name="T44" fmla="*/ 253 w 354"/>
                <a:gd name="T45" fmla="*/ 242 h 363"/>
                <a:gd name="T46" fmla="*/ 242 w 354"/>
                <a:gd name="T47" fmla="*/ 287 h 363"/>
                <a:gd name="T48" fmla="*/ 146 w 354"/>
                <a:gd name="T49" fmla="*/ 347 h 363"/>
                <a:gd name="T50" fmla="*/ 46 w 354"/>
                <a:gd name="T51" fmla="*/ 243 h 363"/>
                <a:gd name="T52" fmla="*/ 103 w 354"/>
                <a:gd name="T53" fmla="*/ 80 h 363"/>
                <a:gd name="T54" fmla="*/ 228 w 354"/>
                <a:gd name="T55" fmla="*/ 16 h 363"/>
                <a:gd name="T56" fmla="*/ 308 w 354"/>
                <a:gd name="T57" fmla="*/ 112 h 363"/>
                <a:gd name="T58" fmla="*/ 307 w 354"/>
                <a:gd name="T59" fmla="*/ 137 h 363"/>
                <a:gd name="T60" fmla="*/ 314 w 354"/>
                <a:gd name="T61" fmla="*/ 142 h 363"/>
                <a:gd name="T62" fmla="*/ 323 w 354"/>
                <a:gd name="T63" fmla="*/ 132 h 363"/>
                <a:gd name="T64" fmla="*/ 354 w 354"/>
                <a:gd name="T65" fmla="*/ 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54" h="363">
                  <a:moveTo>
                    <a:pt x="354" y="5"/>
                  </a:moveTo>
                  <a:cubicBezTo>
                    <a:pt x="354" y="4"/>
                    <a:pt x="353" y="0"/>
                    <a:pt x="349" y="0"/>
                  </a:cubicBezTo>
                  <a:cubicBezTo>
                    <a:pt x="347" y="0"/>
                    <a:pt x="347" y="1"/>
                    <a:pt x="341" y="6"/>
                  </a:cubicBezTo>
                  <a:lnTo>
                    <a:pt x="307" y="45"/>
                  </a:lnTo>
                  <a:cubicBezTo>
                    <a:pt x="302" y="38"/>
                    <a:pt x="279" y="0"/>
                    <a:pt x="224" y="0"/>
                  </a:cubicBezTo>
                  <a:cubicBezTo>
                    <a:pt x="113" y="0"/>
                    <a:pt x="0" y="110"/>
                    <a:pt x="0" y="226"/>
                  </a:cubicBezTo>
                  <a:cubicBezTo>
                    <a:pt x="0" y="305"/>
                    <a:pt x="56" y="363"/>
                    <a:pt x="137" y="363"/>
                  </a:cubicBezTo>
                  <a:cubicBezTo>
                    <a:pt x="159" y="363"/>
                    <a:pt x="181" y="358"/>
                    <a:pt x="199" y="351"/>
                  </a:cubicBezTo>
                  <a:cubicBezTo>
                    <a:pt x="224" y="341"/>
                    <a:pt x="233" y="330"/>
                    <a:pt x="242" y="320"/>
                  </a:cubicBezTo>
                  <a:cubicBezTo>
                    <a:pt x="247" y="333"/>
                    <a:pt x="260" y="351"/>
                    <a:pt x="265" y="351"/>
                  </a:cubicBezTo>
                  <a:cubicBezTo>
                    <a:pt x="267" y="351"/>
                    <a:pt x="268" y="350"/>
                    <a:pt x="268" y="349"/>
                  </a:cubicBezTo>
                  <a:cubicBezTo>
                    <a:pt x="269" y="348"/>
                    <a:pt x="274" y="329"/>
                    <a:pt x="277" y="319"/>
                  </a:cubicBezTo>
                  <a:lnTo>
                    <a:pt x="286" y="281"/>
                  </a:lnTo>
                  <a:cubicBezTo>
                    <a:pt x="288" y="272"/>
                    <a:pt x="291" y="264"/>
                    <a:pt x="293" y="255"/>
                  </a:cubicBezTo>
                  <a:cubicBezTo>
                    <a:pt x="298" y="233"/>
                    <a:pt x="299" y="232"/>
                    <a:pt x="327" y="231"/>
                  </a:cubicBezTo>
                  <a:cubicBezTo>
                    <a:pt x="330" y="231"/>
                    <a:pt x="335" y="231"/>
                    <a:pt x="335" y="221"/>
                  </a:cubicBezTo>
                  <a:cubicBezTo>
                    <a:pt x="335" y="218"/>
                    <a:pt x="333" y="216"/>
                    <a:pt x="329" y="216"/>
                  </a:cubicBezTo>
                  <a:cubicBezTo>
                    <a:pt x="317" y="216"/>
                    <a:pt x="288" y="217"/>
                    <a:pt x="276" y="217"/>
                  </a:cubicBezTo>
                  <a:cubicBezTo>
                    <a:pt x="261" y="217"/>
                    <a:pt x="222" y="216"/>
                    <a:pt x="206" y="216"/>
                  </a:cubicBezTo>
                  <a:cubicBezTo>
                    <a:pt x="202" y="216"/>
                    <a:pt x="196" y="216"/>
                    <a:pt x="196" y="226"/>
                  </a:cubicBezTo>
                  <a:cubicBezTo>
                    <a:pt x="196" y="231"/>
                    <a:pt x="200" y="231"/>
                    <a:pt x="211" y="231"/>
                  </a:cubicBezTo>
                  <a:cubicBezTo>
                    <a:pt x="211" y="231"/>
                    <a:pt x="226" y="231"/>
                    <a:pt x="237" y="232"/>
                  </a:cubicBezTo>
                  <a:cubicBezTo>
                    <a:pt x="250" y="234"/>
                    <a:pt x="253" y="235"/>
                    <a:pt x="253" y="242"/>
                  </a:cubicBezTo>
                  <a:cubicBezTo>
                    <a:pt x="253" y="246"/>
                    <a:pt x="247" y="269"/>
                    <a:pt x="242" y="287"/>
                  </a:cubicBezTo>
                  <a:cubicBezTo>
                    <a:pt x="228" y="342"/>
                    <a:pt x="163" y="347"/>
                    <a:pt x="146" y="347"/>
                  </a:cubicBezTo>
                  <a:cubicBezTo>
                    <a:pt x="98" y="347"/>
                    <a:pt x="46" y="319"/>
                    <a:pt x="46" y="243"/>
                  </a:cubicBezTo>
                  <a:cubicBezTo>
                    <a:pt x="46" y="227"/>
                    <a:pt x="51" y="145"/>
                    <a:pt x="103" y="80"/>
                  </a:cubicBezTo>
                  <a:cubicBezTo>
                    <a:pt x="130" y="46"/>
                    <a:pt x="178" y="16"/>
                    <a:pt x="228" y="16"/>
                  </a:cubicBezTo>
                  <a:cubicBezTo>
                    <a:pt x="279" y="16"/>
                    <a:pt x="308" y="54"/>
                    <a:pt x="308" y="112"/>
                  </a:cubicBezTo>
                  <a:cubicBezTo>
                    <a:pt x="308" y="132"/>
                    <a:pt x="307" y="132"/>
                    <a:pt x="307" y="137"/>
                  </a:cubicBezTo>
                  <a:cubicBezTo>
                    <a:pt x="307" y="142"/>
                    <a:pt x="312" y="142"/>
                    <a:pt x="314" y="142"/>
                  </a:cubicBezTo>
                  <a:cubicBezTo>
                    <a:pt x="321" y="142"/>
                    <a:pt x="321" y="141"/>
                    <a:pt x="323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92">
              <a:extLst>
                <a:ext uri="{FF2B5EF4-FFF2-40B4-BE49-F238E27FC236}">
                  <a16:creationId xmlns:a16="http://schemas.microsoft.com/office/drawing/2014/main" id="{609BDF06-D245-45F5-AB13-42D95EB7D24C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3354388" y="2200275"/>
              <a:ext cx="60325" cy="271463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93">
              <a:extLst>
                <a:ext uri="{FF2B5EF4-FFF2-40B4-BE49-F238E27FC236}">
                  <a16:creationId xmlns:a16="http://schemas.microsoft.com/office/drawing/2014/main" id="{08D7B404-53F6-4E45-89F3-A9AA546944CC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3452813" y="2224088"/>
              <a:ext cx="85725" cy="179388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94">
              <a:extLst>
                <a:ext uri="{FF2B5EF4-FFF2-40B4-BE49-F238E27FC236}">
                  <a16:creationId xmlns:a16="http://schemas.microsoft.com/office/drawing/2014/main" id="{24D7835A-6476-4487-BB8D-AD313DDE7A75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3573463" y="2200275"/>
              <a:ext cx="60325" cy="2714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3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95">
              <a:extLst>
                <a:ext uri="{FF2B5EF4-FFF2-40B4-BE49-F238E27FC236}">
                  <a16:creationId xmlns:a16="http://schemas.microsoft.com/office/drawing/2014/main" id="{3DCF01F6-1C81-4328-A1E8-438985065CEA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732213" y="2224088"/>
              <a:ext cx="171450" cy="179388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8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2 h 332"/>
                <a:gd name="T28" fmla="*/ 17 w 332"/>
                <a:gd name="T29" fmla="*/ 312 h 332"/>
                <a:gd name="T30" fmla="*/ 0 w 332"/>
                <a:gd name="T31" fmla="*/ 322 h 332"/>
                <a:gd name="T32" fmla="*/ 17 w 332"/>
                <a:gd name="T33" fmla="*/ 332 h 332"/>
                <a:gd name="T34" fmla="*/ 315 w 332"/>
                <a:gd name="T35" fmla="*/ 332 h 332"/>
                <a:gd name="T36" fmla="*/ 332 w 332"/>
                <a:gd name="T37" fmla="*/ 322 h 332"/>
                <a:gd name="T38" fmla="*/ 315 w 332"/>
                <a:gd name="T39" fmla="*/ 312 h 332"/>
                <a:gd name="T40" fmla="*/ 176 w 332"/>
                <a:gd name="T41" fmla="*/ 312 h 332"/>
                <a:gd name="T42" fmla="*/ 176 w 332"/>
                <a:gd name="T4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3" y="176"/>
                    <a:pt x="332" y="176"/>
                    <a:pt x="332" y="166"/>
                  </a:cubicBezTo>
                  <a:cubicBezTo>
                    <a:pt x="332" y="156"/>
                    <a:pt x="323" y="156"/>
                    <a:pt x="315" y="156"/>
                  </a:cubicBezTo>
                  <a:lnTo>
                    <a:pt x="176" y="156"/>
                  </a:lnTo>
                  <a:lnTo>
                    <a:pt x="176" y="18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9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7" y="176"/>
                  </a:cubicBezTo>
                  <a:lnTo>
                    <a:pt x="156" y="176"/>
                  </a:lnTo>
                  <a:lnTo>
                    <a:pt x="156" y="312"/>
                  </a:lnTo>
                  <a:lnTo>
                    <a:pt x="17" y="312"/>
                  </a:lnTo>
                  <a:cubicBezTo>
                    <a:pt x="9" y="312"/>
                    <a:pt x="0" y="312"/>
                    <a:pt x="0" y="322"/>
                  </a:cubicBezTo>
                  <a:cubicBezTo>
                    <a:pt x="0" y="332"/>
                    <a:pt x="9" y="332"/>
                    <a:pt x="17" y="332"/>
                  </a:cubicBezTo>
                  <a:lnTo>
                    <a:pt x="315" y="332"/>
                  </a:lnTo>
                  <a:cubicBezTo>
                    <a:pt x="323" y="332"/>
                    <a:pt x="332" y="332"/>
                    <a:pt x="332" y="322"/>
                  </a:cubicBezTo>
                  <a:cubicBezTo>
                    <a:pt x="332" y="312"/>
                    <a:pt x="323" y="312"/>
                    <a:pt x="315" y="312"/>
                  </a:cubicBezTo>
                  <a:lnTo>
                    <a:pt x="176" y="312"/>
                  </a:ln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96">
              <a:extLst>
                <a:ext uri="{FF2B5EF4-FFF2-40B4-BE49-F238E27FC236}">
                  <a16:creationId xmlns:a16="http://schemas.microsoft.com/office/drawing/2014/main" id="{54CE231E-C98D-4FD8-BA7F-5E4D97F3AC47}"/>
                </a:ext>
              </a:extLst>
            </p:cNvPr>
            <p:cNvSpPr>
              <a:spLocks noEditPoints="1"/>
            </p:cNvSpPr>
            <p:nvPr>
              <p:custDataLst>
                <p:tags r:id="rId36"/>
              </p:custDataLst>
            </p:nvPr>
          </p:nvSpPr>
          <p:spPr bwMode="auto">
            <a:xfrm>
              <a:off x="3989388" y="2212975"/>
              <a:ext cx="177800" cy="196850"/>
            </a:xfrm>
            <a:custGeom>
              <a:avLst/>
              <a:gdLst>
                <a:gd name="T0" fmla="*/ 344 w 344"/>
                <a:gd name="T1" fmla="*/ 134 h 363"/>
                <a:gd name="T2" fmla="*/ 217 w 344"/>
                <a:gd name="T3" fmla="*/ 0 h 363"/>
                <a:gd name="T4" fmla="*/ 0 w 344"/>
                <a:gd name="T5" fmla="*/ 230 h 363"/>
                <a:gd name="T6" fmla="*/ 127 w 344"/>
                <a:gd name="T7" fmla="*/ 363 h 363"/>
                <a:gd name="T8" fmla="*/ 344 w 344"/>
                <a:gd name="T9" fmla="*/ 134 h 363"/>
                <a:gd name="T10" fmla="*/ 130 w 344"/>
                <a:gd name="T11" fmla="*/ 350 h 363"/>
                <a:gd name="T12" fmla="*/ 46 w 344"/>
                <a:gd name="T13" fmla="*/ 244 h 363"/>
                <a:gd name="T14" fmla="*/ 92 w 344"/>
                <a:gd name="T15" fmla="*/ 90 h 363"/>
                <a:gd name="T16" fmla="*/ 214 w 344"/>
                <a:gd name="T17" fmla="*/ 13 h 363"/>
                <a:gd name="T18" fmla="*/ 300 w 344"/>
                <a:gd name="T19" fmla="*/ 115 h 363"/>
                <a:gd name="T20" fmla="*/ 237 w 344"/>
                <a:gd name="T21" fmla="*/ 290 h 363"/>
                <a:gd name="T22" fmla="*/ 130 w 344"/>
                <a:gd name="T23" fmla="*/ 35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63">
                  <a:moveTo>
                    <a:pt x="344" y="134"/>
                  </a:moveTo>
                  <a:cubicBezTo>
                    <a:pt x="344" y="54"/>
                    <a:pt x="292" y="0"/>
                    <a:pt x="217" y="0"/>
                  </a:cubicBezTo>
                  <a:cubicBezTo>
                    <a:pt x="109" y="0"/>
                    <a:pt x="0" y="113"/>
                    <a:pt x="0" y="230"/>
                  </a:cubicBezTo>
                  <a:cubicBezTo>
                    <a:pt x="0" y="312"/>
                    <a:pt x="56" y="363"/>
                    <a:pt x="127" y="363"/>
                  </a:cubicBezTo>
                  <a:cubicBezTo>
                    <a:pt x="233" y="363"/>
                    <a:pt x="344" y="254"/>
                    <a:pt x="344" y="134"/>
                  </a:cubicBezTo>
                  <a:close/>
                  <a:moveTo>
                    <a:pt x="130" y="350"/>
                  </a:moveTo>
                  <a:cubicBezTo>
                    <a:pt x="81" y="350"/>
                    <a:pt x="46" y="309"/>
                    <a:pt x="46" y="244"/>
                  </a:cubicBezTo>
                  <a:cubicBezTo>
                    <a:pt x="46" y="222"/>
                    <a:pt x="53" y="149"/>
                    <a:pt x="92" y="90"/>
                  </a:cubicBezTo>
                  <a:cubicBezTo>
                    <a:pt x="126" y="39"/>
                    <a:pt x="175" y="13"/>
                    <a:pt x="214" y="13"/>
                  </a:cubicBezTo>
                  <a:cubicBezTo>
                    <a:pt x="255" y="13"/>
                    <a:pt x="300" y="41"/>
                    <a:pt x="300" y="115"/>
                  </a:cubicBezTo>
                  <a:cubicBezTo>
                    <a:pt x="300" y="151"/>
                    <a:pt x="287" y="229"/>
                    <a:pt x="237" y="290"/>
                  </a:cubicBezTo>
                  <a:cubicBezTo>
                    <a:pt x="213" y="320"/>
                    <a:pt x="172" y="350"/>
                    <a:pt x="130" y="3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7">
              <a:extLst>
                <a:ext uri="{FF2B5EF4-FFF2-40B4-BE49-F238E27FC236}">
                  <a16:creationId xmlns:a16="http://schemas.microsoft.com/office/drawing/2014/main" id="{612345EA-D65B-4266-AAF4-853D8D7E9F7D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4206875" y="2200275"/>
              <a:ext cx="60325" cy="27146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3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98">
              <a:extLst>
                <a:ext uri="{FF2B5EF4-FFF2-40B4-BE49-F238E27FC236}">
                  <a16:creationId xmlns:a16="http://schemas.microsoft.com/office/drawing/2014/main" id="{40EB4F37-64E1-4DE0-A267-EB6A9B3909C6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4481513" y="2039938"/>
              <a:ext cx="84138" cy="180975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4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99">
              <a:extLst>
                <a:ext uri="{FF2B5EF4-FFF2-40B4-BE49-F238E27FC236}">
                  <a16:creationId xmlns:a16="http://schemas.microsoft.com/office/drawing/2014/main" id="{21ADFAA7-06A8-47B7-8E88-D997F4D2D317}"/>
                </a:ext>
              </a:extLst>
            </p:cNvPr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4313238" y="2330450"/>
              <a:ext cx="419100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100">
              <a:extLst>
                <a:ext uri="{FF2B5EF4-FFF2-40B4-BE49-F238E27FC236}">
                  <a16:creationId xmlns:a16="http://schemas.microsoft.com/office/drawing/2014/main" id="{01B706B1-E4EF-4BE3-84AF-613F8FFA152E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4318000" y="2424113"/>
              <a:ext cx="80963" cy="173038"/>
            </a:xfrm>
            <a:custGeom>
              <a:avLst/>
              <a:gdLst>
                <a:gd name="T0" fmla="*/ 91 w 153"/>
                <a:gd name="T1" fmla="*/ 113 h 318"/>
                <a:gd name="T2" fmla="*/ 138 w 153"/>
                <a:gd name="T3" fmla="*/ 113 h 318"/>
                <a:gd name="T4" fmla="*/ 153 w 153"/>
                <a:gd name="T5" fmla="*/ 103 h 318"/>
                <a:gd name="T6" fmla="*/ 139 w 153"/>
                <a:gd name="T7" fmla="*/ 98 h 318"/>
                <a:gd name="T8" fmla="*/ 95 w 153"/>
                <a:gd name="T9" fmla="*/ 98 h 318"/>
                <a:gd name="T10" fmla="*/ 116 w 153"/>
                <a:gd name="T11" fmla="*/ 14 h 318"/>
                <a:gd name="T12" fmla="*/ 101 w 153"/>
                <a:gd name="T13" fmla="*/ 0 h 318"/>
                <a:gd name="T14" fmla="*/ 81 w 153"/>
                <a:gd name="T15" fmla="*/ 18 h 318"/>
                <a:gd name="T16" fmla="*/ 62 w 153"/>
                <a:gd name="T17" fmla="*/ 98 h 318"/>
                <a:gd name="T18" fmla="*/ 15 w 153"/>
                <a:gd name="T19" fmla="*/ 98 h 318"/>
                <a:gd name="T20" fmla="*/ 0 w 153"/>
                <a:gd name="T21" fmla="*/ 107 h 318"/>
                <a:gd name="T22" fmla="*/ 14 w 153"/>
                <a:gd name="T23" fmla="*/ 113 h 318"/>
                <a:gd name="T24" fmla="*/ 58 w 153"/>
                <a:gd name="T25" fmla="*/ 113 h 318"/>
                <a:gd name="T26" fmla="*/ 20 w 153"/>
                <a:gd name="T27" fmla="*/ 272 h 318"/>
                <a:gd name="T28" fmla="*/ 66 w 153"/>
                <a:gd name="T29" fmla="*/ 318 h 318"/>
                <a:gd name="T30" fmla="*/ 145 w 153"/>
                <a:gd name="T31" fmla="*/ 241 h 318"/>
                <a:gd name="T32" fmla="*/ 139 w 153"/>
                <a:gd name="T33" fmla="*/ 236 h 318"/>
                <a:gd name="T34" fmla="*/ 132 w 153"/>
                <a:gd name="T35" fmla="*/ 243 h 318"/>
                <a:gd name="T36" fmla="*/ 67 w 153"/>
                <a:gd name="T37" fmla="*/ 307 h 318"/>
                <a:gd name="T38" fmla="*/ 52 w 153"/>
                <a:gd name="T39" fmla="*/ 284 h 318"/>
                <a:gd name="T40" fmla="*/ 55 w 153"/>
                <a:gd name="T41" fmla="*/ 260 h 318"/>
                <a:gd name="T42" fmla="*/ 91 w 153"/>
                <a:gd name="T43" fmla="*/ 113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8">
                  <a:moveTo>
                    <a:pt x="91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8"/>
                    <a:pt x="148" y="98"/>
                    <a:pt x="139" y="98"/>
                  </a:cubicBezTo>
                  <a:lnTo>
                    <a:pt x="95" y="98"/>
                  </a:lnTo>
                  <a:cubicBezTo>
                    <a:pt x="113" y="27"/>
                    <a:pt x="116" y="17"/>
                    <a:pt x="116" y="14"/>
                  </a:cubicBezTo>
                  <a:cubicBezTo>
                    <a:pt x="116" y="5"/>
                    <a:pt x="110" y="0"/>
                    <a:pt x="101" y="0"/>
                  </a:cubicBezTo>
                  <a:cubicBezTo>
                    <a:pt x="100" y="0"/>
                    <a:pt x="86" y="1"/>
                    <a:pt x="81" y="18"/>
                  </a:cubicBezTo>
                  <a:lnTo>
                    <a:pt x="62" y="98"/>
                  </a:lnTo>
                  <a:lnTo>
                    <a:pt x="15" y="98"/>
                  </a:lnTo>
                  <a:cubicBezTo>
                    <a:pt x="5" y="98"/>
                    <a:pt x="0" y="98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5"/>
                    <a:pt x="20" y="263"/>
                    <a:pt x="20" y="272"/>
                  </a:cubicBezTo>
                  <a:cubicBezTo>
                    <a:pt x="20" y="299"/>
                    <a:pt x="39" y="318"/>
                    <a:pt x="66" y="318"/>
                  </a:cubicBezTo>
                  <a:cubicBezTo>
                    <a:pt x="117" y="318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5" y="236"/>
                    <a:pt x="134" y="238"/>
                    <a:pt x="132" y="243"/>
                  </a:cubicBezTo>
                  <a:cubicBezTo>
                    <a:pt x="110" y="295"/>
                    <a:pt x="84" y="307"/>
                    <a:pt x="67" y="307"/>
                  </a:cubicBezTo>
                  <a:cubicBezTo>
                    <a:pt x="56" y="307"/>
                    <a:pt x="52" y="301"/>
                    <a:pt x="52" y="284"/>
                  </a:cubicBezTo>
                  <a:cubicBezTo>
                    <a:pt x="52" y="272"/>
                    <a:pt x="53" y="269"/>
                    <a:pt x="55" y="260"/>
                  </a:cubicBezTo>
                  <a:lnTo>
                    <a:pt x="91" y="1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101">
              <a:extLst>
                <a:ext uri="{FF2B5EF4-FFF2-40B4-BE49-F238E27FC236}">
                  <a16:creationId xmlns:a16="http://schemas.microsoft.com/office/drawing/2014/main" id="{AC944F6B-6789-45AA-9C09-FED7CDF7B7A5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4425950" y="2390775"/>
              <a:ext cx="65088" cy="125413"/>
            </a:xfrm>
            <a:custGeom>
              <a:avLst/>
              <a:gdLst>
                <a:gd name="T0" fmla="*/ 78 w 126"/>
                <a:gd name="T1" fmla="*/ 10 h 232"/>
                <a:gd name="T2" fmla="*/ 68 w 126"/>
                <a:gd name="T3" fmla="*/ 0 h 232"/>
                <a:gd name="T4" fmla="*/ 0 w 126"/>
                <a:gd name="T5" fmla="*/ 22 h 232"/>
                <a:gd name="T6" fmla="*/ 0 w 126"/>
                <a:gd name="T7" fmla="*/ 35 h 232"/>
                <a:gd name="T8" fmla="*/ 50 w 126"/>
                <a:gd name="T9" fmla="*/ 25 h 232"/>
                <a:gd name="T10" fmla="*/ 50 w 126"/>
                <a:gd name="T11" fmla="*/ 203 h 232"/>
                <a:gd name="T12" fmla="*/ 15 w 126"/>
                <a:gd name="T13" fmla="*/ 219 h 232"/>
                <a:gd name="T14" fmla="*/ 2 w 126"/>
                <a:gd name="T15" fmla="*/ 219 h 232"/>
                <a:gd name="T16" fmla="*/ 2 w 126"/>
                <a:gd name="T17" fmla="*/ 232 h 232"/>
                <a:gd name="T18" fmla="*/ 64 w 126"/>
                <a:gd name="T19" fmla="*/ 230 h 232"/>
                <a:gd name="T20" fmla="*/ 126 w 126"/>
                <a:gd name="T21" fmla="*/ 232 h 232"/>
                <a:gd name="T22" fmla="*/ 126 w 126"/>
                <a:gd name="T23" fmla="*/ 219 h 232"/>
                <a:gd name="T24" fmla="*/ 113 w 126"/>
                <a:gd name="T25" fmla="*/ 219 h 232"/>
                <a:gd name="T26" fmla="*/ 78 w 126"/>
                <a:gd name="T27" fmla="*/ 203 h 232"/>
                <a:gd name="T28" fmla="*/ 78 w 126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6" h="232">
                  <a:moveTo>
                    <a:pt x="78" y="10"/>
                  </a:moveTo>
                  <a:cubicBezTo>
                    <a:pt x="78" y="1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6" y="232"/>
                  </a:cubicBezTo>
                  <a:lnTo>
                    <a:pt x="126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02">
              <a:extLst>
                <a:ext uri="{FF2B5EF4-FFF2-40B4-BE49-F238E27FC236}">
                  <a16:creationId xmlns:a16="http://schemas.microsoft.com/office/drawing/2014/main" id="{ABF5F513-3EF3-464B-A5F7-9EAC33177AC8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4522788" y="2374900"/>
              <a:ext cx="79375" cy="188913"/>
            </a:xfrm>
            <a:custGeom>
              <a:avLst/>
              <a:gdLst>
                <a:gd name="T0" fmla="*/ 148 w 150"/>
                <a:gd name="T1" fmla="*/ 16 h 349"/>
                <a:gd name="T2" fmla="*/ 150 w 150"/>
                <a:gd name="T3" fmla="*/ 9 h 349"/>
                <a:gd name="T4" fmla="*/ 142 w 150"/>
                <a:gd name="T5" fmla="*/ 0 h 349"/>
                <a:gd name="T6" fmla="*/ 132 w 150"/>
                <a:gd name="T7" fmla="*/ 9 h 349"/>
                <a:gd name="T8" fmla="*/ 2 w 150"/>
                <a:gd name="T9" fmla="*/ 334 h 349"/>
                <a:gd name="T10" fmla="*/ 0 w 150"/>
                <a:gd name="T11" fmla="*/ 340 h 349"/>
                <a:gd name="T12" fmla="*/ 8 w 150"/>
                <a:gd name="T13" fmla="*/ 349 h 349"/>
                <a:gd name="T14" fmla="*/ 18 w 150"/>
                <a:gd name="T15" fmla="*/ 340 h 349"/>
                <a:gd name="T16" fmla="*/ 148 w 150"/>
                <a:gd name="T17" fmla="*/ 16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49">
                  <a:moveTo>
                    <a:pt x="148" y="16"/>
                  </a:moveTo>
                  <a:cubicBezTo>
                    <a:pt x="150" y="11"/>
                    <a:pt x="150" y="10"/>
                    <a:pt x="150" y="9"/>
                  </a:cubicBezTo>
                  <a:cubicBezTo>
                    <a:pt x="150" y="3"/>
                    <a:pt x="145" y="0"/>
                    <a:pt x="142" y="0"/>
                  </a:cubicBezTo>
                  <a:cubicBezTo>
                    <a:pt x="136" y="0"/>
                    <a:pt x="134" y="4"/>
                    <a:pt x="132" y="9"/>
                  </a:cubicBezTo>
                  <a:lnTo>
                    <a:pt x="2" y="334"/>
                  </a:lnTo>
                  <a:cubicBezTo>
                    <a:pt x="0" y="338"/>
                    <a:pt x="0" y="339"/>
                    <a:pt x="0" y="340"/>
                  </a:cubicBezTo>
                  <a:cubicBezTo>
                    <a:pt x="0" y="346"/>
                    <a:pt x="5" y="349"/>
                    <a:pt x="8" y="349"/>
                  </a:cubicBezTo>
                  <a:cubicBezTo>
                    <a:pt x="14" y="349"/>
                    <a:pt x="16" y="345"/>
                    <a:pt x="18" y="340"/>
                  </a:cubicBezTo>
                  <a:lnTo>
                    <a:pt x="148" y="1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103">
              <a:extLst>
                <a:ext uri="{FF2B5EF4-FFF2-40B4-BE49-F238E27FC236}">
                  <a16:creationId xmlns:a16="http://schemas.microsoft.com/office/drawing/2014/main" id="{8302E403-B4B8-49AE-980B-06ADCDB91931}"/>
                </a:ext>
              </a:extLst>
            </p:cNvPr>
            <p:cNvSpPr>
              <a:spLocks noEditPoints="1"/>
            </p:cNvSpPr>
            <p:nvPr>
              <p:custDataLst>
                <p:tags r:id="rId43"/>
              </p:custDataLst>
            </p:nvPr>
          </p:nvSpPr>
          <p:spPr bwMode="auto">
            <a:xfrm>
              <a:off x="4622800" y="2389188"/>
              <a:ext cx="88900" cy="127000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9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6 h 235"/>
                <a:gd name="T20" fmla="*/ 74 w 171"/>
                <a:gd name="T21" fmla="*/ 222 h 235"/>
                <a:gd name="T22" fmla="*/ 65 w 171"/>
                <a:gd name="T23" fmla="*/ 222 h 235"/>
                <a:gd name="T24" fmla="*/ 65 w 171"/>
                <a:gd name="T25" fmla="*/ 235 h 235"/>
                <a:gd name="T26" fmla="*/ 117 w 171"/>
                <a:gd name="T27" fmla="*/ 233 h 235"/>
                <a:gd name="T28" fmla="*/ 170 w 171"/>
                <a:gd name="T29" fmla="*/ 235 h 235"/>
                <a:gd name="T30" fmla="*/ 170 w 171"/>
                <a:gd name="T31" fmla="*/ 222 h 235"/>
                <a:gd name="T32" fmla="*/ 160 w 171"/>
                <a:gd name="T33" fmla="*/ 222 h 235"/>
                <a:gd name="T34" fmla="*/ 132 w 171"/>
                <a:gd name="T35" fmla="*/ 206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7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7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9"/>
                  </a:lnTo>
                  <a:cubicBezTo>
                    <a:pt x="132" y="2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6"/>
                  </a:lnTo>
                  <a:cubicBezTo>
                    <a:pt x="102" y="218"/>
                    <a:pt x="102" y="222"/>
                    <a:pt x="74" y="222"/>
                  </a:cubicBezTo>
                  <a:lnTo>
                    <a:pt x="65" y="222"/>
                  </a:lnTo>
                  <a:lnTo>
                    <a:pt x="65" y="235"/>
                  </a:lnTo>
                  <a:cubicBezTo>
                    <a:pt x="82" y="234"/>
                    <a:pt x="104" y="233"/>
                    <a:pt x="117" y="233"/>
                  </a:cubicBezTo>
                  <a:cubicBezTo>
                    <a:pt x="130" y="233"/>
                    <a:pt x="152" y="234"/>
                    <a:pt x="170" y="235"/>
                  </a:cubicBezTo>
                  <a:lnTo>
                    <a:pt x="170" y="222"/>
                  </a:lnTo>
                  <a:lnTo>
                    <a:pt x="160" y="222"/>
                  </a:lnTo>
                  <a:cubicBezTo>
                    <a:pt x="132" y="222"/>
                    <a:pt x="132" y="218"/>
                    <a:pt x="132" y="206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7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04">
              <a:extLst>
                <a:ext uri="{FF2B5EF4-FFF2-40B4-BE49-F238E27FC236}">
                  <a16:creationId xmlns:a16="http://schemas.microsoft.com/office/drawing/2014/main" id="{955250EB-E69C-4FDD-A7DC-AFA6AAC4DBF4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4778375" y="2200275"/>
              <a:ext cx="60325" cy="2714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3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6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105">
              <a:extLst>
                <a:ext uri="{FF2B5EF4-FFF2-40B4-BE49-F238E27FC236}">
                  <a16:creationId xmlns:a16="http://schemas.microsoft.com/office/drawing/2014/main" id="{D15D1A08-6816-4C52-AD3A-48CA3C1223D4}"/>
                </a:ext>
              </a:extLst>
            </p:cNvPr>
            <p:cNvSpPr>
              <a:spLocks noEditPoints="1"/>
            </p:cNvSpPr>
            <p:nvPr>
              <p:custDataLst>
                <p:tags r:id="rId45"/>
              </p:custDataLst>
            </p:nvPr>
          </p:nvSpPr>
          <p:spPr bwMode="auto">
            <a:xfrm>
              <a:off x="4949825" y="2305050"/>
              <a:ext cx="173038" cy="63500"/>
            </a:xfrm>
            <a:custGeom>
              <a:avLst/>
              <a:gdLst>
                <a:gd name="T0" fmla="*/ 314 w 331"/>
                <a:gd name="T1" fmla="*/ 20 h 117"/>
                <a:gd name="T2" fmla="*/ 331 w 331"/>
                <a:gd name="T3" fmla="*/ 10 h 117"/>
                <a:gd name="T4" fmla="*/ 315 w 331"/>
                <a:gd name="T5" fmla="*/ 0 h 117"/>
                <a:gd name="T6" fmla="*/ 16 w 331"/>
                <a:gd name="T7" fmla="*/ 0 h 117"/>
                <a:gd name="T8" fmla="*/ 0 w 331"/>
                <a:gd name="T9" fmla="*/ 10 h 117"/>
                <a:gd name="T10" fmla="*/ 17 w 331"/>
                <a:gd name="T11" fmla="*/ 20 h 117"/>
                <a:gd name="T12" fmla="*/ 314 w 331"/>
                <a:gd name="T13" fmla="*/ 20 h 117"/>
                <a:gd name="T14" fmla="*/ 315 w 331"/>
                <a:gd name="T15" fmla="*/ 117 h 117"/>
                <a:gd name="T16" fmla="*/ 331 w 331"/>
                <a:gd name="T17" fmla="*/ 107 h 117"/>
                <a:gd name="T18" fmla="*/ 314 w 331"/>
                <a:gd name="T19" fmla="*/ 97 h 117"/>
                <a:gd name="T20" fmla="*/ 17 w 331"/>
                <a:gd name="T21" fmla="*/ 97 h 117"/>
                <a:gd name="T22" fmla="*/ 0 w 331"/>
                <a:gd name="T23" fmla="*/ 107 h 117"/>
                <a:gd name="T24" fmla="*/ 16 w 331"/>
                <a:gd name="T25" fmla="*/ 117 h 117"/>
                <a:gd name="T26" fmla="*/ 315 w 331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1" h="117">
                  <a:moveTo>
                    <a:pt x="314" y="20"/>
                  </a:moveTo>
                  <a:cubicBezTo>
                    <a:pt x="322" y="20"/>
                    <a:pt x="331" y="20"/>
                    <a:pt x="331" y="10"/>
                  </a:cubicBezTo>
                  <a:cubicBezTo>
                    <a:pt x="331" y="0"/>
                    <a:pt x="322" y="0"/>
                    <a:pt x="315" y="0"/>
                  </a:cubicBezTo>
                  <a:lnTo>
                    <a:pt x="16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7" y="20"/>
                  </a:cubicBezTo>
                  <a:lnTo>
                    <a:pt x="314" y="20"/>
                  </a:lnTo>
                  <a:close/>
                  <a:moveTo>
                    <a:pt x="315" y="117"/>
                  </a:moveTo>
                  <a:cubicBezTo>
                    <a:pt x="322" y="117"/>
                    <a:pt x="331" y="117"/>
                    <a:pt x="331" y="107"/>
                  </a:cubicBezTo>
                  <a:cubicBezTo>
                    <a:pt x="331" y="97"/>
                    <a:pt x="322" y="97"/>
                    <a:pt x="314" y="97"/>
                  </a:cubicBezTo>
                  <a:lnTo>
                    <a:pt x="17" y="97"/>
                  </a:lnTo>
                  <a:cubicBezTo>
                    <a:pt x="9" y="97"/>
                    <a:pt x="0" y="97"/>
                    <a:pt x="0" y="107"/>
                  </a:cubicBezTo>
                  <a:cubicBezTo>
                    <a:pt x="0" y="117"/>
                    <a:pt x="9" y="117"/>
                    <a:pt x="16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06">
              <a:extLst>
                <a:ext uri="{FF2B5EF4-FFF2-40B4-BE49-F238E27FC236}">
                  <a16:creationId xmlns:a16="http://schemas.microsoft.com/office/drawing/2014/main" id="{B014FE8F-1EEA-4043-B2CB-E23E9150150D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5308600" y="1768475"/>
              <a:ext cx="85725" cy="246063"/>
            </a:xfrm>
            <a:custGeom>
              <a:avLst/>
              <a:gdLst>
                <a:gd name="T0" fmla="*/ 60 w 166"/>
                <a:gd name="T1" fmla="*/ 226 h 454"/>
                <a:gd name="T2" fmla="*/ 159 w 166"/>
                <a:gd name="T3" fmla="*/ 27 h 454"/>
                <a:gd name="T4" fmla="*/ 166 w 166"/>
                <a:gd name="T5" fmla="*/ 12 h 454"/>
                <a:gd name="T6" fmla="*/ 153 w 166"/>
                <a:gd name="T7" fmla="*/ 0 h 454"/>
                <a:gd name="T8" fmla="*/ 146 w 166"/>
                <a:gd name="T9" fmla="*/ 0 h 454"/>
                <a:gd name="T10" fmla="*/ 0 w 166"/>
                <a:gd name="T11" fmla="*/ 226 h 454"/>
                <a:gd name="T12" fmla="*/ 0 w 166"/>
                <a:gd name="T13" fmla="*/ 440 h 454"/>
                <a:gd name="T14" fmla="*/ 14 w 166"/>
                <a:gd name="T15" fmla="*/ 454 h 454"/>
                <a:gd name="T16" fmla="*/ 46 w 166"/>
                <a:gd name="T17" fmla="*/ 454 h 454"/>
                <a:gd name="T18" fmla="*/ 60 w 166"/>
                <a:gd name="T19" fmla="*/ 440 h 454"/>
                <a:gd name="T20" fmla="*/ 60 w 166"/>
                <a:gd name="T21" fmla="*/ 226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6" h="454">
                  <a:moveTo>
                    <a:pt x="60" y="226"/>
                  </a:moveTo>
                  <a:cubicBezTo>
                    <a:pt x="60" y="185"/>
                    <a:pt x="71" y="90"/>
                    <a:pt x="159" y="27"/>
                  </a:cubicBezTo>
                  <a:cubicBezTo>
                    <a:pt x="166" y="22"/>
                    <a:pt x="166" y="21"/>
                    <a:pt x="166" y="12"/>
                  </a:cubicBezTo>
                  <a:cubicBezTo>
                    <a:pt x="166" y="1"/>
                    <a:pt x="166" y="0"/>
                    <a:pt x="153" y="0"/>
                  </a:cubicBezTo>
                  <a:lnTo>
                    <a:pt x="146" y="0"/>
                  </a:lnTo>
                  <a:cubicBezTo>
                    <a:pt x="38" y="58"/>
                    <a:pt x="0" y="152"/>
                    <a:pt x="0" y="226"/>
                  </a:cubicBezTo>
                  <a:lnTo>
                    <a:pt x="0" y="440"/>
                  </a:lnTo>
                  <a:cubicBezTo>
                    <a:pt x="0" y="453"/>
                    <a:pt x="0" y="454"/>
                    <a:pt x="14" y="454"/>
                  </a:cubicBezTo>
                  <a:lnTo>
                    <a:pt x="46" y="454"/>
                  </a:lnTo>
                  <a:cubicBezTo>
                    <a:pt x="59" y="454"/>
                    <a:pt x="60" y="453"/>
                    <a:pt x="60" y="440"/>
                  </a:cubicBezTo>
                  <a:lnTo>
                    <a:pt x="60" y="22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07">
              <a:extLst>
                <a:ext uri="{FF2B5EF4-FFF2-40B4-BE49-F238E27FC236}">
                  <a16:creationId xmlns:a16="http://schemas.microsoft.com/office/drawing/2014/main" id="{98EA063E-B45A-4E44-B519-8E2CE14E46D0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5308600" y="2008188"/>
              <a:ext cx="31750" cy="87313"/>
            </a:xfrm>
            <a:custGeom>
              <a:avLst/>
              <a:gdLst>
                <a:gd name="T0" fmla="*/ 60 w 60"/>
                <a:gd name="T1" fmla="*/ 14 h 160"/>
                <a:gd name="T2" fmla="*/ 46 w 60"/>
                <a:gd name="T3" fmla="*/ 0 h 160"/>
                <a:gd name="T4" fmla="*/ 14 w 60"/>
                <a:gd name="T5" fmla="*/ 0 h 160"/>
                <a:gd name="T6" fmla="*/ 0 w 60"/>
                <a:gd name="T7" fmla="*/ 14 h 160"/>
                <a:gd name="T8" fmla="*/ 0 w 60"/>
                <a:gd name="T9" fmla="*/ 147 h 160"/>
                <a:gd name="T10" fmla="*/ 14 w 60"/>
                <a:gd name="T11" fmla="*/ 160 h 160"/>
                <a:gd name="T12" fmla="*/ 46 w 60"/>
                <a:gd name="T13" fmla="*/ 160 h 160"/>
                <a:gd name="T14" fmla="*/ 60 w 60"/>
                <a:gd name="T15" fmla="*/ 147 h 160"/>
                <a:gd name="T16" fmla="*/ 60 w 60"/>
                <a:gd name="T17" fmla="*/ 1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0">
                  <a:moveTo>
                    <a:pt x="60" y="14"/>
                  </a:moveTo>
                  <a:cubicBezTo>
                    <a:pt x="60" y="1"/>
                    <a:pt x="59" y="0"/>
                    <a:pt x="46" y="0"/>
                  </a:cubicBezTo>
                  <a:lnTo>
                    <a:pt x="14" y="0"/>
                  </a:lnTo>
                  <a:cubicBezTo>
                    <a:pt x="0" y="0"/>
                    <a:pt x="0" y="1"/>
                    <a:pt x="0" y="14"/>
                  </a:cubicBezTo>
                  <a:lnTo>
                    <a:pt x="0" y="147"/>
                  </a:lnTo>
                  <a:cubicBezTo>
                    <a:pt x="0" y="160"/>
                    <a:pt x="0" y="160"/>
                    <a:pt x="14" y="160"/>
                  </a:cubicBezTo>
                  <a:lnTo>
                    <a:pt x="46" y="160"/>
                  </a:lnTo>
                  <a:cubicBezTo>
                    <a:pt x="59" y="160"/>
                    <a:pt x="60" y="160"/>
                    <a:pt x="60" y="147"/>
                  </a:cubicBezTo>
                  <a:lnTo>
                    <a:pt x="60" y="1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08">
              <a:extLst>
                <a:ext uri="{FF2B5EF4-FFF2-40B4-BE49-F238E27FC236}">
                  <a16:creationId xmlns:a16="http://schemas.microsoft.com/office/drawing/2014/main" id="{5AB58284-1F8E-4A0E-90CD-3F2654731060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253038" y="2090738"/>
              <a:ext cx="87313" cy="492125"/>
            </a:xfrm>
            <a:custGeom>
              <a:avLst/>
              <a:gdLst>
                <a:gd name="T0" fmla="*/ 107 w 167"/>
                <a:gd name="T1" fmla="*/ 894 h 908"/>
                <a:gd name="T2" fmla="*/ 121 w 167"/>
                <a:gd name="T3" fmla="*/ 908 h 908"/>
                <a:gd name="T4" fmla="*/ 153 w 167"/>
                <a:gd name="T5" fmla="*/ 908 h 908"/>
                <a:gd name="T6" fmla="*/ 167 w 167"/>
                <a:gd name="T7" fmla="*/ 894 h 908"/>
                <a:gd name="T8" fmla="*/ 167 w 167"/>
                <a:gd name="T9" fmla="*/ 684 h 908"/>
                <a:gd name="T10" fmla="*/ 30 w 167"/>
                <a:gd name="T11" fmla="*/ 454 h 908"/>
                <a:gd name="T12" fmla="*/ 167 w 167"/>
                <a:gd name="T13" fmla="*/ 224 h 908"/>
                <a:gd name="T14" fmla="*/ 167 w 167"/>
                <a:gd name="T15" fmla="*/ 13 h 908"/>
                <a:gd name="T16" fmla="*/ 153 w 167"/>
                <a:gd name="T17" fmla="*/ 0 h 908"/>
                <a:gd name="T18" fmla="*/ 121 w 167"/>
                <a:gd name="T19" fmla="*/ 0 h 908"/>
                <a:gd name="T20" fmla="*/ 107 w 167"/>
                <a:gd name="T21" fmla="*/ 13 h 908"/>
                <a:gd name="T22" fmla="*/ 107 w 167"/>
                <a:gd name="T23" fmla="*/ 224 h 908"/>
                <a:gd name="T24" fmla="*/ 6 w 167"/>
                <a:gd name="T25" fmla="*/ 440 h 908"/>
                <a:gd name="T26" fmla="*/ 0 w 167"/>
                <a:gd name="T27" fmla="*/ 454 h 908"/>
                <a:gd name="T28" fmla="*/ 6 w 167"/>
                <a:gd name="T29" fmla="*/ 468 h 908"/>
                <a:gd name="T30" fmla="*/ 78 w 167"/>
                <a:gd name="T31" fmla="*/ 554 h 908"/>
                <a:gd name="T32" fmla="*/ 107 w 167"/>
                <a:gd name="T33" fmla="*/ 683 h 908"/>
                <a:gd name="T34" fmla="*/ 107 w 167"/>
                <a:gd name="T35" fmla="*/ 894 h 9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7" h="908">
                  <a:moveTo>
                    <a:pt x="107" y="894"/>
                  </a:moveTo>
                  <a:cubicBezTo>
                    <a:pt x="107" y="907"/>
                    <a:pt x="107" y="908"/>
                    <a:pt x="121" y="908"/>
                  </a:cubicBezTo>
                  <a:lnTo>
                    <a:pt x="153" y="908"/>
                  </a:lnTo>
                  <a:cubicBezTo>
                    <a:pt x="166" y="908"/>
                    <a:pt x="167" y="907"/>
                    <a:pt x="167" y="894"/>
                  </a:cubicBezTo>
                  <a:lnTo>
                    <a:pt x="167" y="684"/>
                  </a:lnTo>
                  <a:cubicBezTo>
                    <a:pt x="167" y="623"/>
                    <a:pt x="141" y="522"/>
                    <a:pt x="30" y="454"/>
                  </a:cubicBezTo>
                  <a:cubicBezTo>
                    <a:pt x="142" y="385"/>
                    <a:pt x="167" y="283"/>
                    <a:pt x="167" y="224"/>
                  </a:cubicBezTo>
                  <a:lnTo>
                    <a:pt x="167" y="13"/>
                  </a:lnTo>
                  <a:cubicBezTo>
                    <a:pt x="167" y="0"/>
                    <a:pt x="166" y="0"/>
                    <a:pt x="153" y="0"/>
                  </a:cubicBezTo>
                  <a:lnTo>
                    <a:pt x="121" y="0"/>
                  </a:lnTo>
                  <a:cubicBezTo>
                    <a:pt x="107" y="0"/>
                    <a:pt x="107" y="0"/>
                    <a:pt x="107" y="13"/>
                  </a:cubicBezTo>
                  <a:lnTo>
                    <a:pt x="107" y="224"/>
                  </a:lnTo>
                  <a:cubicBezTo>
                    <a:pt x="107" y="266"/>
                    <a:pt x="98" y="370"/>
                    <a:pt x="6" y="440"/>
                  </a:cubicBezTo>
                  <a:cubicBezTo>
                    <a:pt x="1" y="444"/>
                    <a:pt x="0" y="445"/>
                    <a:pt x="0" y="454"/>
                  </a:cubicBezTo>
                  <a:cubicBezTo>
                    <a:pt x="0" y="463"/>
                    <a:pt x="1" y="463"/>
                    <a:pt x="6" y="468"/>
                  </a:cubicBezTo>
                  <a:cubicBezTo>
                    <a:pt x="19" y="478"/>
                    <a:pt x="54" y="504"/>
                    <a:pt x="78" y="554"/>
                  </a:cubicBezTo>
                  <a:cubicBezTo>
                    <a:pt x="97" y="594"/>
                    <a:pt x="107" y="639"/>
                    <a:pt x="107" y="683"/>
                  </a:cubicBezTo>
                  <a:lnTo>
                    <a:pt x="107" y="8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109">
              <a:extLst>
                <a:ext uri="{FF2B5EF4-FFF2-40B4-BE49-F238E27FC236}">
                  <a16:creationId xmlns:a16="http://schemas.microsoft.com/office/drawing/2014/main" id="{048BDBE8-15DC-4D13-B6BA-A41E57E9D13E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5308600" y="2578100"/>
              <a:ext cx="31750" cy="85725"/>
            </a:xfrm>
            <a:custGeom>
              <a:avLst/>
              <a:gdLst>
                <a:gd name="T0" fmla="*/ 60 w 60"/>
                <a:gd name="T1" fmla="*/ 13 h 160"/>
                <a:gd name="T2" fmla="*/ 46 w 60"/>
                <a:gd name="T3" fmla="*/ 0 h 160"/>
                <a:gd name="T4" fmla="*/ 14 w 60"/>
                <a:gd name="T5" fmla="*/ 0 h 160"/>
                <a:gd name="T6" fmla="*/ 0 w 60"/>
                <a:gd name="T7" fmla="*/ 13 h 160"/>
                <a:gd name="T8" fmla="*/ 0 w 60"/>
                <a:gd name="T9" fmla="*/ 146 h 160"/>
                <a:gd name="T10" fmla="*/ 14 w 60"/>
                <a:gd name="T11" fmla="*/ 160 h 160"/>
                <a:gd name="T12" fmla="*/ 46 w 60"/>
                <a:gd name="T13" fmla="*/ 160 h 160"/>
                <a:gd name="T14" fmla="*/ 60 w 60"/>
                <a:gd name="T15" fmla="*/ 146 h 160"/>
                <a:gd name="T16" fmla="*/ 60 w 60"/>
                <a:gd name="T17" fmla="*/ 13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0">
                  <a:moveTo>
                    <a:pt x="60" y="13"/>
                  </a:moveTo>
                  <a:cubicBezTo>
                    <a:pt x="60" y="0"/>
                    <a:pt x="59" y="0"/>
                    <a:pt x="46" y="0"/>
                  </a:cubicBezTo>
                  <a:lnTo>
                    <a:pt x="14" y="0"/>
                  </a:lnTo>
                  <a:cubicBezTo>
                    <a:pt x="0" y="0"/>
                    <a:pt x="0" y="0"/>
                    <a:pt x="0" y="13"/>
                  </a:cubicBezTo>
                  <a:lnTo>
                    <a:pt x="0" y="146"/>
                  </a:lnTo>
                  <a:cubicBezTo>
                    <a:pt x="0" y="159"/>
                    <a:pt x="0" y="160"/>
                    <a:pt x="14" y="160"/>
                  </a:cubicBezTo>
                  <a:lnTo>
                    <a:pt x="46" y="160"/>
                  </a:lnTo>
                  <a:cubicBezTo>
                    <a:pt x="59" y="160"/>
                    <a:pt x="60" y="159"/>
                    <a:pt x="60" y="146"/>
                  </a:cubicBezTo>
                  <a:lnTo>
                    <a:pt x="60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110">
              <a:extLst>
                <a:ext uri="{FF2B5EF4-FFF2-40B4-BE49-F238E27FC236}">
                  <a16:creationId xmlns:a16="http://schemas.microsoft.com/office/drawing/2014/main" id="{E2710205-E12F-490D-A590-7A4F3CB04B57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5308600" y="2659063"/>
              <a:ext cx="85725" cy="246063"/>
            </a:xfrm>
            <a:custGeom>
              <a:avLst/>
              <a:gdLst>
                <a:gd name="T0" fmla="*/ 153 w 166"/>
                <a:gd name="T1" fmla="*/ 454 h 454"/>
                <a:gd name="T2" fmla="*/ 166 w 166"/>
                <a:gd name="T3" fmla="*/ 442 h 454"/>
                <a:gd name="T4" fmla="*/ 164 w 166"/>
                <a:gd name="T5" fmla="*/ 431 h 454"/>
                <a:gd name="T6" fmla="*/ 89 w 166"/>
                <a:gd name="T7" fmla="*/ 348 h 454"/>
                <a:gd name="T8" fmla="*/ 60 w 166"/>
                <a:gd name="T9" fmla="*/ 228 h 454"/>
                <a:gd name="T10" fmla="*/ 60 w 166"/>
                <a:gd name="T11" fmla="*/ 14 h 454"/>
                <a:gd name="T12" fmla="*/ 46 w 166"/>
                <a:gd name="T13" fmla="*/ 0 h 454"/>
                <a:gd name="T14" fmla="*/ 14 w 166"/>
                <a:gd name="T15" fmla="*/ 0 h 454"/>
                <a:gd name="T16" fmla="*/ 0 w 166"/>
                <a:gd name="T17" fmla="*/ 14 h 454"/>
                <a:gd name="T18" fmla="*/ 0 w 166"/>
                <a:gd name="T19" fmla="*/ 228 h 454"/>
                <a:gd name="T20" fmla="*/ 146 w 166"/>
                <a:gd name="T21" fmla="*/ 454 h 454"/>
                <a:gd name="T22" fmla="*/ 153 w 166"/>
                <a:gd name="T23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6" h="454">
                  <a:moveTo>
                    <a:pt x="153" y="454"/>
                  </a:moveTo>
                  <a:cubicBezTo>
                    <a:pt x="166" y="454"/>
                    <a:pt x="166" y="453"/>
                    <a:pt x="166" y="442"/>
                  </a:cubicBezTo>
                  <a:cubicBezTo>
                    <a:pt x="166" y="433"/>
                    <a:pt x="166" y="432"/>
                    <a:pt x="164" y="431"/>
                  </a:cubicBezTo>
                  <a:cubicBezTo>
                    <a:pt x="149" y="419"/>
                    <a:pt x="113" y="394"/>
                    <a:pt x="89" y="348"/>
                  </a:cubicBezTo>
                  <a:cubicBezTo>
                    <a:pt x="70" y="310"/>
                    <a:pt x="60" y="272"/>
                    <a:pt x="60" y="228"/>
                  </a:cubicBezTo>
                  <a:lnTo>
                    <a:pt x="60" y="14"/>
                  </a:lnTo>
                  <a:cubicBezTo>
                    <a:pt x="60" y="1"/>
                    <a:pt x="59" y="0"/>
                    <a:pt x="46" y="0"/>
                  </a:cubicBezTo>
                  <a:lnTo>
                    <a:pt x="14" y="0"/>
                  </a:lnTo>
                  <a:cubicBezTo>
                    <a:pt x="0" y="0"/>
                    <a:pt x="0" y="1"/>
                    <a:pt x="0" y="14"/>
                  </a:cubicBezTo>
                  <a:lnTo>
                    <a:pt x="0" y="228"/>
                  </a:lnTo>
                  <a:cubicBezTo>
                    <a:pt x="0" y="302"/>
                    <a:pt x="38" y="397"/>
                    <a:pt x="146" y="454"/>
                  </a:cubicBezTo>
                  <a:lnTo>
                    <a:pt x="153" y="45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11">
              <a:extLst>
                <a:ext uri="{FF2B5EF4-FFF2-40B4-BE49-F238E27FC236}">
                  <a16:creationId xmlns:a16="http://schemas.microsoft.com/office/drawing/2014/main" id="{12EF57E7-1F19-49FF-BCAA-BD488D5CF201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5462588" y="1836738"/>
              <a:ext cx="85725" cy="180975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3 h 332"/>
                <a:gd name="T12" fmla="*/ 19 w 164"/>
                <a:gd name="T13" fmla="*/ 317 h 332"/>
                <a:gd name="T14" fmla="*/ 3 w 164"/>
                <a:gd name="T15" fmla="*/ 317 h 332"/>
                <a:gd name="T16" fmla="*/ 3 w 164"/>
                <a:gd name="T17" fmla="*/ 332 h 332"/>
                <a:gd name="T18" fmla="*/ 83 w 164"/>
                <a:gd name="T19" fmla="*/ 331 h 332"/>
                <a:gd name="T20" fmla="*/ 164 w 164"/>
                <a:gd name="T21" fmla="*/ 332 h 332"/>
                <a:gd name="T22" fmla="*/ 164 w 164"/>
                <a:gd name="T23" fmla="*/ 317 h 332"/>
                <a:gd name="T24" fmla="*/ 148 w 164"/>
                <a:gd name="T25" fmla="*/ 317 h 332"/>
                <a:gd name="T26" fmla="*/ 102 w 164"/>
                <a:gd name="T27" fmla="*/ 293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3"/>
                  </a:lnTo>
                  <a:cubicBezTo>
                    <a:pt x="65" y="311"/>
                    <a:pt x="63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0" y="331"/>
                    <a:pt x="63" y="331"/>
                    <a:pt x="83" y="331"/>
                  </a:cubicBezTo>
                  <a:cubicBezTo>
                    <a:pt x="103" y="331"/>
                    <a:pt x="147" y="331"/>
                    <a:pt x="164" y="332"/>
                  </a:cubicBezTo>
                  <a:lnTo>
                    <a:pt x="164" y="317"/>
                  </a:lnTo>
                  <a:lnTo>
                    <a:pt x="148" y="317"/>
                  </a:lnTo>
                  <a:cubicBezTo>
                    <a:pt x="103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112">
              <a:extLst>
                <a:ext uri="{FF2B5EF4-FFF2-40B4-BE49-F238E27FC236}">
                  <a16:creationId xmlns:a16="http://schemas.microsoft.com/office/drawing/2014/main" id="{00DB50B9-2A5B-4C92-942E-A7A36A856B0A}"/>
                </a:ext>
              </a:extLst>
            </p:cNvPr>
            <p:cNvSpPr>
              <a:spLocks/>
            </p:cNvSpPr>
            <p:nvPr>
              <p:custDataLst>
                <p:tags r:id="rId52"/>
              </p:custDataLst>
            </p:nvPr>
          </p:nvSpPr>
          <p:spPr bwMode="auto">
            <a:xfrm>
              <a:off x="5646738" y="1944688"/>
              <a:ext cx="158750" cy="11113"/>
            </a:xfrm>
            <a:custGeom>
              <a:avLst/>
              <a:gdLst>
                <a:gd name="T0" fmla="*/ 288 w 305"/>
                <a:gd name="T1" fmla="*/ 20 h 20"/>
                <a:gd name="T2" fmla="*/ 305 w 305"/>
                <a:gd name="T3" fmla="*/ 10 h 20"/>
                <a:gd name="T4" fmla="*/ 288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8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8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8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113">
              <a:extLst>
                <a:ext uri="{FF2B5EF4-FFF2-40B4-BE49-F238E27FC236}">
                  <a16:creationId xmlns:a16="http://schemas.microsoft.com/office/drawing/2014/main" id="{03FE20D9-C2BE-4E5D-B571-53296B069854}"/>
                </a:ext>
              </a:extLst>
            </p:cNvPr>
            <p:cNvSpPr>
              <a:spLocks noEditPoints="1"/>
            </p:cNvSpPr>
            <p:nvPr>
              <p:custDataLst>
                <p:tags r:id="rId53"/>
              </p:custDataLst>
            </p:nvPr>
          </p:nvSpPr>
          <p:spPr bwMode="auto">
            <a:xfrm>
              <a:off x="6048375" y="1812925"/>
              <a:ext cx="101600" cy="120650"/>
            </a:xfrm>
            <a:custGeom>
              <a:avLst/>
              <a:gdLst>
                <a:gd name="T0" fmla="*/ 27 w 195"/>
                <a:gd name="T1" fmla="*/ 196 h 221"/>
                <a:gd name="T2" fmla="*/ 10 w 195"/>
                <a:gd name="T3" fmla="*/ 209 h 221"/>
                <a:gd name="T4" fmla="*/ 0 w 195"/>
                <a:gd name="T5" fmla="*/ 216 h 221"/>
                <a:gd name="T6" fmla="*/ 5 w 195"/>
                <a:gd name="T7" fmla="*/ 221 h 221"/>
                <a:gd name="T8" fmla="*/ 35 w 195"/>
                <a:gd name="T9" fmla="*/ 220 h 221"/>
                <a:gd name="T10" fmla="*/ 72 w 195"/>
                <a:gd name="T11" fmla="*/ 221 h 221"/>
                <a:gd name="T12" fmla="*/ 79 w 195"/>
                <a:gd name="T13" fmla="*/ 214 h 221"/>
                <a:gd name="T14" fmla="*/ 70 w 195"/>
                <a:gd name="T15" fmla="*/ 209 h 221"/>
                <a:gd name="T16" fmla="*/ 53 w 195"/>
                <a:gd name="T17" fmla="*/ 205 h 221"/>
                <a:gd name="T18" fmla="*/ 57 w 195"/>
                <a:gd name="T19" fmla="*/ 189 h 221"/>
                <a:gd name="T20" fmla="*/ 69 w 195"/>
                <a:gd name="T21" fmla="*/ 137 h 221"/>
                <a:gd name="T22" fmla="*/ 105 w 195"/>
                <a:gd name="T23" fmla="*/ 157 h 221"/>
                <a:gd name="T24" fmla="*/ 195 w 195"/>
                <a:gd name="T25" fmla="*/ 58 h 221"/>
                <a:gd name="T26" fmla="*/ 143 w 195"/>
                <a:gd name="T27" fmla="*/ 0 h 221"/>
                <a:gd name="T28" fmla="*/ 93 w 195"/>
                <a:gd name="T29" fmla="*/ 24 h 221"/>
                <a:gd name="T30" fmla="*/ 57 w 195"/>
                <a:gd name="T31" fmla="*/ 0 h 221"/>
                <a:gd name="T32" fmla="*/ 30 w 195"/>
                <a:gd name="T33" fmla="*/ 18 h 221"/>
                <a:gd name="T34" fmla="*/ 17 w 195"/>
                <a:gd name="T35" fmla="*/ 53 h 221"/>
                <a:gd name="T36" fmla="*/ 23 w 195"/>
                <a:gd name="T37" fmla="*/ 58 h 221"/>
                <a:gd name="T38" fmla="*/ 31 w 195"/>
                <a:gd name="T39" fmla="*/ 47 h 221"/>
                <a:gd name="T40" fmla="*/ 56 w 195"/>
                <a:gd name="T41" fmla="*/ 10 h 221"/>
                <a:gd name="T42" fmla="*/ 68 w 195"/>
                <a:gd name="T43" fmla="*/ 27 h 221"/>
                <a:gd name="T44" fmla="*/ 67 w 195"/>
                <a:gd name="T45" fmla="*/ 37 h 221"/>
                <a:gd name="T46" fmla="*/ 27 w 195"/>
                <a:gd name="T47" fmla="*/ 196 h 221"/>
                <a:gd name="T48" fmla="*/ 93 w 195"/>
                <a:gd name="T49" fmla="*/ 42 h 221"/>
                <a:gd name="T50" fmla="*/ 142 w 195"/>
                <a:gd name="T51" fmla="*/ 10 h 221"/>
                <a:gd name="T52" fmla="*/ 167 w 195"/>
                <a:gd name="T53" fmla="*/ 43 h 221"/>
                <a:gd name="T54" fmla="*/ 149 w 195"/>
                <a:gd name="T55" fmla="*/ 114 h 221"/>
                <a:gd name="T56" fmla="*/ 105 w 195"/>
                <a:gd name="T57" fmla="*/ 147 h 221"/>
                <a:gd name="T58" fmla="*/ 74 w 195"/>
                <a:gd name="T59" fmla="*/ 117 h 221"/>
                <a:gd name="T60" fmla="*/ 75 w 195"/>
                <a:gd name="T61" fmla="*/ 112 h 221"/>
                <a:gd name="T62" fmla="*/ 93 w 195"/>
                <a:gd name="T63" fmla="*/ 4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" h="221">
                  <a:moveTo>
                    <a:pt x="27" y="196"/>
                  </a:moveTo>
                  <a:cubicBezTo>
                    <a:pt x="24" y="206"/>
                    <a:pt x="24" y="209"/>
                    <a:pt x="10" y="209"/>
                  </a:cubicBezTo>
                  <a:cubicBezTo>
                    <a:pt x="5" y="209"/>
                    <a:pt x="0" y="209"/>
                    <a:pt x="0" y="216"/>
                  </a:cubicBezTo>
                  <a:cubicBezTo>
                    <a:pt x="0" y="220"/>
                    <a:pt x="4" y="221"/>
                    <a:pt x="5" y="221"/>
                  </a:cubicBezTo>
                  <a:cubicBezTo>
                    <a:pt x="14" y="221"/>
                    <a:pt x="26" y="220"/>
                    <a:pt x="35" y="220"/>
                  </a:cubicBezTo>
                  <a:cubicBezTo>
                    <a:pt x="47" y="220"/>
                    <a:pt x="60" y="221"/>
                    <a:pt x="72" y="221"/>
                  </a:cubicBezTo>
                  <a:cubicBezTo>
                    <a:pt x="75" y="221"/>
                    <a:pt x="79" y="220"/>
                    <a:pt x="79" y="214"/>
                  </a:cubicBezTo>
                  <a:cubicBezTo>
                    <a:pt x="79" y="209"/>
                    <a:pt x="74" y="209"/>
                    <a:pt x="70" y="209"/>
                  </a:cubicBezTo>
                  <a:cubicBezTo>
                    <a:pt x="62" y="209"/>
                    <a:pt x="53" y="209"/>
                    <a:pt x="53" y="205"/>
                  </a:cubicBezTo>
                  <a:cubicBezTo>
                    <a:pt x="53" y="203"/>
                    <a:pt x="55" y="194"/>
                    <a:pt x="57" y="189"/>
                  </a:cubicBezTo>
                  <a:cubicBezTo>
                    <a:pt x="61" y="170"/>
                    <a:pt x="66" y="151"/>
                    <a:pt x="69" y="137"/>
                  </a:cubicBezTo>
                  <a:cubicBezTo>
                    <a:pt x="74" y="144"/>
                    <a:pt x="84" y="157"/>
                    <a:pt x="105" y="157"/>
                  </a:cubicBezTo>
                  <a:cubicBezTo>
                    <a:pt x="148" y="157"/>
                    <a:pt x="195" y="110"/>
                    <a:pt x="195" y="58"/>
                  </a:cubicBezTo>
                  <a:cubicBezTo>
                    <a:pt x="195" y="17"/>
                    <a:pt x="167" y="0"/>
                    <a:pt x="143" y="0"/>
                  </a:cubicBezTo>
                  <a:cubicBezTo>
                    <a:pt x="121" y="0"/>
                    <a:pt x="103" y="15"/>
                    <a:pt x="93" y="24"/>
                  </a:cubicBezTo>
                  <a:cubicBezTo>
                    <a:pt x="87" y="4"/>
                    <a:pt x="68" y="0"/>
                    <a:pt x="57" y="0"/>
                  </a:cubicBezTo>
                  <a:cubicBezTo>
                    <a:pt x="44" y="0"/>
                    <a:pt x="35" y="9"/>
                    <a:pt x="30" y="18"/>
                  </a:cubicBezTo>
                  <a:cubicBezTo>
                    <a:pt x="23" y="30"/>
                    <a:pt x="17" y="51"/>
                    <a:pt x="17" y="53"/>
                  </a:cubicBezTo>
                  <a:cubicBezTo>
                    <a:pt x="17" y="58"/>
                    <a:pt x="22" y="58"/>
                    <a:pt x="23" y="58"/>
                  </a:cubicBezTo>
                  <a:cubicBezTo>
                    <a:pt x="28" y="58"/>
                    <a:pt x="28" y="57"/>
                    <a:pt x="31" y="47"/>
                  </a:cubicBezTo>
                  <a:cubicBezTo>
                    <a:pt x="36" y="27"/>
                    <a:pt x="43" y="10"/>
                    <a:pt x="56" y="10"/>
                  </a:cubicBezTo>
                  <a:cubicBezTo>
                    <a:pt x="65" y="10"/>
                    <a:pt x="68" y="17"/>
                    <a:pt x="68" y="27"/>
                  </a:cubicBezTo>
                  <a:cubicBezTo>
                    <a:pt x="68" y="31"/>
                    <a:pt x="67" y="35"/>
                    <a:pt x="67" y="37"/>
                  </a:cubicBezTo>
                  <a:lnTo>
                    <a:pt x="27" y="196"/>
                  </a:lnTo>
                  <a:close/>
                  <a:moveTo>
                    <a:pt x="93" y="42"/>
                  </a:moveTo>
                  <a:cubicBezTo>
                    <a:pt x="113" y="15"/>
                    <a:pt x="130" y="10"/>
                    <a:pt x="142" y="10"/>
                  </a:cubicBezTo>
                  <a:cubicBezTo>
                    <a:pt x="155" y="10"/>
                    <a:pt x="167" y="20"/>
                    <a:pt x="167" y="43"/>
                  </a:cubicBezTo>
                  <a:cubicBezTo>
                    <a:pt x="167" y="58"/>
                    <a:pt x="159" y="93"/>
                    <a:pt x="149" y="114"/>
                  </a:cubicBezTo>
                  <a:cubicBezTo>
                    <a:pt x="140" y="131"/>
                    <a:pt x="123" y="147"/>
                    <a:pt x="105" y="147"/>
                  </a:cubicBezTo>
                  <a:cubicBezTo>
                    <a:pt x="81" y="147"/>
                    <a:pt x="74" y="121"/>
                    <a:pt x="74" y="117"/>
                  </a:cubicBezTo>
                  <a:cubicBezTo>
                    <a:pt x="74" y="116"/>
                    <a:pt x="75" y="113"/>
                    <a:pt x="75" y="112"/>
                  </a:cubicBezTo>
                  <a:lnTo>
                    <a:pt x="93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14">
              <a:extLst>
                <a:ext uri="{FF2B5EF4-FFF2-40B4-BE49-F238E27FC236}">
                  <a16:creationId xmlns:a16="http://schemas.microsoft.com/office/drawing/2014/main" id="{2E7BAEDB-A48E-4B6B-A475-117E8A4B687E}"/>
                </a:ext>
              </a:extLst>
            </p:cNvPr>
            <p:cNvSpPr>
              <a:spLocks noChangeArrowheads="1"/>
            </p:cNvSpPr>
            <p:nvPr>
              <p:custDataLst>
                <p:tags r:id="rId54"/>
              </p:custDataLst>
            </p:nvPr>
          </p:nvSpPr>
          <p:spPr bwMode="auto">
            <a:xfrm>
              <a:off x="5915025" y="1944688"/>
              <a:ext cx="373063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115">
              <a:extLst>
                <a:ext uri="{FF2B5EF4-FFF2-40B4-BE49-F238E27FC236}">
                  <a16:creationId xmlns:a16="http://schemas.microsoft.com/office/drawing/2014/main" id="{F1758982-B673-4750-975D-61C399D89FA3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5935663" y="1985963"/>
              <a:ext cx="66675" cy="125413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1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2"/>
                    <a:pt x="51" y="231"/>
                    <a:pt x="64" y="231"/>
                  </a:cubicBezTo>
                  <a:cubicBezTo>
                    <a:pt x="75" y="231"/>
                    <a:pt x="119" y="232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16">
              <a:extLst>
                <a:ext uri="{FF2B5EF4-FFF2-40B4-BE49-F238E27FC236}">
                  <a16:creationId xmlns:a16="http://schemas.microsoft.com/office/drawing/2014/main" id="{934B2AD1-1593-48FF-889E-C8325E95B61E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6038850" y="2058988"/>
              <a:ext cx="122238" cy="9525"/>
            </a:xfrm>
            <a:custGeom>
              <a:avLst/>
              <a:gdLst>
                <a:gd name="T0" fmla="*/ 222 w 236"/>
                <a:gd name="T1" fmla="*/ 17 h 17"/>
                <a:gd name="T2" fmla="*/ 236 w 236"/>
                <a:gd name="T3" fmla="*/ 9 h 17"/>
                <a:gd name="T4" fmla="*/ 222 w 236"/>
                <a:gd name="T5" fmla="*/ 0 h 17"/>
                <a:gd name="T6" fmla="*/ 14 w 236"/>
                <a:gd name="T7" fmla="*/ 0 h 17"/>
                <a:gd name="T8" fmla="*/ 0 w 236"/>
                <a:gd name="T9" fmla="*/ 8 h 17"/>
                <a:gd name="T10" fmla="*/ 14 w 236"/>
                <a:gd name="T11" fmla="*/ 17 h 17"/>
                <a:gd name="T12" fmla="*/ 222 w 236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6" h="17">
                  <a:moveTo>
                    <a:pt x="222" y="17"/>
                  </a:moveTo>
                  <a:cubicBezTo>
                    <a:pt x="227" y="17"/>
                    <a:pt x="236" y="17"/>
                    <a:pt x="236" y="9"/>
                  </a:cubicBezTo>
                  <a:cubicBezTo>
                    <a:pt x="236" y="0"/>
                    <a:pt x="228" y="0"/>
                    <a:pt x="222" y="0"/>
                  </a:cubicBezTo>
                  <a:lnTo>
                    <a:pt x="14" y="0"/>
                  </a:lnTo>
                  <a:cubicBezTo>
                    <a:pt x="8" y="0"/>
                    <a:pt x="0" y="0"/>
                    <a:pt x="0" y="8"/>
                  </a:cubicBezTo>
                  <a:cubicBezTo>
                    <a:pt x="0" y="17"/>
                    <a:pt x="8" y="17"/>
                    <a:pt x="14" y="17"/>
                  </a:cubicBezTo>
                  <a:lnTo>
                    <a:pt x="222" y="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117">
              <a:extLst>
                <a:ext uri="{FF2B5EF4-FFF2-40B4-BE49-F238E27FC236}">
                  <a16:creationId xmlns:a16="http://schemas.microsoft.com/office/drawing/2014/main" id="{BDDDCDD6-7346-46B7-B8E9-11756AD7B81D}"/>
                </a:ext>
              </a:extLst>
            </p:cNvPr>
            <p:cNvSpPr>
              <a:spLocks noEditPoints="1"/>
            </p:cNvSpPr>
            <p:nvPr>
              <p:custDataLst>
                <p:tags r:id="rId57"/>
              </p:custDataLst>
            </p:nvPr>
          </p:nvSpPr>
          <p:spPr bwMode="auto">
            <a:xfrm>
              <a:off x="6180138" y="2027238"/>
              <a:ext cx="101600" cy="120650"/>
            </a:xfrm>
            <a:custGeom>
              <a:avLst/>
              <a:gdLst>
                <a:gd name="T0" fmla="*/ 27 w 195"/>
                <a:gd name="T1" fmla="*/ 196 h 222"/>
                <a:gd name="T2" fmla="*/ 10 w 195"/>
                <a:gd name="T3" fmla="*/ 209 h 222"/>
                <a:gd name="T4" fmla="*/ 0 w 195"/>
                <a:gd name="T5" fmla="*/ 216 h 222"/>
                <a:gd name="T6" fmla="*/ 5 w 195"/>
                <a:gd name="T7" fmla="*/ 222 h 222"/>
                <a:gd name="T8" fmla="*/ 35 w 195"/>
                <a:gd name="T9" fmla="*/ 220 h 222"/>
                <a:gd name="T10" fmla="*/ 72 w 195"/>
                <a:gd name="T11" fmla="*/ 222 h 222"/>
                <a:gd name="T12" fmla="*/ 79 w 195"/>
                <a:gd name="T13" fmla="*/ 214 h 222"/>
                <a:gd name="T14" fmla="*/ 70 w 195"/>
                <a:gd name="T15" fmla="*/ 209 h 222"/>
                <a:gd name="T16" fmla="*/ 53 w 195"/>
                <a:gd name="T17" fmla="*/ 205 h 222"/>
                <a:gd name="T18" fmla="*/ 57 w 195"/>
                <a:gd name="T19" fmla="*/ 189 h 222"/>
                <a:gd name="T20" fmla="*/ 69 w 195"/>
                <a:gd name="T21" fmla="*/ 137 h 222"/>
                <a:gd name="T22" fmla="*/ 105 w 195"/>
                <a:gd name="T23" fmla="*/ 157 h 222"/>
                <a:gd name="T24" fmla="*/ 195 w 195"/>
                <a:gd name="T25" fmla="*/ 58 h 222"/>
                <a:gd name="T26" fmla="*/ 143 w 195"/>
                <a:gd name="T27" fmla="*/ 0 h 222"/>
                <a:gd name="T28" fmla="*/ 93 w 195"/>
                <a:gd name="T29" fmla="*/ 25 h 222"/>
                <a:gd name="T30" fmla="*/ 57 w 195"/>
                <a:gd name="T31" fmla="*/ 0 h 222"/>
                <a:gd name="T32" fmla="*/ 30 w 195"/>
                <a:gd name="T33" fmla="*/ 19 h 222"/>
                <a:gd name="T34" fmla="*/ 17 w 195"/>
                <a:gd name="T35" fmla="*/ 53 h 222"/>
                <a:gd name="T36" fmla="*/ 23 w 195"/>
                <a:gd name="T37" fmla="*/ 58 h 222"/>
                <a:gd name="T38" fmla="*/ 31 w 195"/>
                <a:gd name="T39" fmla="*/ 48 h 222"/>
                <a:gd name="T40" fmla="*/ 56 w 195"/>
                <a:gd name="T41" fmla="*/ 10 h 222"/>
                <a:gd name="T42" fmla="*/ 68 w 195"/>
                <a:gd name="T43" fmla="*/ 27 h 222"/>
                <a:gd name="T44" fmla="*/ 67 w 195"/>
                <a:gd name="T45" fmla="*/ 37 h 222"/>
                <a:gd name="T46" fmla="*/ 27 w 195"/>
                <a:gd name="T47" fmla="*/ 196 h 222"/>
                <a:gd name="T48" fmla="*/ 93 w 195"/>
                <a:gd name="T49" fmla="*/ 42 h 222"/>
                <a:gd name="T50" fmla="*/ 142 w 195"/>
                <a:gd name="T51" fmla="*/ 10 h 222"/>
                <a:gd name="T52" fmla="*/ 167 w 195"/>
                <a:gd name="T53" fmla="*/ 44 h 222"/>
                <a:gd name="T54" fmla="*/ 149 w 195"/>
                <a:gd name="T55" fmla="*/ 114 h 222"/>
                <a:gd name="T56" fmla="*/ 105 w 195"/>
                <a:gd name="T57" fmla="*/ 148 h 222"/>
                <a:gd name="T58" fmla="*/ 74 w 195"/>
                <a:gd name="T59" fmla="*/ 117 h 222"/>
                <a:gd name="T60" fmla="*/ 75 w 195"/>
                <a:gd name="T61" fmla="*/ 112 h 222"/>
                <a:gd name="T62" fmla="*/ 93 w 195"/>
                <a:gd name="T63" fmla="*/ 4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5" h="222">
                  <a:moveTo>
                    <a:pt x="27" y="196"/>
                  </a:moveTo>
                  <a:cubicBezTo>
                    <a:pt x="24" y="206"/>
                    <a:pt x="24" y="209"/>
                    <a:pt x="10" y="209"/>
                  </a:cubicBezTo>
                  <a:cubicBezTo>
                    <a:pt x="5" y="209"/>
                    <a:pt x="0" y="209"/>
                    <a:pt x="0" y="216"/>
                  </a:cubicBezTo>
                  <a:cubicBezTo>
                    <a:pt x="0" y="220"/>
                    <a:pt x="4" y="222"/>
                    <a:pt x="5" y="222"/>
                  </a:cubicBezTo>
                  <a:cubicBezTo>
                    <a:pt x="14" y="222"/>
                    <a:pt x="26" y="220"/>
                    <a:pt x="35" y="220"/>
                  </a:cubicBezTo>
                  <a:cubicBezTo>
                    <a:pt x="47" y="220"/>
                    <a:pt x="60" y="222"/>
                    <a:pt x="72" y="222"/>
                  </a:cubicBezTo>
                  <a:cubicBezTo>
                    <a:pt x="75" y="222"/>
                    <a:pt x="79" y="221"/>
                    <a:pt x="79" y="214"/>
                  </a:cubicBezTo>
                  <a:cubicBezTo>
                    <a:pt x="79" y="209"/>
                    <a:pt x="74" y="209"/>
                    <a:pt x="70" y="209"/>
                  </a:cubicBezTo>
                  <a:cubicBezTo>
                    <a:pt x="62" y="209"/>
                    <a:pt x="53" y="209"/>
                    <a:pt x="53" y="205"/>
                  </a:cubicBezTo>
                  <a:cubicBezTo>
                    <a:pt x="53" y="203"/>
                    <a:pt x="55" y="194"/>
                    <a:pt x="57" y="189"/>
                  </a:cubicBezTo>
                  <a:cubicBezTo>
                    <a:pt x="61" y="170"/>
                    <a:pt x="66" y="151"/>
                    <a:pt x="69" y="137"/>
                  </a:cubicBezTo>
                  <a:cubicBezTo>
                    <a:pt x="74" y="144"/>
                    <a:pt x="84" y="157"/>
                    <a:pt x="105" y="157"/>
                  </a:cubicBezTo>
                  <a:cubicBezTo>
                    <a:pt x="148" y="157"/>
                    <a:pt x="195" y="110"/>
                    <a:pt x="195" y="58"/>
                  </a:cubicBezTo>
                  <a:cubicBezTo>
                    <a:pt x="195" y="18"/>
                    <a:pt x="167" y="0"/>
                    <a:pt x="143" y="0"/>
                  </a:cubicBezTo>
                  <a:cubicBezTo>
                    <a:pt x="121" y="0"/>
                    <a:pt x="103" y="15"/>
                    <a:pt x="93" y="25"/>
                  </a:cubicBezTo>
                  <a:cubicBezTo>
                    <a:pt x="87" y="5"/>
                    <a:pt x="68" y="0"/>
                    <a:pt x="57" y="0"/>
                  </a:cubicBezTo>
                  <a:cubicBezTo>
                    <a:pt x="44" y="0"/>
                    <a:pt x="35" y="9"/>
                    <a:pt x="30" y="19"/>
                  </a:cubicBezTo>
                  <a:cubicBezTo>
                    <a:pt x="23" y="30"/>
                    <a:pt x="17" y="51"/>
                    <a:pt x="17" y="53"/>
                  </a:cubicBezTo>
                  <a:cubicBezTo>
                    <a:pt x="17" y="58"/>
                    <a:pt x="22" y="58"/>
                    <a:pt x="23" y="58"/>
                  </a:cubicBezTo>
                  <a:cubicBezTo>
                    <a:pt x="28" y="58"/>
                    <a:pt x="28" y="57"/>
                    <a:pt x="31" y="48"/>
                  </a:cubicBezTo>
                  <a:cubicBezTo>
                    <a:pt x="36" y="27"/>
                    <a:pt x="43" y="10"/>
                    <a:pt x="56" y="10"/>
                  </a:cubicBezTo>
                  <a:cubicBezTo>
                    <a:pt x="65" y="10"/>
                    <a:pt x="68" y="18"/>
                    <a:pt x="68" y="27"/>
                  </a:cubicBezTo>
                  <a:cubicBezTo>
                    <a:pt x="68" y="31"/>
                    <a:pt x="67" y="35"/>
                    <a:pt x="67" y="37"/>
                  </a:cubicBezTo>
                  <a:lnTo>
                    <a:pt x="27" y="196"/>
                  </a:lnTo>
                  <a:close/>
                  <a:moveTo>
                    <a:pt x="93" y="42"/>
                  </a:moveTo>
                  <a:cubicBezTo>
                    <a:pt x="113" y="15"/>
                    <a:pt x="130" y="10"/>
                    <a:pt x="142" y="10"/>
                  </a:cubicBezTo>
                  <a:cubicBezTo>
                    <a:pt x="155" y="10"/>
                    <a:pt x="167" y="20"/>
                    <a:pt x="167" y="44"/>
                  </a:cubicBezTo>
                  <a:cubicBezTo>
                    <a:pt x="167" y="58"/>
                    <a:pt x="159" y="94"/>
                    <a:pt x="149" y="114"/>
                  </a:cubicBezTo>
                  <a:cubicBezTo>
                    <a:pt x="140" y="131"/>
                    <a:pt x="123" y="148"/>
                    <a:pt x="105" y="148"/>
                  </a:cubicBezTo>
                  <a:cubicBezTo>
                    <a:pt x="81" y="148"/>
                    <a:pt x="74" y="121"/>
                    <a:pt x="74" y="117"/>
                  </a:cubicBezTo>
                  <a:cubicBezTo>
                    <a:pt x="74" y="116"/>
                    <a:pt x="75" y="113"/>
                    <a:pt x="75" y="112"/>
                  </a:cubicBezTo>
                  <a:lnTo>
                    <a:pt x="93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18">
              <a:extLst>
                <a:ext uri="{FF2B5EF4-FFF2-40B4-BE49-F238E27FC236}">
                  <a16:creationId xmlns:a16="http://schemas.microsoft.com/office/drawing/2014/main" id="{B23938BE-563B-40B3-AB46-02E861BC0DCA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6391275" y="1836738"/>
              <a:ext cx="171450" cy="180975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8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2 h 332"/>
                <a:gd name="T28" fmla="*/ 17 w 332"/>
                <a:gd name="T29" fmla="*/ 312 h 332"/>
                <a:gd name="T30" fmla="*/ 0 w 332"/>
                <a:gd name="T31" fmla="*/ 322 h 332"/>
                <a:gd name="T32" fmla="*/ 17 w 332"/>
                <a:gd name="T33" fmla="*/ 332 h 332"/>
                <a:gd name="T34" fmla="*/ 315 w 332"/>
                <a:gd name="T35" fmla="*/ 332 h 332"/>
                <a:gd name="T36" fmla="*/ 332 w 332"/>
                <a:gd name="T37" fmla="*/ 322 h 332"/>
                <a:gd name="T38" fmla="*/ 315 w 332"/>
                <a:gd name="T39" fmla="*/ 312 h 332"/>
                <a:gd name="T40" fmla="*/ 176 w 332"/>
                <a:gd name="T41" fmla="*/ 312 h 332"/>
                <a:gd name="T42" fmla="*/ 176 w 332"/>
                <a:gd name="T4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4" y="176"/>
                    <a:pt x="332" y="176"/>
                    <a:pt x="332" y="166"/>
                  </a:cubicBezTo>
                  <a:cubicBezTo>
                    <a:pt x="332" y="156"/>
                    <a:pt x="324" y="156"/>
                    <a:pt x="315" y="156"/>
                  </a:cubicBezTo>
                  <a:lnTo>
                    <a:pt x="176" y="156"/>
                  </a:lnTo>
                  <a:lnTo>
                    <a:pt x="176" y="18"/>
                  </a:lnTo>
                  <a:cubicBezTo>
                    <a:pt x="176" y="10"/>
                    <a:pt x="176" y="0"/>
                    <a:pt x="166" y="0"/>
                  </a:cubicBezTo>
                  <a:cubicBezTo>
                    <a:pt x="156" y="0"/>
                    <a:pt x="156" y="9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7" y="176"/>
                  </a:cubicBezTo>
                  <a:lnTo>
                    <a:pt x="156" y="176"/>
                  </a:lnTo>
                  <a:lnTo>
                    <a:pt x="156" y="312"/>
                  </a:lnTo>
                  <a:lnTo>
                    <a:pt x="17" y="312"/>
                  </a:lnTo>
                  <a:cubicBezTo>
                    <a:pt x="9" y="312"/>
                    <a:pt x="0" y="312"/>
                    <a:pt x="0" y="322"/>
                  </a:cubicBezTo>
                  <a:cubicBezTo>
                    <a:pt x="0" y="332"/>
                    <a:pt x="9" y="332"/>
                    <a:pt x="17" y="332"/>
                  </a:cubicBezTo>
                  <a:lnTo>
                    <a:pt x="315" y="332"/>
                  </a:lnTo>
                  <a:cubicBezTo>
                    <a:pt x="324" y="332"/>
                    <a:pt x="332" y="332"/>
                    <a:pt x="332" y="322"/>
                  </a:cubicBezTo>
                  <a:cubicBezTo>
                    <a:pt x="332" y="312"/>
                    <a:pt x="324" y="312"/>
                    <a:pt x="315" y="312"/>
                  </a:cubicBezTo>
                  <a:lnTo>
                    <a:pt x="176" y="312"/>
                  </a:ln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19">
              <a:extLst>
                <a:ext uri="{FF2B5EF4-FFF2-40B4-BE49-F238E27FC236}">
                  <a16:creationId xmlns:a16="http://schemas.microsoft.com/office/drawing/2014/main" id="{DA6F5E9A-FBDA-4106-9816-EA9F571C2EF0}"/>
                </a:ext>
              </a:extLst>
            </p:cNvPr>
            <p:cNvSpPr>
              <a:spLocks noEditPoints="1"/>
            </p:cNvSpPr>
            <p:nvPr>
              <p:custDataLst>
                <p:tags r:id="rId59"/>
              </p:custDataLst>
            </p:nvPr>
          </p:nvSpPr>
          <p:spPr bwMode="auto">
            <a:xfrm>
              <a:off x="6648450" y="1827213"/>
              <a:ext cx="179388" cy="196850"/>
            </a:xfrm>
            <a:custGeom>
              <a:avLst/>
              <a:gdLst>
                <a:gd name="T0" fmla="*/ 345 w 345"/>
                <a:gd name="T1" fmla="*/ 135 h 363"/>
                <a:gd name="T2" fmla="*/ 218 w 345"/>
                <a:gd name="T3" fmla="*/ 0 h 363"/>
                <a:gd name="T4" fmla="*/ 0 w 345"/>
                <a:gd name="T5" fmla="*/ 230 h 363"/>
                <a:gd name="T6" fmla="*/ 128 w 345"/>
                <a:gd name="T7" fmla="*/ 363 h 363"/>
                <a:gd name="T8" fmla="*/ 345 w 345"/>
                <a:gd name="T9" fmla="*/ 135 h 363"/>
                <a:gd name="T10" fmla="*/ 131 w 345"/>
                <a:gd name="T11" fmla="*/ 350 h 363"/>
                <a:gd name="T12" fmla="*/ 47 w 345"/>
                <a:gd name="T13" fmla="*/ 244 h 363"/>
                <a:gd name="T14" fmla="*/ 92 w 345"/>
                <a:gd name="T15" fmla="*/ 91 h 363"/>
                <a:gd name="T16" fmla="*/ 215 w 345"/>
                <a:gd name="T17" fmla="*/ 13 h 363"/>
                <a:gd name="T18" fmla="*/ 300 w 345"/>
                <a:gd name="T19" fmla="*/ 115 h 363"/>
                <a:gd name="T20" fmla="*/ 237 w 345"/>
                <a:gd name="T21" fmla="*/ 290 h 363"/>
                <a:gd name="T22" fmla="*/ 131 w 345"/>
                <a:gd name="T23" fmla="*/ 35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363">
                  <a:moveTo>
                    <a:pt x="345" y="135"/>
                  </a:moveTo>
                  <a:cubicBezTo>
                    <a:pt x="345" y="54"/>
                    <a:pt x="292" y="0"/>
                    <a:pt x="218" y="0"/>
                  </a:cubicBezTo>
                  <a:cubicBezTo>
                    <a:pt x="110" y="0"/>
                    <a:pt x="0" y="114"/>
                    <a:pt x="0" y="230"/>
                  </a:cubicBezTo>
                  <a:cubicBezTo>
                    <a:pt x="0" y="313"/>
                    <a:pt x="56" y="363"/>
                    <a:pt x="128" y="363"/>
                  </a:cubicBezTo>
                  <a:cubicBezTo>
                    <a:pt x="233" y="363"/>
                    <a:pt x="345" y="254"/>
                    <a:pt x="345" y="135"/>
                  </a:cubicBezTo>
                  <a:close/>
                  <a:moveTo>
                    <a:pt x="131" y="350"/>
                  </a:moveTo>
                  <a:cubicBezTo>
                    <a:pt x="81" y="350"/>
                    <a:pt x="47" y="310"/>
                    <a:pt x="47" y="244"/>
                  </a:cubicBezTo>
                  <a:cubicBezTo>
                    <a:pt x="47" y="222"/>
                    <a:pt x="53" y="149"/>
                    <a:pt x="92" y="91"/>
                  </a:cubicBezTo>
                  <a:cubicBezTo>
                    <a:pt x="126" y="39"/>
                    <a:pt x="175" y="13"/>
                    <a:pt x="215" y="13"/>
                  </a:cubicBezTo>
                  <a:cubicBezTo>
                    <a:pt x="255" y="13"/>
                    <a:pt x="300" y="41"/>
                    <a:pt x="300" y="115"/>
                  </a:cubicBezTo>
                  <a:cubicBezTo>
                    <a:pt x="300" y="151"/>
                    <a:pt x="287" y="229"/>
                    <a:pt x="237" y="290"/>
                  </a:cubicBezTo>
                  <a:cubicBezTo>
                    <a:pt x="214" y="321"/>
                    <a:pt x="173" y="350"/>
                    <a:pt x="131" y="3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20">
              <a:extLst>
                <a:ext uri="{FF2B5EF4-FFF2-40B4-BE49-F238E27FC236}">
                  <a16:creationId xmlns:a16="http://schemas.microsoft.com/office/drawing/2014/main" id="{3E51B333-3764-4052-88D3-ADB03962AD93}"/>
                </a:ext>
              </a:extLst>
            </p:cNvPr>
            <p:cNvSpPr>
              <a:spLocks/>
            </p:cNvSpPr>
            <p:nvPr>
              <p:custDataLst>
                <p:tags r:id="rId60"/>
              </p:custDataLst>
            </p:nvPr>
          </p:nvSpPr>
          <p:spPr bwMode="auto">
            <a:xfrm>
              <a:off x="6865938" y="1814513"/>
              <a:ext cx="60325" cy="2714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21">
              <a:extLst>
                <a:ext uri="{FF2B5EF4-FFF2-40B4-BE49-F238E27FC236}">
                  <a16:creationId xmlns:a16="http://schemas.microsoft.com/office/drawing/2014/main" id="{6BA3B42D-0FD9-4EA9-8D41-964BDD480EB2}"/>
                </a:ext>
              </a:extLst>
            </p:cNvPr>
            <p:cNvSpPr>
              <a:spLocks/>
            </p:cNvSpPr>
            <p:nvPr>
              <p:custDataLst>
                <p:tags r:id="rId61"/>
              </p:custDataLst>
            </p:nvPr>
          </p:nvSpPr>
          <p:spPr bwMode="auto">
            <a:xfrm>
              <a:off x="7121525" y="1785938"/>
              <a:ext cx="66675" cy="125413"/>
            </a:xfrm>
            <a:custGeom>
              <a:avLst/>
              <a:gdLst>
                <a:gd name="T0" fmla="*/ 78 w 127"/>
                <a:gd name="T1" fmla="*/ 10 h 232"/>
                <a:gd name="T2" fmla="*/ 68 w 127"/>
                <a:gd name="T3" fmla="*/ 0 h 232"/>
                <a:gd name="T4" fmla="*/ 0 w 127"/>
                <a:gd name="T5" fmla="*/ 22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8 w 127"/>
                <a:gd name="T27" fmla="*/ 203 h 232"/>
                <a:gd name="T28" fmla="*/ 78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8" y="10"/>
                  </a:moveTo>
                  <a:cubicBezTo>
                    <a:pt x="78" y="1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5"/>
                    <a:pt x="78" y="203"/>
                  </a:cubicBezTo>
                  <a:lnTo>
                    <a:pt x="78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Rectangle 122">
              <a:extLst>
                <a:ext uri="{FF2B5EF4-FFF2-40B4-BE49-F238E27FC236}">
                  <a16:creationId xmlns:a16="http://schemas.microsoft.com/office/drawing/2014/main" id="{BAEFF84D-DFB9-42D4-87C4-A85DD1F1AAB7}"/>
                </a:ext>
              </a:extLst>
            </p:cNvPr>
            <p:cNvSpPr>
              <a:spLocks noChangeArrowheads="1"/>
            </p:cNvSpPr>
            <p:nvPr>
              <p:custDataLst>
                <p:tags r:id="rId62"/>
              </p:custDataLst>
            </p:nvPr>
          </p:nvSpPr>
          <p:spPr bwMode="auto">
            <a:xfrm>
              <a:off x="6972300" y="1944688"/>
              <a:ext cx="361950" cy="11113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23">
              <a:extLst>
                <a:ext uri="{FF2B5EF4-FFF2-40B4-BE49-F238E27FC236}">
                  <a16:creationId xmlns:a16="http://schemas.microsoft.com/office/drawing/2014/main" id="{33768245-DF8D-485E-B922-AAB9B03A432E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6980238" y="2003425"/>
              <a:ext cx="60325" cy="120650"/>
            </a:xfrm>
            <a:custGeom>
              <a:avLst/>
              <a:gdLst>
                <a:gd name="T0" fmla="*/ 71 w 117"/>
                <a:gd name="T1" fmla="*/ 80 h 222"/>
                <a:gd name="T2" fmla="*/ 106 w 117"/>
                <a:gd name="T3" fmla="*/ 80 h 222"/>
                <a:gd name="T4" fmla="*/ 117 w 117"/>
                <a:gd name="T5" fmla="*/ 73 h 222"/>
                <a:gd name="T6" fmla="*/ 107 w 117"/>
                <a:gd name="T7" fmla="*/ 68 h 222"/>
                <a:gd name="T8" fmla="*/ 74 w 117"/>
                <a:gd name="T9" fmla="*/ 68 h 222"/>
                <a:gd name="T10" fmla="*/ 87 w 117"/>
                <a:gd name="T11" fmla="*/ 16 h 222"/>
                <a:gd name="T12" fmla="*/ 88 w 117"/>
                <a:gd name="T13" fmla="*/ 11 h 222"/>
                <a:gd name="T14" fmla="*/ 76 w 117"/>
                <a:gd name="T15" fmla="*/ 0 h 222"/>
                <a:gd name="T16" fmla="*/ 60 w 117"/>
                <a:gd name="T17" fmla="*/ 15 h 222"/>
                <a:gd name="T18" fmla="*/ 46 w 117"/>
                <a:gd name="T19" fmla="*/ 68 h 222"/>
                <a:gd name="T20" fmla="*/ 11 w 117"/>
                <a:gd name="T21" fmla="*/ 68 h 222"/>
                <a:gd name="T22" fmla="*/ 0 w 117"/>
                <a:gd name="T23" fmla="*/ 75 h 222"/>
                <a:gd name="T24" fmla="*/ 10 w 117"/>
                <a:gd name="T25" fmla="*/ 80 h 222"/>
                <a:gd name="T26" fmla="*/ 43 w 117"/>
                <a:gd name="T27" fmla="*/ 80 h 222"/>
                <a:gd name="T28" fmla="*/ 23 w 117"/>
                <a:gd name="T29" fmla="*/ 163 h 222"/>
                <a:gd name="T30" fmla="*/ 17 w 117"/>
                <a:gd name="T31" fmla="*/ 188 h 222"/>
                <a:gd name="T32" fmla="*/ 55 w 117"/>
                <a:gd name="T33" fmla="*/ 222 h 222"/>
                <a:gd name="T34" fmla="*/ 115 w 117"/>
                <a:gd name="T35" fmla="*/ 168 h 222"/>
                <a:gd name="T36" fmla="*/ 110 w 117"/>
                <a:gd name="T37" fmla="*/ 164 h 222"/>
                <a:gd name="T38" fmla="*/ 102 w 117"/>
                <a:gd name="T39" fmla="*/ 170 h 222"/>
                <a:gd name="T40" fmla="*/ 56 w 117"/>
                <a:gd name="T41" fmla="*/ 212 h 222"/>
                <a:gd name="T42" fmla="*/ 44 w 117"/>
                <a:gd name="T43" fmla="*/ 195 h 222"/>
                <a:gd name="T44" fmla="*/ 46 w 117"/>
                <a:gd name="T45" fmla="*/ 180 h 222"/>
                <a:gd name="T46" fmla="*/ 71 w 117"/>
                <a:gd name="T47" fmla="*/ 8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7" h="222">
                  <a:moveTo>
                    <a:pt x="71" y="80"/>
                  </a:moveTo>
                  <a:lnTo>
                    <a:pt x="106" y="80"/>
                  </a:lnTo>
                  <a:cubicBezTo>
                    <a:pt x="113" y="80"/>
                    <a:pt x="117" y="80"/>
                    <a:pt x="117" y="73"/>
                  </a:cubicBezTo>
                  <a:cubicBezTo>
                    <a:pt x="117" y="68"/>
                    <a:pt x="113" y="68"/>
                    <a:pt x="107" y="68"/>
                  </a:cubicBezTo>
                  <a:lnTo>
                    <a:pt x="74" y="68"/>
                  </a:lnTo>
                  <a:lnTo>
                    <a:pt x="87" y="16"/>
                  </a:lnTo>
                  <a:cubicBezTo>
                    <a:pt x="87" y="14"/>
                    <a:pt x="88" y="13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7" y="0"/>
                    <a:pt x="62" y="6"/>
                    <a:pt x="60" y="15"/>
                  </a:cubicBezTo>
                  <a:cubicBezTo>
                    <a:pt x="57" y="24"/>
                    <a:pt x="62" y="7"/>
                    <a:pt x="46" y="68"/>
                  </a:cubicBezTo>
                  <a:lnTo>
                    <a:pt x="11" y="68"/>
                  </a:lnTo>
                  <a:cubicBezTo>
                    <a:pt x="4" y="68"/>
                    <a:pt x="0" y="68"/>
                    <a:pt x="0" y="75"/>
                  </a:cubicBezTo>
                  <a:cubicBezTo>
                    <a:pt x="0" y="80"/>
                    <a:pt x="4" y="80"/>
                    <a:pt x="10" y="80"/>
                  </a:cubicBezTo>
                  <a:lnTo>
                    <a:pt x="43" y="80"/>
                  </a:lnTo>
                  <a:lnTo>
                    <a:pt x="23" y="163"/>
                  </a:lnTo>
                  <a:cubicBezTo>
                    <a:pt x="21" y="171"/>
                    <a:pt x="17" y="184"/>
                    <a:pt x="17" y="188"/>
                  </a:cubicBezTo>
                  <a:cubicBezTo>
                    <a:pt x="17" y="209"/>
                    <a:pt x="35" y="222"/>
                    <a:pt x="55" y="222"/>
                  </a:cubicBezTo>
                  <a:cubicBezTo>
                    <a:pt x="93" y="222"/>
                    <a:pt x="115" y="173"/>
                    <a:pt x="115" y="168"/>
                  </a:cubicBezTo>
                  <a:cubicBezTo>
                    <a:pt x="115" y="164"/>
                    <a:pt x="111" y="164"/>
                    <a:pt x="110" y="164"/>
                  </a:cubicBezTo>
                  <a:cubicBezTo>
                    <a:pt x="106" y="164"/>
                    <a:pt x="105" y="164"/>
                    <a:pt x="102" y="170"/>
                  </a:cubicBezTo>
                  <a:cubicBezTo>
                    <a:pt x="93" y="192"/>
                    <a:pt x="75" y="212"/>
                    <a:pt x="56" y="212"/>
                  </a:cubicBezTo>
                  <a:cubicBezTo>
                    <a:pt x="48" y="212"/>
                    <a:pt x="44" y="207"/>
                    <a:pt x="44" y="195"/>
                  </a:cubicBezTo>
                  <a:cubicBezTo>
                    <a:pt x="44" y="191"/>
                    <a:pt x="45" y="184"/>
                    <a:pt x="46" y="180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24">
              <a:extLst>
                <a:ext uri="{FF2B5EF4-FFF2-40B4-BE49-F238E27FC236}">
                  <a16:creationId xmlns:a16="http://schemas.microsoft.com/office/drawing/2014/main" id="{B2F8098E-D8B6-4712-84ED-618785D851F8}"/>
                </a:ext>
              </a:extLst>
            </p:cNvPr>
            <p:cNvSpPr>
              <a:spLocks/>
            </p:cNvSpPr>
            <p:nvPr>
              <p:custDataLst>
                <p:tags r:id="rId64"/>
              </p:custDataLst>
            </p:nvPr>
          </p:nvSpPr>
          <p:spPr bwMode="auto">
            <a:xfrm>
              <a:off x="7069138" y="1978025"/>
              <a:ext cx="52388" cy="90488"/>
            </a:xfrm>
            <a:custGeom>
              <a:avLst/>
              <a:gdLst>
                <a:gd name="T0" fmla="*/ 63 w 102"/>
                <a:gd name="T1" fmla="*/ 7 h 165"/>
                <a:gd name="T2" fmla="*/ 54 w 102"/>
                <a:gd name="T3" fmla="*/ 0 h 165"/>
                <a:gd name="T4" fmla="*/ 4 w 102"/>
                <a:gd name="T5" fmla="*/ 16 h 165"/>
                <a:gd name="T6" fmla="*/ 0 w 102"/>
                <a:gd name="T7" fmla="*/ 16 h 165"/>
                <a:gd name="T8" fmla="*/ 0 w 102"/>
                <a:gd name="T9" fmla="*/ 27 h 165"/>
                <a:gd name="T10" fmla="*/ 4 w 102"/>
                <a:gd name="T11" fmla="*/ 27 h 165"/>
                <a:gd name="T12" fmla="*/ 41 w 102"/>
                <a:gd name="T13" fmla="*/ 20 h 165"/>
                <a:gd name="T14" fmla="*/ 41 w 102"/>
                <a:gd name="T15" fmla="*/ 144 h 165"/>
                <a:gd name="T16" fmla="*/ 14 w 102"/>
                <a:gd name="T17" fmla="*/ 154 h 165"/>
                <a:gd name="T18" fmla="*/ 2 w 102"/>
                <a:gd name="T19" fmla="*/ 154 h 165"/>
                <a:gd name="T20" fmla="*/ 2 w 102"/>
                <a:gd name="T21" fmla="*/ 165 h 165"/>
                <a:gd name="T22" fmla="*/ 52 w 102"/>
                <a:gd name="T23" fmla="*/ 164 h 165"/>
                <a:gd name="T24" fmla="*/ 102 w 102"/>
                <a:gd name="T25" fmla="*/ 165 h 165"/>
                <a:gd name="T26" fmla="*/ 102 w 102"/>
                <a:gd name="T27" fmla="*/ 154 h 165"/>
                <a:gd name="T28" fmla="*/ 90 w 102"/>
                <a:gd name="T29" fmla="*/ 154 h 165"/>
                <a:gd name="T30" fmla="*/ 63 w 102"/>
                <a:gd name="T31" fmla="*/ 144 h 165"/>
                <a:gd name="T32" fmla="*/ 63 w 102"/>
                <a:gd name="T33" fmla="*/ 7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65">
                  <a:moveTo>
                    <a:pt x="63" y="7"/>
                  </a:moveTo>
                  <a:cubicBezTo>
                    <a:pt x="63" y="0"/>
                    <a:pt x="63" y="0"/>
                    <a:pt x="54" y="0"/>
                  </a:cubicBezTo>
                  <a:cubicBezTo>
                    <a:pt x="37" y="16"/>
                    <a:pt x="9" y="16"/>
                    <a:pt x="4" y="16"/>
                  </a:cubicBezTo>
                  <a:lnTo>
                    <a:pt x="0" y="16"/>
                  </a:lnTo>
                  <a:lnTo>
                    <a:pt x="0" y="27"/>
                  </a:lnTo>
                  <a:lnTo>
                    <a:pt x="4" y="27"/>
                  </a:lnTo>
                  <a:cubicBezTo>
                    <a:pt x="10" y="27"/>
                    <a:pt x="26" y="26"/>
                    <a:pt x="41" y="20"/>
                  </a:cubicBezTo>
                  <a:lnTo>
                    <a:pt x="41" y="144"/>
                  </a:lnTo>
                  <a:cubicBezTo>
                    <a:pt x="41" y="152"/>
                    <a:pt x="41" y="154"/>
                    <a:pt x="14" y="154"/>
                  </a:cubicBezTo>
                  <a:lnTo>
                    <a:pt x="2" y="154"/>
                  </a:lnTo>
                  <a:lnTo>
                    <a:pt x="2" y="165"/>
                  </a:lnTo>
                  <a:cubicBezTo>
                    <a:pt x="15" y="164"/>
                    <a:pt x="38" y="164"/>
                    <a:pt x="52" y="164"/>
                  </a:cubicBezTo>
                  <a:cubicBezTo>
                    <a:pt x="66" y="164"/>
                    <a:pt x="88" y="164"/>
                    <a:pt x="102" y="165"/>
                  </a:cubicBezTo>
                  <a:lnTo>
                    <a:pt x="102" y="154"/>
                  </a:lnTo>
                  <a:lnTo>
                    <a:pt x="90" y="154"/>
                  </a:lnTo>
                  <a:cubicBezTo>
                    <a:pt x="63" y="154"/>
                    <a:pt x="63" y="152"/>
                    <a:pt x="63" y="144"/>
                  </a:cubicBezTo>
                  <a:lnTo>
                    <a:pt x="63" y="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25">
              <a:extLst>
                <a:ext uri="{FF2B5EF4-FFF2-40B4-BE49-F238E27FC236}">
                  <a16:creationId xmlns:a16="http://schemas.microsoft.com/office/drawing/2014/main" id="{FEB17745-1163-4E27-B7A9-BDEA928D0149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7154863" y="1966913"/>
              <a:ext cx="61913" cy="134938"/>
            </a:xfrm>
            <a:custGeom>
              <a:avLst/>
              <a:gdLst>
                <a:gd name="T0" fmla="*/ 119 w 121"/>
                <a:gd name="T1" fmla="*/ 12 h 248"/>
                <a:gd name="T2" fmla="*/ 121 w 121"/>
                <a:gd name="T3" fmla="*/ 7 h 248"/>
                <a:gd name="T4" fmla="*/ 114 w 121"/>
                <a:gd name="T5" fmla="*/ 0 h 248"/>
                <a:gd name="T6" fmla="*/ 106 w 121"/>
                <a:gd name="T7" fmla="*/ 6 h 248"/>
                <a:gd name="T8" fmla="*/ 2 w 121"/>
                <a:gd name="T9" fmla="*/ 236 h 248"/>
                <a:gd name="T10" fmla="*/ 0 w 121"/>
                <a:gd name="T11" fmla="*/ 241 h 248"/>
                <a:gd name="T12" fmla="*/ 7 w 121"/>
                <a:gd name="T13" fmla="*/ 248 h 248"/>
                <a:gd name="T14" fmla="*/ 14 w 121"/>
                <a:gd name="T15" fmla="*/ 242 h 248"/>
                <a:gd name="T16" fmla="*/ 119 w 121"/>
                <a:gd name="T17" fmla="*/ 1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48">
                  <a:moveTo>
                    <a:pt x="119" y="12"/>
                  </a:moveTo>
                  <a:cubicBezTo>
                    <a:pt x="121" y="9"/>
                    <a:pt x="121" y="8"/>
                    <a:pt x="121" y="7"/>
                  </a:cubicBezTo>
                  <a:cubicBezTo>
                    <a:pt x="121" y="3"/>
                    <a:pt x="117" y="0"/>
                    <a:pt x="114" y="0"/>
                  </a:cubicBezTo>
                  <a:cubicBezTo>
                    <a:pt x="110" y="0"/>
                    <a:pt x="108" y="3"/>
                    <a:pt x="106" y="6"/>
                  </a:cubicBezTo>
                  <a:lnTo>
                    <a:pt x="2" y="236"/>
                  </a:lnTo>
                  <a:cubicBezTo>
                    <a:pt x="0" y="240"/>
                    <a:pt x="0" y="241"/>
                    <a:pt x="0" y="241"/>
                  </a:cubicBezTo>
                  <a:cubicBezTo>
                    <a:pt x="0" y="245"/>
                    <a:pt x="3" y="248"/>
                    <a:pt x="7" y="248"/>
                  </a:cubicBezTo>
                  <a:cubicBezTo>
                    <a:pt x="11" y="248"/>
                    <a:pt x="13" y="246"/>
                    <a:pt x="14" y="242"/>
                  </a:cubicBezTo>
                  <a:lnTo>
                    <a:pt x="119" y="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26">
              <a:extLst>
                <a:ext uri="{FF2B5EF4-FFF2-40B4-BE49-F238E27FC236}">
                  <a16:creationId xmlns:a16="http://schemas.microsoft.com/office/drawing/2014/main" id="{F332684C-ED73-4F26-92F5-C95150BC134B}"/>
                </a:ext>
              </a:extLst>
            </p:cNvPr>
            <p:cNvSpPr>
              <a:spLocks noEditPoints="1"/>
            </p:cNvSpPr>
            <p:nvPr>
              <p:custDataLst>
                <p:tags r:id="rId66"/>
              </p:custDataLst>
            </p:nvPr>
          </p:nvSpPr>
          <p:spPr bwMode="auto">
            <a:xfrm>
              <a:off x="7242175" y="1976438"/>
              <a:ext cx="71438" cy="92075"/>
            </a:xfrm>
            <a:custGeom>
              <a:avLst/>
              <a:gdLst>
                <a:gd name="T0" fmla="*/ 137 w 137"/>
                <a:gd name="T1" fmla="*/ 128 h 168"/>
                <a:gd name="T2" fmla="*/ 137 w 137"/>
                <a:gd name="T3" fmla="*/ 117 h 168"/>
                <a:gd name="T4" fmla="*/ 106 w 137"/>
                <a:gd name="T5" fmla="*/ 117 h 168"/>
                <a:gd name="T6" fmla="*/ 106 w 137"/>
                <a:gd name="T7" fmla="*/ 7 h 168"/>
                <a:gd name="T8" fmla="*/ 100 w 137"/>
                <a:gd name="T9" fmla="*/ 0 h 168"/>
                <a:gd name="T10" fmla="*/ 92 w 137"/>
                <a:gd name="T11" fmla="*/ 4 h 168"/>
                <a:gd name="T12" fmla="*/ 0 w 137"/>
                <a:gd name="T13" fmla="*/ 117 h 168"/>
                <a:gd name="T14" fmla="*/ 0 w 137"/>
                <a:gd name="T15" fmla="*/ 128 h 168"/>
                <a:gd name="T16" fmla="*/ 83 w 137"/>
                <a:gd name="T17" fmla="*/ 128 h 168"/>
                <a:gd name="T18" fmla="*/ 83 w 137"/>
                <a:gd name="T19" fmla="*/ 147 h 168"/>
                <a:gd name="T20" fmla="*/ 61 w 137"/>
                <a:gd name="T21" fmla="*/ 157 h 168"/>
                <a:gd name="T22" fmla="*/ 52 w 137"/>
                <a:gd name="T23" fmla="*/ 157 h 168"/>
                <a:gd name="T24" fmla="*/ 52 w 137"/>
                <a:gd name="T25" fmla="*/ 168 h 168"/>
                <a:gd name="T26" fmla="*/ 95 w 137"/>
                <a:gd name="T27" fmla="*/ 167 h 168"/>
                <a:gd name="T28" fmla="*/ 137 w 137"/>
                <a:gd name="T29" fmla="*/ 168 h 168"/>
                <a:gd name="T30" fmla="*/ 137 w 137"/>
                <a:gd name="T31" fmla="*/ 157 h 168"/>
                <a:gd name="T32" fmla="*/ 128 w 137"/>
                <a:gd name="T33" fmla="*/ 157 h 168"/>
                <a:gd name="T34" fmla="*/ 106 w 137"/>
                <a:gd name="T35" fmla="*/ 147 h 168"/>
                <a:gd name="T36" fmla="*/ 106 w 137"/>
                <a:gd name="T37" fmla="*/ 128 h 168"/>
                <a:gd name="T38" fmla="*/ 137 w 137"/>
                <a:gd name="T39" fmla="*/ 128 h 168"/>
                <a:gd name="T40" fmla="*/ 85 w 137"/>
                <a:gd name="T41" fmla="*/ 27 h 168"/>
                <a:gd name="T42" fmla="*/ 85 w 137"/>
                <a:gd name="T43" fmla="*/ 117 h 168"/>
                <a:gd name="T44" fmla="*/ 12 w 137"/>
                <a:gd name="T45" fmla="*/ 117 h 168"/>
                <a:gd name="T46" fmla="*/ 85 w 137"/>
                <a:gd name="T47" fmla="*/ 2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7" h="168">
                  <a:moveTo>
                    <a:pt x="137" y="128"/>
                  </a:moveTo>
                  <a:lnTo>
                    <a:pt x="137" y="117"/>
                  </a:lnTo>
                  <a:lnTo>
                    <a:pt x="106" y="117"/>
                  </a:lnTo>
                  <a:lnTo>
                    <a:pt x="106" y="7"/>
                  </a:lnTo>
                  <a:cubicBezTo>
                    <a:pt x="106" y="1"/>
                    <a:pt x="106" y="0"/>
                    <a:pt x="100" y="0"/>
                  </a:cubicBezTo>
                  <a:cubicBezTo>
                    <a:pt x="95" y="0"/>
                    <a:pt x="95" y="0"/>
                    <a:pt x="92" y="4"/>
                  </a:cubicBezTo>
                  <a:lnTo>
                    <a:pt x="0" y="117"/>
                  </a:lnTo>
                  <a:lnTo>
                    <a:pt x="0" y="128"/>
                  </a:lnTo>
                  <a:lnTo>
                    <a:pt x="83" y="128"/>
                  </a:lnTo>
                  <a:lnTo>
                    <a:pt x="83" y="147"/>
                  </a:lnTo>
                  <a:cubicBezTo>
                    <a:pt x="83" y="155"/>
                    <a:pt x="83" y="157"/>
                    <a:pt x="61" y="157"/>
                  </a:cubicBezTo>
                  <a:lnTo>
                    <a:pt x="52" y="157"/>
                  </a:lnTo>
                  <a:lnTo>
                    <a:pt x="52" y="168"/>
                  </a:lnTo>
                  <a:cubicBezTo>
                    <a:pt x="64" y="168"/>
                    <a:pt x="80" y="167"/>
                    <a:pt x="95" y="167"/>
                  </a:cubicBezTo>
                  <a:cubicBezTo>
                    <a:pt x="109" y="167"/>
                    <a:pt x="125" y="168"/>
                    <a:pt x="137" y="168"/>
                  </a:cubicBezTo>
                  <a:lnTo>
                    <a:pt x="137" y="157"/>
                  </a:lnTo>
                  <a:lnTo>
                    <a:pt x="128" y="157"/>
                  </a:lnTo>
                  <a:cubicBezTo>
                    <a:pt x="106" y="157"/>
                    <a:pt x="106" y="155"/>
                    <a:pt x="106" y="147"/>
                  </a:cubicBezTo>
                  <a:lnTo>
                    <a:pt x="106" y="128"/>
                  </a:lnTo>
                  <a:lnTo>
                    <a:pt x="137" y="128"/>
                  </a:lnTo>
                  <a:close/>
                  <a:moveTo>
                    <a:pt x="85" y="27"/>
                  </a:moveTo>
                  <a:lnTo>
                    <a:pt x="85" y="117"/>
                  </a:lnTo>
                  <a:lnTo>
                    <a:pt x="12" y="117"/>
                  </a:lnTo>
                  <a:lnTo>
                    <a:pt x="8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27">
              <a:extLst>
                <a:ext uri="{FF2B5EF4-FFF2-40B4-BE49-F238E27FC236}">
                  <a16:creationId xmlns:a16="http://schemas.microsoft.com/office/drawing/2014/main" id="{256615FD-0759-4B41-A1E5-5ECCC5AD2C93}"/>
                </a:ext>
              </a:extLst>
            </p:cNvPr>
            <p:cNvSpPr>
              <a:spLocks/>
            </p:cNvSpPr>
            <p:nvPr>
              <p:custDataLst>
                <p:tags r:id="rId67"/>
              </p:custDataLst>
            </p:nvPr>
          </p:nvSpPr>
          <p:spPr bwMode="auto">
            <a:xfrm>
              <a:off x="7380288" y="1814513"/>
              <a:ext cx="60325" cy="2714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6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28">
              <a:extLst>
                <a:ext uri="{FF2B5EF4-FFF2-40B4-BE49-F238E27FC236}">
                  <a16:creationId xmlns:a16="http://schemas.microsoft.com/office/drawing/2014/main" id="{D236355B-B1CA-4E6C-A528-2B54BAFA638A}"/>
                </a:ext>
              </a:extLst>
            </p:cNvPr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7735888" y="1836738"/>
              <a:ext cx="109538" cy="187325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3 h 343"/>
                <a:gd name="T12" fmla="*/ 105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5 w 210"/>
                <a:gd name="T19" fmla="*/ 332 h 343"/>
                <a:gd name="T20" fmla="*/ 47 w 210"/>
                <a:gd name="T21" fmla="*/ 272 h 343"/>
                <a:gd name="T22" fmla="*/ 41 w 210"/>
                <a:gd name="T23" fmla="*/ 166 h 343"/>
                <a:gd name="T24" fmla="*/ 45 w 210"/>
                <a:gd name="T25" fmla="*/ 75 h 343"/>
                <a:gd name="T26" fmla="*/ 105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2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5" y="343"/>
                  </a:cubicBezTo>
                  <a:cubicBezTo>
                    <a:pt x="132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5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5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29">
              <a:extLst>
                <a:ext uri="{FF2B5EF4-FFF2-40B4-BE49-F238E27FC236}">
                  <a16:creationId xmlns:a16="http://schemas.microsoft.com/office/drawing/2014/main" id="{ABA4E8BE-5721-45A8-AA39-9C17B59E2A22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7948613" y="1871663"/>
              <a:ext cx="158750" cy="157163"/>
            </a:xfrm>
            <a:custGeom>
              <a:avLst/>
              <a:gdLst>
                <a:gd name="T0" fmla="*/ 295 w 305"/>
                <a:gd name="T1" fmla="*/ 21 h 289"/>
                <a:gd name="T2" fmla="*/ 305 w 305"/>
                <a:gd name="T3" fmla="*/ 10 h 289"/>
                <a:gd name="T4" fmla="*/ 295 w 305"/>
                <a:gd name="T5" fmla="*/ 0 h 289"/>
                <a:gd name="T6" fmla="*/ 286 w 305"/>
                <a:gd name="T7" fmla="*/ 3 h 289"/>
                <a:gd name="T8" fmla="*/ 10 w 305"/>
                <a:gd name="T9" fmla="*/ 133 h 289"/>
                <a:gd name="T10" fmla="*/ 0 w 305"/>
                <a:gd name="T11" fmla="*/ 144 h 289"/>
                <a:gd name="T12" fmla="*/ 10 w 305"/>
                <a:gd name="T13" fmla="*/ 155 h 289"/>
                <a:gd name="T14" fmla="*/ 286 w 305"/>
                <a:gd name="T15" fmla="*/ 286 h 289"/>
                <a:gd name="T16" fmla="*/ 295 w 305"/>
                <a:gd name="T17" fmla="*/ 289 h 289"/>
                <a:gd name="T18" fmla="*/ 305 w 305"/>
                <a:gd name="T19" fmla="*/ 279 h 289"/>
                <a:gd name="T20" fmla="*/ 295 w 305"/>
                <a:gd name="T21" fmla="*/ 268 h 289"/>
                <a:gd name="T22" fmla="*/ 34 w 305"/>
                <a:gd name="T23" fmla="*/ 144 h 289"/>
                <a:gd name="T24" fmla="*/ 295 w 305"/>
                <a:gd name="T25" fmla="*/ 21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89">
                  <a:moveTo>
                    <a:pt x="295" y="21"/>
                  </a:moveTo>
                  <a:cubicBezTo>
                    <a:pt x="301" y="18"/>
                    <a:pt x="305" y="15"/>
                    <a:pt x="305" y="10"/>
                  </a:cubicBezTo>
                  <a:cubicBezTo>
                    <a:pt x="305" y="4"/>
                    <a:pt x="300" y="0"/>
                    <a:pt x="295" y="0"/>
                  </a:cubicBezTo>
                  <a:cubicBezTo>
                    <a:pt x="293" y="0"/>
                    <a:pt x="292" y="0"/>
                    <a:pt x="286" y="3"/>
                  </a:cubicBezTo>
                  <a:lnTo>
                    <a:pt x="10" y="133"/>
                  </a:lnTo>
                  <a:cubicBezTo>
                    <a:pt x="4" y="136"/>
                    <a:pt x="0" y="138"/>
                    <a:pt x="0" y="144"/>
                  </a:cubicBezTo>
                  <a:cubicBezTo>
                    <a:pt x="0" y="150"/>
                    <a:pt x="4" y="153"/>
                    <a:pt x="10" y="155"/>
                  </a:cubicBezTo>
                  <a:lnTo>
                    <a:pt x="286" y="286"/>
                  </a:lnTo>
                  <a:cubicBezTo>
                    <a:pt x="292" y="289"/>
                    <a:pt x="293" y="289"/>
                    <a:pt x="295" y="289"/>
                  </a:cubicBezTo>
                  <a:cubicBezTo>
                    <a:pt x="300" y="289"/>
                    <a:pt x="305" y="285"/>
                    <a:pt x="305" y="279"/>
                  </a:cubicBezTo>
                  <a:cubicBezTo>
                    <a:pt x="305" y="274"/>
                    <a:pt x="301" y="271"/>
                    <a:pt x="295" y="268"/>
                  </a:cubicBezTo>
                  <a:lnTo>
                    <a:pt x="34" y="144"/>
                  </a:lnTo>
                  <a:lnTo>
                    <a:pt x="295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130">
              <a:extLst>
                <a:ext uri="{FF2B5EF4-FFF2-40B4-BE49-F238E27FC236}">
                  <a16:creationId xmlns:a16="http://schemas.microsoft.com/office/drawing/2014/main" id="{2F694D17-A9F5-40C4-AEC5-2A0256C99B00}"/>
                </a:ext>
              </a:extLst>
            </p:cNvPr>
            <p:cNvSpPr>
              <a:spLocks noEditPoints="1"/>
            </p:cNvSpPr>
            <p:nvPr>
              <p:custDataLst>
                <p:tags r:id="rId70"/>
              </p:custDataLst>
            </p:nvPr>
          </p:nvSpPr>
          <p:spPr bwMode="auto">
            <a:xfrm>
              <a:off x="8191500" y="1898650"/>
              <a:ext cx="136525" cy="171450"/>
            </a:xfrm>
            <a:custGeom>
              <a:avLst/>
              <a:gdLst>
                <a:gd name="T0" fmla="*/ 38 w 260"/>
                <a:gd name="T1" fmla="*/ 281 h 317"/>
                <a:gd name="T2" fmla="*/ 11 w 260"/>
                <a:gd name="T3" fmla="*/ 301 h 317"/>
                <a:gd name="T4" fmla="*/ 0 w 260"/>
                <a:gd name="T5" fmla="*/ 311 h 317"/>
                <a:gd name="T6" fmla="*/ 6 w 260"/>
                <a:gd name="T7" fmla="*/ 317 h 317"/>
                <a:gd name="T8" fmla="*/ 48 w 260"/>
                <a:gd name="T9" fmla="*/ 315 h 317"/>
                <a:gd name="T10" fmla="*/ 98 w 260"/>
                <a:gd name="T11" fmla="*/ 317 h 317"/>
                <a:gd name="T12" fmla="*/ 107 w 260"/>
                <a:gd name="T13" fmla="*/ 307 h 317"/>
                <a:gd name="T14" fmla="*/ 95 w 260"/>
                <a:gd name="T15" fmla="*/ 301 h 317"/>
                <a:gd name="T16" fmla="*/ 70 w 260"/>
                <a:gd name="T17" fmla="*/ 293 h 317"/>
                <a:gd name="T18" fmla="*/ 94 w 260"/>
                <a:gd name="T19" fmla="*/ 194 h 317"/>
                <a:gd name="T20" fmla="*/ 140 w 260"/>
                <a:gd name="T21" fmla="*/ 226 h 317"/>
                <a:gd name="T22" fmla="*/ 260 w 260"/>
                <a:gd name="T23" fmla="*/ 79 h 317"/>
                <a:gd name="T24" fmla="*/ 194 w 260"/>
                <a:gd name="T25" fmla="*/ 0 h 317"/>
                <a:gd name="T26" fmla="*/ 128 w 260"/>
                <a:gd name="T27" fmla="*/ 37 h 317"/>
                <a:gd name="T28" fmla="*/ 84 w 260"/>
                <a:gd name="T29" fmla="*/ 0 h 317"/>
                <a:gd name="T30" fmla="*/ 47 w 260"/>
                <a:gd name="T31" fmla="*/ 28 h 317"/>
                <a:gd name="T32" fmla="*/ 31 w 260"/>
                <a:gd name="T33" fmla="*/ 76 h 317"/>
                <a:gd name="T34" fmla="*/ 37 w 260"/>
                <a:gd name="T35" fmla="*/ 81 h 317"/>
                <a:gd name="T36" fmla="*/ 46 w 260"/>
                <a:gd name="T37" fmla="*/ 70 h 317"/>
                <a:gd name="T38" fmla="*/ 82 w 260"/>
                <a:gd name="T39" fmla="*/ 11 h 317"/>
                <a:gd name="T40" fmla="*/ 98 w 260"/>
                <a:gd name="T41" fmla="*/ 34 h 317"/>
                <a:gd name="T42" fmla="*/ 94 w 260"/>
                <a:gd name="T43" fmla="*/ 59 h 317"/>
                <a:gd name="T44" fmla="*/ 38 w 260"/>
                <a:gd name="T45" fmla="*/ 281 h 317"/>
                <a:gd name="T46" fmla="*/ 126 w 260"/>
                <a:gd name="T47" fmla="*/ 64 h 317"/>
                <a:gd name="T48" fmla="*/ 152 w 260"/>
                <a:gd name="T49" fmla="*/ 30 h 317"/>
                <a:gd name="T50" fmla="*/ 192 w 260"/>
                <a:gd name="T51" fmla="*/ 11 h 317"/>
                <a:gd name="T52" fmla="*/ 224 w 260"/>
                <a:gd name="T53" fmla="*/ 57 h 317"/>
                <a:gd name="T54" fmla="*/ 199 w 260"/>
                <a:gd name="T55" fmla="*/ 163 h 317"/>
                <a:gd name="T56" fmla="*/ 139 w 260"/>
                <a:gd name="T57" fmla="*/ 215 h 317"/>
                <a:gd name="T58" fmla="*/ 100 w 260"/>
                <a:gd name="T59" fmla="*/ 170 h 317"/>
                <a:gd name="T60" fmla="*/ 102 w 260"/>
                <a:gd name="T61" fmla="*/ 162 h 317"/>
                <a:gd name="T62" fmla="*/ 126 w 260"/>
                <a:gd name="T63" fmla="*/ 6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317">
                  <a:moveTo>
                    <a:pt x="38" y="281"/>
                  </a:moveTo>
                  <a:cubicBezTo>
                    <a:pt x="34" y="298"/>
                    <a:pt x="33" y="301"/>
                    <a:pt x="11" y="301"/>
                  </a:cubicBezTo>
                  <a:cubicBezTo>
                    <a:pt x="5" y="301"/>
                    <a:pt x="0" y="301"/>
                    <a:pt x="0" y="311"/>
                  </a:cubicBezTo>
                  <a:cubicBezTo>
                    <a:pt x="0" y="315"/>
                    <a:pt x="2" y="317"/>
                    <a:pt x="6" y="317"/>
                  </a:cubicBezTo>
                  <a:cubicBezTo>
                    <a:pt x="20" y="317"/>
                    <a:pt x="34" y="315"/>
                    <a:pt x="48" y="315"/>
                  </a:cubicBezTo>
                  <a:cubicBezTo>
                    <a:pt x="65" y="315"/>
                    <a:pt x="82" y="317"/>
                    <a:pt x="98" y="317"/>
                  </a:cubicBezTo>
                  <a:cubicBezTo>
                    <a:pt x="100" y="317"/>
                    <a:pt x="107" y="317"/>
                    <a:pt x="107" y="307"/>
                  </a:cubicBezTo>
                  <a:cubicBezTo>
                    <a:pt x="107" y="301"/>
                    <a:pt x="102" y="301"/>
                    <a:pt x="95" y="301"/>
                  </a:cubicBezTo>
                  <a:cubicBezTo>
                    <a:pt x="70" y="301"/>
                    <a:pt x="70" y="298"/>
                    <a:pt x="70" y="293"/>
                  </a:cubicBezTo>
                  <a:cubicBezTo>
                    <a:pt x="70" y="287"/>
                    <a:pt x="91" y="206"/>
                    <a:pt x="94" y="194"/>
                  </a:cubicBezTo>
                  <a:cubicBezTo>
                    <a:pt x="101" y="208"/>
                    <a:pt x="114" y="226"/>
                    <a:pt x="140" y="226"/>
                  </a:cubicBezTo>
                  <a:cubicBezTo>
                    <a:pt x="198" y="226"/>
                    <a:pt x="260" y="153"/>
                    <a:pt x="260" y="79"/>
                  </a:cubicBezTo>
                  <a:cubicBezTo>
                    <a:pt x="260" y="33"/>
                    <a:pt x="232" y="0"/>
                    <a:pt x="194" y="0"/>
                  </a:cubicBezTo>
                  <a:cubicBezTo>
                    <a:pt x="169" y="0"/>
                    <a:pt x="145" y="18"/>
                    <a:pt x="128" y="37"/>
                  </a:cubicBezTo>
                  <a:cubicBezTo>
                    <a:pt x="123" y="10"/>
                    <a:pt x="102" y="0"/>
                    <a:pt x="84" y="0"/>
                  </a:cubicBezTo>
                  <a:cubicBezTo>
                    <a:pt x="61" y="0"/>
                    <a:pt x="51" y="19"/>
                    <a:pt x="47" y="28"/>
                  </a:cubicBezTo>
                  <a:cubicBezTo>
                    <a:pt x="38" y="45"/>
                    <a:pt x="31" y="75"/>
                    <a:pt x="31" y="76"/>
                  </a:cubicBezTo>
                  <a:cubicBezTo>
                    <a:pt x="31" y="81"/>
                    <a:pt x="36" y="81"/>
                    <a:pt x="37" y="81"/>
                  </a:cubicBezTo>
                  <a:cubicBezTo>
                    <a:pt x="42" y="81"/>
                    <a:pt x="43" y="81"/>
                    <a:pt x="46" y="70"/>
                  </a:cubicBezTo>
                  <a:cubicBezTo>
                    <a:pt x="54" y="34"/>
                    <a:pt x="64" y="11"/>
                    <a:pt x="82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5"/>
                    <a:pt x="96" y="50"/>
                    <a:pt x="94" y="59"/>
                  </a:cubicBezTo>
                  <a:lnTo>
                    <a:pt x="38" y="281"/>
                  </a:lnTo>
                  <a:close/>
                  <a:moveTo>
                    <a:pt x="126" y="64"/>
                  </a:moveTo>
                  <a:cubicBezTo>
                    <a:pt x="129" y="51"/>
                    <a:pt x="143" y="37"/>
                    <a:pt x="152" y="30"/>
                  </a:cubicBezTo>
                  <a:cubicBezTo>
                    <a:pt x="169" y="14"/>
                    <a:pt x="184" y="11"/>
                    <a:pt x="192" y="11"/>
                  </a:cubicBezTo>
                  <a:cubicBezTo>
                    <a:pt x="212" y="11"/>
                    <a:pt x="224" y="28"/>
                    <a:pt x="224" y="57"/>
                  </a:cubicBezTo>
                  <a:cubicBezTo>
                    <a:pt x="224" y="87"/>
                    <a:pt x="208" y="144"/>
                    <a:pt x="199" y="163"/>
                  </a:cubicBezTo>
                  <a:cubicBezTo>
                    <a:pt x="182" y="198"/>
                    <a:pt x="158" y="215"/>
                    <a:pt x="139" y="215"/>
                  </a:cubicBezTo>
                  <a:cubicBezTo>
                    <a:pt x="107" y="215"/>
                    <a:pt x="100" y="173"/>
                    <a:pt x="100" y="170"/>
                  </a:cubicBezTo>
                  <a:cubicBezTo>
                    <a:pt x="100" y="169"/>
                    <a:pt x="100" y="168"/>
                    <a:pt x="102" y="162"/>
                  </a:cubicBezTo>
                  <a:lnTo>
                    <a:pt x="126" y="6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131">
              <a:extLst>
                <a:ext uri="{FF2B5EF4-FFF2-40B4-BE49-F238E27FC236}">
                  <a16:creationId xmlns:a16="http://schemas.microsoft.com/office/drawing/2014/main" id="{F286B415-FA91-4172-A3F9-E789FBEACDA1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8423275" y="1871663"/>
              <a:ext cx="158750" cy="157163"/>
            </a:xfrm>
            <a:custGeom>
              <a:avLst/>
              <a:gdLst>
                <a:gd name="T0" fmla="*/ 295 w 305"/>
                <a:gd name="T1" fmla="*/ 21 h 289"/>
                <a:gd name="T2" fmla="*/ 305 w 305"/>
                <a:gd name="T3" fmla="*/ 10 h 289"/>
                <a:gd name="T4" fmla="*/ 295 w 305"/>
                <a:gd name="T5" fmla="*/ 0 h 289"/>
                <a:gd name="T6" fmla="*/ 286 w 305"/>
                <a:gd name="T7" fmla="*/ 3 h 289"/>
                <a:gd name="T8" fmla="*/ 10 w 305"/>
                <a:gd name="T9" fmla="*/ 133 h 289"/>
                <a:gd name="T10" fmla="*/ 0 w 305"/>
                <a:gd name="T11" fmla="*/ 144 h 289"/>
                <a:gd name="T12" fmla="*/ 10 w 305"/>
                <a:gd name="T13" fmla="*/ 155 h 289"/>
                <a:gd name="T14" fmla="*/ 286 w 305"/>
                <a:gd name="T15" fmla="*/ 286 h 289"/>
                <a:gd name="T16" fmla="*/ 295 w 305"/>
                <a:gd name="T17" fmla="*/ 289 h 289"/>
                <a:gd name="T18" fmla="*/ 305 w 305"/>
                <a:gd name="T19" fmla="*/ 279 h 289"/>
                <a:gd name="T20" fmla="*/ 295 w 305"/>
                <a:gd name="T21" fmla="*/ 268 h 289"/>
                <a:gd name="T22" fmla="*/ 34 w 305"/>
                <a:gd name="T23" fmla="*/ 144 h 289"/>
                <a:gd name="T24" fmla="*/ 295 w 305"/>
                <a:gd name="T25" fmla="*/ 21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89">
                  <a:moveTo>
                    <a:pt x="295" y="21"/>
                  </a:moveTo>
                  <a:cubicBezTo>
                    <a:pt x="301" y="18"/>
                    <a:pt x="305" y="15"/>
                    <a:pt x="305" y="10"/>
                  </a:cubicBezTo>
                  <a:cubicBezTo>
                    <a:pt x="305" y="4"/>
                    <a:pt x="300" y="0"/>
                    <a:pt x="295" y="0"/>
                  </a:cubicBezTo>
                  <a:cubicBezTo>
                    <a:pt x="293" y="0"/>
                    <a:pt x="292" y="0"/>
                    <a:pt x="286" y="3"/>
                  </a:cubicBezTo>
                  <a:lnTo>
                    <a:pt x="10" y="133"/>
                  </a:lnTo>
                  <a:cubicBezTo>
                    <a:pt x="4" y="136"/>
                    <a:pt x="0" y="138"/>
                    <a:pt x="0" y="144"/>
                  </a:cubicBezTo>
                  <a:cubicBezTo>
                    <a:pt x="0" y="150"/>
                    <a:pt x="4" y="153"/>
                    <a:pt x="10" y="155"/>
                  </a:cubicBezTo>
                  <a:lnTo>
                    <a:pt x="286" y="286"/>
                  </a:lnTo>
                  <a:cubicBezTo>
                    <a:pt x="292" y="289"/>
                    <a:pt x="293" y="289"/>
                    <a:pt x="295" y="289"/>
                  </a:cubicBezTo>
                  <a:cubicBezTo>
                    <a:pt x="300" y="289"/>
                    <a:pt x="305" y="285"/>
                    <a:pt x="305" y="279"/>
                  </a:cubicBezTo>
                  <a:cubicBezTo>
                    <a:pt x="305" y="274"/>
                    <a:pt x="301" y="271"/>
                    <a:pt x="295" y="268"/>
                  </a:cubicBezTo>
                  <a:lnTo>
                    <a:pt x="34" y="144"/>
                  </a:lnTo>
                  <a:lnTo>
                    <a:pt x="295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132">
              <a:extLst>
                <a:ext uri="{FF2B5EF4-FFF2-40B4-BE49-F238E27FC236}">
                  <a16:creationId xmlns:a16="http://schemas.microsoft.com/office/drawing/2014/main" id="{BC1B1977-1EA2-45B2-881A-A738F4FA9C8B}"/>
                </a:ext>
              </a:extLst>
            </p:cNvPr>
            <p:cNvSpPr>
              <a:spLocks noEditPoints="1"/>
            </p:cNvSpPr>
            <p:nvPr>
              <p:custDataLst>
                <p:tags r:id="rId72"/>
              </p:custDataLst>
            </p:nvPr>
          </p:nvSpPr>
          <p:spPr bwMode="auto">
            <a:xfrm>
              <a:off x="8685213" y="1836738"/>
              <a:ext cx="109538" cy="187325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6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3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2 h 343"/>
                <a:gd name="T22" fmla="*/ 41 w 210"/>
                <a:gd name="T23" fmla="*/ 166 h 343"/>
                <a:gd name="T24" fmla="*/ 45 w 210"/>
                <a:gd name="T25" fmla="*/ 75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70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4"/>
                    <a:pt x="0" y="133"/>
                    <a:pt x="0" y="172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3"/>
                    <a:pt x="191" y="285"/>
                  </a:cubicBezTo>
                  <a:cubicBezTo>
                    <a:pt x="207" y="251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20"/>
                    <a:pt x="47" y="272"/>
                  </a:cubicBezTo>
                  <a:cubicBezTo>
                    <a:pt x="41" y="242"/>
                    <a:pt x="41" y="196"/>
                    <a:pt x="41" y="166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20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Oval 133">
              <a:extLst>
                <a:ext uri="{FF2B5EF4-FFF2-40B4-BE49-F238E27FC236}">
                  <a16:creationId xmlns:a16="http://schemas.microsoft.com/office/drawing/2014/main" id="{E4744A68-4497-47D0-BB6D-AAD0F00ABD66}"/>
                </a:ext>
              </a:extLst>
            </p:cNvPr>
            <p:cNvSpPr>
              <a:spLocks noChangeArrowheads="1"/>
            </p:cNvSpPr>
            <p:nvPr>
              <p:custDataLst>
                <p:tags r:id="rId73"/>
              </p:custDataLst>
            </p:nvPr>
          </p:nvSpPr>
          <p:spPr bwMode="auto">
            <a:xfrm>
              <a:off x="8828088" y="1989138"/>
              <a:ext cx="2698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134">
              <a:extLst>
                <a:ext uri="{FF2B5EF4-FFF2-40B4-BE49-F238E27FC236}">
                  <a16:creationId xmlns:a16="http://schemas.microsoft.com/office/drawing/2014/main" id="{707E9905-B8A9-45DD-B6C3-53E2A6DFAC7D}"/>
                </a:ext>
              </a:extLst>
            </p:cNvPr>
            <p:cNvSpPr>
              <a:spLocks/>
            </p:cNvSpPr>
            <p:nvPr>
              <p:custDataLst>
                <p:tags r:id="rId74"/>
              </p:custDataLst>
            </p:nvPr>
          </p:nvSpPr>
          <p:spPr bwMode="auto">
            <a:xfrm>
              <a:off x="8890000" y="1836738"/>
              <a:ext cx="103188" cy="187325"/>
            </a:xfrm>
            <a:custGeom>
              <a:avLst/>
              <a:gdLst>
                <a:gd name="T0" fmla="*/ 199 w 199"/>
                <a:gd name="T1" fmla="*/ 232 h 343"/>
                <a:gd name="T2" fmla="*/ 104 w 199"/>
                <a:gd name="T3" fmla="*/ 123 h 343"/>
                <a:gd name="T4" fmla="*/ 41 w 199"/>
                <a:gd name="T5" fmla="*/ 148 h 343"/>
                <a:gd name="T6" fmla="*/ 41 w 199"/>
                <a:gd name="T7" fmla="*/ 51 h 343"/>
                <a:gd name="T8" fmla="*/ 83 w 199"/>
                <a:gd name="T9" fmla="*/ 57 h 343"/>
                <a:gd name="T10" fmla="*/ 179 w 199"/>
                <a:gd name="T11" fmla="*/ 5 h 343"/>
                <a:gd name="T12" fmla="*/ 174 w 199"/>
                <a:gd name="T13" fmla="*/ 0 h 343"/>
                <a:gd name="T14" fmla="*/ 170 w 199"/>
                <a:gd name="T15" fmla="*/ 1 h 343"/>
                <a:gd name="T16" fmla="*/ 102 w 199"/>
                <a:gd name="T17" fmla="*/ 16 h 343"/>
                <a:gd name="T18" fmla="*/ 36 w 199"/>
                <a:gd name="T19" fmla="*/ 2 h 343"/>
                <a:gd name="T20" fmla="*/ 30 w 199"/>
                <a:gd name="T21" fmla="*/ 0 h 343"/>
                <a:gd name="T22" fmla="*/ 25 w 199"/>
                <a:gd name="T23" fmla="*/ 12 h 343"/>
                <a:gd name="T24" fmla="*/ 25 w 199"/>
                <a:gd name="T25" fmla="*/ 160 h 343"/>
                <a:gd name="T26" fmla="*/ 32 w 199"/>
                <a:gd name="T27" fmla="*/ 173 h 343"/>
                <a:gd name="T28" fmla="*/ 39 w 199"/>
                <a:gd name="T29" fmla="*/ 168 h 343"/>
                <a:gd name="T30" fmla="*/ 103 w 199"/>
                <a:gd name="T31" fmla="*/ 134 h 343"/>
                <a:gd name="T32" fmla="*/ 145 w 199"/>
                <a:gd name="T33" fmla="*/ 165 h 343"/>
                <a:gd name="T34" fmla="*/ 154 w 199"/>
                <a:gd name="T35" fmla="*/ 228 h 343"/>
                <a:gd name="T36" fmla="*/ 142 w 199"/>
                <a:gd name="T37" fmla="*/ 297 h 343"/>
                <a:gd name="T38" fmla="*/ 89 w 199"/>
                <a:gd name="T39" fmla="*/ 329 h 343"/>
                <a:gd name="T40" fmla="*/ 16 w 199"/>
                <a:gd name="T41" fmla="*/ 273 h 343"/>
                <a:gd name="T42" fmla="*/ 24 w 199"/>
                <a:gd name="T43" fmla="*/ 274 h 343"/>
                <a:gd name="T44" fmla="*/ 49 w 199"/>
                <a:gd name="T45" fmla="*/ 250 h 343"/>
                <a:gd name="T46" fmla="*/ 24 w 199"/>
                <a:gd name="T47" fmla="*/ 225 h 343"/>
                <a:gd name="T48" fmla="*/ 0 w 199"/>
                <a:gd name="T49" fmla="*/ 252 h 343"/>
                <a:gd name="T50" fmla="*/ 90 w 199"/>
                <a:gd name="T51" fmla="*/ 343 h 343"/>
                <a:gd name="T52" fmla="*/ 199 w 199"/>
                <a:gd name="T53" fmla="*/ 2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3">
                  <a:moveTo>
                    <a:pt x="199" y="232"/>
                  </a:moveTo>
                  <a:cubicBezTo>
                    <a:pt x="199" y="172"/>
                    <a:pt x="158" y="123"/>
                    <a:pt x="104" y="123"/>
                  </a:cubicBezTo>
                  <a:cubicBezTo>
                    <a:pt x="80" y="123"/>
                    <a:pt x="59" y="131"/>
                    <a:pt x="41" y="148"/>
                  </a:cubicBezTo>
                  <a:lnTo>
                    <a:pt x="41" y="51"/>
                  </a:lnTo>
                  <a:cubicBezTo>
                    <a:pt x="51" y="54"/>
                    <a:pt x="67" y="57"/>
                    <a:pt x="83" y="57"/>
                  </a:cubicBezTo>
                  <a:cubicBezTo>
                    <a:pt x="144" y="57"/>
                    <a:pt x="179" y="12"/>
                    <a:pt x="179" y="5"/>
                  </a:cubicBezTo>
                  <a:cubicBezTo>
                    <a:pt x="179" y="2"/>
                    <a:pt x="178" y="0"/>
                    <a:pt x="174" y="0"/>
                  </a:cubicBezTo>
                  <a:cubicBezTo>
                    <a:pt x="174" y="0"/>
                    <a:pt x="173" y="0"/>
                    <a:pt x="170" y="1"/>
                  </a:cubicBezTo>
                  <a:cubicBezTo>
                    <a:pt x="160" y="6"/>
                    <a:pt x="136" y="16"/>
                    <a:pt x="102" y="16"/>
                  </a:cubicBezTo>
                  <a:cubicBezTo>
                    <a:pt x="82" y="16"/>
                    <a:pt x="60" y="12"/>
                    <a:pt x="36" y="2"/>
                  </a:cubicBezTo>
                  <a:cubicBezTo>
                    <a:pt x="32" y="0"/>
                    <a:pt x="31" y="0"/>
                    <a:pt x="30" y="0"/>
                  </a:cubicBezTo>
                  <a:cubicBezTo>
                    <a:pt x="25" y="0"/>
                    <a:pt x="25" y="4"/>
                    <a:pt x="25" y="12"/>
                  </a:cubicBezTo>
                  <a:lnTo>
                    <a:pt x="25" y="160"/>
                  </a:lnTo>
                  <a:cubicBezTo>
                    <a:pt x="25" y="169"/>
                    <a:pt x="25" y="173"/>
                    <a:pt x="32" y="173"/>
                  </a:cubicBezTo>
                  <a:cubicBezTo>
                    <a:pt x="36" y="173"/>
                    <a:pt x="37" y="171"/>
                    <a:pt x="39" y="168"/>
                  </a:cubicBezTo>
                  <a:cubicBezTo>
                    <a:pt x="44" y="160"/>
                    <a:pt x="62" y="134"/>
                    <a:pt x="103" y="134"/>
                  </a:cubicBezTo>
                  <a:cubicBezTo>
                    <a:pt x="129" y="134"/>
                    <a:pt x="141" y="156"/>
                    <a:pt x="145" y="165"/>
                  </a:cubicBezTo>
                  <a:cubicBezTo>
                    <a:pt x="153" y="184"/>
                    <a:pt x="154" y="203"/>
                    <a:pt x="154" y="228"/>
                  </a:cubicBezTo>
                  <a:cubicBezTo>
                    <a:pt x="154" y="246"/>
                    <a:pt x="154" y="276"/>
                    <a:pt x="142" y="297"/>
                  </a:cubicBezTo>
                  <a:cubicBezTo>
                    <a:pt x="130" y="316"/>
                    <a:pt x="112" y="329"/>
                    <a:pt x="89" y="329"/>
                  </a:cubicBezTo>
                  <a:cubicBezTo>
                    <a:pt x="53" y="329"/>
                    <a:pt x="24" y="303"/>
                    <a:pt x="16" y="273"/>
                  </a:cubicBezTo>
                  <a:cubicBezTo>
                    <a:pt x="17" y="274"/>
                    <a:pt x="19" y="274"/>
                    <a:pt x="24" y="274"/>
                  </a:cubicBezTo>
                  <a:cubicBezTo>
                    <a:pt x="41" y="274"/>
                    <a:pt x="49" y="262"/>
                    <a:pt x="49" y="250"/>
                  </a:cubicBezTo>
                  <a:cubicBezTo>
                    <a:pt x="49" y="238"/>
                    <a:pt x="41" y="225"/>
                    <a:pt x="24" y="225"/>
                  </a:cubicBezTo>
                  <a:cubicBezTo>
                    <a:pt x="17" y="225"/>
                    <a:pt x="0" y="229"/>
                    <a:pt x="0" y="252"/>
                  </a:cubicBezTo>
                  <a:cubicBezTo>
                    <a:pt x="0" y="295"/>
                    <a:pt x="34" y="343"/>
                    <a:pt x="90" y="343"/>
                  </a:cubicBezTo>
                  <a:cubicBezTo>
                    <a:pt x="148" y="343"/>
                    <a:pt x="199" y="295"/>
                    <a:pt x="199" y="2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135">
              <a:extLst>
                <a:ext uri="{FF2B5EF4-FFF2-40B4-BE49-F238E27FC236}">
                  <a16:creationId xmlns:a16="http://schemas.microsoft.com/office/drawing/2014/main" id="{765C4F30-1294-475A-8864-C1399B55069E}"/>
                </a:ext>
              </a:extLst>
            </p:cNvPr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5449888" y="2630488"/>
              <a:ext cx="107950" cy="187325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19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36">
              <a:extLst>
                <a:ext uri="{FF2B5EF4-FFF2-40B4-BE49-F238E27FC236}">
                  <a16:creationId xmlns:a16="http://schemas.microsoft.com/office/drawing/2014/main" id="{773A8DDE-79B9-493E-B8EF-A882907C1246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5640388" y="2630488"/>
              <a:ext cx="173038" cy="180975"/>
            </a:xfrm>
            <a:custGeom>
              <a:avLst/>
              <a:gdLst>
                <a:gd name="T0" fmla="*/ 177 w 333"/>
                <a:gd name="T1" fmla="*/ 176 h 332"/>
                <a:gd name="T2" fmla="*/ 316 w 333"/>
                <a:gd name="T3" fmla="*/ 176 h 332"/>
                <a:gd name="T4" fmla="*/ 333 w 333"/>
                <a:gd name="T5" fmla="*/ 166 h 332"/>
                <a:gd name="T6" fmla="*/ 316 w 333"/>
                <a:gd name="T7" fmla="*/ 156 h 332"/>
                <a:gd name="T8" fmla="*/ 177 w 333"/>
                <a:gd name="T9" fmla="*/ 156 h 332"/>
                <a:gd name="T10" fmla="*/ 177 w 333"/>
                <a:gd name="T11" fmla="*/ 18 h 332"/>
                <a:gd name="T12" fmla="*/ 167 w 333"/>
                <a:gd name="T13" fmla="*/ 0 h 332"/>
                <a:gd name="T14" fmla="*/ 157 w 333"/>
                <a:gd name="T15" fmla="*/ 17 h 332"/>
                <a:gd name="T16" fmla="*/ 157 w 333"/>
                <a:gd name="T17" fmla="*/ 156 h 332"/>
                <a:gd name="T18" fmla="*/ 18 w 333"/>
                <a:gd name="T19" fmla="*/ 156 h 332"/>
                <a:gd name="T20" fmla="*/ 0 w 333"/>
                <a:gd name="T21" fmla="*/ 166 h 332"/>
                <a:gd name="T22" fmla="*/ 18 w 333"/>
                <a:gd name="T23" fmla="*/ 176 h 332"/>
                <a:gd name="T24" fmla="*/ 157 w 333"/>
                <a:gd name="T25" fmla="*/ 176 h 332"/>
                <a:gd name="T26" fmla="*/ 157 w 333"/>
                <a:gd name="T27" fmla="*/ 312 h 332"/>
                <a:gd name="T28" fmla="*/ 18 w 333"/>
                <a:gd name="T29" fmla="*/ 312 h 332"/>
                <a:gd name="T30" fmla="*/ 0 w 333"/>
                <a:gd name="T31" fmla="*/ 322 h 332"/>
                <a:gd name="T32" fmla="*/ 18 w 333"/>
                <a:gd name="T33" fmla="*/ 332 h 332"/>
                <a:gd name="T34" fmla="*/ 316 w 333"/>
                <a:gd name="T35" fmla="*/ 332 h 332"/>
                <a:gd name="T36" fmla="*/ 333 w 333"/>
                <a:gd name="T37" fmla="*/ 322 h 332"/>
                <a:gd name="T38" fmla="*/ 316 w 333"/>
                <a:gd name="T39" fmla="*/ 312 h 332"/>
                <a:gd name="T40" fmla="*/ 177 w 333"/>
                <a:gd name="T41" fmla="*/ 312 h 332"/>
                <a:gd name="T42" fmla="*/ 177 w 333"/>
                <a:gd name="T4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3" h="332">
                  <a:moveTo>
                    <a:pt x="177" y="176"/>
                  </a:moveTo>
                  <a:lnTo>
                    <a:pt x="316" y="176"/>
                  </a:lnTo>
                  <a:cubicBezTo>
                    <a:pt x="324" y="176"/>
                    <a:pt x="333" y="176"/>
                    <a:pt x="333" y="166"/>
                  </a:cubicBezTo>
                  <a:cubicBezTo>
                    <a:pt x="333" y="156"/>
                    <a:pt x="324" y="156"/>
                    <a:pt x="316" y="156"/>
                  </a:cubicBezTo>
                  <a:lnTo>
                    <a:pt x="177" y="156"/>
                  </a:lnTo>
                  <a:lnTo>
                    <a:pt x="177" y="18"/>
                  </a:lnTo>
                  <a:cubicBezTo>
                    <a:pt x="177" y="10"/>
                    <a:pt x="177" y="0"/>
                    <a:pt x="167" y="0"/>
                  </a:cubicBezTo>
                  <a:cubicBezTo>
                    <a:pt x="157" y="0"/>
                    <a:pt x="157" y="9"/>
                    <a:pt x="157" y="17"/>
                  </a:cubicBezTo>
                  <a:lnTo>
                    <a:pt x="157" y="156"/>
                  </a:lnTo>
                  <a:lnTo>
                    <a:pt x="18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8" y="176"/>
                  </a:cubicBezTo>
                  <a:lnTo>
                    <a:pt x="157" y="176"/>
                  </a:lnTo>
                  <a:lnTo>
                    <a:pt x="157" y="312"/>
                  </a:lnTo>
                  <a:lnTo>
                    <a:pt x="18" y="312"/>
                  </a:lnTo>
                  <a:cubicBezTo>
                    <a:pt x="9" y="312"/>
                    <a:pt x="0" y="312"/>
                    <a:pt x="0" y="322"/>
                  </a:cubicBezTo>
                  <a:cubicBezTo>
                    <a:pt x="0" y="332"/>
                    <a:pt x="9" y="332"/>
                    <a:pt x="18" y="332"/>
                  </a:cubicBezTo>
                  <a:lnTo>
                    <a:pt x="316" y="332"/>
                  </a:lnTo>
                  <a:cubicBezTo>
                    <a:pt x="324" y="332"/>
                    <a:pt x="333" y="332"/>
                    <a:pt x="333" y="322"/>
                  </a:cubicBezTo>
                  <a:cubicBezTo>
                    <a:pt x="333" y="312"/>
                    <a:pt x="324" y="312"/>
                    <a:pt x="316" y="312"/>
                  </a:cubicBezTo>
                  <a:lnTo>
                    <a:pt x="177" y="312"/>
                  </a:lnTo>
                  <a:lnTo>
                    <a:pt x="177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37">
              <a:extLst>
                <a:ext uri="{FF2B5EF4-FFF2-40B4-BE49-F238E27FC236}">
                  <a16:creationId xmlns:a16="http://schemas.microsoft.com/office/drawing/2014/main" id="{FF579A89-4604-4884-8FA4-A2DCF58FC467}"/>
                </a:ext>
              </a:extLst>
            </p:cNvPr>
            <p:cNvSpPr>
              <a:spLocks noEditPoints="1"/>
            </p:cNvSpPr>
            <p:nvPr>
              <p:custDataLst>
                <p:tags r:id="rId77"/>
              </p:custDataLst>
            </p:nvPr>
          </p:nvSpPr>
          <p:spPr bwMode="auto">
            <a:xfrm>
              <a:off x="5897563" y="2619375"/>
              <a:ext cx="179388" cy="198438"/>
            </a:xfrm>
            <a:custGeom>
              <a:avLst/>
              <a:gdLst>
                <a:gd name="T0" fmla="*/ 345 w 345"/>
                <a:gd name="T1" fmla="*/ 134 h 363"/>
                <a:gd name="T2" fmla="*/ 218 w 345"/>
                <a:gd name="T3" fmla="*/ 0 h 363"/>
                <a:gd name="T4" fmla="*/ 0 w 345"/>
                <a:gd name="T5" fmla="*/ 230 h 363"/>
                <a:gd name="T6" fmla="*/ 128 w 345"/>
                <a:gd name="T7" fmla="*/ 363 h 363"/>
                <a:gd name="T8" fmla="*/ 345 w 345"/>
                <a:gd name="T9" fmla="*/ 134 h 363"/>
                <a:gd name="T10" fmla="*/ 131 w 345"/>
                <a:gd name="T11" fmla="*/ 350 h 363"/>
                <a:gd name="T12" fmla="*/ 47 w 345"/>
                <a:gd name="T13" fmla="*/ 244 h 363"/>
                <a:gd name="T14" fmla="*/ 92 w 345"/>
                <a:gd name="T15" fmla="*/ 90 h 363"/>
                <a:gd name="T16" fmla="*/ 215 w 345"/>
                <a:gd name="T17" fmla="*/ 13 h 363"/>
                <a:gd name="T18" fmla="*/ 301 w 345"/>
                <a:gd name="T19" fmla="*/ 115 h 363"/>
                <a:gd name="T20" fmla="*/ 238 w 345"/>
                <a:gd name="T21" fmla="*/ 290 h 363"/>
                <a:gd name="T22" fmla="*/ 131 w 345"/>
                <a:gd name="T23" fmla="*/ 35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5" h="363">
                  <a:moveTo>
                    <a:pt x="345" y="134"/>
                  </a:moveTo>
                  <a:cubicBezTo>
                    <a:pt x="345" y="54"/>
                    <a:pt x="292" y="0"/>
                    <a:pt x="218" y="0"/>
                  </a:cubicBezTo>
                  <a:cubicBezTo>
                    <a:pt x="110" y="0"/>
                    <a:pt x="0" y="113"/>
                    <a:pt x="0" y="230"/>
                  </a:cubicBezTo>
                  <a:cubicBezTo>
                    <a:pt x="0" y="312"/>
                    <a:pt x="56" y="363"/>
                    <a:pt x="128" y="363"/>
                  </a:cubicBezTo>
                  <a:cubicBezTo>
                    <a:pt x="234" y="363"/>
                    <a:pt x="345" y="254"/>
                    <a:pt x="345" y="134"/>
                  </a:cubicBezTo>
                  <a:close/>
                  <a:moveTo>
                    <a:pt x="131" y="350"/>
                  </a:moveTo>
                  <a:cubicBezTo>
                    <a:pt x="82" y="350"/>
                    <a:pt x="47" y="309"/>
                    <a:pt x="47" y="244"/>
                  </a:cubicBezTo>
                  <a:cubicBezTo>
                    <a:pt x="47" y="222"/>
                    <a:pt x="54" y="149"/>
                    <a:pt x="92" y="90"/>
                  </a:cubicBezTo>
                  <a:cubicBezTo>
                    <a:pt x="127" y="38"/>
                    <a:pt x="175" y="13"/>
                    <a:pt x="215" y="13"/>
                  </a:cubicBezTo>
                  <a:cubicBezTo>
                    <a:pt x="256" y="13"/>
                    <a:pt x="301" y="40"/>
                    <a:pt x="301" y="115"/>
                  </a:cubicBezTo>
                  <a:cubicBezTo>
                    <a:pt x="301" y="151"/>
                    <a:pt x="287" y="229"/>
                    <a:pt x="238" y="290"/>
                  </a:cubicBezTo>
                  <a:cubicBezTo>
                    <a:pt x="214" y="320"/>
                    <a:pt x="173" y="350"/>
                    <a:pt x="131" y="3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38">
              <a:extLst>
                <a:ext uri="{FF2B5EF4-FFF2-40B4-BE49-F238E27FC236}">
                  <a16:creationId xmlns:a16="http://schemas.microsoft.com/office/drawing/2014/main" id="{FF94FD26-262D-4D5E-BCE2-E0788294A059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6115050" y="2608263"/>
              <a:ext cx="60325" cy="269875"/>
            </a:xfrm>
            <a:custGeom>
              <a:avLst/>
              <a:gdLst>
                <a:gd name="T0" fmla="*/ 116 w 116"/>
                <a:gd name="T1" fmla="*/ 493 h 498"/>
                <a:gd name="T2" fmla="*/ 107 w 116"/>
                <a:gd name="T3" fmla="*/ 483 h 498"/>
                <a:gd name="T4" fmla="*/ 29 w 116"/>
                <a:gd name="T5" fmla="*/ 249 h 498"/>
                <a:gd name="T6" fmla="*/ 109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5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39">
              <a:extLst>
                <a:ext uri="{FF2B5EF4-FFF2-40B4-BE49-F238E27FC236}">
                  <a16:creationId xmlns:a16="http://schemas.microsoft.com/office/drawing/2014/main" id="{BED2EE9E-7876-4CCF-B057-F5B5193CE77B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6370638" y="2578100"/>
              <a:ext cx="66675" cy="125413"/>
            </a:xfrm>
            <a:custGeom>
              <a:avLst/>
              <a:gdLst>
                <a:gd name="T0" fmla="*/ 79 w 127"/>
                <a:gd name="T1" fmla="*/ 10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5 h 231"/>
                <a:gd name="T8" fmla="*/ 50 w 127"/>
                <a:gd name="T9" fmla="*/ 25 h 231"/>
                <a:gd name="T10" fmla="*/ 50 w 127"/>
                <a:gd name="T11" fmla="*/ 203 h 231"/>
                <a:gd name="T12" fmla="*/ 16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4 w 127"/>
                <a:gd name="T25" fmla="*/ 219 h 231"/>
                <a:gd name="T26" fmla="*/ 79 w 127"/>
                <a:gd name="T27" fmla="*/ 203 h 231"/>
                <a:gd name="T28" fmla="*/ 79 w 127"/>
                <a:gd name="T29" fmla="*/ 1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9" y="10"/>
                  </a:moveTo>
                  <a:cubicBezTo>
                    <a:pt x="79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6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9" y="231"/>
                    <a:pt x="52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4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40">
              <a:extLst>
                <a:ext uri="{FF2B5EF4-FFF2-40B4-BE49-F238E27FC236}">
                  <a16:creationId xmlns:a16="http://schemas.microsoft.com/office/drawing/2014/main" id="{22093557-9DF5-4359-A237-A30580F2C837}"/>
                </a:ext>
              </a:extLst>
            </p:cNvPr>
            <p:cNvSpPr>
              <a:spLocks noChangeArrowheads="1"/>
            </p:cNvSpPr>
            <p:nvPr>
              <p:custDataLst>
                <p:tags r:id="rId80"/>
              </p:custDataLst>
            </p:nvPr>
          </p:nvSpPr>
          <p:spPr bwMode="auto">
            <a:xfrm>
              <a:off x="6221413" y="2738438"/>
              <a:ext cx="363538" cy="9525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41">
              <a:extLst>
                <a:ext uri="{FF2B5EF4-FFF2-40B4-BE49-F238E27FC236}">
                  <a16:creationId xmlns:a16="http://schemas.microsoft.com/office/drawing/2014/main" id="{641CA146-7B75-485E-AF99-4DB34F25302D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6229350" y="2797175"/>
              <a:ext cx="61913" cy="120650"/>
            </a:xfrm>
            <a:custGeom>
              <a:avLst/>
              <a:gdLst>
                <a:gd name="T0" fmla="*/ 71 w 118"/>
                <a:gd name="T1" fmla="*/ 80 h 221"/>
                <a:gd name="T2" fmla="*/ 107 w 118"/>
                <a:gd name="T3" fmla="*/ 80 h 221"/>
                <a:gd name="T4" fmla="*/ 118 w 118"/>
                <a:gd name="T5" fmla="*/ 72 h 221"/>
                <a:gd name="T6" fmla="*/ 107 w 118"/>
                <a:gd name="T7" fmla="*/ 67 h 221"/>
                <a:gd name="T8" fmla="*/ 74 w 118"/>
                <a:gd name="T9" fmla="*/ 67 h 221"/>
                <a:gd name="T10" fmla="*/ 87 w 118"/>
                <a:gd name="T11" fmla="*/ 16 h 221"/>
                <a:gd name="T12" fmla="*/ 88 w 118"/>
                <a:gd name="T13" fmla="*/ 11 h 221"/>
                <a:gd name="T14" fmla="*/ 76 w 118"/>
                <a:gd name="T15" fmla="*/ 0 h 221"/>
                <a:gd name="T16" fmla="*/ 60 w 118"/>
                <a:gd name="T17" fmla="*/ 15 h 221"/>
                <a:gd name="T18" fmla="*/ 47 w 118"/>
                <a:gd name="T19" fmla="*/ 67 h 221"/>
                <a:gd name="T20" fmla="*/ 11 w 118"/>
                <a:gd name="T21" fmla="*/ 67 h 221"/>
                <a:gd name="T22" fmla="*/ 0 w 118"/>
                <a:gd name="T23" fmla="*/ 75 h 221"/>
                <a:gd name="T24" fmla="*/ 10 w 118"/>
                <a:gd name="T25" fmla="*/ 80 h 221"/>
                <a:gd name="T26" fmla="*/ 44 w 118"/>
                <a:gd name="T27" fmla="*/ 80 h 221"/>
                <a:gd name="T28" fmla="*/ 23 w 118"/>
                <a:gd name="T29" fmla="*/ 162 h 221"/>
                <a:gd name="T30" fmla="*/ 18 w 118"/>
                <a:gd name="T31" fmla="*/ 188 h 221"/>
                <a:gd name="T32" fmla="*/ 55 w 118"/>
                <a:gd name="T33" fmla="*/ 221 h 221"/>
                <a:gd name="T34" fmla="*/ 116 w 118"/>
                <a:gd name="T35" fmla="*/ 168 h 221"/>
                <a:gd name="T36" fmla="*/ 110 w 118"/>
                <a:gd name="T37" fmla="*/ 163 h 221"/>
                <a:gd name="T38" fmla="*/ 103 w 118"/>
                <a:gd name="T39" fmla="*/ 170 h 221"/>
                <a:gd name="T40" fmla="*/ 56 w 118"/>
                <a:gd name="T41" fmla="*/ 211 h 221"/>
                <a:gd name="T42" fmla="*/ 44 w 118"/>
                <a:gd name="T43" fmla="*/ 194 h 221"/>
                <a:gd name="T44" fmla="*/ 46 w 118"/>
                <a:gd name="T45" fmla="*/ 180 h 221"/>
                <a:gd name="T46" fmla="*/ 71 w 118"/>
                <a:gd name="T47" fmla="*/ 8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8" h="221">
                  <a:moveTo>
                    <a:pt x="71" y="80"/>
                  </a:moveTo>
                  <a:lnTo>
                    <a:pt x="107" y="80"/>
                  </a:lnTo>
                  <a:cubicBezTo>
                    <a:pt x="113" y="80"/>
                    <a:pt x="118" y="80"/>
                    <a:pt x="118" y="72"/>
                  </a:cubicBezTo>
                  <a:cubicBezTo>
                    <a:pt x="118" y="67"/>
                    <a:pt x="113" y="67"/>
                    <a:pt x="107" y="67"/>
                  </a:cubicBezTo>
                  <a:lnTo>
                    <a:pt x="74" y="67"/>
                  </a:lnTo>
                  <a:lnTo>
                    <a:pt x="87" y="16"/>
                  </a:lnTo>
                  <a:cubicBezTo>
                    <a:pt x="87" y="14"/>
                    <a:pt x="88" y="12"/>
                    <a:pt x="88" y="11"/>
                  </a:cubicBezTo>
                  <a:cubicBezTo>
                    <a:pt x="88" y="5"/>
                    <a:pt x="83" y="0"/>
                    <a:pt x="76" y="0"/>
                  </a:cubicBezTo>
                  <a:cubicBezTo>
                    <a:pt x="68" y="0"/>
                    <a:pt x="62" y="6"/>
                    <a:pt x="60" y="15"/>
                  </a:cubicBezTo>
                  <a:cubicBezTo>
                    <a:pt x="57" y="23"/>
                    <a:pt x="62" y="7"/>
                    <a:pt x="47" y="67"/>
                  </a:cubicBezTo>
                  <a:lnTo>
                    <a:pt x="11" y="67"/>
                  </a:lnTo>
                  <a:cubicBezTo>
                    <a:pt x="4" y="67"/>
                    <a:pt x="0" y="67"/>
                    <a:pt x="0" y="75"/>
                  </a:cubicBezTo>
                  <a:cubicBezTo>
                    <a:pt x="0" y="80"/>
                    <a:pt x="4" y="80"/>
                    <a:pt x="10" y="80"/>
                  </a:cubicBezTo>
                  <a:lnTo>
                    <a:pt x="44" y="80"/>
                  </a:lnTo>
                  <a:lnTo>
                    <a:pt x="23" y="162"/>
                  </a:lnTo>
                  <a:cubicBezTo>
                    <a:pt x="21" y="171"/>
                    <a:pt x="18" y="184"/>
                    <a:pt x="18" y="188"/>
                  </a:cubicBezTo>
                  <a:cubicBezTo>
                    <a:pt x="18" y="209"/>
                    <a:pt x="35" y="221"/>
                    <a:pt x="55" y="221"/>
                  </a:cubicBezTo>
                  <a:cubicBezTo>
                    <a:pt x="94" y="221"/>
                    <a:pt x="116" y="172"/>
                    <a:pt x="116" y="168"/>
                  </a:cubicBezTo>
                  <a:cubicBezTo>
                    <a:pt x="116" y="163"/>
                    <a:pt x="111" y="163"/>
                    <a:pt x="110" y="163"/>
                  </a:cubicBezTo>
                  <a:cubicBezTo>
                    <a:pt x="106" y="163"/>
                    <a:pt x="106" y="164"/>
                    <a:pt x="103" y="170"/>
                  </a:cubicBezTo>
                  <a:cubicBezTo>
                    <a:pt x="93" y="192"/>
                    <a:pt x="75" y="211"/>
                    <a:pt x="56" y="211"/>
                  </a:cubicBezTo>
                  <a:cubicBezTo>
                    <a:pt x="49" y="211"/>
                    <a:pt x="44" y="207"/>
                    <a:pt x="44" y="194"/>
                  </a:cubicBezTo>
                  <a:cubicBezTo>
                    <a:pt x="44" y="191"/>
                    <a:pt x="45" y="184"/>
                    <a:pt x="46" y="180"/>
                  </a:cubicBezTo>
                  <a:lnTo>
                    <a:pt x="71" y="8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Freeform 142">
              <a:extLst>
                <a:ext uri="{FF2B5EF4-FFF2-40B4-BE49-F238E27FC236}">
                  <a16:creationId xmlns:a16="http://schemas.microsoft.com/office/drawing/2014/main" id="{CCF89F64-7C38-4442-9408-F15EB798B444}"/>
                </a:ext>
              </a:extLst>
            </p:cNvPr>
            <p:cNvSpPr>
              <a:spLocks/>
            </p:cNvSpPr>
            <p:nvPr>
              <p:custDataLst>
                <p:tags r:id="rId82"/>
              </p:custDataLst>
            </p:nvPr>
          </p:nvSpPr>
          <p:spPr bwMode="auto">
            <a:xfrm>
              <a:off x="6318250" y="2770188"/>
              <a:ext cx="52388" cy="90488"/>
            </a:xfrm>
            <a:custGeom>
              <a:avLst/>
              <a:gdLst>
                <a:gd name="T0" fmla="*/ 64 w 102"/>
                <a:gd name="T1" fmla="*/ 8 h 166"/>
                <a:gd name="T2" fmla="*/ 55 w 102"/>
                <a:gd name="T3" fmla="*/ 0 h 166"/>
                <a:gd name="T4" fmla="*/ 5 w 102"/>
                <a:gd name="T5" fmla="*/ 16 h 166"/>
                <a:gd name="T6" fmla="*/ 0 w 102"/>
                <a:gd name="T7" fmla="*/ 16 h 166"/>
                <a:gd name="T8" fmla="*/ 0 w 102"/>
                <a:gd name="T9" fmla="*/ 27 h 166"/>
                <a:gd name="T10" fmla="*/ 5 w 102"/>
                <a:gd name="T11" fmla="*/ 27 h 166"/>
                <a:gd name="T12" fmla="*/ 41 w 102"/>
                <a:gd name="T13" fmla="*/ 20 h 166"/>
                <a:gd name="T14" fmla="*/ 41 w 102"/>
                <a:gd name="T15" fmla="*/ 145 h 166"/>
                <a:gd name="T16" fmla="*/ 15 w 102"/>
                <a:gd name="T17" fmla="*/ 155 h 166"/>
                <a:gd name="T18" fmla="*/ 2 w 102"/>
                <a:gd name="T19" fmla="*/ 155 h 166"/>
                <a:gd name="T20" fmla="*/ 2 w 102"/>
                <a:gd name="T21" fmla="*/ 166 h 166"/>
                <a:gd name="T22" fmla="*/ 52 w 102"/>
                <a:gd name="T23" fmla="*/ 165 h 166"/>
                <a:gd name="T24" fmla="*/ 102 w 102"/>
                <a:gd name="T25" fmla="*/ 166 h 166"/>
                <a:gd name="T26" fmla="*/ 102 w 102"/>
                <a:gd name="T27" fmla="*/ 155 h 166"/>
                <a:gd name="T28" fmla="*/ 90 w 102"/>
                <a:gd name="T29" fmla="*/ 155 h 166"/>
                <a:gd name="T30" fmla="*/ 64 w 102"/>
                <a:gd name="T31" fmla="*/ 145 h 166"/>
                <a:gd name="T32" fmla="*/ 64 w 102"/>
                <a:gd name="T33" fmla="*/ 8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66">
                  <a:moveTo>
                    <a:pt x="64" y="8"/>
                  </a:moveTo>
                  <a:cubicBezTo>
                    <a:pt x="64" y="0"/>
                    <a:pt x="63" y="0"/>
                    <a:pt x="55" y="0"/>
                  </a:cubicBezTo>
                  <a:cubicBezTo>
                    <a:pt x="37" y="16"/>
                    <a:pt x="10" y="16"/>
                    <a:pt x="5" y="16"/>
                  </a:cubicBezTo>
                  <a:lnTo>
                    <a:pt x="0" y="16"/>
                  </a:lnTo>
                  <a:lnTo>
                    <a:pt x="0" y="27"/>
                  </a:lnTo>
                  <a:lnTo>
                    <a:pt x="5" y="27"/>
                  </a:lnTo>
                  <a:cubicBezTo>
                    <a:pt x="10" y="27"/>
                    <a:pt x="26" y="27"/>
                    <a:pt x="41" y="20"/>
                  </a:cubicBezTo>
                  <a:lnTo>
                    <a:pt x="41" y="145"/>
                  </a:lnTo>
                  <a:cubicBezTo>
                    <a:pt x="41" y="152"/>
                    <a:pt x="41" y="155"/>
                    <a:pt x="15" y="155"/>
                  </a:cubicBezTo>
                  <a:lnTo>
                    <a:pt x="2" y="155"/>
                  </a:lnTo>
                  <a:lnTo>
                    <a:pt x="2" y="166"/>
                  </a:lnTo>
                  <a:cubicBezTo>
                    <a:pt x="16" y="165"/>
                    <a:pt x="38" y="165"/>
                    <a:pt x="52" y="165"/>
                  </a:cubicBezTo>
                  <a:cubicBezTo>
                    <a:pt x="67" y="165"/>
                    <a:pt x="89" y="165"/>
                    <a:pt x="102" y="166"/>
                  </a:cubicBezTo>
                  <a:lnTo>
                    <a:pt x="102" y="155"/>
                  </a:lnTo>
                  <a:lnTo>
                    <a:pt x="90" y="155"/>
                  </a:lnTo>
                  <a:cubicBezTo>
                    <a:pt x="64" y="155"/>
                    <a:pt x="64" y="152"/>
                    <a:pt x="64" y="145"/>
                  </a:cubicBezTo>
                  <a:lnTo>
                    <a:pt x="64" y="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Freeform 143">
              <a:extLst>
                <a:ext uri="{FF2B5EF4-FFF2-40B4-BE49-F238E27FC236}">
                  <a16:creationId xmlns:a16="http://schemas.microsoft.com/office/drawing/2014/main" id="{FE39256F-4097-4A41-BD4B-6783CAC2CF0B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6403975" y="2760663"/>
              <a:ext cx="63500" cy="134938"/>
            </a:xfrm>
            <a:custGeom>
              <a:avLst/>
              <a:gdLst>
                <a:gd name="T0" fmla="*/ 119 w 121"/>
                <a:gd name="T1" fmla="*/ 12 h 248"/>
                <a:gd name="T2" fmla="*/ 121 w 121"/>
                <a:gd name="T3" fmla="*/ 7 h 248"/>
                <a:gd name="T4" fmla="*/ 114 w 121"/>
                <a:gd name="T5" fmla="*/ 0 h 248"/>
                <a:gd name="T6" fmla="*/ 107 w 121"/>
                <a:gd name="T7" fmla="*/ 6 h 248"/>
                <a:gd name="T8" fmla="*/ 2 w 121"/>
                <a:gd name="T9" fmla="*/ 236 h 248"/>
                <a:gd name="T10" fmla="*/ 0 w 121"/>
                <a:gd name="T11" fmla="*/ 241 h 248"/>
                <a:gd name="T12" fmla="*/ 7 w 121"/>
                <a:gd name="T13" fmla="*/ 248 h 248"/>
                <a:gd name="T14" fmla="*/ 15 w 121"/>
                <a:gd name="T15" fmla="*/ 242 h 248"/>
                <a:gd name="T16" fmla="*/ 119 w 121"/>
                <a:gd name="T17" fmla="*/ 12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" h="248">
                  <a:moveTo>
                    <a:pt x="119" y="12"/>
                  </a:moveTo>
                  <a:cubicBezTo>
                    <a:pt x="121" y="8"/>
                    <a:pt x="121" y="7"/>
                    <a:pt x="121" y="7"/>
                  </a:cubicBezTo>
                  <a:cubicBezTo>
                    <a:pt x="121" y="3"/>
                    <a:pt x="118" y="0"/>
                    <a:pt x="114" y="0"/>
                  </a:cubicBezTo>
                  <a:cubicBezTo>
                    <a:pt x="110" y="0"/>
                    <a:pt x="108" y="2"/>
                    <a:pt x="107" y="6"/>
                  </a:cubicBezTo>
                  <a:lnTo>
                    <a:pt x="2" y="236"/>
                  </a:lnTo>
                  <a:cubicBezTo>
                    <a:pt x="0" y="239"/>
                    <a:pt x="0" y="240"/>
                    <a:pt x="0" y="241"/>
                  </a:cubicBezTo>
                  <a:cubicBezTo>
                    <a:pt x="0" y="245"/>
                    <a:pt x="4" y="248"/>
                    <a:pt x="7" y="248"/>
                  </a:cubicBezTo>
                  <a:cubicBezTo>
                    <a:pt x="11" y="248"/>
                    <a:pt x="13" y="245"/>
                    <a:pt x="15" y="242"/>
                  </a:cubicBezTo>
                  <a:lnTo>
                    <a:pt x="119" y="1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44">
              <a:extLst>
                <a:ext uri="{FF2B5EF4-FFF2-40B4-BE49-F238E27FC236}">
                  <a16:creationId xmlns:a16="http://schemas.microsoft.com/office/drawing/2014/main" id="{93795522-6371-407E-B5E5-E1FE9DFE4D72}"/>
                </a:ext>
              </a:extLst>
            </p:cNvPr>
            <p:cNvSpPr>
              <a:spLocks noEditPoints="1"/>
            </p:cNvSpPr>
            <p:nvPr>
              <p:custDataLst>
                <p:tags r:id="rId84"/>
              </p:custDataLst>
            </p:nvPr>
          </p:nvSpPr>
          <p:spPr bwMode="auto">
            <a:xfrm>
              <a:off x="6491288" y="2770188"/>
              <a:ext cx="71438" cy="90488"/>
            </a:xfrm>
            <a:custGeom>
              <a:avLst/>
              <a:gdLst>
                <a:gd name="T0" fmla="*/ 138 w 138"/>
                <a:gd name="T1" fmla="*/ 127 h 168"/>
                <a:gd name="T2" fmla="*/ 138 w 138"/>
                <a:gd name="T3" fmla="*/ 116 h 168"/>
                <a:gd name="T4" fmla="*/ 107 w 138"/>
                <a:gd name="T5" fmla="*/ 116 h 168"/>
                <a:gd name="T6" fmla="*/ 107 w 138"/>
                <a:gd name="T7" fmla="*/ 7 h 168"/>
                <a:gd name="T8" fmla="*/ 100 w 138"/>
                <a:gd name="T9" fmla="*/ 0 h 168"/>
                <a:gd name="T10" fmla="*/ 92 w 138"/>
                <a:gd name="T11" fmla="*/ 3 h 168"/>
                <a:gd name="T12" fmla="*/ 0 w 138"/>
                <a:gd name="T13" fmla="*/ 116 h 168"/>
                <a:gd name="T14" fmla="*/ 0 w 138"/>
                <a:gd name="T15" fmla="*/ 127 h 168"/>
                <a:gd name="T16" fmla="*/ 83 w 138"/>
                <a:gd name="T17" fmla="*/ 127 h 168"/>
                <a:gd name="T18" fmla="*/ 83 w 138"/>
                <a:gd name="T19" fmla="*/ 147 h 168"/>
                <a:gd name="T20" fmla="*/ 61 w 138"/>
                <a:gd name="T21" fmla="*/ 157 h 168"/>
                <a:gd name="T22" fmla="*/ 53 w 138"/>
                <a:gd name="T23" fmla="*/ 157 h 168"/>
                <a:gd name="T24" fmla="*/ 53 w 138"/>
                <a:gd name="T25" fmla="*/ 168 h 168"/>
                <a:gd name="T26" fmla="*/ 95 w 138"/>
                <a:gd name="T27" fmla="*/ 167 h 168"/>
                <a:gd name="T28" fmla="*/ 137 w 138"/>
                <a:gd name="T29" fmla="*/ 168 h 168"/>
                <a:gd name="T30" fmla="*/ 137 w 138"/>
                <a:gd name="T31" fmla="*/ 157 h 168"/>
                <a:gd name="T32" fmla="*/ 129 w 138"/>
                <a:gd name="T33" fmla="*/ 157 h 168"/>
                <a:gd name="T34" fmla="*/ 107 w 138"/>
                <a:gd name="T35" fmla="*/ 147 h 168"/>
                <a:gd name="T36" fmla="*/ 107 w 138"/>
                <a:gd name="T37" fmla="*/ 127 h 168"/>
                <a:gd name="T38" fmla="*/ 138 w 138"/>
                <a:gd name="T39" fmla="*/ 127 h 168"/>
                <a:gd name="T40" fmla="*/ 85 w 138"/>
                <a:gd name="T41" fmla="*/ 27 h 168"/>
                <a:gd name="T42" fmla="*/ 85 w 138"/>
                <a:gd name="T43" fmla="*/ 116 h 168"/>
                <a:gd name="T44" fmla="*/ 12 w 138"/>
                <a:gd name="T45" fmla="*/ 116 h 168"/>
                <a:gd name="T46" fmla="*/ 85 w 138"/>
                <a:gd name="T47" fmla="*/ 27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8" h="168">
                  <a:moveTo>
                    <a:pt x="138" y="127"/>
                  </a:moveTo>
                  <a:lnTo>
                    <a:pt x="138" y="116"/>
                  </a:lnTo>
                  <a:lnTo>
                    <a:pt x="107" y="116"/>
                  </a:lnTo>
                  <a:lnTo>
                    <a:pt x="107" y="7"/>
                  </a:lnTo>
                  <a:cubicBezTo>
                    <a:pt x="107" y="1"/>
                    <a:pt x="107" y="0"/>
                    <a:pt x="100" y="0"/>
                  </a:cubicBezTo>
                  <a:cubicBezTo>
                    <a:pt x="95" y="0"/>
                    <a:pt x="95" y="0"/>
                    <a:pt x="92" y="3"/>
                  </a:cubicBezTo>
                  <a:lnTo>
                    <a:pt x="0" y="116"/>
                  </a:lnTo>
                  <a:lnTo>
                    <a:pt x="0" y="127"/>
                  </a:lnTo>
                  <a:lnTo>
                    <a:pt x="83" y="127"/>
                  </a:lnTo>
                  <a:lnTo>
                    <a:pt x="83" y="147"/>
                  </a:lnTo>
                  <a:cubicBezTo>
                    <a:pt x="83" y="154"/>
                    <a:pt x="83" y="157"/>
                    <a:pt x="61" y="157"/>
                  </a:cubicBezTo>
                  <a:lnTo>
                    <a:pt x="53" y="157"/>
                  </a:lnTo>
                  <a:lnTo>
                    <a:pt x="53" y="168"/>
                  </a:lnTo>
                  <a:cubicBezTo>
                    <a:pt x="64" y="167"/>
                    <a:pt x="81" y="167"/>
                    <a:pt x="95" y="167"/>
                  </a:cubicBezTo>
                  <a:cubicBezTo>
                    <a:pt x="109" y="167"/>
                    <a:pt x="125" y="167"/>
                    <a:pt x="137" y="168"/>
                  </a:cubicBezTo>
                  <a:lnTo>
                    <a:pt x="137" y="157"/>
                  </a:lnTo>
                  <a:lnTo>
                    <a:pt x="129" y="157"/>
                  </a:lnTo>
                  <a:cubicBezTo>
                    <a:pt x="107" y="157"/>
                    <a:pt x="107" y="154"/>
                    <a:pt x="107" y="147"/>
                  </a:cubicBezTo>
                  <a:lnTo>
                    <a:pt x="107" y="127"/>
                  </a:lnTo>
                  <a:lnTo>
                    <a:pt x="138" y="127"/>
                  </a:lnTo>
                  <a:close/>
                  <a:moveTo>
                    <a:pt x="85" y="27"/>
                  </a:moveTo>
                  <a:lnTo>
                    <a:pt x="85" y="116"/>
                  </a:lnTo>
                  <a:lnTo>
                    <a:pt x="12" y="116"/>
                  </a:lnTo>
                  <a:lnTo>
                    <a:pt x="85" y="27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Freeform 145">
              <a:extLst>
                <a:ext uri="{FF2B5EF4-FFF2-40B4-BE49-F238E27FC236}">
                  <a16:creationId xmlns:a16="http://schemas.microsoft.com/office/drawing/2014/main" id="{9C7C6479-F3B1-4FBF-AA52-D6BA5B60D71C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6629400" y="2608263"/>
              <a:ext cx="60325" cy="269875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3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0" y="150"/>
                    <a:pt x="83" y="93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5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Freeform 146">
              <a:extLst>
                <a:ext uri="{FF2B5EF4-FFF2-40B4-BE49-F238E27FC236}">
                  <a16:creationId xmlns:a16="http://schemas.microsoft.com/office/drawing/2014/main" id="{6047DD28-B93F-4BD0-B567-E5792BD3575D}"/>
                </a:ext>
              </a:extLst>
            </p:cNvPr>
            <p:cNvSpPr>
              <a:spLocks noEditPoints="1"/>
            </p:cNvSpPr>
            <p:nvPr>
              <p:custDataLst>
                <p:tags r:id="rId86"/>
              </p:custDataLst>
            </p:nvPr>
          </p:nvSpPr>
          <p:spPr bwMode="auto">
            <a:xfrm>
              <a:off x="7735888" y="2630488"/>
              <a:ext cx="109538" cy="187325"/>
            </a:xfrm>
            <a:custGeom>
              <a:avLst/>
              <a:gdLst>
                <a:gd name="T0" fmla="*/ 210 w 210"/>
                <a:gd name="T1" fmla="*/ 172 h 343"/>
                <a:gd name="T2" fmla="*/ 190 w 210"/>
                <a:gd name="T3" fmla="*/ 55 h 343"/>
                <a:gd name="T4" fmla="*/ 105 w 210"/>
                <a:gd name="T5" fmla="*/ 0 h 343"/>
                <a:gd name="T6" fmla="*/ 18 w 210"/>
                <a:gd name="T7" fmla="*/ 59 h 343"/>
                <a:gd name="T8" fmla="*/ 0 w 210"/>
                <a:gd name="T9" fmla="*/ 172 h 343"/>
                <a:gd name="T10" fmla="*/ 22 w 210"/>
                <a:gd name="T11" fmla="*/ 292 h 343"/>
                <a:gd name="T12" fmla="*/ 104 w 210"/>
                <a:gd name="T13" fmla="*/ 343 h 343"/>
                <a:gd name="T14" fmla="*/ 191 w 210"/>
                <a:gd name="T15" fmla="*/ 285 h 343"/>
                <a:gd name="T16" fmla="*/ 210 w 210"/>
                <a:gd name="T17" fmla="*/ 172 h 343"/>
                <a:gd name="T18" fmla="*/ 104 w 210"/>
                <a:gd name="T19" fmla="*/ 332 h 343"/>
                <a:gd name="T20" fmla="*/ 47 w 210"/>
                <a:gd name="T21" fmla="*/ 271 h 343"/>
                <a:gd name="T22" fmla="*/ 41 w 210"/>
                <a:gd name="T23" fmla="*/ 166 h 343"/>
                <a:gd name="T24" fmla="*/ 45 w 210"/>
                <a:gd name="T25" fmla="*/ 74 h 343"/>
                <a:gd name="T26" fmla="*/ 104 w 210"/>
                <a:gd name="T27" fmla="*/ 11 h 343"/>
                <a:gd name="T28" fmla="*/ 163 w 210"/>
                <a:gd name="T29" fmla="*/ 69 h 343"/>
                <a:gd name="T30" fmla="*/ 168 w 210"/>
                <a:gd name="T31" fmla="*/ 166 h 343"/>
                <a:gd name="T32" fmla="*/ 163 w 210"/>
                <a:gd name="T33" fmla="*/ 269 h 343"/>
                <a:gd name="T34" fmla="*/ 104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2"/>
                  </a:moveTo>
                  <a:cubicBezTo>
                    <a:pt x="210" y="132"/>
                    <a:pt x="207" y="92"/>
                    <a:pt x="190" y="55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59"/>
                  </a:cubicBezTo>
                  <a:cubicBezTo>
                    <a:pt x="2" y="93"/>
                    <a:pt x="0" y="132"/>
                    <a:pt x="0" y="172"/>
                  </a:cubicBezTo>
                  <a:cubicBezTo>
                    <a:pt x="0" y="210"/>
                    <a:pt x="2" y="254"/>
                    <a:pt x="22" y="292"/>
                  </a:cubicBezTo>
                  <a:cubicBezTo>
                    <a:pt x="44" y="333"/>
                    <a:pt x="80" y="343"/>
                    <a:pt x="104" y="343"/>
                  </a:cubicBezTo>
                  <a:cubicBezTo>
                    <a:pt x="131" y="343"/>
                    <a:pt x="169" y="332"/>
                    <a:pt x="191" y="285"/>
                  </a:cubicBezTo>
                  <a:cubicBezTo>
                    <a:pt x="207" y="250"/>
                    <a:pt x="210" y="212"/>
                    <a:pt x="210" y="172"/>
                  </a:cubicBezTo>
                  <a:close/>
                  <a:moveTo>
                    <a:pt x="104" y="332"/>
                  </a:moveTo>
                  <a:cubicBezTo>
                    <a:pt x="85" y="332"/>
                    <a:pt x="56" y="319"/>
                    <a:pt x="47" y="271"/>
                  </a:cubicBezTo>
                  <a:cubicBezTo>
                    <a:pt x="41" y="241"/>
                    <a:pt x="41" y="196"/>
                    <a:pt x="41" y="166"/>
                  </a:cubicBezTo>
                  <a:cubicBezTo>
                    <a:pt x="41" y="134"/>
                    <a:pt x="41" y="101"/>
                    <a:pt x="45" y="74"/>
                  </a:cubicBezTo>
                  <a:cubicBezTo>
                    <a:pt x="55" y="15"/>
                    <a:pt x="92" y="11"/>
                    <a:pt x="104" y="11"/>
                  </a:cubicBezTo>
                  <a:cubicBezTo>
                    <a:pt x="121" y="11"/>
                    <a:pt x="154" y="19"/>
                    <a:pt x="163" y="69"/>
                  </a:cubicBezTo>
                  <a:cubicBezTo>
                    <a:pt x="168" y="97"/>
                    <a:pt x="168" y="135"/>
                    <a:pt x="168" y="166"/>
                  </a:cubicBezTo>
                  <a:cubicBezTo>
                    <a:pt x="168" y="204"/>
                    <a:pt x="168" y="237"/>
                    <a:pt x="163" y="269"/>
                  </a:cubicBezTo>
                  <a:cubicBezTo>
                    <a:pt x="155" y="317"/>
                    <a:pt x="127" y="332"/>
                    <a:pt x="104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Oval 147">
              <a:extLst>
                <a:ext uri="{FF2B5EF4-FFF2-40B4-BE49-F238E27FC236}">
                  <a16:creationId xmlns:a16="http://schemas.microsoft.com/office/drawing/2014/main" id="{2DD53CF8-0D58-448E-AEDB-A70F851C13D5}"/>
                </a:ext>
              </a:extLst>
            </p:cNvPr>
            <p:cNvSpPr>
              <a:spLocks noChangeArrowheads="1"/>
            </p:cNvSpPr>
            <p:nvPr>
              <p:custDataLst>
                <p:tags r:id="rId87"/>
              </p:custDataLst>
            </p:nvPr>
          </p:nvSpPr>
          <p:spPr bwMode="auto">
            <a:xfrm>
              <a:off x="7877175" y="2782888"/>
              <a:ext cx="26988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9" name="Freeform 148">
              <a:extLst>
                <a:ext uri="{FF2B5EF4-FFF2-40B4-BE49-F238E27FC236}">
                  <a16:creationId xmlns:a16="http://schemas.microsoft.com/office/drawing/2014/main" id="{B06F456B-B7D2-43B5-A4DB-0591C7F3BA59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7940675" y="2630488"/>
              <a:ext cx="103188" cy="187325"/>
            </a:xfrm>
            <a:custGeom>
              <a:avLst/>
              <a:gdLst>
                <a:gd name="T0" fmla="*/ 199 w 199"/>
                <a:gd name="T1" fmla="*/ 231 h 343"/>
                <a:gd name="T2" fmla="*/ 104 w 199"/>
                <a:gd name="T3" fmla="*/ 122 h 343"/>
                <a:gd name="T4" fmla="*/ 41 w 199"/>
                <a:gd name="T5" fmla="*/ 148 h 343"/>
                <a:gd name="T6" fmla="*/ 41 w 199"/>
                <a:gd name="T7" fmla="*/ 50 h 343"/>
                <a:gd name="T8" fmla="*/ 83 w 199"/>
                <a:gd name="T9" fmla="*/ 57 h 343"/>
                <a:gd name="T10" fmla="*/ 179 w 199"/>
                <a:gd name="T11" fmla="*/ 5 h 343"/>
                <a:gd name="T12" fmla="*/ 174 w 199"/>
                <a:gd name="T13" fmla="*/ 0 h 343"/>
                <a:gd name="T14" fmla="*/ 170 w 199"/>
                <a:gd name="T15" fmla="*/ 1 h 343"/>
                <a:gd name="T16" fmla="*/ 103 w 199"/>
                <a:gd name="T17" fmla="*/ 16 h 343"/>
                <a:gd name="T18" fmla="*/ 36 w 199"/>
                <a:gd name="T19" fmla="*/ 2 h 343"/>
                <a:gd name="T20" fmla="*/ 30 w 199"/>
                <a:gd name="T21" fmla="*/ 0 h 343"/>
                <a:gd name="T22" fmla="*/ 25 w 199"/>
                <a:gd name="T23" fmla="*/ 12 h 343"/>
                <a:gd name="T24" fmla="*/ 25 w 199"/>
                <a:gd name="T25" fmla="*/ 160 h 343"/>
                <a:gd name="T26" fmla="*/ 32 w 199"/>
                <a:gd name="T27" fmla="*/ 173 h 343"/>
                <a:gd name="T28" fmla="*/ 39 w 199"/>
                <a:gd name="T29" fmla="*/ 168 h 343"/>
                <a:gd name="T30" fmla="*/ 103 w 199"/>
                <a:gd name="T31" fmla="*/ 133 h 343"/>
                <a:gd name="T32" fmla="*/ 145 w 199"/>
                <a:gd name="T33" fmla="*/ 165 h 343"/>
                <a:gd name="T34" fmla="*/ 154 w 199"/>
                <a:gd name="T35" fmla="*/ 228 h 343"/>
                <a:gd name="T36" fmla="*/ 142 w 199"/>
                <a:gd name="T37" fmla="*/ 296 h 343"/>
                <a:gd name="T38" fmla="*/ 89 w 199"/>
                <a:gd name="T39" fmla="*/ 329 h 343"/>
                <a:gd name="T40" fmla="*/ 16 w 199"/>
                <a:gd name="T41" fmla="*/ 273 h 343"/>
                <a:gd name="T42" fmla="*/ 24 w 199"/>
                <a:gd name="T43" fmla="*/ 274 h 343"/>
                <a:gd name="T44" fmla="*/ 49 w 199"/>
                <a:gd name="T45" fmla="*/ 249 h 343"/>
                <a:gd name="T46" fmla="*/ 24 w 199"/>
                <a:gd name="T47" fmla="*/ 225 h 343"/>
                <a:gd name="T48" fmla="*/ 0 w 199"/>
                <a:gd name="T49" fmla="*/ 251 h 343"/>
                <a:gd name="T50" fmla="*/ 90 w 199"/>
                <a:gd name="T51" fmla="*/ 343 h 343"/>
                <a:gd name="T52" fmla="*/ 199 w 199"/>
                <a:gd name="T53" fmla="*/ 231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9" h="343">
                  <a:moveTo>
                    <a:pt x="199" y="231"/>
                  </a:moveTo>
                  <a:cubicBezTo>
                    <a:pt x="199" y="172"/>
                    <a:pt x="158" y="122"/>
                    <a:pt x="104" y="122"/>
                  </a:cubicBezTo>
                  <a:cubicBezTo>
                    <a:pt x="80" y="122"/>
                    <a:pt x="59" y="130"/>
                    <a:pt x="41" y="148"/>
                  </a:cubicBezTo>
                  <a:lnTo>
                    <a:pt x="41" y="50"/>
                  </a:lnTo>
                  <a:cubicBezTo>
                    <a:pt x="51" y="53"/>
                    <a:pt x="67" y="57"/>
                    <a:pt x="83" y="57"/>
                  </a:cubicBezTo>
                  <a:cubicBezTo>
                    <a:pt x="144" y="57"/>
                    <a:pt x="179" y="12"/>
                    <a:pt x="179" y="5"/>
                  </a:cubicBezTo>
                  <a:cubicBezTo>
                    <a:pt x="179" y="2"/>
                    <a:pt x="178" y="0"/>
                    <a:pt x="174" y="0"/>
                  </a:cubicBezTo>
                  <a:cubicBezTo>
                    <a:pt x="174" y="0"/>
                    <a:pt x="173" y="0"/>
                    <a:pt x="170" y="1"/>
                  </a:cubicBezTo>
                  <a:cubicBezTo>
                    <a:pt x="160" y="6"/>
                    <a:pt x="136" y="16"/>
                    <a:pt x="103" y="16"/>
                  </a:cubicBezTo>
                  <a:cubicBezTo>
                    <a:pt x="83" y="16"/>
                    <a:pt x="60" y="12"/>
                    <a:pt x="36" y="2"/>
                  </a:cubicBezTo>
                  <a:cubicBezTo>
                    <a:pt x="32" y="0"/>
                    <a:pt x="31" y="0"/>
                    <a:pt x="30" y="0"/>
                  </a:cubicBezTo>
                  <a:cubicBezTo>
                    <a:pt x="25" y="0"/>
                    <a:pt x="25" y="4"/>
                    <a:pt x="25" y="12"/>
                  </a:cubicBezTo>
                  <a:lnTo>
                    <a:pt x="25" y="160"/>
                  </a:lnTo>
                  <a:cubicBezTo>
                    <a:pt x="25" y="169"/>
                    <a:pt x="25" y="173"/>
                    <a:pt x="32" y="173"/>
                  </a:cubicBezTo>
                  <a:cubicBezTo>
                    <a:pt x="36" y="173"/>
                    <a:pt x="37" y="171"/>
                    <a:pt x="39" y="168"/>
                  </a:cubicBezTo>
                  <a:cubicBezTo>
                    <a:pt x="44" y="160"/>
                    <a:pt x="63" y="133"/>
                    <a:pt x="103" y="133"/>
                  </a:cubicBezTo>
                  <a:cubicBezTo>
                    <a:pt x="129" y="133"/>
                    <a:pt x="141" y="156"/>
                    <a:pt x="145" y="165"/>
                  </a:cubicBezTo>
                  <a:cubicBezTo>
                    <a:pt x="153" y="184"/>
                    <a:pt x="154" y="203"/>
                    <a:pt x="154" y="228"/>
                  </a:cubicBezTo>
                  <a:cubicBezTo>
                    <a:pt x="154" y="245"/>
                    <a:pt x="154" y="275"/>
                    <a:pt x="142" y="296"/>
                  </a:cubicBezTo>
                  <a:cubicBezTo>
                    <a:pt x="130" y="316"/>
                    <a:pt x="112" y="329"/>
                    <a:pt x="89" y="329"/>
                  </a:cubicBezTo>
                  <a:cubicBezTo>
                    <a:pt x="53" y="329"/>
                    <a:pt x="24" y="302"/>
                    <a:pt x="16" y="273"/>
                  </a:cubicBezTo>
                  <a:cubicBezTo>
                    <a:pt x="17" y="273"/>
                    <a:pt x="19" y="274"/>
                    <a:pt x="24" y="274"/>
                  </a:cubicBezTo>
                  <a:cubicBezTo>
                    <a:pt x="41" y="274"/>
                    <a:pt x="49" y="261"/>
                    <a:pt x="49" y="249"/>
                  </a:cubicBezTo>
                  <a:cubicBezTo>
                    <a:pt x="49" y="237"/>
                    <a:pt x="41" y="225"/>
                    <a:pt x="24" y="225"/>
                  </a:cubicBezTo>
                  <a:cubicBezTo>
                    <a:pt x="17" y="225"/>
                    <a:pt x="0" y="228"/>
                    <a:pt x="0" y="251"/>
                  </a:cubicBezTo>
                  <a:cubicBezTo>
                    <a:pt x="0" y="294"/>
                    <a:pt x="34" y="343"/>
                    <a:pt x="90" y="343"/>
                  </a:cubicBezTo>
                  <a:cubicBezTo>
                    <a:pt x="148" y="343"/>
                    <a:pt x="199" y="295"/>
                    <a:pt x="199" y="2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0" name="Freeform 149">
              <a:extLst>
                <a:ext uri="{FF2B5EF4-FFF2-40B4-BE49-F238E27FC236}">
                  <a16:creationId xmlns:a16="http://schemas.microsoft.com/office/drawing/2014/main" id="{3976320D-DBDC-4215-AA6B-041025489BE6}"/>
                </a:ext>
              </a:extLst>
            </p:cNvPr>
            <p:cNvSpPr>
              <a:spLocks noEditPoints="1"/>
            </p:cNvSpPr>
            <p:nvPr>
              <p:custDataLst>
                <p:tags r:id="rId89"/>
              </p:custDataLst>
            </p:nvPr>
          </p:nvSpPr>
          <p:spPr bwMode="auto">
            <a:xfrm>
              <a:off x="8150225" y="2638425"/>
              <a:ext cx="157163" cy="209550"/>
            </a:xfrm>
            <a:custGeom>
              <a:avLst/>
              <a:gdLst>
                <a:gd name="T0" fmla="*/ 295 w 304"/>
                <a:gd name="T1" fmla="*/ 20 h 385"/>
                <a:gd name="T2" fmla="*/ 304 w 304"/>
                <a:gd name="T3" fmla="*/ 9 h 385"/>
                <a:gd name="T4" fmla="*/ 294 w 304"/>
                <a:gd name="T5" fmla="*/ 0 h 385"/>
                <a:gd name="T6" fmla="*/ 285 w 304"/>
                <a:gd name="T7" fmla="*/ 2 h 385"/>
                <a:gd name="T8" fmla="*/ 10 w 304"/>
                <a:gd name="T9" fmla="*/ 133 h 385"/>
                <a:gd name="T10" fmla="*/ 0 w 304"/>
                <a:gd name="T11" fmla="*/ 144 h 385"/>
                <a:gd name="T12" fmla="*/ 10 w 304"/>
                <a:gd name="T13" fmla="*/ 155 h 385"/>
                <a:gd name="T14" fmla="*/ 285 w 304"/>
                <a:gd name="T15" fmla="*/ 285 h 385"/>
                <a:gd name="T16" fmla="*/ 294 w 304"/>
                <a:gd name="T17" fmla="*/ 288 h 385"/>
                <a:gd name="T18" fmla="*/ 304 w 304"/>
                <a:gd name="T19" fmla="*/ 278 h 385"/>
                <a:gd name="T20" fmla="*/ 294 w 304"/>
                <a:gd name="T21" fmla="*/ 267 h 385"/>
                <a:gd name="T22" fmla="*/ 33 w 304"/>
                <a:gd name="T23" fmla="*/ 144 h 385"/>
                <a:gd name="T24" fmla="*/ 295 w 304"/>
                <a:gd name="T25" fmla="*/ 20 h 385"/>
                <a:gd name="T26" fmla="*/ 287 w 304"/>
                <a:gd name="T27" fmla="*/ 385 h 385"/>
                <a:gd name="T28" fmla="*/ 304 w 304"/>
                <a:gd name="T29" fmla="*/ 375 h 385"/>
                <a:gd name="T30" fmla="*/ 286 w 304"/>
                <a:gd name="T31" fmla="*/ 365 h 385"/>
                <a:gd name="T32" fmla="*/ 18 w 304"/>
                <a:gd name="T33" fmla="*/ 365 h 385"/>
                <a:gd name="T34" fmla="*/ 0 w 304"/>
                <a:gd name="T35" fmla="*/ 375 h 385"/>
                <a:gd name="T36" fmla="*/ 17 w 304"/>
                <a:gd name="T37" fmla="*/ 385 h 385"/>
                <a:gd name="T38" fmla="*/ 287 w 304"/>
                <a:gd name="T3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4" h="385">
                  <a:moveTo>
                    <a:pt x="295" y="20"/>
                  </a:moveTo>
                  <a:cubicBezTo>
                    <a:pt x="300" y="18"/>
                    <a:pt x="304" y="15"/>
                    <a:pt x="304" y="9"/>
                  </a:cubicBezTo>
                  <a:cubicBezTo>
                    <a:pt x="304" y="4"/>
                    <a:pt x="300" y="0"/>
                    <a:pt x="294" y="0"/>
                  </a:cubicBezTo>
                  <a:cubicBezTo>
                    <a:pt x="292" y="0"/>
                    <a:pt x="287" y="2"/>
                    <a:pt x="285" y="2"/>
                  </a:cubicBezTo>
                  <a:lnTo>
                    <a:pt x="10" y="133"/>
                  </a:lnTo>
                  <a:cubicBezTo>
                    <a:pt x="1" y="137"/>
                    <a:pt x="0" y="140"/>
                    <a:pt x="0" y="144"/>
                  </a:cubicBezTo>
                  <a:cubicBezTo>
                    <a:pt x="0" y="149"/>
                    <a:pt x="3" y="152"/>
                    <a:pt x="10" y="155"/>
                  </a:cubicBezTo>
                  <a:lnTo>
                    <a:pt x="285" y="285"/>
                  </a:lnTo>
                  <a:cubicBezTo>
                    <a:pt x="292" y="288"/>
                    <a:pt x="293" y="288"/>
                    <a:pt x="294" y="288"/>
                  </a:cubicBezTo>
                  <a:cubicBezTo>
                    <a:pt x="300" y="288"/>
                    <a:pt x="304" y="284"/>
                    <a:pt x="304" y="278"/>
                  </a:cubicBezTo>
                  <a:cubicBezTo>
                    <a:pt x="304" y="274"/>
                    <a:pt x="302" y="271"/>
                    <a:pt x="294" y="267"/>
                  </a:cubicBezTo>
                  <a:lnTo>
                    <a:pt x="33" y="144"/>
                  </a:lnTo>
                  <a:lnTo>
                    <a:pt x="295" y="20"/>
                  </a:lnTo>
                  <a:close/>
                  <a:moveTo>
                    <a:pt x="287" y="385"/>
                  </a:moveTo>
                  <a:cubicBezTo>
                    <a:pt x="295" y="385"/>
                    <a:pt x="304" y="385"/>
                    <a:pt x="304" y="375"/>
                  </a:cubicBezTo>
                  <a:cubicBezTo>
                    <a:pt x="304" y="365"/>
                    <a:pt x="294" y="365"/>
                    <a:pt x="286" y="365"/>
                  </a:cubicBezTo>
                  <a:lnTo>
                    <a:pt x="18" y="365"/>
                  </a:lnTo>
                  <a:cubicBezTo>
                    <a:pt x="10" y="365"/>
                    <a:pt x="0" y="365"/>
                    <a:pt x="0" y="375"/>
                  </a:cubicBezTo>
                  <a:cubicBezTo>
                    <a:pt x="0" y="385"/>
                    <a:pt x="9" y="385"/>
                    <a:pt x="17" y="385"/>
                  </a:cubicBezTo>
                  <a:lnTo>
                    <a:pt x="287" y="3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1" name="Freeform 150">
              <a:extLst>
                <a:ext uri="{FF2B5EF4-FFF2-40B4-BE49-F238E27FC236}">
                  <a16:creationId xmlns:a16="http://schemas.microsoft.com/office/drawing/2014/main" id="{DFC43FD0-D64E-416C-9607-CA953CA845F9}"/>
                </a:ext>
              </a:extLst>
            </p:cNvPr>
            <p:cNvSpPr>
              <a:spLocks noEditPoints="1"/>
            </p:cNvSpPr>
            <p:nvPr>
              <p:custDataLst>
                <p:tags r:id="rId90"/>
              </p:custDataLst>
            </p:nvPr>
          </p:nvSpPr>
          <p:spPr bwMode="auto">
            <a:xfrm>
              <a:off x="8393113" y="2690813"/>
              <a:ext cx="134938" cy="173038"/>
            </a:xfrm>
            <a:custGeom>
              <a:avLst/>
              <a:gdLst>
                <a:gd name="T0" fmla="*/ 38 w 260"/>
                <a:gd name="T1" fmla="*/ 282 h 318"/>
                <a:gd name="T2" fmla="*/ 12 w 260"/>
                <a:gd name="T3" fmla="*/ 302 h 318"/>
                <a:gd name="T4" fmla="*/ 0 w 260"/>
                <a:gd name="T5" fmla="*/ 312 h 318"/>
                <a:gd name="T6" fmla="*/ 7 w 260"/>
                <a:gd name="T7" fmla="*/ 318 h 318"/>
                <a:gd name="T8" fmla="*/ 48 w 260"/>
                <a:gd name="T9" fmla="*/ 316 h 318"/>
                <a:gd name="T10" fmla="*/ 98 w 260"/>
                <a:gd name="T11" fmla="*/ 318 h 318"/>
                <a:gd name="T12" fmla="*/ 107 w 260"/>
                <a:gd name="T13" fmla="*/ 308 h 318"/>
                <a:gd name="T14" fmla="*/ 95 w 260"/>
                <a:gd name="T15" fmla="*/ 302 h 318"/>
                <a:gd name="T16" fmla="*/ 70 w 260"/>
                <a:gd name="T17" fmla="*/ 294 h 318"/>
                <a:gd name="T18" fmla="*/ 94 w 260"/>
                <a:gd name="T19" fmla="*/ 194 h 318"/>
                <a:gd name="T20" fmla="*/ 140 w 260"/>
                <a:gd name="T21" fmla="*/ 226 h 318"/>
                <a:gd name="T22" fmla="*/ 260 w 260"/>
                <a:gd name="T23" fmla="*/ 80 h 318"/>
                <a:gd name="T24" fmla="*/ 194 w 260"/>
                <a:gd name="T25" fmla="*/ 0 h 318"/>
                <a:gd name="T26" fmla="*/ 129 w 260"/>
                <a:gd name="T27" fmla="*/ 38 h 318"/>
                <a:gd name="T28" fmla="*/ 84 w 260"/>
                <a:gd name="T29" fmla="*/ 0 h 318"/>
                <a:gd name="T30" fmla="*/ 47 w 260"/>
                <a:gd name="T31" fmla="*/ 29 h 318"/>
                <a:gd name="T32" fmla="*/ 31 w 260"/>
                <a:gd name="T33" fmla="*/ 77 h 318"/>
                <a:gd name="T34" fmla="*/ 37 w 260"/>
                <a:gd name="T35" fmla="*/ 82 h 318"/>
                <a:gd name="T36" fmla="*/ 46 w 260"/>
                <a:gd name="T37" fmla="*/ 71 h 318"/>
                <a:gd name="T38" fmla="*/ 82 w 260"/>
                <a:gd name="T39" fmla="*/ 11 h 318"/>
                <a:gd name="T40" fmla="*/ 98 w 260"/>
                <a:gd name="T41" fmla="*/ 34 h 318"/>
                <a:gd name="T42" fmla="*/ 94 w 260"/>
                <a:gd name="T43" fmla="*/ 60 h 318"/>
                <a:gd name="T44" fmla="*/ 38 w 260"/>
                <a:gd name="T45" fmla="*/ 282 h 318"/>
                <a:gd name="T46" fmla="*/ 126 w 260"/>
                <a:gd name="T47" fmla="*/ 65 h 318"/>
                <a:gd name="T48" fmla="*/ 152 w 260"/>
                <a:gd name="T49" fmla="*/ 30 h 318"/>
                <a:gd name="T50" fmla="*/ 193 w 260"/>
                <a:gd name="T51" fmla="*/ 11 h 318"/>
                <a:gd name="T52" fmla="*/ 224 w 260"/>
                <a:gd name="T53" fmla="*/ 58 h 318"/>
                <a:gd name="T54" fmla="*/ 199 w 260"/>
                <a:gd name="T55" fmla="*/ 164 h 318"/>
                <a:gd name="T56" fmla="*/ 140 w 260"/>
                <a:gd name="T57" fmla="*/ 215 h 318"/>
                <a:gd name="T58" fmla="*/ 100 w 260"/>
                <a:gd name="T59" fmla="*/ 171 h 318"/>
                <a:gd name="T60" fmla="*/ 102 w 260"/>
                <a:gd name="T61" fmla="*/ 163 h 318"/>
                <a:gd name="T62" fmla="*/ 126 w 260"/>
                <a:gd name="T63" fmla="*/ 65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318">
                  <a:moveTo>
                    <a:pt x="38" y="282"/>
                  </a:moveTo>
                  <a:cubicBezTo>
                    <a:pt x="34" y="299"/>
                    <a:pt x="33" y="302"/>
                    <a:pt x="12" y="302"/>
                  </a:cubicBezTo>
                  <a:cubicBezTo>
                    <a:pt x="6" y="302"/>
                    <a:pt x="0" y="302"/>
                    <a:pt x="0" y="312"/>
                  </a:cubicBezTo>
                  <a:cubicBezTo>
                    <a:pt x="0" y="316"/>
                    <a:pt x="3" y="318"/>
                    <a:pt x="7" y="318"/>
                  </a:cubicBezTo>
                  <a:cubicBezTo>
                    <a:pt x="20" y="318"/>
                    <a:pt x="34" y="316"/>
                    <a:pt x="48" y="316"/>
                  </a:cubicBezTo>
                  <a:cubicBezTo>
                    <a:pt x="65" y="316"/>
                    <a:pt x="82" y="318"/>
                    <a:pt x="98" y="318"/>
                  </a:cubicBezTo>
                  <a:cubicBezTo>
                    <a:pt x="100" y="318"/>
                    <a:pt x="107" y="318"/>
                    <a:pt x="107" y="308"/>
                  </a:cubicBezTo>
                  <a:cubicBezTo>
                    <a:pt x="107" y="302"/>
                    <a:pt x="102" y="302"/>
                    <a:pt x="95" y="302"/>
                  </a:cubicBezTo>
                  <a:cubicBezTo>
                    <a:pt x="70" y="302"/>
                    <a:pt x="70" y="299"/>
                    <a:pt x="70" y="294"/>
                  </a:cubicBezTo>
                  <a:cubicBezTo>
                    <a:pt x="70" y="288"/>
                    <a:pt x="91" y="207"/>
                    <a:pt x="94" y="194"/>
                  </a:cubicBezTo>
                  <a:cubicBezTo>
                    <a:pt x="101" y="209"/>
                    <a:pt x="115" y="226"/>
                    <a:pt x="140" y="226"/>
                  </a:cubicBezTo>
                  <a:cubicBezTo>
                    <a:pt x="198" y="226"/>
                    <a:pt x="260" y="153"/>
                    <a:pt x="260" y="80"/>
                  </a:cubicBezTo>
                  <a:cubicBezTo>
                    <a:pt x="260" y="33"/>
                    <a:pt x="232" y="0"/>
                    <a:pt x="194" y="0"/>
                  </a:cubicBezTo>
                  <a:cubicBezTo>
                    <a:pt x="169" y="0"/>
                    <a:pt x="145" y="18"/>
                    <a:pt x="129" y="38"/>
                  </a:cubicBezTo>
                  <a:cubicBezTo>
                    <a:pt x="124" y="11"/>
                    <a:pt x="102" y="0"/>
                    <a:pt x="84" y="0"/>
                  </a:cubicBezTo>
                  <a:cubicBezTo>
                    <a:pt x="61" y="0"/>
                    <a:pt x="51" y="20"/>
                    <a:pt x="47" y="29"/>
                  </a:cubicBezTo>
                  <a:cubicBezTo>
                    <a:pt x="38" y="46"/>
                    <a:pt x="31" y="76"/>
                    <a:pt x="31" y="77"/>
                  </a:cubicBezTo>
                  <a:cubicBezTo>
                    <a:pt x="31" y="82"/>
                    <a:pt x="36" y="82"/>
                    <a:pt x="37" y="82"/>
                  </a:cubicBezTo>
                  <a:cubicBezTo>
                    <a:pt x="42" y="82"/>
                    <a:pt x="43" y="82"/>
                    <a:pt x="46" y="71"/>
                  </a:cubicBezTo>
                  <a:cubicBezTo>
                    <a:pt x="54" y="35"/>
                    <a:pt x="64" y="11"/>
                    <a:pt x="82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6"/>
                    <a:pt x="96" y="51"/>
                    <a:pt x="94" y="60"/>
                  </a:cubicBezTo>
                  <a:lnTo>
                    <a:pt x="38" y="282"/>
                  </a:lnTo>
                  <a:close/>
                  <a:moveTo>
                    <a:pt x="126" y="65"/>
                  </a:moveTo>
                  <a:cubicBezTo>
                    <a:pt x="130" y="52"/>
                    <a:pt x="143" y="38"/>
                    <a:pt x="152" y="30"/>
                  </a:cubicBezTo>
                  <a:cubicBezTo>
                    <a:pt x="170" y="15"/>
                    <a:pt x="184" y="11"/>
                    <a:pt x="193" y="11"/>
                  </a:cubicBezTo>
                  <a:cubicBezTo>
                    <a:pt x="212" y="11"/>
                    <a:pt x="224" y="29"/>
                    <a:pt x="224" y="58"/>
                  </a:cubicBezTo>
                  <a:cubicBezTo>
                    <a:pt x="224" y="88"/>
                    <a:pt x="208" y="145"/>
                    <a:pt x="199" y="164"/>
                  </a:cubicBezTo>
                  <a:cubicBezTo>
                    <a:pt x="182" y="199"/>
                    <a:pt x="158" y="215"/>
                    <a:pt x="140" y="215"/>
                  </a:cubicBezTo>
                  <a:cubicBezTo>
                    <a:pt x="107" y="215"/>
                    <a:pt x="100" y="174"/>
                    <a:pt x="100" y="171"/>
                  </a:cubicBezTo>
                  <a:cubicBezTo>
                    <a:pt x="100" y="170"/>
                    <a:pt x="100" y="169"/>
                    <a:pt x="102" y="163"/>
                  </a:cubicBezTo>
                  <a:lnTo>
                    <a:pt x="126" y="6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Freeform 151">
              <a:extLst>
                <a:ext uri="{FF2B5EF4-FFF2-40B4-BE49-F238E27FC236}">
                  <a16:creationId xmlns:a16="http://schemas.microsoft.com/office/drawing/2014/main" id="{298ABB32-6EC8-49FB-AE7A-D43D39AC9997}"/>
                </a:ext>
              </a:extLst>
            </p:cNvPr>
            <p:cNvSpPr>
              <a:spLocks/>
            </p:cNvSpPr>
            <p:nvPr>
              <p:custDataLst>
                <p:tags r:id="rId91"/>
              </p:custDataLst>
            </p:nvPr>
          </p:nvSpPr>
          <p:spPr bwMode="auto">
            <a:xfrm>
              <a:off x="8624888" y="2663825"/>
              <a:ext cx="158750" cy="158750"/>
            </a:xfrm>
            <a:custGeom>
              <a:avLst/>
              <a:gdLst>
                <a:gd name="T0" fmla="*/ 296 w 305"/>
                <a:gd name="T1" fmla="*/ 21 h 290"/>
                <a:gd name="T2" fmla="*/ 305 w 305"/>
                <a:gd name="T3" fmla="*/ 10 h 290"/>
                <a:gd name="T4" fmla="*/ 295 w 305"/>
                <a:gd name="T5" fmla="*/ 0 h 290"/>
                <a:gd name="T6" fmla="*/ 286 w 305"/>
                <a:gd name="T7" fmla="*/ 4 h 290"/>
                <a:gd name="T8" fmla="*/ 10 w 305"/>
                <a:gd name="T9" fmla="*/ 134 h 290"/>
                <a:gd name="T10" fmla="*/ 0 w 305"/>
                <a:gd name="T11" fmla="*/ 145 h 290"/>
                <a:gd name="T12" fmla="*/ 10 w 305"/>
                <a:gd name="T13" fmla="*/ 156 h 290"/>
                <a:gd name="T14" fmla="*/ 286 w 305"/>
                <a:gd name="T15" fmla="*/ 286 h 290"/>
                <a:gd name="T16" fmla="*/ 295 w 305"/>
                <a:gd name="T17" fmla="*/ 290 h 290"/>
                <a:gd name="T18" fmla="*/ 305 w 305"/>
                <a:gd name="T19" fmla="*/ 280 h 290"/>
                <a:gd name="T20" fmla="*/ 296 w 305"/>
                <a:gd name="T21" fmla="*/ 269 h 290"/>
                <a:gd name="T22" fmla="*/ 34 w 305"/>
                <a:gd name="T23" fmla="*/ 145 h 290"/>
                <a:gd name="T24" fmla="*/ 296 w 305"/>
                <a:gd name="T25" fmla="*/ 21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5" h="290">
                  <a:moveTo>
                    <a:pt x="296" y="21"/>
                  </a:moveTo>
                  <a:cubicBezTo>
                    <a:pt x="302" y="18"/>
                    <a:pt x="305" y="16"/>
                    <a:pt x="305" y="10"/>
                  </a:cubicBezTo>
                  <a:cubicBezTo>
                    <a:pt x="305" y="5"/>
                    <a:pt x="301" y="0"/>
                    <a:pt x="295" y="0"/>
                  </a:cubicBezTo>
                  <a:cubicBezTo>
                    <a:pt x="294" y="0"/>
                    <a:pt x="293" y="0"/>
                    <a:pt x="286" y="4"/>
                  </a:cubicBezTo>
                  <a:lnTo>
                    <a:pt x="10" y="134"/>
                  </a:lnTo>
                  <a:cubicBezTo>
                    <a:pt x="4" y="137"/>
                    <a:pt x="0" y="139"/>
                    <a:pt x="0" y="145"/>
                  </a:cubicBezTo>
                  <a:cubicBezTo>
                    <a:pt x="0" y="151"/>
                    <a:pt x="4" y="154"/>
                    <a:pt x="10" y="156"/>
                  </a:cubicBezTo>
                  <a:lnTo>
                    <a:pt x="286" y="286"/>
                  </a:lnTo>
                  <a:cubicBezTo>
                    <a:pt x="293" y="290"/>
                    <a:pt x="294" y="290"/>
                    <a:pt x="295" y="290"/>
                  </a:cubicBezTo>
                  <a:cubicBezTo>
                    <a:pt x="301" y="290"/>
                    <a:pt x="305" y="285"/>
                    <a:pt x="305" y="280"/>
                  </a:cubicBezTo>
                  <a:cubicBezTo>
                    <a:pt x="305" y="274"/>
                    <a:pt x="302" y="272"/>
                    <a:pt x="296" y="269"/>
                  </a:cubicBezTo>
                  <a:lnTo>
                    <a:pt x="34" y="145"/>
                  </a:lnTo>
                  <a:lnTo>
                    <a:pt x="296" y="2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Freeform 152">
              <a:extLst>
                <a:ext uri="{FF2B5EF4-FFF2-40B4-BE49-F238E27FC236}">
                  <a16:creationId xmlns:a16="http://schemas.microsoft.com/office/drawing/2014/main" id="{C73E93BB-12F4-4636-BEBE-A8DB1FDFA6BF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8899525" y="2630488"/>
              <a:ext cx="85725" cy="180975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1 h 332"/>
                <a:gd name="T6" fmla="*/ 0 w 165"/>
                <a:gd name="T7" fmla="*/ 47 h 332"/>
                <a:gd name="T8" fmla="*/ 65 w 165"/>
                <a:gd name="T9" fmla="*/ 34 h 332"/>
                <a:gd name="T10" fmla="*/ 65 w 165"/>
                <a:gd name="T11" fmla="*/ 292 h 332"/>
                <a:gd name="T12" fmla="*/ 19 w 165"/>
                <a:gd name="T13" fmla="*/ 316 h 332"/>
                <a:gd name="T14" fmla="*/ 3 w 165"/>
                <a:gd name="T15" fmla="*/ 316 h 332"/>
                <a:gd name="T16" fmla="*/ 3 w 165"/>
                <a:gd name="T17" fmla="*/ 332 h 332"/>
                <a:gd name="T18" fmla="*/ 84 w 165"/>
                <a:gd name="T19" fmla="*/ 330 h 332"/>
                <a:gd name="T20" fmla="*/ 165 w 165"/>
                <a:gd name="T21" fmla="*/ 332 h 332"/>
                <a:gd name="T22" fmla="*/ 165 w 165"/>
                <a:gd name="T23" fmla="*/ 316 h 332"/>
                <a:gd name="T24" fmla="*/ 149 w 165"/>
                <a:gd name="T25" fmla="*/ 316 h 332"/>
                <a:gd name="T26" fmla="*/ 102 w 165"/>
                <a:gd name="T27" fmla="*/ 292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1"/>
                    <a:pt x="16" y="31"/>
                    <a:pt x="0" y="31"/>
                  </a:cubicBezTo>
                  <a:lnTo>
                    <a:pt x="0" y="47"/>
                  </a:lnTo>
                  <a:cubicBezTo>
                    <a:pt x="10" y="47"/>
                    <a:pt x="40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4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1" y="330"/>
                    <a:pt x="64" y="330"/>
                    <a:pt x="84" y="330"/>
                  </a:cubicBezTo>
                  <a:cubicBezTo>
                    <a:pt x="104" y="330"/>
                    <a:pt x="147" y="330"/>
                    <a:pt x="165" y="332"/>
                  </a:cubicBezTo>
                  <a:lnTo>
                    <a:pt x="165" y="316"/>
                  </a:lnTo>
                  <a:lnTo>
                    <a:pt x="149" y="316"/>
                  </a:lnTo>
                  <a:cubicBezTo>
                    <a:pt x="104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F3E9698-2145-47DE-9A4C-D63CAC0096FA}"/>
              </a:ext>
            </a:extLst>
          </p:cNvPr>
          <p:cNvSpPr txBox="1"/>
          <p:nvPr/>
        </p:nvSpPr>
        <p:spPr>
          <a:xfrm>
            <a:off x="683304" y="4182642"/>
            <a:ext cx="10088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approach works for 1-slot LIFO: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C65AAA-81A2-4145-A057-64E0CE986E1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873202" y="5021068"/>
            <a:ext cx="4233338" cy="671014"/>
            <a:chOff x="2873376" y="3138488"/>
            <a:chExt cx="5868988" cy="930276"/>
          </a:xfrm>
        </p:grpSpPr>
        <p:sp>
          <p:nvSpPr>
            <p:cNvPr id="77" name="Freeform 31 1">
              <a:extLst>
                <a:ext uri="{FF2B5EF4-FFF2-40B4-BE49-F238E27FC236}">
                  <a16:creationId xmlns:a16="http://schemas.microsoft.com/office/drawing/2014/main" id="{2B183540-710A-4A5B-B09E-9D2729442864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873376" y="3444876"/>
              <a:ext cx="141288" cy="301625"/>
            </a:xfrm>
            <a:custGeom>
              <a:avLst/>
              <a:gdLst>
                <a:gd name="T0" fmla="*/ 103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8 h 332"/>
                <a:gd name="T8" fmla="*/ 66 w 165"/>
                <a:gd name="T9" fmla="*/ 35 h 332"/>
                <a:gd name="T10" fmla="*/ 66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3 w 165"/>
                <a:gd name="T27" fmla="*/ 293 h 332"/>
                <a:gd name="T28" fmla="*/ 103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3" y="13"/>
                  </a:moveTo>
                  <a:cubicBezTo>
                    <a:pt x="103" y="1"/>
                    <a:pt x="103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40" y="48"/>
                    <a:pt x="66" y="35"/>
                  </a:cubicBezTo>
                  <a:lnTo>
                    <a:pt x="66" y="293"/>
                  </a:lnTo>
                  <a:cubicBezTo>
                    <a:pt x="66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1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3" y="311"/>
                    <a:pt x="103" y="293"/>
                  </a:cubicBezTo>
                  <a:lnTo>
                    <a:pt x="103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2 1">
              <a:extLst>
                <a:ext uri="{FF2B5EF4-FFF2-40B4-BE49-F238E27FC236}">
                  <a16:creationId xmlns:a16="http://schemas.microsoft.com/office/drawing/2014/main" id="{FE0029F7-73BF-4245-B831-162578C5394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3181351" y="3624263"/>
              <a:ext cx="263525" cy="19050"/>
            </a:xfrm>
            <a:custGeom>
              <a:avLst/>
              <a:gdLst>
                <a:gd name="T0" fmla="*/ 287 w 305"/>
                <a:gd name="T1" fmla="*/ 20 h 20"/>
                <a:gd name="T2" fmla="*/ 305 w 305"/>
                <a:gd name="T3" fmla="*/ 10 h 20"/>
                <a:gd name="T4" fmla="*/ 287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7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7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7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7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3 1">
              <a:extLst>
                <a:ext uri="{FF2B5EF4-FFF2-40B4-BE49-F238E27FC236}">
                  <a16:creationId xmlns:a16="http://schemas.microsoft.com/office/drawing/2014/main" id="{4F5D49BA-7B3F-490D-88A8-4A2E37873C8F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62351" y="3546476"/>
              <a:ext cx="225425" cy="287338"/>
            </a:xfrm>
            <a:custGeom>
              <a:avLst/>
              <a:gdLst>
                <a:gd name="T0" fmla="*/ 38 w 260"/>
                <a:gd name="T1" fmla="*/ 281 h 317"/>
                <a:gd name="T2" fmla="*/ 11 w 260"/>
                <a:gd name="T3" fmla="*/ 302 h 317"/>
                <a:gd name="T4" fmla="*/ 0 w 260"/>
                <a:gd name="T5" fmla="*/ 311 h 317"/>
                <a:gd name="T6" fmla="*/ 6 w 260"/>
                <a:gd name="T7" fmla="*/ 317 h 317"/>
                <a:gd name="T8" fmla="*/ 48 w 260"/>
                <a:gd name="T9" fmla="*/ 315 h 317"/>
                <a:gd name="T10" fmla="*/ 98 w 260"/>
                <a:gd name="T11" fmla="*/ 317 h 317"/>
                <a:gd name="T12" fmla="*/ 107 w 260"/>
                <a:gd name="T13" fmla="*/ 307 h 317"/>
                <a:gd name="T14" fmla="*/ 95 w 260"/>
                <a:gd name="T15" fmla="*/ 302 h 317"/>
                <a:gd name="T16" fmla="*/ 70 w 260"/>
                <a:gd name="T17" fmla="*/ 294 h 317"/>
                <a:gd name="T18" fmla="*/ 94 w 260"/>
                <a:gd name="T19" fmla="*/ 194 h 317"/>
                <a:gd name="T20" fmla="*/ 140 w 260"/>
                <a:gd name="T21" fmla="*/ 226 h 317"/>
                <a:gd name="T22" fmla="*/ 260 w 260"/>
                <a:gd name="T23" fmla="*/ 80 h 317"/>
                <a:gd name="T24" fmla="*/ 194 w 260"/>
                <a:gd name="T25" fmla="*/ 0 h 317"/>
                <a:gd name="T26" fmla="*/ 128 w 260"/>
                <a:gd name="T27" fmla="*/ 37 h 317"/>
                <a:gd name="T28" fmla="*/ 84 w 260"/>
                <a:gd name="T29" fmla="*/ 0 h 317"/>
                <a:gd name="T30" fmla="*/ 47 w 260"/>
                <a:gd name="T31" fmla="*/ 28 h 317"/>
                <a:gd name="T32" fmla="*/ 31 w 260"/>
                <a:gd name="T33" fmla="*/ 77 h 317"/>
                <a:gd name="T34" fmla="*/ 37 w 260"/>
                <a:gd name="T35" fmla="*/ 82 h 317"/>
                <a:gd name="T36" fmla="*/ 46 w 260"/>
                <a:gd name="T37" fmla="*/ 70 h 317"/>
                <a:gd name="T38" fmla="*/ 82 w 260"/>
                <a:gd name="T39" fmla="*/ 11 h 317"/>
                <a:gd name="T40" fmla="*/ 98 w 260"/>
                <a:gd name="T41" fmla="*/ 34 h 317"/>
                <a:gd name="T42" fmla="*/ 94 w 260"/>
                <a:gd name="T43" fmla="*/ 59 h 317"/>
                <a:gd name="T44" fmla="*/ 38 w 260"/>
                <a:gd name="T45" fmla="*/ 281 h 317"/>
                <a:gd name="T46" fmla="*/ 126 w 260"/>
                <a:gd name="T47" fmla="*/ 65 h 317"/>
                <a:gd name="T48" fmla="*/ 152 w 260"/>
                <a:gd name="T49" fmla="*/ 30 h 317"/>
                <a:gd name="T50" fmla="*/ 192 w 260"/>
                <a:gd name="T51" fmla="*/ 11 h 317"/>
                <a:gd name="T52" fmla="*/ 224 w 260"/>
                <a:gd name="T53" fmla="*/ 58 h 317"/>
                <a:gd name="T54" fmla="*/ 199 w 260"/>
                <a:gd name="T55" fmla="*/ 163 h 317"/>
                <a:gd name="T56" fmla="*/ 139 w 260"/>
                <a:gd name="T57" fmla="*/ 215 h 317"/>
                <a:gd name="T58" fmla="*/ 100 w 260"/>
                <a:gd name="T59" fmla="*/ 170 h 317"/>
                <a:gd name="T60" fmla="*/ 102 w 260"/>
                <a:gd name="T61" fmla="*/ 162 h 317"/>
                <a:gd name="T62" fmla="*/ 126 w 260"/>
                <a:gd name="T63" fmla="*/ 6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317">
                  <a:moveTo>
                    <a:pt x="38" y="281"/>
                  </a:moveTo>
                  <a:cubicBezTo>
                    <a:pt x="34" y="298"/>
                    <a:pt x="33" y="302"/>
                    <a:pt x="11" y="302"/>
                  </a:cubicBezTo>
                  <a:cubicBezTo>
                    <a:pt x="5" y="302"/>
                    <a:pt x="0" y="302"/>
                    <a:pt x="0" y="311"/>
                  </a:cubicBezTo>
                  <a:cubicBezTo>
                    <a:pt x="0" y="315"/>
                    <a:pt x="2" y="317"/>
                    <a:pt x="6" y="317"/>
                  </a:cubicBezTo>
                  <a:cubicBezTo>
                    <a:pt x="20" y="317"/>
                    <a:pt x="34" y="315"/>
                    <a:pt x="48" y="315"/>
                  </a:cubicBezTo>
                  <a:cubicBezTo>
                    <a:pt x="65" y="315"/>
                    <a:pt x="82" y="317"/>
                    <a:pt x="98" y="317"/>
                  </a:cubicBezTo>
                  <a:cubicBezTo>
                    <a:pt x="100" y="317"/>
                    <a:pt x="107" y="317"/>
                    <a:pt x="107" y="307"/>
                  </a:cubicBezTo>
                  <a:cubicBezTo>
                    <a:pt x="107" y="302"/>
                    <a:pt x="102" y="302"/>
                    <a:pt x="95" y="302"/>
                  </a:cubicBezTo>
                  <a:cubicBezTo>
                    <a:pt x="70" y="302"/>
                    <a:pt x="70" y="298"/>
                    <a:pt x="70" y="294"/>
                  </a:cubicBezTo>
                  <a:cubicBezTo>
                    <a:pt x="70" y="288"/>
                    <a:pt x="91" y="206"/>
                    <a:pt x="94" y="194"/>
                  </a:cubicBezTo>
                  <a:cubicBezTo>
                    <a:pt x="101" y="208"/>
                    <a:pt x="115" y="226"/>
                    <a:pt x="140" y="226"/>
                  </a:cubicBezTo>
                  <a:cubicBezTo>
                    <a:pt x="198" y="226"/>
                    <a:pt x="260" y="153"/>
                    <a:pt x="260" y="80"/>
                  </a:cubicBezTo>
                  <a:cubicBezTo>
                    <a:pt x="260" y="33"/>
                    <a:pt x="232" y="0"/>
                    <a:pt x="194" y="0"/>
                  </a:cubicBezTo>
                  <a:cubicBezTo>
                    <a:pt x="169" y="0"/>
                    <a:pt x="145" y="18"/>
                    <a:pt x="128" y="37"/>
                  </a:cubicBezTo>
                  <a:cubicBezTo>
                    <a:pt x="124" y="10"/>
                    <a:pt x="102" y="0"/>
                    <a:pt x="84" y="0"/>
                  </a:cubicBezTo>
                  <a:cubicBezTo>
                    <a:pt x="61" y="0"/>
                    <a:pt x="51" y="19"/>
                    <a:pt x="47" y="28"/>
                  </a:cubicBezTo>
                  <a:cubicBezTo>
                    <a:pt x="38" y="45"/>
                    <a:pt x="31" y="75"/>
                    <a:pt x="31" y="77"/>
                  </a:cubicBezTo>
                  <a:cubicBezTo>
                    <a:pt x="31" y="82"/>
                    <a:pt x="36" y="82"/>
                    <a:pt x="37" y="82"/>
                  </a:cubicBezTo>
                  <a:cubicBezTo>
                    <a:pt x="42" y="82"/>
                    <a:pt x="43" y="81"/>
                    <a:pt x="46" y="70"/>
                  </a:cubicBezTo>
                  <a:cubicBezTo>
                    <a:pt x="54" y="35"/>
                    <a:pt x="64" y="11"/>
                    <a:pt x="82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5"/>
                    <a:pt x="96" y="51"/>
                    <a:pt x="94" y="59"/>
                  </a:cubicBezTo>
                  <a:lnTo>
                    <a:pt x="38" y="281"/>
                  </a:lnTo>
                  <a:close/>
                  <a:moveTo>
                    <a:pt x="126" y="65"/>
                  </a:moveTo>
                  <a:cubicBezTo>
                    <a:pt x="129" y="51"/>
                    <a:pt x="143" y="37"/>
                    <a:pt x="152" y="30"/>
                  </a:cubicBezTo>
                  <a:cubicBezTo>
                    <a:pt x="169" y="14"/>
                    <a:pt x="184" y="11"/>
                    <a:pt x="192" y="11"/>
                  </a:cubicBezTo>
                  <a:cubicBezTo>
                    <a:pt x="212" y="11"/>
                    <a:pt x="224" y="28"/>
                    <a:pt x="224" y="58"/>
                  </a:cubicBezTo>
                  <a:cubicBezTo>
                    <a:pt x="224" y="87"/>
                    <a:pt x="208" y="144"/>
                    <a:pt x="199" y="163"/>
                  </a:cubicBezTo>
                  <a:cubicBezTo>
                    <a:pt x="182" y="198"/>
                    <a:pt x="158" y="215"/>
                    <a:pt x="139" y="215"/>
                  </a:cubicBezTo>
                  <a:cubicBezTo>
                    <a:pt x="107" y="215"/>
                    <a:pt x="100" y="173"/>
                    <a:pt x="100" y="170"/>
                  </a:cubicBezTo>
                  <a:cubicBezTo>
                    <a:pt x="100" y="169"/>
                    <a:pt x="100" y="168"/>
                    <a:pt x="102" y="162"/>
                  </a:cubicBezTo>
                  <a:lnTo>
                    <a:pt x="126" y="6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4 1">
              <a:extLst>
                <a:ext uri="{FF2B5EF4-FFF2-40B4-BE49-F238E27FC236}">
                  <a16:creationId xmlns:a16="http://schemas.microsoft.com/office/drawing/2014/main" id="{F03E1AB9-EFA4-40B0-8181-72E6D2DB58BD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913189" y="3444876"/>
              <a:ext cx="285750" cy="301625"/>
            </a:xfrm>
            <a:custGeom>
              <a:avLst/>
              <a:gdLst>
                <a:gd name="T0" fmla="*/ 176 w 332"/>
                <a:gd name="T1" fmla="*/ 176 h 332"/>
                <a:gd name="T2" fmla="*/ 315 w 332"/>
                <a:gd name="T3" fmla="*/ 176 h 332"/>
                <a:gd name="T4" fmla="*/ 332 w 332"/>
                <a:gd name="T5" fmla="*/ 166 h 332"/>
                <a:gd name="T6" fmla="*/ 315 w 332"/>
                <a:gd name="T7" fmla="*/ 156 h 332"/>
                <a:gd name="T8" fmla="*/ 176 w 332"/>
                <a:gd name="T9" fmla="*/ 156 h 332"/>
                <a:gd name="T10" fmla="*/ 176 w 332"/>
                <a:gd name="T11" fmla="*/ 19 h 332"/>
                <a:gd name="T12" fmla="*/ 166 w 332"/>
                <a:gd name="T13" fmla="*/ 0 h 332"/>
                <a:gd name="T14" fmla="*/ 156 w 332"/>
                <a:gd name="T15" fmla="*/ 17 h 332"/>
                <a:gd name="T16" fmla="*/ 156 w 332"/>
                <a:gd name="T17" fmla="*/ 156 h 332"/>
                <a:gd name="T18" fmla="*/ 17 w 332"/>
                <a:gd name="T19" fmla="*/ 156 h 332"/>
                <a:gd name="T20" fmla="*/ 0 w 332"/>
                <a:gd name="T21" fmla="*/ 166 h 332"/>
                <a:gd name="T22" fmla="*/ 17 w 332"/>
                <a:gd name="T23" fmla="*/ 176 h 332"/>
                <a:gd name="T24" fmla="*/ 156 w 332"/>
                <a:gd name="T25" fmla="*/ 176 h 332"/>
                <a:gd name="T26" fmla="*/ 156 w 332"/>
                <a:gd name="T27" fmla="*/ 312 h 332"/>
                <a:gd name="T28" fmla="*/ 17 w 332"/>
                <a:gd name="T29" fmla="*/ 312 h 332"/>
                <a:gd name="T30" fmla="*/ 0 w 332"/>
                <a:gd name="T31" fmla="*/ 322 h 332"/>
                <a:gd name="T32" fmla="*/ 17 w 332"/>
                <a:gd name="T33" fmla="*/ 332 h 332"/>
                <a:gd name="T34" fmla="*/ 315 w 332"/>
                <a:gd name="T35" fmla="*/ 332 h 332"/>
                <a:gd name="T36" fmla="*/ 332 w 332"/>
                <a:gd name="T37" fmla="*/ 322 h 332"/>
                <a:gd name="T38" fmla="*/ 315 w 332"/>
                <a:gd name="T39" fmla="*/ 312 h 332"/>
                <a:gd name="T40" fmla="*/ 176 w 332"/>
                <a:gd name="T41" fmla="*/ 312 h 332"/>
                <a:gd name="T42" fmla="*/ 176 w 332"/>
                <a:gd name="T43" fmla="*/ 176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2" h="332">
                  <a:moveTo>
                    <a:pt x="176" y="176"/>
                  </a:moveTo>
                  <a:lnTo>
                    <a:pt x="315" y="176"/>
                  </a:lnTo>
                  <a:cubicBezTo>
                    <a:pt x="323" y="176"/>
                    <a:pt x="332" y="176"/>
                    <a:pt x="332" y="166"/>
                  </a:cubicBezTo>
                  <a:cubicBezTo>
                    <a:pt x="332" y="156"/>
                    <a:pt x="323" y="156"/>
                    <a:pt x="315" y="156"/>
                  </a:cubicBezTo>
                  <a:lnTo>
                    <a:pt x="176" y="156"/>
                  </a:lnTo>
                  <a:lnTo>
                    <a:pt x="176" y="19"/>
                  </a:lnTo>
                  <a:cubicBezTo>
                    <a:pt x="176" y="11"/>
                    <a:pt x="176" y="0"/>
                    <a:pt x="166" y="0"/>
                  </a:cubicBezTo>
                  <a:cubicBezTo>
                    <a:pt x="156" y="0"/>
                    <a:pt x="156" y="9"/>
                    <a:pt x="156" y="17"/>
                  </a:cubicBezTo>
                  <a:lnTo>
                    <a:pt x="156" y="156"/>
                  </a:lnTo>
                  <a:lnTo>
                    <a:pt x="17" y="156"/>
                  </a:lnTo>
                  <a:cubicBezTo>
                    <a:pt x="9" y="156"/>
                    <a:pt x="0" y="156"/>
                    <a:pt x="0" y="166"/>
                  </a:cubicBezTo>
                  <a:cubicBezTo>
                    <a:pt x="0" y="176"/>
                    <a:pt x="9" y="176"/>
                    <a:pt x="17" y="176"/>
                  </a:cubicBezTo>
                  <a:lnTo>
                    <a:pt x="156" y="176"/>
                  </a:lnTo>
                  <a:lnTo>
                    <a:pt x="156" y="312"/>
                  </a:lnTo>
                  <a:lnTo>
                    <a:pt x="17" y="312"/>
                  </a:lnTo>
                  <a:cubicBezTo>
                    <a:pt x="9" y="312"/>
                    <a:pt x="0" y="312"/>
                    <a:pt x="0" y="322"/>
                  </a:cubicBezTo>
                  <a:cubicBezTo>
                    <a:pt x="0" y="332"/>
                    <a:pt x="9" y="332"/>
                    <a:pt x="17" y="332"/>
                  </a:cubicBezTo>
                  <a:lnTo>
                    <a:pt x="315" y="332"/>
                  </a:lnTo>
                  <a:cubicBezTo>
                    <a:pt x="323" y="332"/>
                    <a:pt x="332" y="332"/>
                    <a:pt x="332" y="322"/>
                  </a:cubicBezTo>
                  <a:cubicBezTo>
                    <a:pt x="332" y="312"/>
                    <a:pt x="323" y="312"/>
                    <a:pt x="315" y="312"/>
                  </a:cubicBezTo>
                  <a:lnTo>
                    <a:pt x="176" y="312"/>
                  </a:lnTo>
                  <a:lnTo>
                    <a:pt x="176" y="176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5 1">
              <a:extLst>
                <a:ext uri="{FF2B5EF4-FFF2-40B4-BE49-F238E27FC236}">
                  <a16:creationId xmlns:a16="http://schemas.microsoft.com/office/drawing/2014/main" id="{5D371A96-163C-4D17-89BC-EBD09916ED90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4340226" y="3427413"/>
              <a:ext cx="296863" cy="328613"/>
            </a:xfrm>
            <a:custGeom>
              <a:avLst/>
              <a:gdLst>
                <a:gd name="T0" fmla="*/ 344 w 344"/>
                <a:gd name="T1" fmla="*/ 134 h 362"/>
                <a:gd name="T2" fmla="*/ 217 w 344"/>
                <a:gd name="T3" fmla="*/ 0 h 362"/>
                <a:gd name="T4" fmla="*/ 0 w 344"/>
                <a:gd name="T5" fmla="*/ 229 h 362"/>
                <a:gd name="T6" fmla="*/ 127 w 344"/>
                <a:gd name="T7" fmla="*/ 362 h 362"/>
                <a:gd name="T8" fmla="*/ 344 w 344"/>
                <a:gd name="T9" fmla="*/ 134 h 362"/>
                <a:gd name="T10" fmla="*/ 130 w 344"/>
                <a:gd name="T11" fmla="*/ 349 h 362"/>
                <a:gd name="T12" fmla="*/ 46 w 344"/>
                <a:gd name="T13" fmla="*/ 243 h 362"/>
                <a:gd name="T14" fmla="*/ 92 w 344"/>
                <a:gd name="T15" fmla="*/ 90 h 362"/>
                <a:gd name="T16" fmla="*/ 214 w 344"/>
                <a:gd name="T17" fmla="*/ 12 h 362"/>
                <a:gd name="T18" fmla="*/ 300 w 344"/>
                <a:gd name="T19" fmla="*/ 114 h 362"/>
                <a:gd name="T20" fmla="*/ 237 w 344"/>
                <a:gd name="T21" fmla="*/ 289 h 362"/>
                <a:gd name="T22" fmla="*/ 130 w 344"/>
                <a:gd name="T23" fmla="*/ 349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62">
                  <a:moveTo>
                    <a:pt x="344" y="134"/>
                  </a:moveTo>
                  <a:cubicBezTo>
                    <a:pt x="344" y="54"/>
                    <a:pt x="292" y="0"/>
                    <a:pt x="217" y="0"/>
                  </a:cubicBezTo>
                  <a:cubicBezTo>
                    <a:pt x="110" y="0"/>
                    <a:pt x="0" y="113"/>
                    <a:pt x="0" y="229"/>
                  </a:cubicBezTo>
                  <a:cubicBezTo>
                    <a:pt x="0" y="312"/>
                    <a:pt x="56" y="362"/>
                    <a:pt x="127" y="362"/>
                  </a:cubicBezTo>
                  <a:cubicBezTo>
                    <a:pt x="233" y="362"/>
                    <a:pt x="344" y="253"/>
                    <a:pt x="344" y="134"/>
                  </a:cubicBezTo>
                  <a:close/>
                  <a:moveTo>
                    <a:pt x="130" y="349"/>
                  </a:moveTo>
                  <a:cubicBezTo>
                    <a:pt x="81" y="349"/>
                    <a:pt x="46" y="309"/>
                    <a:pt x="46" y="243"/>
                  </a:cubicBezTo>
                  <a:cubicBezTo>
                    <a:pt x="46" y="221"/>
                    <a:pt x="53" y="148"/>
                    <a:pt x="92" y="90"/>
                  </a:cubicBezTo>
                  <a:cubicBezTo>
                    <a:pt x="126" y="38"/>
                    <a:pt x="175" y="12"/>
                    <a:pt x="214" y="12"/>
                  </a:cubicBezTo>
                  <a:cubicBezTo>
                    <a:pt x="255" y="12"/>
                    <a:pt x="300" y="40"/>
                    <a:pt x="300" y="114"/>
                  </a:cubicBezTo>
                  <a:cubicBezTo>
                    <a:pt x="300" y="150"/>
                    <a:pt x="287" y="228"/>
                    <a:pt x="237" y="289"/>
                  </a:cubicBezTo>
                  <a:cubicBezTo>
                    <a:pt x="213" y="320"/>
                    <a:pt x="172" y="349"/>
                    <a:pt x="130" y="3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6 1">
              <a:extLst>
                <a:ext uri="{FF2B5EF4-FFF2-40B4-BE49-F238E27FC236}">
                  <a16:creationId xmlns:a16="http://schemas.microsoft.com/office/drawing/2014/main" id="{21F5266D-97D7-49F6-AAD2-0D3F9D1CFEE1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4702176" y="3406776"/>
              <a:ext cx="100013" cy="45243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50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8"/>
                  </a:cubicBezTo>
                  <a:cubicBezTo>
                    <a:pt x="5" y="152"/>
                    <a:pt x="0" y="208"/>
                    <a:pt x="0" y="250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7 1">
              <a:extLst>
                <a:ext uri="{FF2B5EF4-FFF2-40B4-BE49-F238E27FC236}">
                  <a16:creationId xmlns:a16="http://schemas.microsoft.com/office/drawing/2014/main" id="{5846CB04-6F85-4953-88B3-55753AB41BB6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157789" y="3138488"/>
              <a:ext cx="141288" cy="301625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8 h 332"/>
                <a:gd name="T8" fmla="*/ 65 w 164"/>
                <a:gd name="T9" fmla="*/ 35 h 332"/>
                <a:gd name="T10" fmla="*/ 65 w 164"/>
                <a:gd name="T11" fmla="*/ 293 h 332"/>
                <a:gd name="T12" fmla="*/ 19 w 164"/>
                <a:gd name="T13" fmla="*/ 317 h 332"/>
                <a:gd name="T14" fmla="*/ 3 w 164"/>
                <a:gd name="T15" fmla="*/ 317 h 332"/>
                <a:gd name="T16" fmla="*/ 3 w 164"/>
                <a:gd name="T17" fmla="*/ 332 h 332"/>
                <a:gd name="T18" fmla="*/ 83 w 164"/>
                <a:gd name="T19" fmla="*/ 331 h 332"/>
                <a:gd name="T20" fmla="*/ 164 w 164"/>
                <a:gd name="T21" fmla="*/ 332 h 332"/>
                <a:gd name="T22" fmla="*/ 164 w 164"/>
                <a:gd name="T23" fmla="*/ 317 h 332"/>
                <a:gd name="T24" fmla="*/ 148 w 164"/>
                <a:gd name="T25" fmla="*/ 317 h 332"/>
                <a:gd name="T26" fmla="*/ 102 w 164"/>
                <a:gd name="T27" fmla="*/ 293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39" y="48"/>
                    <a:pt x="65" y="35"/>
                  </a:cubicBezTo>
                  <a:lnTo>
                    <a:pt x="65" y="293"/>
                  </a:lnTo>
                  <a:cubicBezTo>
                    <a:pt x="65" y="311"/>
                    <a:pt x="63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0" y="331"/>
                    <a:pt x="63" y="331"/>
                    <a:pt x="83" y="331"/>
                  </a:cubicBezTo>
                  <a:cubicBezTo>
                    <a:pt x="103" y="331"/>
                    <a:pt x="147" y="331"/>
                    <a:pt x="164" y="332"/>
                  </a:cubicBezTo>
                  <a:lnTo>
                    <a:pt x="164" y="317"/>
                  </a:lnTo>
                  <a:lnTo>
                    <a:pt x="148" y="317"/>
                  </a:lnTo>
                  <a:cubicBezTo>
                    <a:pt x="103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38 1">
              <a:extLst>
                <a:ext uri="{FF2B5EF4-FFF2-40B4-BE49-F238E27FC236}">
                  <a16:creationId xmlns:a16="http://schemas.microsoft.com/office/drawing/2014/main" id="{A19FE063-8B44-4F08-AC58-84B851233ABE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878389" y="3624263"/>
              <a:ext cx="696913" cy="19050"/>
            </a:xfrm>
            <a:prstGeom prst="rect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9 1">
              <a:extLst>
                <a:ext uri="{FF2B5EF4-FFF2-40B4-BE49-F238E27FC236}">
                  <a16:creationId xmlns:a16="http://schemas.microsoft.com/office/drawing/2014/main" id="{73C3ADA9-2991-479A-990F-31BDAC15C9A1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4887914" y="3781426"/>
              <a:ext cx="133350" cy="287338"/>
            </a:xfrm>
            <a:custGeom>
              <a:avLst/>
              <a:gdLst>
                <a:gd name="T0" fmla="*/ 91 w 153"/>
                <a:gd name="T1" fmla="*/ 113 h 317"/>
                <a:gd name="T2" fmla="*/ 138 w 153"/>
                <a:gd name="T3" fmla="*/ 113 h 317"/>
                <a:gd name="T4" fmla="*/ 153 w 153"/>
                <a:gd name="T5" fmla="*/ 103 h 317"/>
                <a:gd name="T6" fmla="*/ 139 w 153"/>
                <a:gd name="T7" fmla="*/ 97 h 317"/>
                <a:gd name="T8" fmla="*/ 95 w 153"/>
                <a:gd name="T9" fmla="*/ 97 h 317"/>
                <a:gd name="T10" fmla="*/ 116 w 153"/>
                <a:gd name="T11" fmla="*/ 13 h 317"/>
                <a:gd name="T12" fmla="*/ 101 w 153"/>
                <a:gd name="T13" fmla="*/ 0 h 317"/>
                <a:gd name="T14" fmla="*/ 81 w 153"/>
                <a:gd name="T15" fmla="*/ 18 h 317"/>
                <a:gd name="T16" fmla="*/ 62 w 153"/>
                <a:gd name="T17" fmla="*/ 97 h 317"/>
                <a:gd name="T18" fmla="*/ 15 w 153"/>
                <a:gd name="T19" fmla="*/ 97 h 317"/>
                <a:gd name="T20" fmla="*/ 0 w 153"/>
                <a:gd name="T21" fmla="*/ 107 h 317"/>
                <a:gd name="T22" fmla="*/ 14 w 153"/>
                <a:gd name="T23" fmla="*/ 113 h 317"/>
                <a:gd name="T24" fmla="*/ 58 w 153"/>
                <a:gd name="T25" fmla="*/ 113 h 317"/>
                <a:gd name="T26" fmla="*/ 20 w 153"/>
                <a:gd name="T27" fmla="*/ 272 h 317"/>
                <a:gd name="T28" fmla="*/ 66 w 153"/>
                <a:gd name="T29" fmla="*/ 317 h 317"/>
                <a:gd name="T30" fmla="*/ 145 w 153"/>
                <a:gd name="T31" fmla="*/ 241 h 317"/>
                <a:gd name="T32" fmla="*/ 139 w 153"/>
                <a:gd name="T33" fmla="*/ 236 h 317"/>
                <a:gd name="T34" fmla="*/ 132 w 153"/>
                <a:gd name="T35" fmla="*/ 243 h 317"/>
                <a:gd name="T36" fmla="*/ 67 w 153"/>
                <a:gd name="T37" fmla="*/ 306 h 317"/>
                <a:gd name="T38" fmla="*/ 52 w 153"/>
                <a:gd name="T39" fmla="*/ 284 h 317"/>
                <a:gd name="T40" fmla="*/ 55 w 153"/>
                <a:gd name="T41" fmla="*/ 260 h 317"/>
                <a:gd name="T42" fmla="*/ 91 w 153"/>
                <a:gd name="T43" fmla="*/ 113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53" h="317">
                  <a:moveTo>
                    <a:pt x="91" y="113"/>
                  </a:moveTo>
                  <a:lnTo>
                    <a:pt x="138" y="113"/>
                  </a:lnTo>
                  <a:cubicBezTo>
                    <a:pt x="148" y="113"/>
                    <a:pt x="153" y="113"/>
                    <a:pt x="153" y="103"/>
                  </a:cubicBezTo>
                  <a:cubicBezTo>
                    <a:pt x="153" y="97"/>
                    <a:pt x="148" y="97"/>
                    <a:pt x="139" y="97"/>
                  </a:cubicBezTo>
                  <a:lnTo>
                    <a:pt x="95" y="97"/>
                  </a:lnTo>
                  <a:cubicBezTo>
                    <a:pt x="113" y="26"/>
                    <a:pt x="116" y="16"/>
                    <a:pt x="116" y="13"/>
                  </a:cubicBezTo>
                  <a:cubicBezTo>
                    <a:pt x="116" y="5"/>
                    <a:pt x="110" y="0"/>
                    <a:pt x="101" y="0"/>
                  </a:cubicBezTo>
                  <a:cubicBezTo>
                    <a:pt x="100" y="0"/>
                    <a:pt x="86" y="0"/>
                    <a:pt x="81" y="18"/>
                  </a:cubicBezTo>
                  <a:lnTo>
                    <a:pt x="62" y="97"/>
                  </a:lnTo>
                  <a:lnTo>
                    <a:pt x="15" y="97"/>
                  </a:lnTo>
                  <a:cubicBezTo>
                    <a:pt x="5" y="97"/>
                    <a:pt x="0" y="97"/>
                    <a:pt x="0" y="107"/>
                  </a:cubicBezTo>
                  <a:cubicBezTo>
                    <a:pt x="0" y="113"/>
                    <a:pt x="4" y="113"/>
                    <a:pt x="14" y="113"/>
                  </a:cubicBezTo>
                  <a:lnTo>
                    <a:pt x="58" y="113"/>
                  </a:lnTo>
                  <a:cubicBezTo>
                    <a:pt x="22" y="254"/>
                    <a:pt x="20" y="263"/>
                    <a:pt x="20" y="272"/>
                  </a:cubicBezTo>
                  <a:cubicBezTo>
                    <a:pt x="20" y="299"/>
                    <a:pt x="39" y="317"/>
                    <a:pt x="66" y="317"/>
                  </a:cubicBezTo>
                  <a:cubicBezTo>
                    <a:pt x="117" y="317"/>
                    <a:pt x="145" y="245"/>
                    <a:pt x="145" y="241"/>
                  </a:cubicBezTo>
                  <a:cubicBezTo>
                    <a:pt x="145" y="236"/>
                    <a:pt x="141" y="236"/>
                    <a:pt x="139" y="236"/>
                  </a:cubicBezTo>
                  <a:cubicBezTo>
                    <a:pt x="135" y="236"/>
                    <a:pt x="134" y="237"/>
                    <a:pt x="132" y="243"/>
                  </a:cubicBezTo>
                  <a:cubicBezTo>
                    <a:pt x="110" y="295"/>
                    <a:pt x="84" y="306"/>
                    <a:pt x="67" y="306"/>
                  </a:cubicBezTo>
                  <a:cubicBezTo>
                    <a:pt x="57" y="306"/>
                    <a:pt x="52" y="300"/>
                    <a:pt x="52" y="284"/>
                  </a:cubicBezTo>
                  <a:cubicBezTo>
                    <a:pt x="52" y="272"/>
                    <a:pt x="53" y="268"/>
                    <a:pt x="55" y="260"/>
                  </a:cubicBezTo>
                  <a:lnTo>
                    <a:pt x="91" y="1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0 1">
              <a:extLst>
                <a:ext uri="{FF2B5EF4-FFF2-40B4-BE49-F238E27FC236}">
                  <a16:creationId xmlns:a16="http://schemas.microsoft.com/office/drawing/2014/main" id="{7AAD92C9-15E4-4ABE-B06E-2F810E72E63F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067301" y="3724276"/>
              <a:ext cx="109538" cy="209550"/>
            </a:xfrm>
            <a:custGeom>
              <a:avLst/>
              <a:gdLst>
                <a:gd name="T0" fmla="*/ 78 w 127"/>
                <a:gd name="T1" fmla="*/ 9 h 231"/>
                <a:gd name="T2" fmla="*/ 68 w 127"/>
                <a:gd name="T3" fmla="*/ 0 h 231"/>
                <a:gd name="T4" fmla="*/ 0 w 127"/>
                <a:gd name="T5" fmla="*/ 22 h 231"/>
                <a:gd name="T6" fmla="*/ 0 w 127"/>
                <a:gd name="T7" fmla="*/ 34 h 231"/>
                <a:gd name="T8" fmla="*/ 50 w 127"/>
                <a:gd name="T9" fmla="*/ 25 h 231"/>
                <a:gd name="T10" fmla="*/ 50 w 127"/>
                <a:gd name="T11" fmla="*/ 203 h 231"/>
                <a:gd name="T12" fmla="*/ 15 w 127"/>
                <a:gd name="T13" fmla="*/ 219 h 231"/>
                <a:gd name="T14" fmla="*/ 2 w 127"/>
                <a:gd name="T15" fmla="*/ 219 h 231"/>
                <a:gd name="T16" fmla="*/ 2 w 127"/>
                <a:gd name="T17" fmla="*/ 231 h 231"/>
                <a:gd name="T18" fmla="*/ 64 w 127"/>
                <a:gd name="T19" fmla="*/ 230 h 231"/>
                <a:gd name="T20" fmla="*/ 127 w 127"/>
                <a:gd name="T21" fmla="*/ 231 h 231"/>
                <a:gd name="T22" fmla="*/ 127 w 127"/>
                <a:gd name="T23" fmla="*/ 219 h 231"/>
                <a:gd name="T24" fmla="*/ 113 w 127"/>
                <a:gd name="T25" fmla="*/ 219 h 231"/>
                <a:gd name="T26" fmla="*/ 78 w 127"/>
                <a:gd name="T27" fmla="*/ 203 h 231"/>
                <a:gd name="T28" fmla="*/ 78 w 127"/>
                <a:gd name="T29" fmla="*/ 9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1">
                  <a:moveTo>
                    <a:pt x="78" y="9"/>
                  </a:moveTo>
                  <a:cubicBezTo>
                    <a:pt x="78" y="0"/>
                    <a:pt x="78" y="0"/>
                    <a:pt x="68" y="0"/>
                  </a:cubicBezTo>
                  <a:cubicBezTo>
                    <a:pt x="46" y="22"/>
                    <a:pt x="14" y="22"/>
                    <a:pt x="0" y="22"/>
                  </a:cubicBezTo>
                  <a:lnTo>
                    <a:pt x="0" y="34"/>
                  </a:lnTo>
                  <a:cubicBezTo>
                    <a:pt x="8" y="34"/>
                    <a:pt x="31" y="34"/>
                    <a:pt x="50" y="25"/>
                  </a:cubicBezTo>
                  <a:lnTo>
                    <a:pt x="50" y="203"/>
                  </a:lnTo>
                  <a:cubicBezTo>
                    <a:pt x="50" y="214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1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1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8" y="219"/>
                    <a:pt x="78" y="214"/>
                    <a:pt x="78" y="203"/>
                  </a:cubicBezTo>
                  <a:lnTo>
                    <a:pt x="78" y="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1 1">
              <a:extLst>
                <a:ext uri="{FF2B5EF4-FFF2-40B4-BE49-F238E27FC236}">
                  <a16:creationId xmlns:a16="http://schemas.microsoft.com/office/drawing/2014/main" id="{45558FD5-8CC7-4EBC-BDC8-157482331BD7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229226" y="3697288"/>
              <a:ext cx="128588" cy="315913"/>
            </a:xfrm>
            <a:custGeom>
              <a:avLst/>
              <a:gdLst>
                <a:gd name="T0" fmla="*/ 148 w 150"/>
                <a:gd name="T1" fmla="*/ 15 h 348"/>
                <a:gd name="T2" fmla="*/ 150 w 150"/>
                <a:gd name="T3" fmla="*/ 8 h 348"/>
                <a:gd name="T4" fmla="*/ 142 w 150"/>
                <a:gd name="T5" fmla="*/ 0 h 348"/>
                <a:gd name="T6" fmla="*/ 132 w 150"/>
                <a:gd name="T7" fmla="*/ 8 h 348"/>
                <a:gd name="T8" fmla="*/ 2 w 150"/>
                <a:gd name="T9" fmla="*/ 333 h 348"/>
                <a:gd name="T10" fmla="*/ 0 w 150"/>
                <a:gd name="T11" fmla="*/ 340 h 348"/>
                <a:gd name="T12" fmla="*/ 8 w 150"/>
                <a:gd name="T13" fmla="*/ 348 h 348"/>
                <a:gd name="T14" fmla="*/ 18 w 150"/>
                <a:gd name="T15" fmla="*/ 340 h 348"/>
                <a:gd name="T16" fmla="*/ 148 w 150"/>
                <a:gd name="T17" fmla="*/ 15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348">
                  <a:moveTo>
                    <a:pt x="148" y="15"/>
                  </a:moveTo>
                  <a:cubicBezTo>
                    <a:pt x="150" y="10"/>
                    <a:pt x="150" y="10"/>
                    <a:pt x="150" y="8"/>
                  </a:cubicBezTo>
                  <a:cubicBezTo>
                    <a:pt x="150" y="3"/>
                    <a:pt x="145" y="0"/>
                    <a:pt x="142" y="0"/>
                  </a:cubicBezTo>
                  <a:cubicBezTo>
                    <a:pt x="136" y="0"/>
                    <a:pt x="134" y="4"/>
                    <a:pt x="132" y="8"/>
                  </a:cubicBezTo>
                  <a:lnTo>
                    <a:pt x="2" y="333"/>
                  </a:lnTo>
                  <a:cubicBezTo>
                    <a:pt x="0" y="337"/>
                    <a:pt x="0" y="338"/>
                    <a:pt x="0" y="340"/>
                  </a:cubicBezTo>
                  <a:cubicBezTo>
                    <a:pt x="0" y="345"/>
                    <a:pt x="5" y="348"/>
                    <a:pt x="8" y="348"/>
                  </a:cubicBezTo>
                  <a:cubicBezTo>
                    <a:pt x="14" y="348"/>
                    <a:pt x="16" y="344"/>
                    <a:pt x="18" y="340"/>
                  </a:cubicBezTo>
                  <a:lnTo>
                    <a:pt x="148" y="1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2 1">
              <a:extLst>
                <a:ext uri="{FF2B5EF4-FFF2-40B4-BE49-F238E27FC236}">
                  <a16:creationId xmlns:a16="http://schemas.microsoft.com/office/drawing/2014/main" id="{CD49DC61-FAA4-4C5E-907D-F410E1E0BD7A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394326" y="3721101"/>
              <a:ext cx="147638" cy="212725"/>
            </a:xfrm>
            <a:custGeom>
              <a:avLst/>
              <a:gdLst>
                <a:gd name="T0" fmla="*/ 171 w 171"/>
                <a:gd name="T1" fmla="*/ 178 h 235"/>
                <a:gd name="T2" fmla="*/ 171 w 171"/>
                <a:gd name="T3" fmla="*/ 165 h 235"/>
                <a:gd name="T4" fmla="*/ 132 w 171"/>
                <a:gd name="T5" fmla="*/ 165 h 235"/>
                <a:gd name="T6" fmla="*/ 132 w 171"/>
                <a:gd name="T7" fmla="*/ 10 h 235"/>
                <a:gd name="T8" fmla="*/ 124 w 171"/>
                <a:gd name="T9" fmla="*/ 0 h 235"/>
                <a:gd name="T10" fmla="*/ 115 w 171"/>
                <a:gd name="T11" fmla="*/ 5 h 235"/>
                <a:gd name="T12" fmla="*/ 0 w 171"/>
                <a:gd name="T13" fmla="*/ 165 h 235"/>
                <a:gd name="T14" fmla="*/ 0 w 171"/>
                <a:gd name="T15" fmla="*/ 178 h 235"/>
                <a:gd name="T16" fmla="*/ 102 w 171"/>
                <a:gd name="T17" fmla="*/ 178 h 235"/>
                <a:gd name="T18" fmla="*/ 102 w 171"/>
                <a:gd name="T19" fmla="*/ 207 h 235"/>
                <a:gd name="T20" fmla="*/ 74 w 171"/>
                <a:gd name="T21" fmla="*/ 223 h 235"/>
                <a:gd name="T22" fmla="*/ 65 w 171"/>
                <a:gd name="T23" fmla="*/ 223 h 235"/>
                <a:gd name="T24" fmla="*/ 65 w 171"/>
                <a:gd name="T25" fmla="*/ 235 h 235"/>
                <a:gd name="T26" fmla="*/ 117 w 171"/>
                <a:gd name="T27" fmla="*/ 234 h 235"/>
                <a:gd name="T28" fmla="*/ 170 w 171"/>
                <a:gd name="T29" fmla="*/ 235 h 235"/>
                <a:gd name="T30" fmla="*/ 170 w 171"/>
                <a:gd name="T31" fmla="*/ 223 h 235"/>
                <a:gd name="T32" fmla="*/ 160 w 171"/>
                <a:gd name="T33" fmla="*/ 223 h 235"/>
                <a:gd name="T34" fmla="*/ 132 w 171"/>
                <a:gd name="T35" fmla="*/ 207 h 235"/>
                <a:gd name="T36" fmla="*/ 132 w 171"/>
                <a:gd name="T37" fmla="*/ 178 h 235"/>
                <a:gd name="T38" fmla="*/ 171 w 171"/>
                <a:gd name="T39" fmla="*/ 178 h 235"/>
                <a:gd name="T40" fmla="*/ 105 w 171"/>
                <a:gd name="T41" fmla="*/ 38 h 235"/>
                <a:gd name="T42" fmla="*/ 105 w 171"/>
                <a:gd name="T43" fmla="*/ 165 h 235"/>
                <a:gd name="T44" fmla="*/ 13 w 171"/>
                <a:gd name="T45" fmla="*/ 165 h 235"/>
                <a:gd name="T46" fmla="*/ 105 w 171"/>
                <a:gd name="T47" fmla="*/ 38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1" h="235">
                  <a:moveTo>
                    <a:pt x="171" y="178"/>
                  </a:moveTo>
                  <a:lnTo>
                    <a:pt x="171" y="165"/>
                  </a:lnTo>
                  <a:lnTo>
                    <a:pt x="132" y="165"/>
                  </a:lnTo>
                  <a:lnTo>
                    <a:pt x="132" y="10"/>
                  </a:lnTo>
                  <a:cubicBezTo>
                    <a:pt x="132" y="3"/>
                    <a:pt x="132" y="0"/>
                    <a:pt x="124" y="0"/>
                  </a:cubicBezTo>
                  <a:cubicBezTo>
                    <a:pt x="120" y="0"/>
                    <a:pt x="119" y="0"/>
                    <a:pt x="115" y="5"/>
                  </a:cubicBezTo>
                  <a:lnTo>
                    <a:pt x="0" y="165"/>
                  </a:lnTo>
                  <a:lnTo>
                    <a:pt x="0" y="178"/>
                  </a:lnTo>
                  <a:lnTo>
                    <a:pt x="102" y="178"/>
                  </a:lnTo>
                  <a:lnTo>
                    <a:pt x="102" y="207"/>
                  </a:lnTo>
                  <a:cubicBezTo>
                    <a:pt x="102" y="218"/>
                    <a:pt x="102" y="223"/>
                    <a:pt x="74" y="223"/>
                  </a:cubicBezTo>
                  <a:lnTo>
                    <a:pt x="65" y="223"/>
                  </a:lnTo>
                  <a:lnTo>
                    <a:pt x="65" y="235"/>
                  </a:lnTo>
                  <a:cubicBezTo>
                    <a:pt x="82" y="234"/>
                    <a:pt x="105" y="234"/>
                    <a:pt x="117" y="234"/>
                  </a:cubicBezTo>
                  <a:cubicBezTo>
                    <a:pt x="130" y="234"/>
                    <a:pt x="152" y="234"/>
                    <a:pt x="170" y="235"/>
                  </a:cubicBezTo>
                  <a:lnTo>
                    <a:pt x="170" y="223"/>
                  </a:lnTo>
                  <a:lnTo>
                    <a:pt x="160" y="223"/>
                  </a:lnTo>
                  <a:cubicBezTo>
                    <a:pt x="132" y="223"/>
                    <a:pt x="132" y="218"/>
                    <a:pt x="132" y="207"/>
                  </a:cubicBezTo>
                  <a:lnTo>
                    <a:pt x="132" y="178"/>
                  </a:lnTo>
                  <a:lnTo>
                    <a:pt x="171" y="178"/>
                  </a:lnTo>
                  <a:close/>
                  <a:moveTo>
                    <a:pt x="105" y="38"/>
                  </a:moveTo>
                  <a:lnTo>
                    <a:pt x="105" y="165"/>
                  </a:lnTo>
                  <a:lnTo>
                    <a:pt x="13" y="165"/>
                  </a:lnTo>
                  <a:lnTo>
                    <a:pt x="105" y="38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3 1">
              <a:extLst>
                <a:ext uri="{FF2B5EF4-FFF2-40B4-BE49-F238E27FC236}">
                  <a16:creationId xmlns:a16="http://schemas.microsoft.com/office/drawing/2014/main" id="{FC0C20EB-7C9F-4599-813F-235D770EBD5D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651501" y="3406776"/>
              <a:ext cx="100013" cy="45243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50"/>
                  </a:cubicBezTo>
                  <a:cubicBezTo>
                    <a:pt x="87" y="335"/>
                    <a:pt x="68" y="423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1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4 1">
              <a:extLst>
                <a:ext uri="{FF2B5EF4-FFF2-40B4-BE49-F238E27FC236}">
                  <a16:creationId xmlns:a16="http://schemas.microsoft.com/office/drawing/2014/main" id="{C6553C63-E857-43F1-A384-B9070DD4A780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7072314" y="3546476"/>
              <a:ext cx="225425" cy="287338"/>
            </a:xfrm>
            <a:custGeom>
              <a:avLst/>
              <a:gdLst>
                <a:gd name="T0" fmla="*/ 38 w 260"/>
                <a:gd name="T1" fmla="*/ 281 h 317"/>
                <a:gd name="T2" fmla="*/ 11 w 260"/>
                <a:gd name="T3" fmla="*/ 302 h 317"/>
                <a:gd name="T4" fmla="*/ 0 w 260"/>
                <a:gd name="T5" fmla="*/ 311 h 317"/>
                <a:gd name="T6" fmla="*/ 6 w 260"/>
                <a:gd name="T7" fmla="*/ 317 h 317"/>
                <a:gd name="T8" fmla="*/ 48 w 260"/>
                <a:gd name="T9" fmla="*/ 315 h 317"/>
                <a:gd name="T10" fmla="*/ 98 w 260"/>
                <a:gd name="T11" fmla="*/ 317 h 317"/>
                <a:gd name="T12" fmla="*/ 107 w 260"/>
                <a:gd name="T13" fmla="*/ 307 h 317"/>
                <a:gd name="T14" fmla="*/ 95 w 260"/>
                <a:gd name="T15" fmla="*/ 302 h 317"/>
                <a:gd name="T16" fmla="*/ 70 w 260"/>
                <a:gd name="T17" fmla="*/ 294 h 317"/>
                <a:gd name="T18" fmla="*/ 94 w 260"/>
                <a:gd name="T19" fmla="*/ 194 h 317"/>
                <a:gd name="T20" fmla="*/ 140 w 260"/>
                <a:gd name="T21" fmla="*/ 226 h 317"/>
                <a:gd name="T22" fmla="*/ 260 w 260"/>
                <a:gd name="T23" fmla="*/ 80 h 317"/>
                <a:gd name="T24" fmla="*/ 194 w 260"/>
                <a:gd name="T25" fmla="*/ 0 h 317"/>
                <a:gd name="T26" fmla="*/ 129 w 260"/>
                <a:gd name="T27" fmla="*/ 37 h 317"/>
                <a:gd name="T28" fmla="*/ 84 w 260"/>
                <a:gd name="T29" fmla="*/ 0 h 317"/>
                <a:gd name="T30" fmla="*/ 47 w 260"/>
                <a:gd name="T31" fmla="*/ 28 h 317"/>
                <a:gd name="T32" fmla="*/ 31 w 260"/>
                <a:gd name="T33" fmla="*/ 77 h 317"/>
                <a:gd name="T34" fmla="*/ 37 w 260"/>
                <a:gd name="T35" fmla="*/ 82 h 317"/>
                <a:gd name="T36" fmla="*/ 46 w 260"/>
                <a:gd name="T37" fmla="*/ 70 h 317"/>
                <a:gd name="T38" fmla="*/ 82 w 260"/>
                <a:gd name="T39" fmla="*/ 11 h 317"/>
                <a:gd name="T40" fmla="*/ 98 w 260"/>
                <a:gd name="T41" fmla="*/ 34 h 317"/>
                <a:gd name="T42" fmla="*/ 94 w 260"/>
                <a:gd name="T43" fmla="*/ 59 h 317"/>
                <a:gd name="T44" fmla="*/ 38 w 260"/>
                <a:gd name="T45" fmla="*/ 281 h 317"/>
                <a:gd name="T46" fmla="*/ 126 w 260"/>
                <a:gd name="T47" fmla="*/ 65 h 317"/>
                <a:gd name="T48" fmla="*/ 152 w 260"/>
                <a:gd name="T49" fmla="*/ 30 h 317"/>
                <a:gd name="T50" fmla="*/ 192 w 260"/>
                <a:gd name="T51" fmla="*/ 11 h 317"/>
                <a:gd name="T52" fmla="*/ 224 w 260"/>
                <a:gd name="T53" fmla="*/ 58 h 317"/>
                <a:gd name="T54" fmla="*/ 199 w 260"/>
                <a:gd name="T55" fmla="*/ 163 h 317"/>
                <a:gd name="T56" fmla="*/ 140 w 260"/>
                <a:gd name="T57" fmla="*/ 215 h 317"/>
                <a:gd name="T58" fmla="*/ 100 w 260"/>
                <a:gd name="T59" fmla="*/ 170 h 317"/>
                <a:gd name="T60" fmla="*/ 102 w 260"/>
                <a:gd name="T61" fmla="*/ 162 h 317"/>
                <a:gd name="T62" fmla="*/ 126 w 260"/>
                <a:gd name="T63" fmla="*/ 65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60" h="317">
                  <a:moveTo>
                    <a:pt x="38" y="281"/>
                  </a:moveTo>
                  <a:cubicBezTo>
                    <a:pt x="34" y="298"/>
                    <a:pt x="33" y="302"/>
                    <a:pt x="11" y="302"/>
                  </a:cubicBezTo>
                  <a:cubicBezTo>
                    <a:pt x="5" y="302"/>
                    <a:pt x="0" y="302"/>
                    <a:pt x="0" y="311"/>
                  </a:cubicBezTo>
                  <a:cubicBezTo>
                    <a:pt x="0" y="315"/>
                    <a:pt x="2" y="317"/>
                    <a:pt x="6" y="317"/>
                  </a:cubicBezTo>
                  <a:cubicBezTo>
                    <a:pt x="20" y="317"/>
                    <a:pt x="34" y="315"/>
                    <a:pt x="48" y="315"/>
                  </a:cubicBezTo>
                  <a:cubicBezTo>
                    <a:pt x="65" y="315"/>
                    <a:pt x="82" y="317"/>
                    <a:pt x="98" y="317"/>
                  </a:cubicBezTo>
                  <a:cubicBezTo>
                    <a:pt x="100" y="317"/>
                    <a:pt x="107" y="317"/>
                    <a:pt x="107" y="307"/>
                  </a:cubicBezTo>
                  <a:cubicBezTo>
                    <a:pt x="107" y="302"/>
                    <a:pt x="102" y="302"/>
                    <a:pt x="95" y="302"/>
                  </a:cubicBezTo>
                  <a:cubicBezTo>
                    <a:pt x="70" y="302"/>
                    <a:pt x="70" y="298"/>
                    <a:pt x="70" y="294"/>
                  </a:cubicBezTo>
                  <a:cubicBezTo>
                    <a:pt x="70" y="288"/>
                    <a:pt x="91" y="206"/>
                    <a:pt x="94" y="194"/>
                  </a:cubicBezTo>
                  <a:cubicBezTo>
                    <a:pt x="101" y="208"/>
                    <a:pt x="115" y="226"/>
                    <a:pt x="140" y="226"/>
                  </a:cubicBezTo>
                  <a:cubicBezTo>
                    <a:pt x="198" y="226"/>
                    <a:pt x="260" y="153"/>
                    <a:pt x="260" y="80"/>
                  </a:cubicBezTo>
                  <a:cubicBezTo>
                    <a:pt x="260" y="33"/>
                    <a:pt x="232" y="0"/>
                    <a:pt x="194" y="0"/>
                  </a:cubicBezTo>
                  <a:cubicBezTo>
                    <a:pt x="169" y="0"/>
                    <a:pt x="145" y="18"/>
                    <a:pt x="129" y="37"/>
                  </a:cubicBezTo>
                  <a:cubicBezTo>
                    <a:pt x="124" y="10"/>
                    <a:pt x="102" y="0"/>
                    <a:pt x="84" y="0"/>
                  </a:cubicBezTo>
                  <a:cubicBezTo>
                    <a:pt x="61" y="0"/>
                    <a:pt x="51" y="19"/>
                    <a:pt x="47" y="28"/>
                  </a:cubicBezTo>
                  <a:cubicBezTo>
                    <a:pt x="38" y="45"/>
                    <a:pt x="31" y="75"/>
                    <a:pt x="31" y="77"/>
                  </a:cubicBezTo>
                  <a:cubicBezTo>
                    <a:pt x="31" y="82"/>
                    <a:pt x="36" y="82"/>
                    <a:pt x="37" y="82"/>
                  </a:cubicBezTo>
                  <a:cubicBezTo>
                    <a:pt x="42" y="82"/>
                    <a:pt x="43" y="81"/>
                    <a:pt x="46" y="70"/>
                  </a:cubicBezTo>
                  <a:cubicBezTo>
                    <a:pt x="54" y="35"/>
                    <a:pt x="64" y="11"/>
                    <a:pt x="82" y="11"/>
                  </a:cubicBezTo>
                  <a:cubicBezTo>
                    <a:pt x="91" y="11"/>
                    <a:pt x="98" y="15"/>
                    <a:pt x="98" y="34"/>
                  </a:cubicBezTo>
                  <a:cubicBezTo>
                    <a:pt x="98" y="45"/>
                    <a:pt x="96" y="51"/>
                    <a:pt x="94" y="59"/>
                  </a:cubicBezTo>
                  <a:lnTo>
                    <a:pt x="38" y="281"/>
                  </a:lnTo>
                  <a:close/>
                  <a:moveTo>
                    <a:pt x="126" y="65"/>
                  </a:moveTo>
                  <a:cubicBezTo>
                    <a:pt x="130" y="51"/>
                    <a:pt x="143" y="37"/>
                    <a:pt x="152" y="30"/>
                  </a:cubicBezTo>
                  <a:cubicBezTo>
                    <a:pt x="169" y="14"/>
                    <a:pt x="184" y="11"/>
                    <a:pt x="192" y="11"/>
                  </a:cubicBezTo>
                  <a:cubicBezTo>
                    <a:pt x="212" y="11"/>
                    <a:pt x="224" y="28"/>
                    <a:pt x="224" y="58"/>
                  </a:cubicBezTo>
                  <a:cubicBezTo>
                    <a:pt x="224" y="87"/>
                    <a:pt x="208" y="144"/>
                    <a:pt x="199" y="163"/>
                  </a:cubicBezTo>
                  <a:cubicBezTo>
                    <a:pt x="182" y="198"/>
                    <a:pt x="158" y="215"/>
                    <a:pt x="140" y="215"/>
                  </a:cubicBezTo>
                  <a:cubicBezTo>
                    <a:pt x="107" y="215"/>
                    <a:pt x="100" y="173"/>
                    <a:pt x="100" y="170"/>
                  </a:cubicBezTo>
                  <a:cubicBezTo>
                    <a:pt x="100" y="169"/>
                    <a:pt x="100" y="168"/>
                    <a:pt x="102" y="162"/>
                  </a:cubicBezTo>
                  <a:lnTo>
                    <a:pt x="126" y="6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5 1">
              <a:extLst>
                <a:ext uri="{FF2B5EF4-FFF2-40B4-BE49-F238E27FC236}">
                  <a16:creationId xmlns:a16="http://schemas.microsoft.com/office/drawing/2014/main" id="{54F689CF-6855-444B-942C-2D600EA819F0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7458076" y="3502026"/>
              <a:ext cx="215900" cy="261938"/>
            </a:xfrm>
            <a:custGeom>
              <a:avLst/>
              <a:gdLst>
                <a:gd name="T0" fmla="*/ 232 w 250"/>
                <a:gd name="T1" fmla="*/ 155 h 289"/>
                <a:gd name="T2" fmla="*/ 250 w 250"/>
                <a:gd name="T3" fmla="*/ 145 h 289"/>
                <a:gd name="T4" fmla="*/ 232 w 250"/>
                <a:gd name="T5" fmla="*/ 135 h 289"/>
                <a:gd name="T6" fmla="*/ 21 w 250"/>
                <a:gd name="T7" fmla="*/ 135 h 289"/>
                <a:gd name="T8" fmla="*/ 154 w 250"/>
                <a:gd name="T9" fmla="*/ 20 h 289"/>
                <a:gd name="T10" fmla="*/ 232 w 250"/>
                <a:gd name="T11" fmla="*/ 20 h 289"/>
                <a:gd name="T12" fmla="*/ 250 w 250"/>
                <a:gd name="T13" fmla="*/ 10 h 289"/>
                <a:gd name="T14" fmla="*/ 232 w 250"/>
                <a:gd name="T15" fmla="*/ 0 h 289"/>
                <a:gd name="T16" fmla="*/ 153 w 250"/>
                <a:gd name="T17" fmla="*/ 0 h 289"/>
                <a:gd name="T18" fmla="*/ 0 w 250"/>
                <a:gd name="T19" fmla="*/ 145 h 289"/>
                <a:gd name="T20" fmla="*/ 153 w 250"/>
                <a:gd name="T21" fmla="*/ 289 h 289"/>
                <a:gd name="T22" fmla="*/ 232 w 250"/>
                <a:gd name="T23" fmla="*/ 289 h 289"/>
                <a:gd name="T24" fmla="*/ 250 w 250"/>
                <a:gd name="T25" fmla="*/ 279 h 289"/>
                <a:gd name="T26" fmla="*/ 232 w 250"/>
                <a:gd name="T27" fmla="*/ 269 h 289"/>
                <a:gd name="T28" fmla="*/ 154 w 250"/>
                <a:gd name="T29" fmla="*/ 269 h 289"/>
                <a:gd name="T30" fmla="*/ 21 w 250"/>
                <a:gd name="T31" fmla="*/ 155 h 289"/>
                <a:gd name="T32" fmla="*/ 232 w 250"/>
                <a:gd name="T33" fmla="*/ 155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0" h="289">
                  <a:moveTo>
                    <a:pt x="232" y="155"/>
                  </a:moveTo>
                  <a:cubicBezTo>
                    <a:pt x="241" y="155"/>
                    <a:pt x="250" y="155"/>
                    <a:pt x="250" y="145"/>
                  </a:cubicBezTo>
                  <a:cubicBezTo>
                    <a:pt x="250" y="135"/>
                    <a:pt x="241" y="135"/>
                    <a:pt x="232" y="135"/>
                  </a:cubicBezTo>
                  <a:lnTo>
                    <a:pt x="21" y="135"/>
                  </a:lnTo>
                  <a:cubicBezTo>
                    <a:pt x="27" y="68"/>
                    <a:pt x="84" y="20"/>
                    <a:pt x="154" y="20"/>
                  </a:cubicBezTo>
                  <a:lnTo>
                    <a:pt x="232" y="20"/>
                  </a:lnTo>
                  <a:cubicBezTo>
                    <a:pt x="241" y="20"/>
                    <a:pt x="250" y="20"/>
                    <a:pt x="250" y="10"/>
                  </a:cubicBezTo>
                  <a:cubicBezTo>
                    <a:pt x="250" y="0"/>
                    <a:pt x="241" y="0"/>
                    <a:pt x="232" y="0"/>
                  </a:cubicBezTo>
                  <a:lnTo>
                    <a:pt x="153" y="0"/>
                  </a:lnTo>
                  <a:cubicBezTo>
                    <a:pt x="68" y="0"/>
                    <a:pt x="0" y="65"/>
                    <a:pt x="0" y="145"/>
                  </a:cubicBezTo>
                  <a:cubicBezTo>
                    <a:pt x="0" y="224"/>
                    <a:pt x="68" y="289"/>
                    <a:pt x="153" y="289"/>
                  </a:cubicBezTo>
                  <a:lnTo>
                    <a:pt x="232" y="289"/>
                  </a:lnTo>
                  <a:cubicBezTo>
                    <a:pt x="241" y="289"/>
                    <a:pt x="250" y="289"/>
                    <a:pt x="250" y="279"/>
                  </a:cubicBezTo>
                  <a:cubicBezTo>
                    <a:pt x="250" y="269"/>
                    <a:pt x="241" y="269"/>
                    <a:pt x="232" y="269"/>
                  </a:cubicBezTo>
                  <a:lnTo>
                    <a:pt x="154" y="269"/>
                  </a:lnTo>
                  <a:cubicBezTo>
                    <a:pt x="84" y="269"/>
                    <a:pt x="27" y="221"/>
                    <a:pt x="21" y="155"/>
                  </a:cubicBezTo>
                  <a:lnTo>
                    <a:pt x="232" y="15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46">
              <a:extLst>
                <a:ext uri="{FF2B5EF4-FFF2-40B4-BE49-F238E27FC236}">
                  <a16:creationId xmlns:a16="http://schemas.microsoft.com/office/drawing/2014/main" id="{866F0794-70B3-4C36-897A-AE94C131C535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7872414" y="3406776"/>
              <a:ext cx="98425" cy="452438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50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8 h 499"/>
                <a:gd name="T14" fmla="*/ 0 w 115"/>
                <a:gd name="T15" fmla="*/ 250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8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47 1">
              <a:extLst>
                <a:ext uri="{FF2B5EF4-FFF2-40B4-BE49-F238E27FC236}">
                  <a16:creationId xmlns:a16="http://schemas.microsoft.com/office/drawing/2014/main" id="{F0A432E8-E8E6-46D4-B743-B653ADC91DD8}"/>
                </a:ext>
              </a:extLst>
            </p:cNvPr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8012114" y="3444876"/>
              <a:ext cx="182563" cy="311150"/>
            </a:xfrm>
            <a:custGeom>
              <a:avLst/>
              <a:gdLst>
                <a:gd name="T0" fmla="*/ 210 w 210"/>
                <a:gd name="T1" fmla="*/ 173 h 343"/>
                <a:gd name="T2" fmla="*/ 190 w 210"/>
                <a:gd name="T3" fmla="*/ 56 h 343"/>
                <a:gd name="T4" fmla="*/ 106 w 210"/>
                <a:gd name="T5" fmla="*/ 0 h 343"/>
                <a:gd name="T6" fmla="*/ 19 w 210"/>
                <a:gd name="T7" fmla="*/ 60 h 343"/>
                <a:gd name="T8" fmla="*/ 0 w 210"/>
                <a:gd name="T9" fmla="*/ 173 h 343"/>
                <a:gd name="T10" fmla="*/ 23 w 210"/>
                <a:gd name="T11" fmla="*/ 293 h 343"/>
                <a:gd name="T12" fmla="*/ 105 w 210"/>
                <a:gd name="T13" fmla="*/ 343 h 343"/>
                <a:gd name="T14" fmla="*/ 192 w 210"/>
                <a:gd name="T15" fmla="*/ 285 h 343"/>
                <a:gd name="T16" fmla="*/ 210 w 210"/>
                <a:gd name="T17" fmla="*/ 173 h 343"/>
                <a:gd name="T18" fmla="*/ 105 w 210"/>
                <a:gd name="T19" fmla="*/ 332 h 343"/>
                <a:gd name="T20" fmla="*/ 47 w 210"/>
                <a:gd name="T21" fmla="*/ 272 h 343"/>
                <a:gd name="T22" fmla="*/ 42 w 210"/>
                <a:gd name="T23" fmla="*/ 167 h 343"/>
                <a:gd name="T24" fmla="*/ 46 w 210"/>
                <a:gd name="T25" fmla="*/ 75 h 343"/>
                <a:gd name="T26" fmla="*/ 105 w 210"/>
                <a:gd name="T27" fmla="*/ 11 h 343"/>
                <a:gd name="T28" fmla="*/ 164 w 210"/>
                <a:gd name="T29" fmla="*/ 69 h 343"/>
                <a:gd name="T30" fmla="*/ 169 w 210"/>
                <a:gd name="T31" fmla="*/ 167 h 343"/>
                <a:gd name="T32" fmla="*/ 163 w 210"/>
                <a:gd name="T33" fmla="*/ 270 h 343"/>
                <a:gd name="T34" fmla="*/ 105 w 210"/>
                <a:gd name="T35" fmla="*/ 332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3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8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3"/>
                    <a:pt x="81" y="343"/>
                    <a:pt x="105" y="343"/>
                  </a:cubicBezTo>
                  <a:cubicBezTo>
                    <a:pt x="132" y="343"/>
                    <a:pt x="170" y="333"/>
                    <a:pt x="192" y="285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2"/>
                  </a:moveTo>
                  <a:cubicBezTo>
                    <a:pt x="86" y="332"/>
                    <a:pt x="56" y="320"/>
                    <a:pt x="47" y="272"/>
                  </a:cubicBezTo>
                  <a:cubicBezTo>
                    <a:pt x="42" y="242"/>
                    <a:pt x="42" y="196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2" y="11"/>
                    <a:pt x="155" y="20"/>
                    <a:pt x="164" y="69"/>
                  </a:cubicBezTo>
                  <a:cubicBezTo>
                    <a:pt x="169" y="97"/>
                    <a:pt x="169" y="135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7"/>
                    <a:pt x="128" y="332"/>
                    <a:pt x="105" y="33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8 1">
              <a:extLst>
                <a:ext uri="{FF2B5EF4-FFF2-40B4-BE49-F238E27FC236}">
                  <a16:creationId xmlns:a16="http://schemas.microsoft.com/office/drawing/2014/main" id="{8FC836A7-47FF-4A7A-B7BC-B0514AD2A16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8248651" y="3698876"/>
              <a:ext cx="50800" cy="134938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90"/>
                    <a:pt x="30" y="120"/>
                    <a:pt x="14" y="136"/>
                  </a:cubicBezTo>
                  <a:cubicBezTo>
                    <a:pt x="8" y="142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49 1">
              <a:extLst>
                <a:ext uri="{FF2B5EF4-FFF2-40B4-BE49-F238E27FC236}">
                  <a16:creationId xmlns:a16="http://schemas.microsoft.com/office/drawing/2014/main" id="{6722C558-E029-461F-896B-61F957D739B5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8440739" y="3444876"/>
              <a:ext cx="142875" cy="301625"/>
            </a:xfrm>
            <a:custGeom>
              <a:avLst/>
              <a:gdLst>
                <a:gd name="T0" fmla="*/ 102 w 165"/>
                <a:gd name="T1" fmla="*/ 13 h 332"/>
                <a:gd name="T2" fmla="*/ 91 w 165"/>
                <a:gd name="T3" fmla="*/ 0 h 332"/>
                <a:gd name="T4" fmla="*/ 0 w 165"/>
                <a:gd name="T5" fmla="*/ 32 h 332"/>
                <a:gd name="T6" fmla="*/ 0 w 165"/>
                <a:gd name="T7" fmla="*/ 48 h 332"/>
                <a:gd name="T8" fmla="*/ 65 w 165"/>
                <a:gd name="T9" fmla="*/ 35 h 332"/>
                <a:gd name="T10" fmla="*/ 65 w 165"/>
                <a:gd name="T11" fmla="*/ 293 h 332"/>
                <a:gd name="T12" fmla="*/ 19 w 165"/>
                <a:gd name="T13" fmla="*/ 317 h 332"/>
                <a:gd name="T14" fmla="*/ 3 w 165"/>
                <a:gd name="T15" fmla="*/ 317 h 332"/>
                <a:gd name="T16" fmla="*/ 3 w 165"/>
                <a:gd name="T17" fmla="*/ 332 h 332"/>
                <a:gd name="T18" fmla="*/ 84 w 165"/>
                <a:gd name="T19" fmla="*/ 331 h 332"/>
                <a:gd name="T20" fmla="*/ 165 w 165"/>
                <a:gd name="T21" fmla="*/ 332 h 332"/>
                <a:gd name="T22" fmla="*/ 165 w 165"/>
                <a:gd name="T23" fmla="*/ 317 h 332"/>
                <a:gd name="T24" fmla="*/ 149 w 165"/>
                <a:gd name="T25" fmla="*/ 317 h 332"/>
                <a:gd name="T26" fmla="*/ 102 w 165"/>
                <a:gd name="T27" fmla="*/ 293 h 332"/>
                <a:gd name="T28" fmla="*/ 102 w 165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5" h="332">
                  <a:moveTo>
                    <a:pt x="102" y="13"/>
                  </a:moveTo>
                  <a:cubicBezTo>
                    <a:pt x="102" y="1"/>
                    <a:pt x="102" y="0"/>
                    <a:pt x="91" y="0"/>
                  </a:cubicBezTo>
                  <a:cubicBezTo>
                    <a:pt x="60" y="32"/>
                    <a:pt x="16" y="32"/>
                    <a:pt x="0" y="32"/>
                  </a:cubicBezTo>
                  <a:lnTo>
                    <a:pt x="0" y="48"/>
                  </a:lnTo>
                  <a:cubicBezTo>
                    <a:pt x="10" y="48"/>
                    <a:pt x="39" y="48"/>
                    <a:pt x="65" y="35"/>
                  </a:cubicBezTo>
                  <a:lnTo>
                    <a:pt x="65" y="293"/>
                  </a:lnTo>
                  <a:cubicBezTo>
                    <a:pt x="65" y="311"/>
                    <a:pt x="64" y="317"/>
                    <a:pt x="19" y="317"/>
                  </a:cubicBezTo>
                  <a:lnTo>
                    <a:pt x="3" y="317"/>
                  </a:lnTo>
                  <a:lnTo>
                    <a:pt x="3" y="332"/>
                  </a:lnTo>
                  <a:cubicBezTo>
                    <a:pt x="20" y="331"/>
                    <a:pt x="64" y="331"/>
                    <a:pt x="84" y="331"/>
                  </a:cubicBezTo>
                  <a:cubicBezTo>
                    <a:pt x="104" y="331"/>
                    <a:pt x="147" y="331"/>
                    <a:pt x="165" y="332"/>
                  </a:cubicBezTo>
                  <a:lnTo>
                    <a:pt x="165" y="317"/>
                  </a:lnTo>
                  <a:lnTo>
                    <a:pt x="149" y="317"/>
                  </a:lnTo>
                  <a:cubicBezTo>
                    <a:pt x="104" y="317"/>
                    <a:pt x="102" y="311"/>
                    <a:pt x="102" y="293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0 1">
              <a:extLst>
                <a:ext uri="{FF2B5EF4-FFF2-40B4-BE49-F238E27FC236}">
                  <a16:creationId xmlns:a16="http://schemas.microsoft.com/office/drawing/2014/main" id="{CA9D7FF8-9CF0-4EDF-96A7-10DD6DA74B66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8642351" y="3406776"/>
              <a:ext cx="100013" cy="452438"/>
            </a:xfrm>
            <a:custGeom>
              <a:avLst/>
              <a:gdLst>
                <a:gd name="T0" fmla="*/ 116 w 116"/>
                <a:gd name="T1" fmla="*/ 250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50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2 h 499"/>
                <a:gd name="T20" fmla="*/ 116 w 116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50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50"/>
                  </a:cubicBezTo>
                  <a:cubicBezTo>
                    <a:pt x="87" y="335"/>
                    <a:pt x="68" y="423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10" y="347"/>
                    <a:pt x="116" y="291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10702"/>
      </p:ext>
    </p:extLst>
  </p:cSld>
  <p:clrMapOvr>
    <a:masterClrMapping/>
  </p:clrMapOvr>
  <p:extLst mod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77CC-6BCA-42C5-AC00-E3A37810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Generalized Protocol of RS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AF22EC-D685-4BEC-8728-44D22718D43B}"/>
              </a:ext>
            </a:extLst>
          </p:cNvPr>
          <p:cNvSpPr txBox="1"/>
          <p:nvPr/>
        </p:nvSpPr>
        <p:spPr>
          <a:xfrm>
            <a:off x="628770" y="1128425"/>
            <a:ext cx="9379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Rosen-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Shelat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</a:t>
            </a:r>
          </a:p>
          <a:p>
            <a:pPr marL="342900" indent="-342900" algn="l"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to achieve better average-case performance</a:t>
            </a:r>
          </a:p>
          <a:p>
            <a:pPr marL="342900" indent="-342900" algn="l"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our bounds, not satisfactory. E.g. 1-slot p-FIFO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9CAFD6D-AA79-4D0F-A124-CB1FC93E9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2287961"/>
            <a:ext cx="7199586" cy="448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AE7C1F-49DB-48C1-BAB1-8A914F3A1566}"/>
              </a:ext>
            </a:extLst>
          </p:cNvPr>
          <p:cNvSpPr txBox="1"/>
          <p:nvPr/>
        </p:nvSpPr>
        <p:spPr>
          <a:xfrm>
            <a:off x="6669157" y="4050223"/>
            <a:ext cx="4913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protocol:</a:t>
            </a:r>
          </a:p>
          <a:p>
            <a:pPr marL="342900" indent="-342900" algn="l"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 the footer-free condition</a:t>
            </a:r>
          </a:p>
          <a:p>
            <a:pPr marL="342900" indent="-342900" algn="l"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358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extLst mod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77CC-6BCA-42C5-AC00-E3A37810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Protocol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FEE9D-1DCF-4638-92AB-478304493F9F}"/>
              </a:ext>
            </a:extLst>
          </p:cNvPr>
          <p:cNvSpPr txBox="1"/>
          <p:nvPr/>
        </p:nvSpPr>
        <p:spPr>
          <a:xfrm>
            <a:off x="609601" y="1563596"/>
            <a:ext cx="8134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the canonical form of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protocols [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RK, KP, PRS, 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 terminates a session earlier once a footer-free slot appears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terminates a session earlier once a slot has depth &lt; 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D230A4-DB1A-425E-B0AE-0A28E2E95D26}"/>
              </a:ext>
            </a:extLst>
          </p:cNvPr>
          <p:cNvSpPr/>
          <p:nvPr/>
        </p:nvSpPr>
        <p:spPr>
          <a:xfrm>
            <a:off x="9382539" y="4072908"/>
            <a:ext cx="1858618" cy="1362140"/>
          </a:xfrm>
          <a:prstGeom prst="rect">
            <a:avLst/>
          </a:prstGeom>
          <a:noFill/>
          <a:ln w="12700">
            <a:solidFill>
              <a:schemeClr val="accent2"/>
            </a:solidFill>
          </a:ln>
          <a:effectLst>
            <a:glow rad="76200">
              <a:schemeClr val="accent2"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B2D34A-F2A0-43C8-902F-09566505E6F9}"/>
              </a:ext>
            </a:extLst>
          </p:cNvPr>
          <p:cNvSpPr/>
          <p:nvPr/>
        </p:nvSpPr>
        <p:spPr>
          <a:xfrm>
            <a:off x="9382539" y="1200041"/>
            <a:ext cx="1858618" cy="2666584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6F75B3-05C3-4E18-A52F-09CAB9DFDBE3}"/>
              </a:ext>
            </a:extLst>
          </p:cNvPr>
          <p:cNvCxnSpPr>
            <a:cxnSpLocks/>
          </p:cNvCxnSpPr>
          <p:nvPr/>
        </p:nvCxnSpPr>
        <p:spPr>
          <a:xfrm>
            <a:off x="9840484" y="2152725"/>
            <a:ext cx="993913" cy="0"/>
          </a:xfrm>
          <a:prstGeom prst="straightConnector1">
            <a:avLst/>
          </a:prstGeom>
          <a:ln w="25400" cap="sq">
            <a:solidFill>
              <a:schemeClr val="tx1"/>
            </a:solidFill>
            <a:prstDash val="sysDash"/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F9B5F5-881B-46B8-AF9F-CA7E2FEE4BD6}"/>
              </a:ext>
            </a:extLst>
          </p:cNvPr>
          <p:cNvCxnSpPr>
            <a:cxnSpLocks/>
          </p:cNvCxnSpPr>
          <p:nvPr/>
        </p:nvCxnSpPr>
        <p:spPr>
          <a:xfrm>
            <a:off x="9784822" y="2445727"/>
            <a:ext cx="993913" cy="0"/>
          </a:xfrm>
          <a:prstGeom prst="straightConnector1">
            <a:avLst/>
          </a:prstGeom>
          <a:ln w="25400" cap="sq">
            <a:solidFill>
              <a:schemeClr val="tx1"/>
            </a:solidFill>
            <a:prstDash val="sysDash"/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18075A-7A97-49B5-9FE2-2B42E3477857}"/>
              </a:ext>
            </a:extLst>
          </p:cNvPr>
          <p:cNvCxnSpPr>
            <a:cxnSpLocks/>
          </p:cNvCxnSpPr>
          <p:nvPr/>
        </p:nvCxnSpPr>
        <p:spPr>
          <a:xfrm>
            <a:off x="9840484" y="3226152"/>
            <a:ext cx="993913" cy="0"/>
          </a:xfrm>
          <a:prstGeom prst="straightConnector1">
            <a:avLst/>
          </a:prstGeom>
          <a:ln w="25400" cap="sq">
            <a:solidFill>
              <a:schemeClr val="accent1"/>
            </a:solidFill>
            <a:prstDash val="sysDash"/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D9ADE5-0AF5-4EBC-A55C-5919770FB43D}"/>
              </a:ext>
            </a:extLst>
          </p:cNvPr>
          <p:cNvSpPr txBox="1"/>
          <p:nvPr/>
        </p:nvSpPr>
        <p:spPr>
          <a:xfrm>
            <a:off x="10048787" y="2586542"/>
            <a:ext cx="553998" cy="52826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DDBA31-8451-42D9-BB78-AA635DE5F22B}"/>
              </a:ext>
            </a:extLst>
          </p:cNvPr>
          <p:cNvCxnSpPr>
            <a:cxnSpLocks/>
          </p:cNvCxnSpPr>
          <p:nvPr/>
        </p:nvCxnSpPr>
        <p:spPr>
          <a:xfrm>
            <a:off x="9784822" y="3502588"/>
            <a:ext cx="993913" cy="0"/>
          </a:xfrm>
          <a:prstGeom prst="straightConnector1">
            <a:avLst/>
          </a:prstGeom>
          <a:ln w="25400" cap="sq">
            <a:solidFill>
              <a:schemeClr val="accent1"/>
            </a:solidFill>
            <a:prstDash val="sysDash"/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00030-38C6-467B-8D22-8AD067C47C6E}"/>
              </a:ext>
            </a:extLst>
          </p:cNvPr>
          <p:cNvCxnSpPr>
            <a:cxnSpLocks/>
          </p:cNvCxnSpPr>
          <p:nvPr/>
        </p:nvCxnSpPr>
        <p:spPr>
          <a:xfrm>
            <a:off x="9840484" y="4780074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175CBA-925E-480A-8CBF-02E2F358EE40}"/>
              </a:ext>
            </a:extLst>
          </p:cNvPr>
          <p:cNvCxnSpPr>
            <a:cxnSpLocks/>
          </p:cNvCxnSpPr>
          <p:nvPr/>
        </p:nvCxnSpPr>
        <p:spPr>
          <a:xfrm>
            <a:off x="9838263" y="5228763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434113-B507-4BFB-A2FA-DD42CF713A53}"/>
              </a:ext>
            </a:extLst>
          </p:cNvPr>
          <p:cNvCxnSpPr>
            <a:cxnSpLocks/>
          </p:cNvCxnSpPr>
          <p:nvPr/>
        </p:nvCxnSpPr>
        <p:spPr>
          <a:xfrm>
            <a:off x="9792403" y="5016019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E846BE7-3084-4C6F-ABBA-170659843C97}"/>
              </a:ext>
            </a:extLst>
          </p:cNvPr>
          <p:cNvSpPr txBox="1"/>
          <p:nvPr/>
        </p:nvSpPr>
        <p:spPr>
          <a:xfrm>
            <a:off x="9605199" y="1336437"/>
            <a:ext cx="1441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Preamble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B4802-9D4F-491A-B106-93071A3EA9B3}"/>
              </a:ext>
            </a:extLst>
          </p:cNvPr>
          <p:cNvSpPr txBox="1"/>
          <p:nvPr/>
        </p:nvSpPr>
        <p:spPr>
          <a:xfrm>
            <a:off x="9902615" y="4172636"/>
            <a:ext cx="910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F66508-6F0F-43CB-8452-B5B24497522D}"/>
              </a:ext>
            </a:extLst>
          </p:cNvPr>
          <p:cNvSpPr txBox="1"/>
          <p:nvPr/>
        </p:nvSpPr>
        <p:spPr>
          <a:xfrm>
            <a:off x="611821" y="3533064"/>
            <a:ext cx="83639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by a depth variable d: More flexibility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Correctness, soundness and ZK proved in a similar way as RS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average case performance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34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/>
      <p:bldP spid="3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77CC-6BCA-42C5-AC00-E3A37810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(1/2)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818786-28ED-4DE7-89CD-1D85D659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88" y="1217541"/>
            <a:ext cx="6202024" cy="4651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7C402-E0DB-4BE1-B69E-578CEF94C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712" y="1217541"/>
            <a:ext cx="6202024" cy="4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96238"/>
      </p:ext>
    </p:extLst>
  </p:cSld>
  <p:clrMapOvr>
    <a:masterClrMapping/>
  </p:clrMapOvr>
  <p:extLst mod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77CC-6BCA-42C5-AC00-E3A37810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(1/2)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E586E-8EDD-42F5-8F77-5B759A533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272" y="983809"/>
            <a:ext cx="7273455" cy="545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43211"/>
      </p:ext>
    </p:extLst>
  </p:cSld>
  <p:clrMapOvr>
    <a:masterClrMapping/>
  </p:clrMapOvr>
  <p:extLst mod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77CC-6BCA-42C5-AC00-E3A37810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 Directions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41694C-B2F0-4EF5-9C1F-8F5E4D58DDC0}"/>
              </a:ext>
            </a:extLst>
          </p:cNvPr>
          <p:cNvSpPr txBox="1"/>
          <p:nvPr/>
        </p:nvSpPr>
        <p:spPr>
          <a:xfrm>
            <a:off x="1338118" y="1298307"/>
            <a:ext cx="95157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protocols/lower bounds in more complicate network model</a:t>
            </a:r>
          </a:p>
          <a:p>
            <a:pPr marL="342900" indent="-342900" algn="l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V* may behaves following other dist. (Exponential, Poisson …)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 1-slot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36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77CC-6BCA-42C5-AC00-E3A378107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9" y="87240"/>
            <a:ext cx="10515600" cy="70721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A33AA-158D-4B61-9690-1D4D6B237E14}"/>
              </a:ext>
            </a:extLst>
          </p:cNvPr>
          <p:cNvSpPr txBox="1"/>
          <p:nvPr/>
        </p:nvSpPr>
        <p:spPr>
          <a:xfrm>
            <a:off x="1051891" y="2949064"/>
            <a:ext cx="10088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3BFCC-319D-45AC-9427-A60F3DA7035B}"/>
              </a:ext>
            </a:extLst>
          </p:cNvPr>
          <p:cNvSpPr txBox="1"/>
          <p:nvPr/>
        </p:nvSpPr>
        <p:spPr>
          <a:xfrm>
            <a:off x="177129" y="6396335"/>
            <a:ext cx="847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Cartoons are taken and modified from </a:t>
            </a:r>
            <a:r>
              <a:rPr lang="en-US" sz="2400" dirty="0" err="1">
                <a:solidFill>
                  <a:schemeClr val="bg1">
                    <a:lumMod val="65000"/>
                  </a:schemeClr>
                </a:solidFill>
              </a:rPr>
              <a:t>Freepik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2400" dirty="0">
                <a:solidFill>
                  <a:srgbClr val="3333B2"/>
                </a:solidFill>
              </a:rPr>
              <a:t>www.freepik.com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AFAF4-BF1F-4890-9168-39AD65395621}"/>
              </a:ext>
            </a:extLst>
          </p:cNvPr>
          <p:cNvSpPr txBox="1"/>
          <p:nvPr/>
        </p:nvSpPr>
        <p:spPr>
          <a:xfrm>
            <a:off x="177129" y="5394037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version of our paper: </a:t>
            </a:r>
            <a:r>
              <a:rPr lang="en-US" sz="2400" dirty="0">
                <a:hlinkClick r:id="rId2"/>
              </a:rPr>
              <a:t>ia.cr/2020/082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43349"/>
      </p:ext>
    </p:extLst>
  </p:cSld>
  <p:clrMapOvr>
    <a:masterClrMapping/>
  </p:clrMapOvr>
  <p:extLst mod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5AC-0B9C-4D6C-BBB5-92BB5B2D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ZK (1/2)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15EB2CF-C90C-444E-B412-603D86FB4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983" y="3368635"/>
            <a:ext cx="1015663" cy="115636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0F009D6-7108-46D9-8DB4-39F63CD88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9947" y="3534425"/>
            <a:ext cx="991879" cy="987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5B1B3-9EBF-443D-9939-5E4016D02CAA}"/>
              </a:ext>
            </a:extLst>
          </p:cNvPr>
          <p:cNvSpPr txBox="1"/>
          <p:nvPr/>
        </p:nvSpPr>
        <p:spPr>
          <a:xfrm>
            <a:off x="721781" y="4618678"/>
            <a:ext cx="20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rover (P)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4BEAD-D23C-4EE7-B6BD-BCD2518FF50D}"/>
              </a:ext>
            </a:extLst>
          </p:cNvPr>
          <p:cNvSpPr txBox="1"/>
          <p:nvPr/>
        </p:nvSpPr>
        <p:spPr>
          <a:xfrm>
            <a:off x="4002929" y="4618678"/>
            <a:ext cx="1661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erifier (V)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C0C54C-9BEB-4933-BBF3-0D8F53DC9FF0}"/>
              </a:ext>
            </a:extLst>
          </p:cNvPr>
          <p:cNvCxnSpPr>
            <a:cxnSpLocks/>
          </p:cNvCxnSpPr>
          <p:nvPr/>
        </p:nvCxnSpPr>
        <p:spPr>
          <a:xfrm>
            <a:off x="2530701" y="3753684"/>
            <a:ext cx="1083165" cy="0"/>
          </a:xfrm>
          <a:prstGeom prst="straightConnector1">
            <a:avLst/>
          </a:prstGeom>
          <a:ln w="381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681319-1EF6-48C2-8F36-856CF70CE0A1}"/>
              </a:ext>
            </a:extLst>
          </p:cNvPr>
          <p:cNvCxnSpPr>
            <a:cxnSpLocks/>
          </p:cNvCxnSpPr>
          <p:nvPr/>
        </p:nvCxnSpPr>
        <p:spPr>
          <a:xfrm>
            <a:off x="2530701" y="4927454"/>
            <a:ext cx="1083165" cy="0"/>
          </a:xfrm>
          <a:prstGeom prst="straightConnector1">
            <a:avLst/>
          </a:prstGeom>
          <a:ln w="381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769DC5-2914-45E3-83A4-1D42A3E9F633}"/>
              </a:ext>
            </a:extLst>
          </p:cNvPr>
          <p:cNvCxnSpPr>
            <a:cxnSpLocks/>
          </p:cNvCxnSpPr>
          <p:nvPr/>
        </p:nvCxnSpPr>
        <p:spPr>
          <a:xfrm>
            <a:off x="2530701" y="5247864"/>
            <a:ext cx="1002007" cy="0"/>
          </a:xfrm>
          <a:prstGeom prst="straightConnector1">
            <a:avLst/>
          </a:prstGeom>
          <a:ln w="381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F1950D-A816-40BC-98F0-53F34CB36DA6}"/>
              </a:ext>
            </a:extLst>
          </p:cNvPr>
          <p:cNvCxnSpPr>
            <a:cxnSpLocks/>
          </p:cNvCxnSpPr>
          <p:nvPr/>
        </p:nvCxnSpPr>
        <p:spPr>
          <a:xfrm>
            <a:off x="2499226" y="4041721"/>
            <a:ext cx="1033482" cy="0"/>
          </a:xfrm>
          <a:prstGeom prst="straightConnector1">
            <a:avLst/>
          </a:prstGeom>
          <a:ln w="381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F3CCF6B-84D8-4ADE-BE33-512F323F98BE}"/>
              </a:ext>
            </a:extLst>
          </p:cNvPr>
          <p:cNvSpPr txBox="1"/>
          <p:nvPr/>
        </p:nvSpPr>
        <p:spPr>
          <a:xfrm>
            <a:off x="2777305" y="4083402"/>
            <a:ext cx="1015663" cy="606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1699EC-8506-41E0-8466-5A13E547F7AC}"/>
              </a:ext>
            </a:extLst>
          </p:cNvPr>
          <p:cNvSpPr txBox="1"/>
          <p:nvPr/>
        </p:nvSpPr>
        <p:spPr>
          <a:xfrm>
            <a:off x="885649" y="5082584"/>
            <a:ext cx="11310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w)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6FD296-F645-49AB-80CE-78D4D9480966}"/>
              </a:ext>
            </a:extLst>
          </p:cNvPr>
          <p:cNvSpPr txBox="1"/>
          <p:nvPr/>
        </p:nvSpPr>
        <p:spPr>
          <a:xfrm>
            <a:off x="4547601" y="4997131"/>
            <a:ext cx="325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46" name="Content Placeholder 5">
            <a:extLst>
              <a:ext uri="{FF2B5EF4-FFF2-40B4-BE49-F238E27FC236}">
                <a16:creationId xmlns:a16="http://schemas.microsoft.com/office/drawing/2014/main" id="{04AE126D-4087-4501-929A-581EC4EE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861" y="1151104"/>
            <a:ext cx="5598456" cy="26635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/>
              <a:t>Completeness</a:t>
            </a:r>
            <a:r>
              <a:rPr lang="en-US" sz="2400" b="1" dirty="0"/>
              <a:t>:</a:t>
            </a:r>
            <a:r>
              <a:rPr lang="en-US" sz="2400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if x ∈ L,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V</a:t>
            </a:r>
            <a:r>
              <a:rPr lang="en-US" sz="2400" dirty="0">
                <a:latin typeface="+mn-lt"/>
              </a:rPr>
              <a:t> is convinced by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P</a:t>
            </a:r>
            <a:r>
              <a:rPr lang="en-US" sz="2400" dirty="0">
                <a:latin typeface="+mn-lt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1" dirty="0"/>
              <a:t>Soundness:</a:t>
            </a: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if x </a:t>
            </a:r>
            <a:r>
              <a:rPr lang="en-US" altLang="zh-CN" sz="2400" dirty="0">
                <a:latin typeface="+mn-lt"/>
              </a:rPr>
              <a:t>is </a:t>
            </a:r>
            <a:r>
              <a:rPr lang="en-US" sz="2400" dirty="0">
                <a:latin typeface="+mn-lt"/>
              </a:rPr>
              <a:t>not in L, no </a:t>
            </a:r>
            <a:r>
              <a:rPr lang="en-US" sz="2400" dirty="0">
                <a:solidFill>
                  <a:srgbClr val="7030A0"/>
                </a:solidFill>
                <a:highlight>
                  <a:srgbClr val="FFFFFF"/>
                </a:highlight>
                <a:latin typeface="+mn-lt"/>
              </a:rPr>
              <a:t>P*</a:t>
            </a:r>
            <a:r>
              <a:rPr lang="en-US" sz="2400" dirty="0">
                <a:highlight>
                  <a:srgbClr val="FFFFFF"/>
                </a:highlight>
                <a:latin typeface="+mn-lt"/>
              </a:rPr>
              <a:t> can fool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V</a:t>
            </a:r>
            <a:r>
              <a:rPr lang="en-US" sz="2400" dirty="0">
                <a:latin typeface="+mn-lt"/>
              </a:rPr>
              <a:t> to accept its proof (with high prob.)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767864-5ABC-4D2E-B8FE-8233A062DE1B}"/>
              </a:ext>
            </a:extLst>
          </p:cNvPr>
          <p:cNvCxnSpPr>
            <a:cxnSpLocks/>
          </p:cNvCxnSpPr>
          <p:nvPr/>
        </p:nvCxnSpPr>
        <p:spPr>
          <a:xfrm>
            <a:off x="5906785" y="1257580"/>
            <a:ext cx="0" cy="518132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B90DEDE-C86B-487E-AC61-600738246CCC}"/>
              </a:ext>
            </a:extLst>
          </p:cNvPr>
          <p:cNvSpPr/>
          <p:nvPr/>
        </p:nvSpPr>
        <p:spPr>
          <a:xfrm>
            <a:off x="610468" y="1064842"/>
            <a:ext cx="5150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language L ∈ NP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x ∈ L and w is the witness for x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006BE1-C68C-479C-B549-BB3272B2B6BC}"/>
              </a:ext>
            </a:extLst>
          </p:cNvPr>
          <p:cNvSpPr/>
          <p:nvPr/>
        </p:nvSpPr>
        <p:spPr>
          <a:xfrm>
            <a:off x="7033809" y="5699603"/>
            <a:ext cx="2986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How to formalize it???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F524C3-9BAE-4A3D-AEF7-E4D626CAFA02}"/>
              </a:ext>
            </a:extLst>
          </p:cNvPr>
          <p:cNvSpPr txBox="1"/>
          <p:nvPr/>
        </p:nvSpPr>
        <p:spPr>
          <a:xfrm>
            <a:off x="6160916" y="4318428"/>
            <a:ext cx="5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Zero-Knowledge:</a:t>
            </a:r>
          </a:p>
          <a:p>
            <a:r>
              <a:rPr lang="en-US" sz="2400" dirty="0"/>
              <a:t>∀ x ∈ L, </a:t>
            </a:r>
            <a:r>
              <a:rPr lang="en-US" sz="2400" dirty="0">
                <a:solidFill>
                  <a:srgbClr val="7030A0"/>
                </a:solidFill>
              </a:rPr>
              <a:t>V*</a:t>
            </a:r>
            <a:r>
              <a:rPr lang="en-US" sz="2400" dirty="0"/>
              <a:t> learns nothing from </a:t>
            </a:r>
            <a:r>
              <a:rPr lang="en-US" sz="2400" dirty="0">
                <a:solidFill>
                  <a:schemeClr val="accent2"/>
                </a:solidFill>
              </a:rPr>
              <a:t>P</a:t>
            </a:r>
            <a:r>
              <a:rPr lang="en-US" sz="2400" dirty="0"/>
              <a:t>’s proof, except that x ∈ L.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389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/>
      <p:bldP spid="24" grpId="0"/>
      <p:bldP spid="25" grpId="0"/>
      <p:bldP spid="9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5AC-0B9C-4D6C-BBB5-92BB5B2D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of ZK (2/2)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15EB2CF-C90C-444E-B412-603D86FB400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80818" y="1583256"/>
            <a:ext cx="945753" cy="1076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45B1B3-9EBF-443D-9939-5E4016D02CAA}"/>
              </a:ext>
            </a:extLst>
          </p:cNvPr>
          <p:cNvSpPr txBox="1"/>
          <p:nvPr/>
        </p:nvSpPr>
        <p:spPr>
          <a:xfrm>
            <a:off x="1244949" y="2749021"/>
            <a:ext cx="11310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x,w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4BEAD-D23C-4EE7-B6BD-BCD2518FF50D}"/>
              </a:ext>
            </a:extLst>
          </p:cNvPr>
          <p:cNvSpPr txBox="1"/>
          <p:nvPr/>
        </p:nvSpPr>
        <p:spPr>
          <a:xfrm>
            <a:off x="4979279" y="2749021"/>
            <a:ext cx="108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V*(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C0C54C-9BEB-4933-BBF3-0D8F53DC9FF0}"/>
              </a:ext>
            </a:extLst>
          </p:cNvPr>
          <p:cNvCxnSpPr>
            <a:cxnSpLocks/>
          </p:cNvCxnSpPr>
          <p:nvPr/>
        </p:nvCxnSpPr>
        <p:spPr>
          <a:xfrm>
            <a:off x="2661264" y="2133835"/>
            <a:ext cx="1083165" cy="0"/>
          </a:xfrm>
          <a:prstGeom prst="straightConnector1">
            <a:avLst/>
          </a:prstGeom>
          <a:ln w="19050" cap="sq">
            <a:headEnd type="arrow" w="lg" len="med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Content Placeholder 5 1">
            <a:extLst>
              <a:ext uri="{FF2B5EF4-FFF2-40B4-BE49-F238E27FC236}">
                <a16:creationId xmlns:a16="http://schemas.microsoft.com/office/drawing/2014/main" id="{04AE126D-4087-4501-929A-581EC4EE8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8835" y="1660999"/>
            <a:ext cx="4047319" cy="149755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/>
              <a:t>View of </a:t>
            </a:r>
            <a:r>
              <a:rPr lang="en-US" altLang="zh-CN" sz="2000" b="1" dirty="0">
                <a:solidFill>
                  <a:srgbClr val="7030A0"/>
                </a:solidFill>
              </a:rPr>
              <a:t>V*</a:t>
            </a:r>
            <a:r>
              <a:rPr lang="en-US" sz="2000" b="1" dirty="0"/>
              <a:t>:</a:t>
            </a:r>
            <a:r>
              <a:rPr lang="en-US" sz="2000" dirty="0">
                <a:latin typeface="+mn-lt"/>
              </a:rPr>
              <a:t> </a:t>
            </a:r>
          </a:p>
          <a:p>
            <a:pPr marL="457200" lvl="1" indent="0">
              <a:buNone/>
            </a:pPr>
            <a:r>
              <a:rPr lang="en-US" sz="2000" dirty="0">
                <a:latin typeface="+mn-lt"/>
              </a:rPr>
              <a:t>- x</a:t>
            </a:r>
          </a:p>
          <a:p>
            <a:pPr marL="457200" lvl="1" indent="0">
              <a:buNone/>
            </a:pPr>
            <a:r>
              <a:rPr lang="en-US" sz="2000" dirty="0">
                <a:latin typeface="+mn-lt"/>
              </a:rPr>
              <a:t>- random tape</a:t>
            </a:r>
          </a:p>
          <a:p>
            <a:pPr marL="457200" lvl="1" indent="0">
              <a:buNone/>
            </a:pPr>
            <a:r>
              <a:rPr lang="en-US" sz="2000" dirty="0">
                <a:latin typeface="+mn-lt"/>
              </a:rPr>
              <a:t>- all messages received by </a:t>
            </a:r>
            <a:r>
              <a:rPr lang="en-US" sz="2000" dirty="0">
                <a:solidFill>
                  <a:srgbClr val="7030A0"/>
                </a:solidFill>
              </a:rPr>
              <a:t>V*</a:t>
            </a:r>
            <a:endParaRPr lang="en-US" sz="2000" dirty="0">
              <a:latin typeface="+mn-lt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767864-5ABC-4D2E-B8FE-8233A062DE1B}"/>
              </a:ext>
            </a:extLst>
          </p:cNvPr>
          <p:cNvCxnSpPr>
            <a:cxnSpLocks/>
          </p:cNvCxnSpPr>
          <p:nvPr/>
        </p:nvCxnSpPr>
        <p:spPr>
          <a:xfrm>
            <a:off x="7051459" y="1293091"/>
            <a:ext cx="0" cy="4784436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72A23E-5E61-4C52-B7F0-EB4DA2D78F30}"/>
              </a:ext>
            </a:extLst>
          </p:cNvPr>
          <p:cNvSpPr txBox="1"/>
          <p:nvPr/>
        </p:nvSpPr>
        <p:spPr>
          <a:xfrm>
            <a:off x="904758" y="6144931"/>
            <a:ext cx="1712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Simulator S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3" name="Freeform 7 2">
            <a:extLst>
              <a:ext uri="{FF2B5EF4-FFF2-40B4-BE49-F238E27FC236}">
                <a16:creationId xmlns:a16="http://schemas.microsoft.com/office/drawing/2014/main" id="{DC3F15C5-7861-407F-8468-08FE12D90A2B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3078713" y="1466672"/>
            <a:ext cx="237120" cy="233168"/>
          </a:xfrm>
          <a:custGeom>
            <a:avLst/>
            <a:gdLst>
              <a:gd name="T0" fmla="*/ 290 w 341"/>
              <a:gd name="T1" fmla="*/ 39 h 339"/>
              <a:gd name="T2" fmla="*/ 329 w 341"/>
              <a:gd name="T3" fmla="*/ 15 h 339"/>
              <a:gd name="T4" fmla="*/ 341 w 341"/>
              <a:gd name="T5" fmla="*/ 15 h 339"/>
              <a:gd name="T6" fmla="*/ 341 w 341"/>
              <a:gd name="T7" fmla="*/ 0 h 339"/>
              <a:gd name="T8" fmla="*/ 0 w 341"/>
              <a:gd name="T9" fmla="*/ 0 h 339"/>
              <a:gd name="T10" fmla="*/ 0 w 341"/>
              <a:gd name="T11" fmla="*/ 15 h 339"/>
              <a:gd name="T12" fmla="*/ 12 w 341"/>
              <a:gd name="T13" fmla="*/ 15 h 339"/>
              <a:gd name="T14" fmla="*/ 51 w 341"/>
              <a:gd name="T15" fmla="*/ 39 h 339"/>
              <a:gd name="T16" fmla="*/ 51 w 341"/>
              <a:gd name="T17" fmla="*/ 300 h 339"/>
              <a:gd name="T18" fmla="*/ 12 w 341"/>
              <a:gd name="T19" fmla="*/ 324 h 339"/>
              <a:gd name="T20" fmla="*/ 0 w 341"/>
              <a:gd name="T21" fmla="*/ 324 h 339"/>
              <a:gd name="T22" fmla="*/ 0 w 341"/>
              <a:gd name="T23" fmla="*/ 339 h 339"/>
              <a:gd name="T24" fmla="*/ 73 w 341"/>
              <a:gd name="T25" fmla="*/ 338 h 339"/>
              <a:gd name="T26" fmla="*/ 147 w 341"/>
              <a:gd name="T27" fmla="*/ 339 h 339"/>
              <a:gd name="T28" fmla="*/ 147 w 341"/>
              <a:gd name="T29" fmla="*/ 324 h 339"/>
              <a:gd name="T30" fmla="*/ 135 w 341"/>
              <a:gd name="T31" fmla="*/ 324 h 339"/>
              <a:gd name="T32" fmla="*/ 96 w 341"/>
              <a:gd name="T33" fmla="*/ 300 h 339"/>
              <a:gd name="T34" fmla="*/ 96 w 341"/>
              <a:gd name="T35" fmla="*/ 15 h 339"/>
              <a:gd name="T36" fmla="*/ 245 w 341"/>
              <a:gd name="T37" fmla="*/ 15 h 339"/>
              <a:gd name="T38" fmla="*/ 245 w 341"/>
              <a:gd name="T39" fmla="*/ 300 h 339"/>
              <a:gd name="T40" fmla="*/ 206 w 341"/>
              <a:gd name="T41" fmla="*/ 324 h 339"/>
              <a:gd name="T42" fmla="*/ 194 w 341"/>
              <a:gd name="T43" fmla="*/ 324 h 339"/>
              <a:gd name="T44" fmla="*/ 194 w 341"/>
              <a:gd name="T45" fmla="*/ 339 h 339"/>
              <a:gd name="T46" fmla="*/ 267 w 341"/>
              <a:gd name="T47" fmla="*/ 338 h 339"/>
              <a:gd name="T48" fmla="*/ 341 w 341"/>
              <a:gd name="T49" fmla="*/ 339 h 339"/>
              <a:gd name="T50" fmla="*/ 341 w 341"/>
              <a:gd name="T51" fmla="*/ 324 h 339"/>
              <a:gd name="T52" fmla="*/ 329 w 341"/>
              <a:gd name="T53" fmla="*/ 324 h 339"/>
              <a:gd name="T54" fmla="*/ 290 w 341"/>
              <a:gd name="T55" fmla="*/ 300 h 339"/>
              <a:gd name="T56" fmla="*/ 290 w 341"/>
              <a:gd name="T57" fmla="*/ 39 h 3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41" h="339">
                <a:moveTo>
                  <a:pt x="290" y="39"/>
                </a:moveTo>
                <a:cubicBezTo>
                  <a:pt x="290" y="21"/>
                  <a:pt x="291" y="15"/>
                  <a:pt x="329" y="15"/>
                </a:cubicBezTo>
                <a:lnTo>
                  <a:pt x="341" y="15"/>
                </a:lnTo>
                <a:lnTo>
                  <a:pt x="341" y="0"/>
                </a:lnTo>
                <a:lnTo>
                  <a:pt x="0" y="0"/>
                </a:lnTo>
                <a:lnTo>
                  <a:pt x="0" y="15"/>
                </a:lnTo>
                <a:lnTo>
                  <a:pt x="12" y="15"/>
                </a:lnTo>
                <a:cubicBezTo>
                  <a:pt x="50" y="15"/>
                  <a:pt x="51" y="21"/>
                  <a:pt x="51" y="39"/>
                </a:cubicBezTo>
                <a:lnTo>
                  <a:pt x="51" y="300"/>
                </a:lnTo>
                <a:cubicBezTo>
                  <a:pt x="51" y="318"/>
                  <a:pt x="50" y="324"/>
                  <a:pt x="12" y="324"/>
                </a:cubicBezTo>
                <a:lnTo>
                  <a:pt x="0" y="324"/>
                </a:lnTo>
                <a:lnTo>
                  <a:pt x="0" y="339"/>
                </a:lnTo>
                <a:cubicBezTo>
                  <a:pt x="17" y="338"/>
                  <a:pt x="54" y="338"/>
                  <a:pt x="73" y="338"/>
                </a:cubicBezTo>
                <a:cubicBezTo>
                  <a:pt x="92" y="338"/>
                  <a:pt x="130" y="338"/>
                  <a:pt x="147" y="339"/>
                </a:cubicBezTo>
                <a:lnTo>
                  <a:pt x="147" y="324"/>
                </a:lnTo>
                <a:lnTo>
                  <a:pt x="135" y="324"/>
                </a:lnTo>
                <a:cubicBezTo>
                  <a:pt x="97" y="324"/>
                  <a:pt x="96" y="318"/>
                  <a:pt x="96" y="300"/>
                </a:cubicBezTo>
                <a:lnTo>
                  <a:pt x="96" y="15"/>
                </a:lnTo>
                <a:lnTo>
                  <a:pt x="245" y="15"/>
                </a:lnTo>
                <a:lnTo>
                  <a:pt x="245" y="300"/>
                </a:lnTo>
                <a:cubicBezTo>
                  <a:pt x="245" y="318"/>
                  <a:pt x="244" y="324"/>
                  <a:pt x="206" y="324"/>
                </a:cubicBezTo>
                <a:lnTo>
                  <a:pt x="194" y="324"/>
                </a:lnTo>
                <a:lnTo>
                  <a:pt x="194" y="339"/>
                </a:lnTo>
                <a:cubicBezTo>
                  <a:pt x="211" y="338"/>
                  <a:pt x="248" y="338"/>
                  <a:pt x="267" y="338"/>
                </a:cubicBezTo>
                <a:cubicBezTo>
                  <a:pt x="286" y="338"/>
                  <a:pt x="324" y="338"/>
                  <a:pt x="341" y="339"/>
                </a:cubicBezTo>
                <a:lnTo>
                  <a:pt x="341" y="324"/>
                </a:lnTo>
                <a:lnTo>
                  <a:pt x="329" y="324"/>
                </a:lnTo>
                <a:cubicBezTo>
                  <a:pt x="291" y="324"/>
                  <a:pt x="290" y="318"/>
                  <a:pt x="290" y="300"/>
                </a:cubicBezTo>
                <a:lnTo>
                  <a:pt x="290" y="39"/>
                </a:ln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2AD4D62-9CE6-4CFC-B968-D9F68361C23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8875334" y="1640844"/>
            <a:ext cx="1089012" cy="331670"/>
            <a:chOff x="2541586" y="2540000"/>
            <a:chExt cx="974726" cy="296863"/>
          </a:xfrm>
        </p:grpSpPr>
        <p:sp>
          <p:nvSpPr>
            <p:cNvPr id="82" name="Freeform 39">
              <a:extLst>
                <a:ext uri="{FF2B5EF4-FFF2-40B4-BE49-F238E27FC236}">
                  <a16:creationId xmlns:a16="http://schemas.microsoft.com/office/drawing/2014/main" id="{AAB9CCE2-A522-4988-941F-16E6C552066F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2541586" y="2657475"/>
              <a:ext cx="100013" cy="112713"/>
            </a:xfrm>
            <a:custGeom>
              <a:avLst/>
              <a:gdLst>
                <a:gd name="T0" fmla="*/ 216 w 216"/>
                <a:gd name="T1" fmla="*/ 0 h 222"/>
                <a:gd name="T2" fmla="*/ 178 w 216"/>
                <a:gd name="T3" fmla="*/ 0 h 222"/>
                <a:gd name="T4" fmla="*/ 139 w 216"/>
                <a:gd name="T5" fmla="*/ 104 h 222"/>
                <a:gd name="T6" fmla="*/ 109 w 216"/>
                <a:gd name="T7" fmla="*/ 195 h 222"/>
                <a:gd name="T8" fmla="*/ 109 w 216"/>
                <a:gd name="T9" fmla="*/ 195 h 222"/>
                <a:gd name="T10" fmla="*/ 88 w 216"/>
                <a:gd name="T11" fmla="*/ 129 h 222"/>
                <a:gd name="T12" fmla="*/ 39 w 216"/>
                <a:gd name="T13" fmla="*/ 0 h 222"/>
                <a:gd name="T14" fmla="*/ 0 w 216"/>
                <a:gd name="T15" fmla="*/ 0 h 222"/>
                <a:gd name="T16" fmla="*/ 86 w 216"/>
                <a:gd name="T17" fmla="*/ 222 h 222"/>
                <a:gd name="T18" fmla="*/ 130 w 216"/>
                <a:gd name="T19" fmla="*/ 222 h 222"/>
                <a:gd name="T20" fmla="*/ 216 w 216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22">
                  <a:moveTo>
                    <a:pt x="216" y="0"/>
                  </a:moveTo>
                  <a:lnTo>
                    <a:pt x="178" y="0"/>
                  </a:lnTo>
                  <a:lnTo>
                    <a:pt x="139" y="104"/>
                  </a:lnTo>
                  <a:cubicBezTo>
                    <a:pt x="129" y="131"/>
                    <a:pt x="113" y="172"/>
                    <a:pt x="109" y="195"/>
                  </a:cubicBezTo>
                  <a:lnTo>
                    <a:pt x="109" y="195"/>
                  </a:lnTo>
                  <a:cubicBezTo>
                    <a:pt x="106" y="177"/>
                    <a:pt x="93" y="143"/>
                    <a:pt x="88" y="129"/>
                  </a:cubicBezTo>
                  <a:lnTo>
                    <a:pt x="39" y="0"/>
                  </a:lnTo>
                  <a:lnTo>
                    <a:pt x="0" y="0"/>
                  </a:lnTo>
                  <a:lnTo>
                    <a:pt x="86" y="222"/>
                  </a:lnTo>
                  <a:lnTo>
                    <a:pt x="130" y="222"/>
                  </a:lnTo>
                  <a:lnTo>
                    <a:pt x="216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40">
              <a:extLst>
                <a:ext uri="{FF2B5EF4-FFF2-40B4-BE49-F238E27FC236}">
                  <a16:creationId xmlns:a16="http://schemas.microsoft.com/office/drawing/2014/main" id="{0BE5A81A-0EDC-4A95-A6C2-2673E3773104}"/>
                </a:ext>
              </a:extLst>
            </p:cNvPr>
            <p:cNvSpPr>
              <a:spLocks noEditPoints="1"/>
            </p:cNvSpPr>
            <p:nvPr>
              <p:custDataLst>
                <p:tags r:id="rId30"/>
              </p:custDataLst>
            </p:nvPr>
          </p:nvSpPr>
          <p:spPr bwMode="auto">
            <a:xfrm>
              <a:off x="2662236" y="2598738"/>
              <a:ext cx="20638" cy="171450"/>
            </a:xfrm>
            <a:custGeom>
              <a:avLst/>
              <a:gdLst>
                <a:gd name="T0" fmla="*/ 44 w 44"/>
                <a:gd name="T1" fmla="*/ 0 h 340"/>
                <a:gd name="T2" fmla="*/ 0 w 44"/>
                <a:gd name="T3" fmla="*/ 0 h 340"/>
                <a:gd name="T4" fmla="*/ 0 w 44"/>
                <a:gd name="T5" fmla="*/ 44 h 340"/>
                <a:gd name="T6" fmla="*/ 44 w 44"/>
                <a:gd name="T7" fmla="*/ 44 h 340"/>
                <a:gd name="T8" fmla="*/ 44 w 44"/>
                <a:gd name="T9" fmla="*/ 0 h 340"/>
                <a:gd name="T10" fmla="*/ 41 w 44"/>
                <a:gd name="T11" fmla="*/ 118 h 340"/>
                <a:gd name="T12" fmla="*/ 4 w 44"/>
                <a:gd name="T13" fmla="*/ 118 h 340"/>
                <a:gd name="T14" fmla="*/ 4 w 44"/>
                <a:gd name="T15" fmla="*/ 340 h 340"/>
                <a:gd name="T16" fmla="*/ 41 w 44"/>
                <a:gd name="T17" fmla="*/ 340 h 340"/>
                <a:gd name="T18" fmla="*/ 41 w 44"/>
                <a:gd name="T19" fmla="*/ 11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40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8"/>
                  </a:moveTo>
                  <a:lnTo>
                    <a:pt x="4" y="118"/>
                  </a:lnTo>
                  <a:lnTo>
                    <a:pt x="4" y="340"/>
                  </a:lnTo>
                  <a:lnTo>
                    <a:pt x="41" y="340"/>
                  </a:lnTo>
                  <a:lnTo>
                    <a:pt x="41" y="1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41">
              <a:extLst>
                <a:ext uri="{FF2B5EF4-FFF2-40B4-BE49-F238E27FC236}">
                  <a16:creationId xmlns:a16="http://schemas.microsoft.com/office/drawing/2014/main" id="{6E2DE921-2B21-4BB4-9D53-D65365B78A16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2709861" y="2652713"/>
              <a:ext cx="87313" cy="120650"/>
            </a:xfrm>
            <a:custGeom>
              <a:avLst/>
              <a:gdLst>
                <a:gd name="T0" fmla="*/ 189 w 189"/>
                <a:gd name="T1" fmla="*/ 121 h 236"/>
                <a:gd name="T2" fmla="*/ 169 w 189"/>
                <a:gd name="T3" fmla="*/ 37 h 236"/>
                <a:gd name="T4" fmla="*/ 100 w 189"/>
                <a:gd name="T5" fmla="*/ 0 h 236"/>
                <a:gd name="T6" fmla="*/ 0 w 189"/>
                <a:gd name="T7" fmla="*/ 118 h 236"/>
                <a:gd name="T8" fmla="*/ 107 w 189"/>
                <a:gd name="T9" fmla="*/ 236 h 236"/>
                <a:gd name="T10" fmla="*/ 187 w 189"/>
                <a:gd name="T11" fmla="*/ 210 h 236"/>
                <a:gd name="T12" fmla="*/ 184 w 189"/>
                <a:gd name="T13" fmla="*/ 178 h 236"/>
                <a:gd name="T14" fmla="*/ 108 w 189"/>
                <a:gd name="T15" fmla="*/ 206 h 236"/>
                <a:gd name="T16" fmla="*/ 35 w 189"/>
                <a:gd name="T17" fmla="*/ 121 h 236"/>
                <a:gd name="T18" fmla="*/ 189 w 189"/>
                <a:gd name="T19" fmla="*/ 121 h 236"/>
                <a:gd name="T20" fmla="*/ 37 w 189"/>
                <a:gd name="T21" fmla="*/ 94 h 236"/>
                <a:gd name="T22" fmla="*/ 100 w 189"/>
                <a:gd name="T23" fmla="*/ 31 h 236"/>
                <a:gd name="T24" fmla="*/ 160 w 189"/>
                <a:gd name="T25" fmla="*/ 94 h 236"/>
                <a:gd name="T26" fmla="*/ 37 w 189"/>
                <a:gd name="T27" fmla="*/ 9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9" h="236">
                  <a:moveTo>
                    <a:pt x="189" y="121"/>
                  </a:moveTo>
                  <a:cubicBezTo>
                    <a:pt x="189" y="104"/>
                    <a:pt x="188" y="67"/>
                    <a:pt x="169" y="37"/>
                  </a:cubicBezTo>
                  <a:cubicBezTo>
                    <a:pt x="148" y="6"/>
                    <a:pt x="118" y="0"/>
                    <a:pt x="100" y="0"/>
                  </a:cubicBezTo>
                  <a:cubicBezTo>
                    <a:pt x="45" y="0"/>
                    <a:pt x="0" y="53"/>
                    <a:pt x="0" y="118"/>
                  </a:cubicBezTo>
                  <a:cubicBezTo>
                    <a:pt x="0" y="184"/>
                    <a:pt x="48" y="236"/>
                    <a:pt x="107" y="236"/>
                  </a:cubicBezTo>
                  <a:cubicBezTo>
                    <a:pt x="139" y="236"/>
                    <a:pt x="167" y="224"/>
                    <a:pt x="187" y="210"/>
                  </a:cubicBezTo>
                  <a:lnTo>
                    <a:pt x="184" y="178"/>
                  </a:lnTo>
                  <a:cubicBezTo>
                    <a:pt x="152" y="204"/>
                    <a:pt x="119" y="206"/>
                    <a:pt x="108" y="206"/>
                  </a:cubicBezTo>
                  <a:cubicBezTo>
                    <a:pt x="68" y="206"/>
                    <a:pt x="36" y="170"/>
                    <a:pt x="35" y="121"/>
                  </a:cubicBezTo>
                  <a:lnTo>
                    <a:pt x="189" y="121"/>
                  </a:lnTo>
                  <a:close/>
                  <a:moveTo>
                    <a:pt x="37" y="94"/>
                  </a:moveTo>
                  <a:cubicBezTo>
                    <a:pt x="45" y="56"/>
                    <a:pt x="72" y="31"/>
                    <a:pt x="100" y="31"/>
                  </a:cubicBezTo>
                  <a:cubicBezTo>
                    <a:pt x="126" y="31"/>
                    <a:pt x="154" y="48"/>
                    <a:pt x="160" y="94"/>
                  </a:cubicBezTo>
                  <a:lnTo>
                    <a:pt x="37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2">
              <a:extLst>
                <a:ext uri="{FF2B5EF4-FFF2-40B4-BE49-F238E27FC236}">
                  <a16:creationId xmlns:a16="http://schemas.microsoft.com/office/drawing/2014/main" id="{9BA6C764-5DB6-41A8-B413-808EDD09837D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2808286" y="2657475"/>
              <a:ext cx="152400" cy="112713"/>
            </a:xfrm>
            <a:custGeom>
              <a:avLst/>
              <a:gdLst>
                <a:gd name="T0" fmla="*/ 326 w 326"/>
                <a:gd name="T1" fmla="*/ 0 h 222"/>
                <a:gd name="T2" fmla="*/ 289 w 326"/>
                <a:gd name="T3" fmla="*/ 0 h 222"/>
                <a:gd name="T4" fmla="*/ 257 w 326"/>
                <a:gd name="T5" fmla="*/ 106 h 222"/>
                <a:gd name="T6" fmla="*/ 234 w 326"/>
                <a:gd name="T7" fmla="*/ 195 h 222"/>
                <a:gd name="T8" fmla="*/ 234 w 326"/>
                <a:gd name="T9" fmla="*/ 195 h 222"/>
                <a:gd name="T10" fmla="*/ 211 w 326"/>
                <a:gd name="T11" fmla="*/ 106 h 222"/>
                <a:gd name="T12" fmla="*/ 179 w 326"/>
                <a:gd name="T13" fmla="*/ 0 h 222"/>
                <a:gd name="T14" fmla="*/ 144 w 326"/>
                <a:gd name="T15" fmla="*/ 0 h 222"/>
                <a:gd name="T16" fmla="*/ 115 w 326"/>
                <a:gd name="T17" fmla="*/ 94 h 222"/>
                <a:gd name="T18" fmla="*/ 91 w 326"/>
                <a:gd name="T19" fmla="*/ 194 h 222"/>
                <a:gd name="T20" fmla="*/ 90 w 326"/>
                <a:gd name="T21" fmla="*/ 194 h 222"/>
                <a:gd name="T22" fmla="*/ 63 w 326"/>
                <a:gd name="T23" fmla="*/ 86 h 222"/>
                <a:gd name="T24" fmla="*/ 37 w 326"/>
                <a:gd name="T25" fmla="*/ 0 h 222"/>
                <a:gd name="T26" fmla="*/ 0 w 326"/>
                <a:gd name="T27" fmla="*/ 0 h 222"/>
                <a:gd name="T28" fmla="*/ 68 w 326"/>
                <a:gd name="T29" fmla="*/ 222 h 222"/>
                <a:gd name="T30" fmla="*/ 107 w 326"/>
                <a:gd name="T31" fmla="*/ 222 h 222"/>
                <a:gd name="T32" fmla="*/ 138 w 326"/>
                <a:gd name="T33" fmla="*/ 119 h 222"/>
                <a:gd name="T34" fmla="*/ 161 w 326"/>
                <a:gd name="T35" fmla="*/ 28 h 222"/>
                <a:gd name="T36" fmla="*/ 161 w 326"/>
                <a:gd name="T37" fmla="*/ 28 h 222"/>
                <a:gd name="T38" fmla="*/ 177 w 326"/>
                <a:gd name="T39" fmla="*/ 98 h 222"/>
                <a:gd name="T40" fmla="*/ 214 w 326"/>
                <a:gd name="T41" fmla="*/ 222 h 222"/>
                <a:gd name="T42" fmla="*/ 257 w 326"/>
                <a:gd name="T43" fmla="*/ 222 h 222"/>
                <a:gd name="T44" fmla="*/ 326 w 326"/>
                <a:gd name="T4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6" h="222">
                  <a:moveTo>
                    <a:pt x="326" y="0"/>
                  </a:moveTo>
                  <a:lnTo>
                    <a:pt x="289" y="0"/>
                  </a:lnTo>
                  <a:lnTo>
                    <a:pt x="257" y="106"/>
                  </a:lnTo>
                  <a:cubicBezTo>
                    <a:pt x="252" y="124"/>
                    <a:pt x="237" y="173"/>
                    <a:pt x="234" y="195"/>
                  </a:cubicBezTo>
                  <a:lnTo>
                    <a:pt x="234" y="195"/>
                  </a:lnTo>
                  <a:cubicBezTo>
                    <a:pt x="232" y="179"/>
                    <a:pt x="220" y="135"/>
                    <a:pt x="211" y="106"/>
                  </a:cubicBezTo>
                  <a:lnTo>
                    <a:pt x="179" y="0"/>
                  </a:lnTo>
                  <a:lnTo>
                    <a:pt x="144" y="0"/>
                  </a:lnTo>
                  <a:lnTo>
                    <a:pt x="115" y="94"/>
                  </a:lnTo>
                  <a:cubicBezTo>
                    <a:pt x="110" y="111"/>
                    <a:pt x="93" y="169"/>
                    <a:pt x="91" y="194"/>
                  </a:cubicBezTo>
                  <a:lnTo>
                    <a:pt x="90" y="194"/>
                  </a:lnTo>
                  <a:cubicBezTo>
                    <a:pt x="88" y="170"/>
                    <a:pt x="71" y="114"/>
                    <a:pt x="63" y="86"/>
                  </a:cubicBezTo>
                  <a:lnTo>
                    <a:pt x="37" y="0"/>
                  </a:lnTo>
                  <a:lnTo>
                    <a:pt x="0" y="0"/>
                  </a:lnTo>
                  <a:lnTo>
                    <a:pt x="68" y="222"/>
                  </a:lnTo>
                  <a:lnTo>
                    <a:pt x="107" y="222"/>
                  </a:lnTo>
                  <a:cubicBezTo>
                    <a:pt x="110" y="214"/>
                    <a:pt x="127" y="158"/>
                    <a:pt x="138" y="119"/>
                  </a:cubicBezTo>
                  <a:cubicBezTo>
                    <a:pt x="145" y="96"/>
                    <a:pt x="159" y="46"/>
                    <a:pt x="161" y="28"/>
                  </a:cubicBezTo>
                  <a:lnTo>
                    <a:pt x="161" y="28"/>
                  </a:lnTo>
                  <a:cubicBezTo>
                    <a:pt x="162" y="42"/>
                    <a:pt x="171" y="76"/>
                    <a:pt x="177" y="98"/>
                  </a:cubicBezTo>
                  <a:lnTo>
                    <a:pt x="214" y="222"/>
                  </a:lnTo>
                  <a:lnTo>
                    <a:pt x="257" y="222"/>
                  </a:lnTo>
                  <a:lnTo>
                    <a:pt x="326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3">
              <a:extLst>
                <a:ext uri="{FF2B5EF4-FFF2-40B4-BE49-F238E27FC236}">
                  <a16:creationId xmlns:a16="http://schemas.microsoft.com/office/drawing/2014/main" id="{3FB339DA-730D-4DC5-9861-AEA71E513518}"/>
                </a:ext>
              </a:extLst>
            </p:cNvPr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2978149" y="2540000"/>
              <a:ext cx="125413" cy="120650"/>
            </a:xfrm>
            <a:custGeom>
              <a:avLst/>
              <a:gdLst>
                <a:gd name="T0" fmla="*/ 94 w 266"/>
                <a:gd name="T1" fmla="*/ 131 h 239"/>
                <a:gd name="T2" fmla="*/ 157 w 266"/>
                <a:gd name="T3" fmla="*/ 131 h 239"/>
                <a:gd name="T4" fmla="*/ 266 w 266"/>
                <a:gd name="T5" fmla="*/ 55 h 239"/>
                <a:gd name="T6" fmla="*/ 190 w 266"/>
                <a:gd name="T7" fmla="*/ 0 h 239"/>
                <a:gd name="T8" fmla="*/ 68 w 266"/>
                <a:gd name="T9" fmla="*/ 0 h 239"/>
                <a:gd name="T10" fmla="*/ 56 w 266"/>
                <a:gd name="T11" fmla="*/ 8 h 239"/>
                <a:gd name="T12" fmla="*/ 68 w 266"/>
                <a:gd name="T13" fmla="*/ 13 h 239"/>
                <a:gd name="T14" fmla="*/ 81 w 266"/>
                <a:gd name="T15" fmla="*/ 14 h 239"/>
                <a:gd name="T16" fmla="*/ 89 w 266"/>
                <a:gd name="T17" fmla="*/ 19 h 239"/>
                <a:gd name="T18" fmla="*/ 88 w 266"/>
                <a:gd name="T19" fmla="*/ 26 h 239"/>
                <a:gd name="T20" fmla="*/ 41 w 266"/>
                <a:gd name="T21" fmla="*/ 210 h 239"/>
                <a:gd name="T22" fmla="*/ 10 w 266"/>
                <a:gd name="T23" fmla="*/ 226 h 239"/>
                <a:gd name="T24" fmla="*/ 0 w 266"/>
                <a:gd name="T25" fmla="*/ 234 h 239"/>
                <a:gd name="T26" fmla="*/ 6 w 266"/>
                <a:gd name="T27" fmla="*/ 239 h 239"/>
                <a:gd name="T28" fmla="*/ 51 w 266"/>
                <a:gd name="T29" fmla="*/ 238 h 239"/>
                <a:gd name="T30" fmla="*/ 75 w 266"/>
                <a:gd name="T31" fmla="*/ 238 h 239"/>
                <a:gd name="T32" fmla="*/ 97 w 266"/>
                <a:gd name="T33" fmla="*/ 239 h 239"/>
                <a:gd name="T34" fmla="*/ 105 w 266"/>
                <a:gd name="T35" fmla="*/ 231 h 239"/>
                <a:gd name="T36" fmla="*/ 93 w 266"/>
                <a:gd name="T37" fmla="*/ 226 h 239"/>
                <a:gd name="T38" fmla="*/ 80 w 266"/>
                <a:gd name="T39" fmla="*/ 226 h 239"/>
                <a:gd name="T40" fmla="*/ 72 w 266"/>
                <a:gd name="T41" fmla="*/ 220 h 239"/>
                <a:gd name="T42" fmla="*/ 74 w 266"/>
                <a:gd name="T43" fmla="*/ 213 h 239"/>
                <a:gd name="T44" fmla="*/ 94 w 266"/>
                <a:gd name="T45" fmla="*/ 131 h 239"/>
                <a:gd name="T46" fmla="*/ 119 w 266"/>
                <a:gd name="T47" fmla="*/ 25 h 239"/>
                <a:gd name="T48" fmla="*/ 137 w 266"/>
                <a:gd name="T49" fmla="*/ 13 h 239"/>
                <a:gd name="T50" fmla="*/ 178 w 266"/>
                <a:gd name="T51" fmla="*/ 13 h 239"/>
                <a:gd name="T52" fmla="*/ 231 w 266"/>
                <a:gd name="T53" fmla="*/ 48 h 239"/>
                <a:gd name="T54" fmla="*/ 209 w 266"/>
                <a:gd name="T55" fmla="*/ 102 h 239"/>
                <a:gd name="T56" fmla="*/ 151 w 266"/>
                <a:gd name="T57" fmla="*/ 119 h 239"/>
                <a:gd name="T58" fmla="*/ 96 w 266"/>
                <a:gd name="T59" fmla="*/ 119 h 239"/>
                <a:gd name="T60" fmla="*/ 119 w 266"/>
                <a:gd name="T61" fmla="*/ 2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6" h="239">
                  <a:moveTo>
                    <a:pt x="94" y="131"/>
                  </a:moveTo>
                  <a:lnTo>
                    <a:pt x="157" y="131"/>
                  </a:lnTo>
                  <a:cubicBezTo>
                    <a:pt x="216" y="131"/>
                    <a:pt x="266" y="93"/>
                    <a:pt x="266" y="55"/>
                  </a:cubicBezTo>
                  <a:cubicBezTo>
                    <a:pt x="266" y="26"/>
                    <a:pt x="238" y="0"/>
                    <a:pt x="190" y="0"/>
                  </a:cubicBezTo>
                  <a:lnTo>
                    <a:pt x="68" y="0"/>
                  </a:lnTo>
                  <a:cubicBezTo>
                    <a:pt x="61" y="0"/>
                    <a:pt x="56" y="0"/>
                    <a:pt x="56" y="8"/>
                  </a:cubicBezTo>
                  <a:cubicBezTo>
                    <a:pt x="56" y="13"/>
                    <a:pt x="60" y="13"/>
                    <a:pt x="68" y="13"/>
                  </a:cubicBezTo>
                  <a:cubicBezTo>
                    <a:pt x="74" y="13"/>
                    <a:pt x="75" y="13"/>
                    <a:pt x="81" y="14"/>
                  </a:cubicBezTo>
                  <a:cubicBezTo>
                    <a:pt x="88" y="14"/>
                    <a:pt x="89" y="15"/>
                    <a:pt x="89" y="19"/>
                  </a:cubicBezTo>
                  <a:cubicBezTo>
                    <a:pt x="89" y="19"/>
                    <a:pt x="89" y="21"/>
                    <a:pt x="88" y="26"/>
                  </a:cubicBezTo>
                  <a:lnTo>
                    <a:pt x="41" y="210"/>
                  </a:lnTo>
                  <a:cubicBezTo>
                    <a:pt x="38" y="224"/>
                    <a:pt x="38" y="226"/>
                    <a:pt x="10" y="226"/>
                  </a:cubicBezTo>
                  <a:cubicBezTo>
                    <a:pt x="4" y="226"/>
                    <a:pt x="0" y="226"/>
                    <a:pt x="0" y="234"/>
                  </a:cubicBezTo>
                  <a:cubicBezTo>
                    <a:pt x="0" y="234"/>
                    <a:pt x="0" y="239"/>
                    <a:pt x="6" y="239"/>
                  </a:cubicBezTo>
                  <a:cubicBezTo>
                    <a:pt x="16" y="239"/>
                    <a:pt x="41" y="238"/>
                    <a:pt x="51" y="238"/>
                  </a:cubicBezTo>
                  <a:cubicBezTo>
                    <a:pt x="57" y="238"/>
                    <a:pt x="69" y="238"/>
                    <a:pt x="75" y="238"/>
                  </a:cubicBezTo>
                  <a:cubicBezTo>
                    <a:pt x="82" y="238"/>
                    <a:pt x="91" y="239"/>
                    <a:pt x="97" y="239"/>
                  </a:cubicBezTo>
                  <a:cubicBezTo>
                    <a:pt x="99" y="239"/>
                    <a:pt x="105" y="239"/>
                    <a:pt x="105" y="231"/>
                  </a:cubicBezTo>
                  <a:cubicBezTo>
                    <a:pt x="105" y="226"/>
                    <a:pt x="100" y="226"/>
                    <a:pt x="93" y="226"/>
                  </a:cubicBezTo>
                  <a:cubicBezTo>
                    <a:pt x="93" y="226"/>
                    <a:pt x="86" y="226"/>
                    <a:pt x="80" y="226"/>
                  </a:cubicBezTo>
                  <a:cubicBezTo>
                    <a:pt x="72" y="225"/>
                    <a:pt x="72" y="224"/>
                    <a:pt x="72" y="220"/>
                  </a:cubicBezTo>
                  <a:cubicBezTo>
                    <a:pt x="72" y="220"/>
                    <a:pt x="72" y="218"/>
                    <a:pt x="74" y="213"/>
                  </a:cubicBezTo>
                  <a:lnTo>
                    <a:pt x="94" y="131"/>
                  </a:lnTo>
                  <a:close/>
                  <a:moveTo>
                    <a:pt x="119" y="25"/>
                  </a:moveTo>
                  <a:cubicBezTo>
                    <a:pt x="122" y="14"/>
                    <a:pt x="122" y="13"/>
                    <a:pt x="137" y="13"/>
                  </a:cubicBezTo>
                  <a:lnTo>
                    <a:pt x="178" y="13"/>
                  </a:lnTo>
                  <a:cubicBezTo>
                    <a:pt x="210" y="13"/>
                    <a:pt x="231" y="23"/>
                    <a:pt x="231" y="48"/>
                  </a:cubicBezTo>
                  <a:cubicBezTo>
                    <a:pt x="231" y="58"/>
                    <a:pt x="226" y="86"/>
                    <a:pt x="209" y="102"/>
                  </a:cubicBezTo>
                  <a:cubicBezTo>
                    <a:pt x="196" y="113"/>
                    <a:pt x="176" y="119"/>
                    <a:pt x="151" y="119"/>
                  </a:cubicBezTo>
                  <a:lnTo>
                    <a:pt x="96" y="119"/>
                  </a:lnTo>
                  <a:lnTo>
                    <a:pt x="119" y="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44">
              <a:extLst>
                <a:ext uri="{FF2B5EF4-FFF2-40B4-BE49-F238E27FC236}">
                  <a16:creationId xmlns:a16="http://schemas.microsoft.com/office/drawing/2014/main" id="{6DB410CE-322C-4922-8FE3-6EE074E7386B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2979736" y="2711450"/>
              <a:ext cx="127000" cy="125413"/>
            </a:xfrm>
            <a:custGeom>
              <a:avLst/>
              <a:gdLst>
                <a:gd name="T0" fmla="*/ 222 w 273"/>
                <a:gd name="T1" fmla="*/ 42 h 246"/>
                <a:gd name="T2" fmla="*/ 264 w 273"/>
                <a:gd name="T3" fmla="*/ 13 h 246"/>
                <a:gd name="T4" fmla="*/ 273 w 273"/>
                <a:gd name="T5" fmla="*/ 5 h 246"/>
                <a:gd name="T6" fmla="*/ 268 w 273"/>
                <a:gd name="T7" fmla="*/ 0 h 246"/>
                <a:gd name="T8" fmla="*/ 240 w 273"/>
                <a:gd name="T9" fmla="*/ 2 h 246"/>
                <a:gd name="T10" fmla="*/ 203 w 273"/>
                <a:gd name="T11" fmla="*/ 0 h 246"/>
                <a:gd name="T12" fmla="*/ 196 w 273"/>
                <a:gd name="T13" fmla="*/ 8 h 246"/>
                <a:gd name="T14" fmla="*/ 203 w 273"/>
                <a:gd name="T15" fmla="*/ 13 h 246"/>
                <a:gd name="T16" fmla="*/ 217 w 273"/>
                <a:gd name="T17" fmla="*/ 23 h 246"/>
                <a:gd name="T18" fmla="*/ 211 w 273"/>
                <a:gd name="T19" fmla="*/ 37 h 246"/>
                <a:gd name="T20" fmla="*/ 96 w 273"/>
                <a:gd name="T21" fmla="*/ 206 h 246"/>
                <a:gd name="T22" fmla="*/ 65 w 273"/>
                <a:gd name="T23" fmla="*/ 28 h 246"/>
                <a:gd name="T24" fmla="*/ 64 w 273"/>
                <a:gd name="T25" fmla="*/ 22 h 246"/>
                <a:gd name="T26" fmla="*/ 86 w 273"/>
                <a:gd name="T27" fmla="*/ 13 h 246"/>
                <a:gd name="T28" fmla="*/ 96 w 273"/>
                <a:gd name="T29" fmla="*/ 5 h 246"/>
                <a:gd name="T30" fmla="*/ 90 w 273"/>
                <a:gd name="T31" fmla="*/ 0 h 246"/>
                <a:gd name="T32" fmla="*/ 45 w 273"/>
                <a:gd name="T33" fmla="*/ 2 h 246"/>
                <a:gd name="T34" fmla="*/ 7 w 273"/>
                <a:gd name="T35" fmla="*/ 0 h 246"/>
                <a:gd name="T36" fmla="*/ 0 w 273"/>
                <a:gd name="T37" fmla="*/ 8 h 246"/>
                <a:gd name="T38" fmla="*/ 8 w 273"/>
                <a:gd name="T39" fmla="*/ 13 h 246"/>
                <a:gd name="T40" fmla="*/ 30 w 273"/>
                <a:gd name="T41" fmla="*/ 24 h 246"/>
                <a:gd name="T42" fmla="*/ 68 w 273"/>
                <a:gd name="T43" fmla="*/ 237 h 246"/>
                <a:gd name="T44" fmla="*/ 76 w 273"/>
                <a:gd name="T45" fmla="*/ 246 h 246"/>
                <a:gd name="T46" fmla="*/ 88 w 273"/>
                <a:gd name="T47" fmla="*/ 238 h 246"/>
                <a:gd name="T48" fmla="*/ 222 w 273"/>
                <a:gd name="T49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3" h="246">
                  <a:moveTo>
                    <a:pt x="222" y="42"/>
                  </a:moveTo>
                  <a:cubicBezTo>
                    <a:pt x="235" y="23"/>
                    <a:pt x="246" y="14"/>
                    <a:pt x="264" y="13"/>
                  </a:cubicBezTo>
                  <a:cubicBezTo>
                    <a:pt x="269" y="13"/>
                    <a:pt x="273" y="12"/>
                    <a:pt x="273" y="5"/>
                  </a:cubicBezTo>
                  <a:cubicBezTo>
                    <a:pt x="273" y="4"/>
                    <a:pt x="272" y="0"/>
                    <a:pt x="268" y="0"/>
                  </a:cubicBezTo>
                  <a:cubicBezTo>
                    <a:pt x="259" y="0"/>
                    <a:pt x="248" y="2"/>
                    <a:pt x="240" y="2"/>
                  </a:cubicBezTo>
                  <a:cubicBezTo>
                    <a:pt x="229" y="2"/>
                    <a:pt x="214" y="0"/>
                    <a:pt x="203" y="0"/>
                  </a:cubicBezTo>
                  <a:cubicBezTo>
                    <a:pt x="200" y="0"/>
                    <a:pt x="196" y="1"/>
                    <a:pt x="196" y="8"/>
                  </a:cubicBezTo>
                  <a:cubicBezTo>
                    <a:pt x="196" y="13"/>
                    <a:pt x="201" y="13"/>
                    <a:pt x="203" y="13"/>
                  </a:cubicBezTo>
                  <a:cubicBezTo>
                    <a:pt x="214" y="14"/>
                    <a:pt x="217" y="18"/>
                    <a:pt x="217" y="23"/>
                  </a:cubicBezTo>
                  <a:cubicBezTo>
                    <a:pt x="217" y="28"/>
                    <a:pt x="215" y="32"/>
                    <a:pt x="211" y="37"/>
                  </a:cubicBezTo>
                  <a:lnTo>
                    <a:pt x="96" y="206"/>
                  </a:lnTo>
                  <a:lnTo>
                    <a:pt x="65" y="28"/>
                  </a:lnTo>
                  <a:cubicBezTo>
                    <a:pt x="64" y="25"/>
                    <a:pt x="64" y="24"/>
                    <a:pt x="64" y="22"/>
                  </a:cubicBezTo>
                  <a:cubicBezTo>
                    <a:pt x="64" y="13"/>
                    <a:pt x="83" y="13"/>
                    <a:pt x="86" y="13"/>
                  </a:cubicBezTo>
                  <a:cubicBezTo>
                    <a:pt x="92" y="13"/>
                    <a:pt x="96" y="13"/>
                    <a:pt x="96" y="5"/>
                  </a:cubicBezTo>
                  <a:cubicBezTo>
                    <a:pt x="96" y="5"/>
                    <a:pt x="96" y="0"/>
                    <a:pt x="90" y="0"/>
                  </a:cubicBezTo>
                  <a:cubicBezTo>
                    <a:pt x="80" y="0"/>
                    <a:pt x="56" y="2"/>
                    <a:pt x="45" y="2"/>
                  </a:cubicBezTo>
                  <a:cubicBezTo>
                    <a:pt x="37" y="2"/>
                    <a:pt x="15" y="0"/>
                    <a:pt x="7" y="0"/>
                  </a:cubicBezTo>
                  <a:cubicBezTo>
                    <a:pt x="4" y="0"/>
                    <a:pt x="0" y="1"/>
                    <a:pt x="0" y="8"/>
                  </a:cubicBezTo>
                  <a:cubicBezTo>
                    <a:pt x="0" y="13"/>
                    <a:pt x="5" y="13"/>
                    <a:pt x="8" y="13"/>
                  </a:cubicBezTo>
                  <a:cubicBezTo>
                    <a:pt x="28" y="13"/>
                    <a:pt x="28" y="15"/>
                    <a:pt x="30" y="24"/>
                  </a:cubicBezTo>
                  <a:lnTo>
                    <a:pt x="68" y="237"/>
                  </a:lnTo>
                  <a:cubicBezTo>
                    <a:pt x="70" y="244"/>
                    <a:pt x="70" y="246"/>
                    <a:pt x="76" y="246"/>
                  </a:cubicBezTo>
                  <a:cubicBezTo>
                    <a:pt x="83" y="246"/>
                    <a:pt x="85" y="244"/>
                    <a:pt x="88" y="238"/>
                  </a:cubicBezTo>
                  <a:lnTo>
                    <a:pt x="222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45">
              <a:extLst>
                <a:ext uri="{FF2B5EF4-FFF2-40B4-BE49-F238E27FC236}">
                  <a16:creationId xmlns:a16="http://schemas.microsoft.com/office/drawing/2014/main" id="{E6FCBB53-59B9-4E99-BD7B-8C20CE406814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3133724" y="2724150"/>
              <a:ext cx="52388" cy="53975"/>
            </a:xfrm>
            <a:custGeom>
              <a:avLst/>
              <a:gdLst>
                <a:gd name="T0" fmla="*/ 61 w 114"/>
                <a:gd name="T1" fmla="*/ 47 h 108"/>
                <a:gd name="T2" fmla="*/ 66 w 114"/>
                <a:gd name="T3" fmla="*/ 8 h 108"/>
                <a:gd name="T4" fmla="*/ 57 w 114"/>
                <a:gd name="T5" fmla="*/ 0 h 108"/>
                <a:gd name="T6" fmla="*/ 48 w 114"/>
                <a:gd name="T7" fmla="*/ 8 h 108"/>
                <a:gd name="T8" fmla="*/ 53 w 114"/>
                <a:gd name="T9" fmla="*/ 47 h 108"/>
                <a:gd name="T10" fmla="*/ 14 w 114"/>
                <a:gd name="T11" fmla="*/ 24 h 108"/>
                <a:gd name="T12" fmla="*/ 8 w 114"/>
                <a:gd name="T13" fmla="*/ 22 h 108"/>
                <a:gd name="T14" fmla="*/ 0 w 114"/>
                <a:gd name="T15" fmla="*/ 31 h 108"/>
                <a:gd name="T16" fmla="*/ 5 w 114"/>
                <a:gd name="T17" fmla="*/ 39 h 108"/>
                <a:gd name="T18" fmla="*/ 47 w 114"/>
                <a:gd name="T19" fmla="*/ 54 h 108"/>
                <a:gd name="T20" fmla="*/ 6 w 114"/>
                <a:gd name="T21" fmla="*/ 69 h 108"/>
                <a:gd name="T22" fmla="*/ 0 w 114"/>
                <a:gd name="T23" fmla="*/ 77 h 108"/>
                <a:gd name="T24" fmla="*/ 8 w 114"/>
                <a:gd name="T25" fmla="*/ 86 h 108"/>
                <a:gd name="T26" fmla="*/ 53 w 114"/>
                <a:gd name="T27" fmla="*/ 61 h 108"/>
                <a:gd name="T28" fmla="*/ 48 w 114"/>
                <a:gd name="T29" fmla="*/ 100 h 108"/>
                <a:gd name="T30" fmla="*/ 57 w 114"/>
                <a:gd name="T31" fmla="*/ 108 h 108"/>
                <a:gd name="T32" fmla="*/ 66 w 114"/>
                <a:gd name="T33" fmla="*/ 100 h 108"/>
                <a:gd name="T34" fmla="*/ 61 w 114"/>
                <a:gd name="T35" fmla="*/ 61 h 108"/>
                <a:gd name="T36" fmla="*/ 100 w 114"/>
                <a:gd name="T37" fmla="*/ 84 h 108"/>
                <a:gd name="T38" fmla="*/ 105 w 114"/>
                <a:gd name="T39" fmla="*/ 86 h 108"/>
                <a:gd name="T40" fmla="*/ 114 w 114"/>
                <a:gd name="T41" fmla="*/ 77 h 108"/>
                <a:gd name="T42" fmla="*/ 109 w 114"/>
                <a:gd name="T43" fmla="*/ 69 h 108"/>
                <a:gd name="T44" fmla="*/ 67 w 114"/>
                <a:gd name="T45" fmla="*/ 54 h 108"/>
                <a:gd name="T46" fmla="*/ 108 w 114"/>
                <a:gd name="T47" fmla="*/ 39 h 108"/>
                <a:gd name="T48" fmla="*/ 114 w 114"/>
                <a:gd name="T49" fmla="*/ 31 h 108"/>
                <a:gd name="T50" fmla="*/ 105 w 114"/>
                <a:gd name="T51" fmla="*/ 22 h 108"/>
                <a:gd name="T52" fmla="*/ 100 w 114"/>
                <a:gd name="T53" fmla="*/ 24 h 108"/>
                <a:gd name="T54" fmla="*/ 61 w 114"/>
                <a:gd name="T55" fmla="*/ 4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108">
                  <a:moveTo>
                    <a:pt x="61" y="47"/>
                  </a:moveTo>
                  <a:cubicBezTo>
                    <a:pt x="62" y="42"/>
                    <a:pt x="66" y="11"/>
                    <a:pt x="66" y="8"/>
                  </a:cubicBezTo>
                  <a:cubicBezTo>
                    <a:pt x="66" y="4"/>
                    <a:pt x="62" y="0"/>
                    <a:pt x="57" y="0"/>
                  </a:cubicBezTo>
                  <a:cubicBezTo>
                    <a:pt x="52" y="0"/>
                    <a:pt x="48" y="4"/>
                    <a:pt x="48" y="8"/>
                  </a:cubicBezTo>
                  <a:cubicBezTo>
                    <a:pt x="48" y="11"/>
                    <a:pt x="52" y="42"/>
                    <a:pt x="53" y="47"/>
                  </a:cubicBezTo>
                  <a:lnTo>
                    <a:pt x="14" y="24"/>
                  </a:lnTo>
                  <a:cubicBezTo>
                    <a:pt x="12" y="23"/>
                    <a:pt x="11" y="22"/>
                    <a:pt x="8" y="22"/>
                  </a:cubicBezTo>
                  <a:cubicBezTo>
                    <a:pt x="4" y="22"/>
                    <a:pt x="0" y="26"/>
                    <a:pt x="0" y="31"/>
                  </a:cubicBezTo>
                  <a:cubicBezTo>
                    <a:pt x="0" y="35"/>
                    <a:pt x="2" y="38"/>
                    <a:pt x="5" y="39"/>
                  </a:cubicBezTo>
                  <a:cubicBezTo>
                    <a:pt x="19" y="44"/>
                    <a:pt x="33" y="49"/>
                    <a:pt x="47" y="54"/>
                  </a:cubicBezTo>
                  <a:cubicBezTo>
                    <a:pt x="33" y="59"/>
                    <a:pt x="10" y="67"/>
                    <a:pt x="6" y="69"/>
                  </a:cubicBezTo>
                  <a:cubicBezTo>
                    <a:pt x="4" y="70"/>
                    <a:pt x="0" y="71"/>
                    <a:pt x="0" y="77"/>
                  </a:cubicBezTo>
                  <a:cubicBezTo>
                    <a:pt x="0" y="82"/>
                    <a:pt x="4" y="86"/>
                    <a:pt x="8" y="86"/>
                  </a:cubicBezTo>
                  <a:cubicBezTo>
                    <a:pt x="11" y="86"/>
                    <a:pt x="19" y="81"/>
                    <a:pt x="53" y="61"/>
                  </a:cubicBezTo>
                  <a:cubicBezTo>
                    <a:pt x="52" y="66"/>
                    <a:pt x="48" y="97"/>
                    <a:pt x="48" y="100"/>
                  </a:cubicBezTo>
                  <a:cubicBezTo>
                    <a:pt x="48" y="104"/>
                    <a:pt x="52" y="108"/>
                    <a:pt x="57" y="108"/>
                  </a:cubicBezTo>
                  <a:cubicBezTo>
                    <a:pt x="62" y="108"/>
                    <a:pt x="66" y="104"/>
                    <a:pt x="66" y="100"/>
                  </a:cubicBezTo>
                  <a:cubicBezTo>
                    <a:pt x="66" y="97"/>
                    <a:pt x="62" y="65"/>
                    <a:pt x="61" y="61"/>
                  </a:cubicBezTo>
                  <a:lnTo>
                    <a:pt x="100" y="84"/>
                  </a:lnTo>
                  <a:cubicBezTo>
                    <a:pt x="102" y="85"/>
                    <a:pt x="103" y="86"/>
                    <a:pt x="105" y="86"/>
                  </a:cubicBezTo>
                  <a:cubicBezTo>
                    <a:pt x="109" y="86"/>
                    <a:pt x="114" y="82"/>
                    <a:pt x="114" y="77"/>
                  </a:cubicBezTo>
                  <a:cubicBezTo>
                    <a:pt x="114" y="73"/>
                    <a:pt x="111" y="70"/>
                    <a:pt x="109" y="69"/>
                  </a:cubicBezTo>
                  <a:cubicBezTo>
                    <a:pt x="95" y="64"/>
                    <a:pt x="81" y="59"/>
                    <a:pt x="67" y="54"/>
                  </a:cubicBezTo>
                  <a:cubicBezTo>
                    <a:pt x="81" y="49"/>
                    <a:pt x="104" y="41"/>
                    <a:pt x="108" y="39"/>
                  </a:cubicBezTo>
                  <a:cubicBezTo>
                    <a:pt x="110" y="38"/>
                    <a:pt x="114" y="37"/>
                    <a:pt x="114" y="31"/>
                  </a:cubicBezTo>
                  <a:cubicBezTo>
                    <a:pt x="114" y="26"/>
                    <a:pt x="109" y="22"/>
                    <a:pt x="105" y="22"/>
                  </a:cubicBezTo>
                  <a:cubicBezTo>
                    <a:pt x="103" y="22"/>
                    <a:pt x="102" y="23"/>
                    <a:pt x="100" y="24"/>
                  </a:cubicBezTo>
                  <a:lnTo>
                    <a:pt x="61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9C4CB176-31D0-4C71-86F5-BF0F9ABFA0B8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3249611" y="2579688"/>
              <a:ext cx="53975" cy="2540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50 h 499"/>
                <a:gd name="T16" fmla="*/ 33 w 116"/>
                <a:gd name="T17" fmla="*/ 406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5" y="349"/>
                    <a:pt x="33" y="406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47">
              <a:extLst>
                <a:ext uri="{FF2B5EF4-FFF2-40B4-BE49-F238E27FC236}">
                  <a16:creationId xmlns:a16="http://schemas.microsoft.com/office/drawing/2014/main" id="{B83FDE8A-0944-434C-92F9-7781363429DD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3322636" y="2659063"/>
              <a:ext cx="117475" cy="11430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48">
              <a:extLst>
                <a:ext uri="{FF2B5EF4-FFF2-40B4-BE49-F238E27FC236}">
                  <a16:creationId xmlns:a16="http://schemas.microsoft.com/office/drawing/2014/main" id="{6C9076FF-F102-478E-B278-B81266360E90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3463924" y="2579688"/>
              <a:ext cx="52388" cy="254000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50"/>
                  </a:cubicBezTo>
                  <a:cubicBezTo>
                    <a:pt x="86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603CECDB-AFE4-46D3-8075-27CFDC67838C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524238" y="1699840"/>
            <a:ext cx="1874723" cy="107676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C176F3-F287-4655-B027-80B43089BA2A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87024" y="5022615"/>
            <a:ext cx="701436" cy="1076766"/>
          </a:xfrm>
          <a:prstGeom prst="rect">
            <a:avLst/>
          </a:prstGeom>
        </p:spPr>
      </p:pic>
      <p:sp>
        <p:nvSpPr>
          <p:cNvPr id="32" name="Content Placeholder 5 2">
            <a:extLst>
              <a:ext uri="{FF2B5EF4-FFF2-40B4-BE49-F238E27FC236}">
                <a16:creationId xmlns:a16="http://schemas.microsoft.com/office/drawing/2014/main" id="{F7589EFC-CB82-4465-B81F-AC2E74CE7ACA}"/>
              </a:ext>
            </a:extLst>
          </p:cNvPr>
          <p:cNvSpPr txBox="1">
            <a:spLocks/>
          </p:cNvSpPr>
          <p:nvPr/>
        </p:nvSpPr>
        <p:spPr>
          <a:xfrm>
            <a:off x="7356092" y="3602326"/>
            <a:ext cx="4047319" cy="1068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000" b="1" dirty="0"/>
              <a:t>Simulated View</a:t>
            </a:r>
            <a:r>
              <a:rPr lang="en-US" sz="2000" b="1" dirty="0"/>
              <a:t>:</a:t>
            </a:r>
            <a:r>
              <a:rPr lang="en-US" sz="2000" b="1" dirty="0">
                <a:latin typeface="+mn-lt"/>
              </a:rPr>
              <a:t> </a:t>
            </a:r>
          </a:p>
          <a:p>
            <a:pPr>
              <a:buFontTx/>
              <a:buChar char="-"/>
            </a:pPr>
            <a:r>
              <a:rPr lang="en-US" sz="2000" dirty="0">
                <a:latin typeface="+mn-lt"/>
              </a:rPr>
              <a:t>Prob. Poly.</a:t>
            </a:r>
            <a:r>
              <a:rPr lang="en-US" altLang="zh-CN" sz="2000" dirty="0">
                <a:latin typeface="+mn-lt"/>
              </a:rPr>
              <a:t> Time (PPT) Machine S</a:t>
            </a:r>
            <a:endParaRPr lang="en-US" sz="2000" dirty="0">
              <a:latin typeface="+mn-lt"/>
            </a:endParaRPr>
          </a:p>
          <a:p>
            <a:pPr>
              <a:buFontTx/>
              <a:buChar char="-"/>
            </a:pPr>
            <a:r>
              <a:rPr lang="en-US" sz="2000" dirty="0">
                <a:latin typeface="+mn-lt"/>
              </a:rPr>
              <a:t>“fakes” a view.</a:t>
            </a:r>
            <a:endParaRPr lang="en-US" dirty="0">
              <a:latin typeface="+mn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3DA4A1-455E-4EAB-88B4-72324EBE23BC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9312641" y="3666032"/>
            <a:ext cx="701675" cy="266700"/>
            <a:chOff x="2540000" y="2540000"/>
            <a:chExt cx="701675" cy="266700"/>
          </a:xfrm>
        </p:grpSpPr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788D7E9C-C0FC-4704-BC37-A466A9D82731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2540000" y="2551113"/>
              <a:ext cx="142875" cy="193675"/>
            </a:xfrm>
            <a:custGeom>
              <a:avLst/>
              <a:gdLst>
                <a:gd name="T0" fmla="*/ 296 w 296"/>
                <a:gd name="T1" fmla="*/ 5 h 362"/>
                <a:gd name="T2" fmla="*/ 290 w 296"/>
                <a:gd name="T3" fmla="*/ 0 h 362"/>
                <a:gd name="T4" fmla="*/ 281 w 296"/>
                <a:gd name="T5" fmla="*/ 7 h 362"/>
                <a:gd name="T6" fmla="*/ 257 w 296"/>
                <a:gd name="T7" fmla="*/ 35 h 362"/>
                <a:gd name="T8" fmla="*/ 186 w 296"/>
                <a:gd name="T9" fmla="*/ 0 h 362"/>
                <a:gd name="T10" fmla="*/ 63 w 296"/>
                <a:gd name="T11" fmla="*/ 117 h 362"/>
                <a:gd name="T12" fmla="*/ 114 w 296"/>
                <a:gd name="T13" fmla="*/ 188 h 362"/>
                <a:gd name="T14" fmla="*/ 168 w 296"/>
                <a:gd name="T15" fmla="*/ 202 h 362"/>
                <a:gd name="T16" fmla="*/ 214 w 296"/>
                <a:gd name="T17" fmla="*/ 255 h 362"/>
                <a:gd name="T18" fmla="*/ 124 w 296"/>
                <a:gd name="T19" fmla="*/ 347 h 362"/>
                <a:gd name="T20" fmla="*/ 37 w 296"/>
                <a:gd name="T21" fmla="*/ 274 h 362"/>
                <a:gd name="T22" fmla="*/ 40 w 296"/>
                <a:gd name="T23" fmla="*/ 247 h 362"/>
                <a:gd name="T24" fmla="*/ 41 w 296"/>
                <a:gd name="T25" fmla="*/ 243 h 362"/>
                <a:gd name="T26" fmla="*/ 35 w 296"/>
                <a:gd name="T27" fmla="*/ 238 h 362"/>
                <a:gd name="T28" fmla="*/ 30 w 296"/>
                <a:gd name="T29" fmla="*/ 240 h 362"/>
                <a:gd name="T30" fmla="*/ 0 w 296"/>
                <a:gd name="T31" fmla="*/ 357 h 362"/>
                <a:gd name="T32" fmla="*/ 5 w 296"/>
                <a:gd name="T33" fmla="*/ 362 h 362"/>
                <a:gd name="T34" fmla="*/ 14 w 296"/>
                <a:gd name="T35" fmla="*/ 355 h 362"/>
                <a:gd name="T36" fmla="*/ 39 w 296"/>
                <a:gd name="T37" fmla="*/ 326 h 362"/>
                <a:gd name="T38" fmla="*/ 123 w 296"/>
                <a:gd name="T39" fmla="*/ 362 h 362"/>
                <a:gd name="T40" fmla="*/ 250 w 296"/>
                <a:gd name="T41" fmla="*/ 234 h 362"/>
                <a:gd name="T42" fmla="*/ 225 w 296"/>
                <a:gd name="T43" fmla="*/ 176 h 362"/>
                <a:gd name="T44" fmla="*/ 162 w 296"/>
                <a:gd name="T45" fmla="*/ 151 h 362"/>
                <a:gd name="T46" fmla="*/ 128 w 296"/>
                <a:gd name="T47" fmla="*/ 142 h 362"/>
                <a:gd name="T48" fmla="*/ 98 w 296"/>
                <a:gd name="T49" fmla="*/ 96 h 362"/>
                <a:gd name="T50" fmla="*/ 185 w 296"/>
                <a:gd name="T51" fmla="*/ 14 h 362"/>
                <a:gd name="T52" fmla="*/ 257 w 296"/>
                <a:gd name="T53" fmla="*/ 91 h 362"/>
                <a:gd name="T54" fmla="*/ 255 w 296"/>
                <a:gd name="T55" fmla="*/ 119 h 362"/>
                <a:gd name="T56" fmla="*/ 261 w 296"/>
                <a:gd name="T57" fmla="*/ 124 h 362"/>
                <a:gd name="T58" fmla="*/ 269 w 296"/>
                <a:gd name="T59" fmla="*/ 114 h 362"/>
                <a:gd name="T60" fmla="*/ 296 w 296"/>
                <a:gd name="T6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62">
                  <a:moveTo>
                    <a:pt x="296" y="5"/>
                  </a:moveTo>
                  <a:cubicBezTo>
                    <a:pt x="296" y="3"/>
                    <a:pt x="295" y="0"/>
                    <a:pt x="290" y="0"/>
                  </a:cubicBezTo>
                  <a:cubicBezTo>
                    <a:pt x="288" y="0"/>
                    <a:pt x="287" y="0"/>
                    <a:pt x="281" y="7"/>
                  </a:cubicBezTo>
                  <a:lnTo>
                    <a:pt x="257" y="35"/>
                  </a:lnTo>
                  <a:cubicBezTo>
                    <a:pt x="244" y="12"/>
                    <a:pt x="218" y="0"/>
                    <a:pt x="186" y="0"/>
                  </a:cubicBezTo>
                  <a:cubicBezTo>
                    <a:pt x="122" y="0"/>
                    <a:pt x="63" y="57"/>
                    <a:pt x="63" y="117"/>
                  </a:cubicBezTo>
                  <a:cubicBezTo>
                    <a:pt x="63" y="158"/>
                    <a:pt x="89" y="181"/>
                    <a:pt x="114" y="188"/>
                  </a:cubicBezTo>
                  <a:lnTo>
                    <a:pt x="168" y="202"/>
                  </a:lnTo>
                  <a:cubicBezTo>
                    <a:pt x="186" y="206"/>
                    <a:pt x="214" y="214"/>
                    <a:pt x="214" y="255"/>
                  </a:cubicBezTo>
                  <a:cubicBezTo>
                    <a:pt x="214" y="300"/>
                    <a:pt x="173" y="347"/>
                    <a:pt x="124" y="347"/>
                  </a:cubicBezTo>
                  <a:cubicBezTo>
                    <a:pt x="92" y="347"/>
                    <a:pt x="37" y="336"/>
                    <a:pt x="37" y="274"/>
                  </a:cubicBezTo>
                  <a:cubicBezTo>
                    <a:pt x="37" y="262"/>
                    <a:pt x="39" y="250"/>
                    <a:pt x="40" y="247"/>
                  </a:cubicBezTo>
                  <a:cubicBezTo>
                    <a:pt x="40" y="245"/>
                    <a:pt x="41" y="244"/>
                    <a:pt x="41" y="243"/>
                  </a:cubicBezTo>
                  <a:cubicBezTo>
                    <a:pt x="41" y="238"/>
                    <a:pt x="37" y="238"/>
                    <a:pt x="35" y="238"/>
                  </a:cubicBezTo>
                  <a:cubicBezTo>
                    <a:pt x="32" y="238"/>
                    <a:pt x="31" y="238"/>
                    <a:pt x="30" y="240"/>
                  </a:cubicBezTo>
                  <a:cubicBezTo>
                    <a:pt x="28" y="242"/>
                    <a:pt x="0" y="356"/>
                    <a:pt x="0" y="357"/>
                  </a:cubicBezTo>
                  <a:cubicBezTo>
                    <a:pt x="0" y="360"/>
                    <a:pt x="2" y="362"/>
                    <a:pt x="5" y="362"/>
                  </a:cubicBezTo>
                  <a:cubicBezTo>
                    <a:pt x="8" y="362"/>
                    <a:pt x="8" y="362"/>
                    <a:pt x="14" y="355"/>
                  </a:cubicBezTo>
                  <a:lnTo>
                    <a:pt x="39" y="326"/>
                  </a:lnTo>
                  <a:cubicBezTo>
                    <a:pt x="60" y="355"/>
                    <a:pt x="94" y="362"/>
                    <a:pt x="123" y="362"/>
                  </a:cubicBezTo>
                  <a:cubicBezTo>
                    <a:pt x="191" y="362"/>
                    <a:pt x="250" y="296"/>
                    <a:pt x="250" y="234"/>
                  </a:cubicBezTo>
                  <a:cubicBezTo>
                    <a:pt x="250" y="200"/>
                    <a:pt x="233" y="183"/>
                    <a:pt x="225" y="176"/>
                  </a:cubicBezTo>
                  <a:cubicBezTo>
                    <a:pt x="214" y="164"/>
                    <a:pt x="206" y="162"/>
                    <a:pt x="162" y="151"/>
                  </a:cubicBezTo>
                  <a:cubicBezTo>
                    <a:pt x="151" y="148"/>
                    <a:pt x="133" y="143"/>
                    <a:pt x="128" y="142"/>
                  </a:cubicBezTo>
                  <a:cubicBezTo>
                    <a:pt x="115" y="137"/>
                    <a:pt x="98" y="123"/>
                    <a:pt x="98" y="96"/>
                  </a:cubicBezTo>
                  <a:cubicBezTo>
                    <a:pt x="98" y="56"/>
                    <a:pt x="138" y="14"/>
                    <a:pt x="185" y="14"/>
                  </a:cubicBezTo>
                  <a:cubicBezTo>
                    <a:pt x="227" y="14"/>
                    <a:pt x="257" y="35"/>
                    <a:pt x="257" y="91"/>
                  </a:cubicBezTo>
                  <a:cubicBezTo>
                    <a:pt x="257" y="107"/>
                    <a:pt x="255" y="116"/>
                    <a:pt x="255" y="119"/>
                  </a:cubicBezTo>
                  <a:cubicBezTo>
                    <a:pt x="255" y="119"/>
                    <a:pt x="255" y="124"/>
                    <a:pt x="261" y="124"/>
                  </a:cubicBezTo>
                  <a:cubicBezTo>
                    <a:pt x="266" y="124"/>
                    <a:pt x="267" y="122"/>
                    <a:pt x="269" y="114"/>
                  </a:cubicBezTo>
                  <a:lnTo>
                    <a:pt x="29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32B989EB-7850-4700-AE3E-30461F57829F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687638" y="2652713"/>
              <a:ext cx="131763" cy="130175"/>
            </a:xfrm>
            <a:custGeom>
              <a:avLst/>
              <a:gdLst>
                <a:gd name="T0" fmla="*/ 222 w 273"/>
                <a:gd name="T1" fmla="*/ 41 h 245"/>
                <a:gd name="T2" fmla="*/ 265 w 273"/>
                <a:gd name="T3" fmla="*/ 12 h 245"/>
                <a:gd name="T4" fmla="*/ 273 w 273"/>
                <a:gd name="T5" fmla="*/ 4 h 245"/>
                <a:gd name="T6" fmla="*/ 268 w 273"/>
                <a:gd name="T7" fmla="*/ 0 h 245"/>
                <a:gd name="T8" fmla="*/ 240 w 273"/>
                <a:gd name="T9" fmla="*/ 1 h 245"/>
                <a:gd name="T10" fmla="*/ 204 w 273"/>
                <a:gd name="T11" fmla="*/ 0 h 245"/>
                <a:gd name="T12" fmla="*/ 197 w 273"/>
                <a:gd name="T13" fmla="*/ 7 h 245"/>
                <a:gd name="T14" fmla="*/ 203 w 273"/>
                <a:gd name="T15" fmla="*/ 12 h 245"/>
                <a:gd name="T16" fmla="*/ 217 w 273"/>
                <a:gd name="T17" fmla="*/ 22 h 245"/>
                <a:gd name="T18" fmla="*/ 211 w 273"/>
                <a:gd name="T19" fmla="*/ 36 h 245"/>
                <a:gd name="T20" fmla="*/ 97 w 273"/>
                <a:gd name="T21" fmla="*/ 205 h 245"/>
                <a:gd name="T22" fmla="*/ 65 w 273"/>
                <a:gd name="T23" fmla="*/ 27 h 245"/>
                <a:gd name="T24" fmla="*/ 64 w 273"/>
                <a:gd name="T25" fmla="*/ 22 h 245"/>
                <a:gd name="T26" fmla="*/ 86 w 273"/>
                <a:gd name="T27" fmla="*/ 12 h 245"/>
                <a:gd name="T28" fmla="*/ 97 w 273"/>
                <a:gd name="T29" fmla="*/ 4 h 245"/>
                <a:gd name="T30" fmla="*/ 91 w 273"/>
                <a:gd name="T31" fmla="*/ 0 h 245"/>
                <a:gd name="T32" fmla="*/ 46 w 273"/>
                <a:gd name="T33" fmla="*/ 1 h 245"/>
                <a:gd name="T34" fmla="*/ 7 w 273"/>
                <a:gd name="T35" fmla="*/ 0 h 245"/>
                <a:gd name="T36" fmla="*/ 0 w 273"/>
                <a:gd name="T37" fmla="*/ 7 h 245"/>
                <a:gd name="T38" fmla="*/ 9 w 273"/>
                <a:gd name="T39" fmla="*/ 12 h 245"/>
                <a:gd name="T40" fmla="*/ 30 w 273"/>
                <a:gd name="T41" fmla="*/ 23 h 245"/>
                <a:gd name="T42" fmla="*/ 68 w 273"/>
                <a:gd name="T43" fmla="*/ 235 h 245"/>
                <a:gd name="T44" fmla="*/ 77 w 273"/>
                <a:gd name="T45" fmla="*/ 245 h 245"/>
                <a:gd name="T46" fmla="*/ 89 w 273"/>
                <a:gd name="T47" fmla="*/ 237 h 245"/>
                <a:gd name="T48" fmla="*/ 222 w 273"/>
                <a:gd name="T49" fmla="*/ 4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3" h="245">
                  <a:moveTo>
                    <a:pt x="222" y="41"/>
                  </a:moveTo>
                  <a:cubicBezTo>
                    <a:pt x="235" y="22"/>
                    <a:pt x="246" y="14"/>
                    <a:pt x="265" y="12"/>
                  </a:cubicBezTo>
                  <a:cubicBezTo>
                    <a:pt x="269" y="12"/>
                    <a:pt x="273" y="11"/>
                    <a:pt x="273" y="4"/>
                  </a:cubicBezTo>
                  <a:cubicBezTo>
                    <a:pt x="273" y="3"/>
                    <a:pt x="272" y="0"/>
                    <a:pt x="268" y="0"/>
                  </a:cubicBezTo>
                  <a:cubicBezTo>
                    <a:pt x="259" y="0"/>
                    <a:pt x="249" y="1"/>
                    <a:pt x="240" y="1"/>
                  </a:cubicBezTo>
                  <a:cubicBezTo>
                    <a:pt x="229" y="1"/>
                    <a:pt x="214" y="0"/>
                    <a:pt x="204" y="0"/>
                  </a:cubicBezTo>
                  <a:cubicBezTo>
                    <a:pt x="200" y="0"/>
                    <a:pt x="197" y="1"/>
                    <a:pt x="197" y="7"/>
                  </a:cubicBezTo>
                  <a:cubicBezTo>
                    <a:pt x="197" y="12"/>
                    <a:pt x="202" y="12"/>
                    <a:pt x="203" y="12"/>
                  </a:cubicBezTo>
                  <a:cubicBezTo>
                    <a:pt x="214" y="13"/>
                    <a:pt x="217" y="17"/>
                    <a:pt x="217" y="22"/>
                  </a:cubicBezTo>
                  <a:cubicBezTo>
                    <a:pt x="217" y="27"/>
                    <a:pt x="215" y="31"/>
                    <a:pt x="211" y="36"/>
                  </a:cubicBezTo>
                  <a:lnTo>
                    <a:pt x="97" y="205"/>
                  </a:lnTo>
                  <a:lnTo>
                    <a:pt x="65" y="27"/>
                  </a:lnTo>
                  <a:cubicBezTo>
                    <a:pt x="64" y="24"/>
                    <a:pt x="64" y="23"/>
                    <a:pt x="64" y="22"/>
                  </a:cubicBezTo>
                  <a:cubicBezTo>
                    <a:pt x="64" y="12"/>
                    <a:pt x="84" y="12"/>
                    <a:pt x="86" y="12"/>
                  </a:cubicBezTo>
                  <a:cubicBezTo>
                    <a:pt x="92" y="12"/>
                    <a:pt x="97" y="12"/>
                    <a:pt x="97" y="4"/>
                  </a:cubicBezTo>
                  <a:cubicBezTo>
                    <a:pt x="97" y="4"/>
                    <a:pt x="96" y="0"/>
                    <a:pt x="91" y="0"/>
                  </a:cubicBezTo>
                  <a:cubicBezTo>
                    <a:pt x="80" y="0"/>
                    <a:pt x="56" y="1"/>
                    <a:pt x="46" y="1"/>
                  </a:cubicBezTo>
                  <a:cubicBezTo>
                    <a:pt x="37" y="1"/>
                    <a:pt x="16" y="0"/>
                    <a:pt x="7" y="0"/>
                  </a:cubicBezTo>
                  <a:cubicBezTo>
                    <a:pt x="4" y="0"/>
                    <a:pt x="0" y="1"/>
                    <a:pt x="0" y="7"/>
                  </a:cubicBezTo>
                  <a:cubicBezTo>
                    <a:pt x="0" y="12"/>
                    <a:pt x="5" y="12"/>
                    <a:pt x="9" y="12"/>
                  </a:cubicBezTo>
                  <a:cubicBezTo>
                    <a:pt x="28" y="12"/>
                    <a:pt x="29" y="14"/>
                    <a:pt x="30" y="23"/>
                  </a:cubicBezTo>
                  <a:lnTo>
                    <a:pt x="68" y="235"/>
                  </a:lnTo>
                  <a:cubicBezTo>
                    <a:pt x="70" y="243"/>
                    <a:pt x="70" y="245"/>
                    <a:pt x="77" y="245"/>
                  </a:cubicBezTo>
                  <a:cubicBezTo>
                    <a:pt x="83" y="245"/>
                    <a:pt x="85" y="242"/>
                    <a:pt x="89" y="237"/>
                  </a:cubicBezTo>
                  <a:lnTo>
                    <a:pt x="222" y="4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A38D59E-344E-43F2-9DFC-CD488ED5FD3B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2844800" y="2665413"/>
              <a:ext cx="55563" cy="57150"/>
            </a:xfrm>
            <a:custGeom>
              <a:avLst/>
              <a:gdLst>
                <a:gd name="T0" fmla="*/ 61 w 114"/>
                <a:gd name="T1" fmla="*/ 47 h 107"/>
                <a:gd name="T2" fmla="*/ 66 w 114"/>
                <a:gd name="T3" fmla="*/ 8 h 107"/>
                <a:gd name="T4" fmla="*/ 57 w 114"/>
                <a:gd name="T5" fmla="*/ 0 h 107"/>
                <a:gd name="T6" fmla="*/ 48 w 114"/>
                <a:gd name="T7" fmla="*/ 7 h 107"/>
                <a:gd name="T8" fmla="*/ 53 w 114"/>
                <a:gd name="T9" fmla="*/ 47 h 107"/>
                <a:gd name="T10" fmla="*/ 14 w 114"/>
                <a:gd name="T11" fmla="*/ 23 h 107"/>
                <a:gd name="T12" fmla="*/ 9 w 114"/>
                <a:gd name="T13" fmla="*/ 21 h 107"/>
                <a:gd name="T14" fmla="*/ 0 w 114"/>
                <a:gd name="T15" fmla="*/ 30 h 107"/>
                <a:gd name="T16" fmla="*/ 5 w 114"/>
                <a:gd name="T17" fmla="*/ 38 h 107"/>
                <a:gd name="T18" fmla="*/ 47 w 114"/>
                <a:gd name="T19" fmla="*/ 53 h 107"/>
                <a:gd name="T20" fmla="*/ 6 w 114"/>
                <a:gd name="T21" fmla="*/ 68 h 107"/>
                <a:gd name="T22" fmla="*/ 0 w 114"/>
                <a:gd name="T23" fmla="*/ 76 h 107"/>
                <a:gd name="T24" fmla="*/ 9 w 114"/>
                <a:gd name="T25" fmla="*/ 85 h 107"/>
                <a:gd name="T26" fmla="*/ 53 w 114"/>
                <a:gd name="T27" fmla="*/ 60 h 107"/>
                <a:gd name="T28" fmla="*/ 48 w 114"/>
                <a:gd name="T29" fmla="*/ 99 h 107"/>
                <a:gd name="T30" fmla="*/ 57 w 114"/>
                <a:gd name="T31" fmla="*/ 107 h 107"/>
                <a:gd name="T32" fmla="*/ 66 w 114"/>
                <a:gd name="T33" fmla="*/ 99 h 107"/>
                <a:gd name="T34" fmla="*/ 61 w 114"/>
                <a:gd name="T35" fmla="*/ 60 h 107"/>
                <a:gd name="T36" fmla="*/ 101 w 114"/>
                <a:gd name="T37" fmla="*/ 83 h 107"/>
                <a:gd name="T38" fmla="*/ 106 w 114"/>
                <a:gd name="T39" fmla="*/ 85 h 107"/>
                <a:gd name="T40" fmla="*/ 114 w 114"/>
                <a:gd name="T41" fmla="*/ 76 h 107"/>
                <a:gd name="T42" fmla="*/ 109 w 114"/>
                <a:gd name="T43" fmla="*/ 68 h 107"/>
                <a:gd name="T44" fmla="*/ 67 w 114"/>
                <a:gd name="T45" fmla="*/ 53 h 107"/>
                <a:gd name="T46" fmla="*/ 108 w 114"/>
                <a:gd name="T47" fmla="*/ 38 h 107"/>
                <a:gd name="T48" fmla="*/ 114 w 114"/>
                <a:gd name="T49" fmla="*/ 30 h 107"/>
                <a:gd name="T50" fmla="*/ 106 w 114"/>
                <a:gd name="T51" fmla="*/ 21 h 107"/>
                <a:gd name="T52" fmla="*/ 100 w 114"/>
                <a:gd name="T53" fmla="*/ 23 h 107"/>
                <a:gd name="T54" fmla="*/ 61 w 114"/>
                <a:gd name="T55" fmla="*/ 4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107">
                  <a:moveTo>
                    <a:pt x="61" y="47"/>
                  </a:moveTo>
                  <a:cubicBezTo>
                    <a:pt x="62" y="42"/>
                    <a:pt x="66" y="10"/>
                    <a:pt x="66" y="8"/>
                  </a:cubicBezTo>
                  <a:cubicBezTo>
                    <a:pt x="66" y="3"/>
                    <a:pt x="62" y="0"/>
                    <a:pt x="57" y="0"/>
                  </a:cubicBezTo>
                  <a:cubicBezTo>
                    <a:pt x="52" y="0"/>
                    <a:pt x="48" y="4"/>
                    <a:pt x="48" y="7"/>
                  </a:cubicBezTo>
                  <a:cubicBezTo>
                    <a:pt x="48" y="10"/>
                    <a:pt x="52" y="41"/>
                    <a:pt x="53" y="47"/>
                  </a:cubicBezTo>
                  <a:lnTo>
                    <a:pt x="14" y="23"/>
                  </a:lnTo>
                  <a:cubicBezTo>
                    <a:pt x="12" y="22"/>
                    <a:pt x="11" y="21"/>
                    <a:pt x="9" y="21"/>
                  </a:cubicBezTo>
                  <a:cubicBezTo>
                    <a:pt x="5" y="21"/>
                    <a:pt x="0" y="25"/>
                    <a:pt x="0" y="30"/>
                  </a:cubicBezTo>
                  <a:cubicBezTo>
                    <a:pt x="0" y="34"/>
                    <a:pt x="3" y="37"/>
                    <a:pt x="5" y="38"/>
                  </a:cubicBezTo>
                  <a:cubicBezTo>
                    <a:pt x="19" y="43"/>
                    <a:pt x="33" y="48"/>
                    <a:pt x="47" y="53"/>
                  </a:cubicBezTo>
                  <a:cubicBezTo>
                    <a:pt x="33" y="58"/>
                    <a:pt x="10" y="66"/>
                    <a:pt x="6" y="68"/>
                  </a:cubicBezTo>
                  <a:cubicBezTo>
                    <a:pt x="4" y="69"/>
                    <a:pt x="0" y="70"/>
                    <a:pt x="0" y="76"/>
                  </a:cubicBezTo>
                  <a:cubicBezTo>
                    <a:pt x="0" y="81"/>
                    <a:pt x="5" y="85"/>
                    <a:pt x="9" y="85"/>
                  </a:cubicBezTo>
                  <a:cubicBezTo>
                    <a:pt x="11" y="85"/>
                    <a:pt x="19" y="80"/>
                    <a:pt x="53" y="60"/>
                  </a:cubicBezTo>
                  <a:cubicBezTo>
                    <a:pt x="52" y="65"/>
                    <a:pt x="48" y="96"/>
                    <a:pt x="48" y="99"/>
                  </a:cubicBezTo>
                  <a:cubicBezTo>
                    <a:pt x="48" y="103"/>
                    <a:pt x="52" y="107"/>
                    <a:pt x="57" y="107"/>
                  </a:cubicBezTo>
                  <a:cubicBezTo>
                    <a:pt x="62" y="107"/>
                    <a:pt x="66" y="103"/>
                    <a:pt x="66" y="99"/>
                  </a:cubicBezTo>
                  <a:cubicBezTo>
                    <a:pt x="66" y="96"/>
                    <a:pt x="62" y="65"/>
                    <a:pt x="61" y="60"/>
                  </a:cubicBezTo>
                  <a:lnTo>
                    <a:pt x="101" y="83"/>
                  </a:lnTo>
                  <a:cubicBezTo>
                    <a:pt x="102" y="84"/>
                    <a:pt x="103" y="85"/>
                    <a:pt x="106" y="85"/>
                  </a:cubicBezTo>
                  <a:cubicBezTo>
                    <a:pt x="109" y="85"/>
                    <a:pt x="114" y="81"/>
                    <a:pt x="114" y="76"/>
                  </a:cubicBezTo>
                  <a:cubicBezTo>
                    <a:pt x="114" y="72"/>
                    <a:pt x="111" y="69"/>
                    <a:pt x="109" y="68"/>
                  </a:cubicBezTo>
                  <a:cubicBezTo>
                    <a:pt x="95" y="63"/>
                    <a:pt x="81" y="58"/>
                    <a:pt x="67" y="53"/>
                  </a:cubicBezTo>
                  <a:cubicBezTo>
                    <a:pt x="81" y="48"/>
                    <a:pt x="104" y="40"/>
                    <a:pt x="108" y="38"/>
                  </a:cubicBezTo>
                  <a:cubicBezTo>
                    <a:pt x="110" y="37"/>
                    <a:pt x="114" y="36"/>
                    <a:pt x="114" y="30"/>
                  </a:cubicBezTo>
                  <a:cubicBezTo>
                    <a:pt x="114" y="25"/>
                    <a:pt x="109" y="21"/>
                    <a:pt x="106" y="21"/>
                  </a:cubicBezTo>
                  <a:cubicBezTo>
                    <a:pt x="103" y="21"/>
                    <a:pt x="102" y="22"/>
                    <a:pt x="100" y="23"/>
                  </a:cubicBezTo>
                  <a:lnTo>
                    <a:pt x="61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01F8DC95-A6CA-4E00-A866-C07E1803D682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2965450" y="2540000"/>
              <a:ext cx="55563" cy="266700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60EFC8AB-1FD4-4C0E-833A-18D701900851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041650" y="2622550"/>
              <a:ext cx="11906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>
              <a:extLst>
                <a:ext uri="{FF2B5EF4-FFF2-40B4-BE49-F238E27FC236}">
                  <a16:creationId xmlns:a16="http://schemas.microsoft.com/office/drawing/2014/main" id="{18675C0B-D9DB-4E76-98F0-302358FDC980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3184525" y="2540000"/>
              <a:ext cx="57150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38FFBDF-0C7A-49DD-B8EB-631EC94DC847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7613815" y="5745889"/>
            <a:ext cx="3459516" cy="524680"/>
            <a:chOff x="2541588" y="2540000"/>
            <a:chExt cx="1957388" cy="296863"/>
          </a:xfrm>
        </p:grpSpPr>
        <p:sp>
          <p:nvSpPr>
            <p:cNvPr id="109" name="Freeform 65">
              <a:extLst>
                <a:ext uri="{FF2B5EF4-FFF2-40B4-BE49-F238E27FC236}">
                  <a16:creationId xmlns:a16="http://schemas.microsoft.com/office/drawing/2014/main" id="{6D842B03-5106-4769-98B9-B9CB8712FC6D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541588" y="2657475"/>
              <a:ext cx="98425" cy="112713"/>
            </a:xfrm>
            <a:custGeom>
              <a:avLst/>
              <a:gdLst>
                <a:gd name="T0" fmla="*/ 216 w 216"/>
                <a:gd name="T1" fmla="*/ 0 h 222"/>
                <a:gd name="T2" fmla="*/ 178 w 216"/>
                <a:gd name="T3" fmla="*/ 0 h 222"/>
                <a:gd name="T4" fmla="*/ 139 w 216"/>
                <a:gd name="T5" fmla="*/ 104 h 222"/>
                <a:gd name="T6" fmla="*/ 109 w 216"/>
                <a:gd name="T7" fmla="*/ 195 h 222"/>
                <a:gd name="T8" fmla="*/ 109 w 216"/>
                <a:gd name="T9" fmla="*/ 195 h 222"/>
                <a:gd name="T10" fmla="*/ 88 w 216"/>
                <a:gd name="T11" fmla="*/ 129 h 222"/>
                <a:gd name="T12" fmla="*/ 39 w 216"/>
                <a:gd name="T13" fmla="*/ 0 h 222"/>
                <a:gd name="T14" fmla="*/ 0 w 216"/>
                <a:gd name="T15" fmla="*/ 0 h 222"/>
                <a:gd name="T16" fmla="*/ 86 w 216"/>
                <a:gd name="T17" fmla="*/ 222 h 222"/>
                <a:gd name="T18" fmla="*/ 130 w 216"/>
                <a:gd name="T19" fmla="*/ 222 h 222"/>
                <a:gd name="T20" fmla="*/ 216 w 216"/>
                <a:gd name="T21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222">
                  <a:moveTo>
                    <a:pt x="216" y="0"/>
                  </a:moveTo>
                  <a:lnTo>
                    <a:pt x="178" y="0"/>
                  </a:lnTo>
                  <a:lnTo>
                    <a:pt x="139" y="104"/>
                  </a:lnTo>
                  <a:cubicBezTo>
                    <a:pt x="128" y="131"/>
                    <a:pt x="113" y="172"/>
                    <a:pt x="109" y="195"/>
                  </a:cubicBezTo>
                  <a:lnTo>
                    <a:pt x="109" y="195"/>
                  </a:lnTo>
                  <a:cubicBezTo>
                    <a:pt x="106" y="177"/>
                    <a:pt x="93" y="143"/>
                    <a:pt x="88" y="129"/>
                  </a:cubicBezTo>
                  <a:lnTo>
                    <a:pt x="39" y="0"/>
                  </a:lnTo>
                  <a:lnTo>
                    <a:pt x="0" y="0"/>
                  </a:lnTo>
                  <a:lnTo>
                    <a:pt x="86" y="222"/>
                  </a:lnTo>
                  <a:lnTo>
                    <a:pt x="130" y="222"/>
                  </a:lnTo>
                  <a:lnTo>
                    <a:pt x="216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66">
              <a:extLst>
                <a:ext uri="{FF2B5EF4-FFF2-40B4-BE49-F238E27FC236}">
                  <a16:creationId xmlns:a16="http://schemas.microsoft.com/office/drawing/2014/main" id="{A3CE0C22-900B-4D7E-A480-264FC9713E00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2659063" y="2598738"/>
              <a:ext cx="20638" cy="171450"/>
            </a:xfrm>
            <a:custGeom>
              <a:avLst/>
              <a:gdLst>
                <a:gd name="T0" fmla="*/ 44 w 44"/>
                <a:gd name="T1" fmla="*/ 0 h 340"/>
                <a:gd name="T2" fmla="*/ 0 w 44"/>
                <a:gd name="T3" fmla="*/ 0 h 340"/>
                <a:gd name="T4" fmla="*/ 0 w 44"/>
                <a:gd name="T5" fmla="*/ 44 h 340"/>
                <a:gd name="T6" fmla="*/ 44 w 44"/>
                <a:gd name="T7" fmla="*/ 44 h 340"/>
                <a:gd name="T8" fmla="*/ 44 w 44"/>
                <a:gd name="T9" fmla="*/ 0 h 340"/>
                <a:gd name="T10" fmla="*/ 41 w 44"/>
                <a:gd name="T11" fmla="*/ 118 h 340"/>
                <a:gd name="T12" fmla="*/ 3 w 44"/>
                <a:gd name="T13" fmla="*/ 118 h 340"/>
                <a:gd name="T14" fmla="*/ 3 w 44"/>
                <a:gd name="T15" fmla="*/ 340 h 340"/>
                <a:gd name="T16" fmla="*/ 41 w 44"/>
                <a:gd name="T17" fmla="*/ 340 h 340"/>
                <a:gd name="T18" fmla="*/ 41 w 44"/>
                <a:gd name="T19" fmla="*/ 118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340">
                  <a:moveTo>
                    <a:pt x="44" y="0"/>
                  </a:moveTo>
                  <a:lnTo>
                    <a:pt x="0" y="0"/>
                  </a:lnTo>
                  <a:lnTo>
                    <a:pt x="0" y="44"/>
                  </a:lnTo>
                  <a:lnTo>
                    <a:pt x="44" y="44"/>
                  </a:lnTo>
                  <a:lnTo>
                    <a:pt x="44" y="0"/>
                  </a:lnTo>
                  <a:close/>
                  <a:moveTo>
                    <a:pt x="41" y="118"/>
                  </a:moveTo>
                  <a:lnTo>
                    <a:pt x="3" y="118"/>
                  </a:lnTo>
                  <a:lnTo>
                    <a:pt x="3" y="340"/>
                  </a:lnTo>
                  <a:lnTo>
                    <a:pt x="41" y="340"/>
                  </a:lnTo>
                  <a:lnTo>
                    <a:pt x="41" y="11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67">
              <a:extLst>
                <a:ext uri="{FF2B5EF4-FFF2-40B4-BE49-F238E27FC236}">
                  <a16:creationId xmlns:a16="http://schemas.microsoft.com/office/drawing/2014/main" id="{74708D27-FED1-44B4-A368-5E4F8EE750AA}"/>
                </a:ext>
              </a:extLst>
            </p:cNvPr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2705101" y="2652713"/>
              <a:ext cx="85725" cy="120650"/>
            </a:xfrm>
            <a:custGeom>
              <a:avLst/>
              <a:gdLst>
                <a:gd name="T0" fmla="*/ 188 w 188"/>
                <a:gd name="T1" fmla="*/ 121 h 236"/>
                <a:gd name="T2" fmla="*/ 169 w 188"/>
                <a:gd name="T3" fmla="*/ 37 h 236"/>
                <a:gd name="T4" fmla="*/ 100 w 188"/>
                <a:gd name="T5" fmla="*/ 0 h 236"/>
                <a:gd name="T6" fmla="*/ 0 w 188"/>
                <a:gd name="T7" fmla="*/ 118 h 236"/>
                <a:gd name="T8" fmla="*/ 107 w 188"/>
                <a:gd name="T9" fmla="*/ 236 h 236"/>
                <a:gd name="T10" fmla="*/ 186 w 188"/>
                <a:gd name="T11" fmla="*/ 210 h 236"/>
                <a:gd name="T12" fmla="*/ 184 w 188"/>
                <a:gd name="T13" fmla="*/ 178 h 236"/>
                <a:gd name="T14" fmla="*/ 108 w 188"/>
                <a:gd name="T15" fmla="*/ 206 h 236"/>
                <a:gd name="T16" fmla="*/ 34 w 188"/>
                <a:gd name="T17" fmla="*/ 121 h 236"/>
                <a:gd name="T18" fmla="*/ 188 w 188"/>
                <a:gd name="T19" fmla="*/ 121 h 236"/>
                <a:gd name="T20" fmla="*/ 37 w 188"/>
                <a:gd name="T21" fmla="*/ 94 h 236"/>
                <a:gd name="T22" fmla="*/ 100 w 188"/>
                <a:gd name="T23" fmla="*/ 31 h 236"/>
                <a:gd name="T24" fmla="*/ 160 w 188"/>
                <a:gd name="T25" fmla="*/ 94 h 236"/>
                <a:gd name="T26" fmla="*/ 37 w 188"/>
                <a:gd name="T27" fmla="*/ 9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8" h="236">
                  <a:moveTo>
                    <a:pt x="188" y="121"/>
                  </a:moveTo>
                  <a:cubicBezTo>
                    <a:pt x="188" y="104"/>
                    <a:pt x="188" y="67"/>
                    <a:pt x="169" y="37"/>
                  </a:cubicBezTo>
                  <a:cubicBezTo>
                    <a:pt x="148" y="6"/>
                    <a:pt x="118" y="0"/>
                    <a:pt x="100" y="0"/>
                  </a:cubicBezTo>
                  <a:cubicBezTo>
                    <a:pt x="44" y="0"/>
                    <a:pt x="0" y="53"/>
                    <a:pt x="0" y="118"/>
                  </a:cubicBezTo>
                  <a:cubicBezTo>
                    <a:pt x="0" y="184"/>
                    <a:pt x="47" y="236"/>
                    <a:pt x="107" y="236"/>
                  </a:cubicBezTo>
                  <a:cubicBezTo>
                    <a:pt x="139" y="236"/>
                    <a:pt x="167" y="224"/>
                    <a:pt x="186" y="210"/>
                  </a:cubicBezTo>
                  <a:lnTo>
                    <a:pt x="184" y="178"/>
                  </a:lnTo>
                  <a:cubicBezTo>
                    <a:pt x="152" y="204"/>
                    <a:pt x="119" y="206"/>
                    <a:pt x="108" y="206"/>
                  </a:cubicBezTo>
                  <a:cubicBezTo>
                    <a:pt x="68" y="206"/>
                    <a:pt x="36" y="170"/>
                    <a:pt x="34" y="121"/>
                  </a:cubicBezTo>
                  <a:lnTo>
                    <a:pt x="188" y="121"/>
                  </a:lnTo>
                  <a:close/>
                  <a:moveTo>
                    <a:pt x="37" y="94"/>
                  </a:moveTo>
                  <a:cubicBezTo>
                    <a:pt x="45" y="56"/>
                    <a:pt x="71" y="31"/>
                    <a:pt x="100" y="31"/>
                  </a:cubicBezTo>
                  <a:cubicBezTo>
                    <a:pt x="126" y="31"/>
                    <a:pt x="154" y="48"/>
                    <a:pt x="160" y="94"/>
                  </a:cubicBezTo>
                  <a:lnTo>
                    <a:pt x="37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68">
              <a:extLst>
                <a:ext uri="{FF2B5EF4-FFF2-40B4-BE49-F238E27FC236}">
                  <a16:creationId xmlns:a16="http://schemas.microsoft.com/office/drawing/2014/main" id="{DA006E40-832D-43EB-B2C1-762876EC2360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2801938" y="2657475"/>
              <a:ext cx="149225" cy="112713"/>
            </a:xfrm>
            <a:custGeom>
              <a:avLst/>
              <a:gdLst>
                <a:gd name="T0" fmla="*/ 326 w 326"/>
                <a:gd name="T1" fmla="*/ 0 h 222"/>
                <a:gd name="T2" fmla="*/ 290 w 326"/>
                <a:gd name="T3" fmla="*/ 0 h 222"/>
                <a:gd name="T4" fmla="*/ 258 w 326"/>
                <a:gd name="T5" fmla="*/ 106 h 222"/>
                <a:gd name="T6" fmla="*/ 235 w 326"/>
                <a:gd name="T7" fmla="*/ 195 h 222"/>
                <a:gd name="T8" fmla="*/ 235 w 326"/>
                <a:gd name="T9" fmla="*/ 195 h 222"/>
                <a:gd name="T10" fmla="*/ 212 w 326"/>
                <a:gd name="T11" fmla="*/ 106 h 222"/>
                <a:gd name="T12" fmla="*/ 179 w 326"/>
                <a:gd name="T13" fmla="*/ 0 h 222"/>
                <a:gd name="T14" fmla="*/ 144 w 326"/>
                <a:gd name="T15" fmla="*/ 0 h 222"/>
                <a:gd name="T16" fmla="*/ 116 w 326"/>
                <a:gd name="T17" fmla="*/ 94 h 222"/>
                <a:gd name="T18" fmla="*/ 92 w 326"/>
                <a:gd name="T19" fmla="*/ 194 h 222"/>
                <a:gd name="T20" fmla="*/ 91 w 326"/>
                <a:gd name="T21" fmla="*/ 194 h 222"/>
                <a:gd name="T22" fmla="*/ 64 w 326"/>
                <a:gd name="T23" fmla="*/ 86 h 222"/>
                <a:gd name="T24" fmla="*/ 38 w 326"/>
                <a:gd name="T25" fmla="*/ 0 h 222"/>
                <a:gd name="T26" fmla="*/ 0 w 326"/>
                <a:gd name="T27" fmla="*/ 0 h 222"/>
                <a:gd name="T28" fmla="*/ 69 w 326"/>
                <a:gd name="T29" fmla="*/ 222 h 222"/>
                <a:gd name="T30" fmla="*/ 108 w 326"/>
                <a:gd name="T31" fmla="*/ 222 h 222"/>
                <a:gd name="T32" fmla="*/ 139 w 326"/>
                <a:gd name="T33" fmla="*/ 119 h 222"/>
                <a:gd name="T34" fmla="*/ 161 w 326"/>
                <a:gd name="T35" fmla="*/ 28 h 222"/>
                <a:gd name="T36" fmla="*/ 162 w 326"/>
                <a:gd name="T37" fmla="*/ 28 h 222"/>
                <a:gd name="T38" fmla="*/ 178 w 326"/>
                <a:gd name="T39" fmla="*/ 98 h 222"/>
                <a:gd name="T40" fmla="*/ 214 w 326"/>
                <a:gd name="T41" fmla="*/ 222 h 222"/>
                <a:gd name="T42" fmla="*/ 258 w 326"/>
                <a:gd name="T43" fmla="*/ 222 h 222"/>
                <a:gd name="T44" fmla="*/ 326 w 326"/>
                <a:gd name="T45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6" h="222">
                  <a:moveTo>
                    <a:pt x="326" y="0"/>
                  </a:moveTo>
                  <a:lnTo>
                    <a:pt x="290" y="0"/>
                  </a:lnTo>
                  <a:lnTo>
                    <a:pt x="258" y="106"/>
                  </a:lnTo>
                  <a:cubicBezTo>
                    <a:pt x="253" y="124"/>
                    <a:pt x="238" y="173"/>
                    <a:pt x="235" y="195"/>
                  </a:cubicBezTo>
                  <a:lnTo>
                    <a:pt x="235" y="195"/>
                  </a:lnTo>
                  <a:cubicBezTo>
                    <a:pt x="233" y="179"/>
                    <a:pt x="220" y="135"/>
                    <a:pt x="212" y="106"/>
                  </a:cubicBezTo>
                  <a:lnTo>
                    <a:pt x="179" y="0"/>
                  </a:lnTo>
                  <a:lnTo>
                    <a:pt x="144" y="0"/>
                  </a:lnTo>
                  <a:lnTo>
                    <a:pt x="116" y="94"/>
                  </a:lnTo>
                  <a:cubicBezTo>
                    <a:pt x="110" y="111"/>
                    <a:pt x="94" y="169"/>
                    <a:pt x="92" y="194"/>
                  </a:cubicBezTo>
                  <a:lnTo>
                    <a:pt x="91" y="194"/>
                  </a:lnTo>
                  <a:cubicBezTo>
                    <a:pt x="89" y="170"/>
                    <a:pt x="72" y="114"/>
                    <a:pt x="64" y="86"/>
                  </a:cubicBezTo>
                  <a:lnTo>
                    <a:pt x="38" y="0"/>
                  </a:lnTo>
                  <a:lnTo>
                    <a:pt x="0" y="0"/>
                  </a:lnTo>
                  <a:lnTo>
                    <a:pt x="69" y="222"/>
                  </a:lnTo>
                  <a:lnTo>
                    <a:pt x="108" y="222"/>
                  </a:lnTo>
                  <a:cubicBezTo>
                    <a:pt x="110" y="214"/>
                    <a:pt x="128" y="158"/>
                    <a:pt x="139" y="119"/>
                  </a:cubicBezTo>
                  <a:cubicBezTo>
                    <a:pt x="146" y="96"/>
                    <a:pt x="160" y="46"/>
                    <a:pt x="161" y="28"/>
                  </a:cubicBezTo>
                  <a:lnTo>
                    <a:pt x="162" y="28"/>
                  </a:lnTo>
                  <a:cubicBezTo>
                    <a:pt x="163" y="42"/>
                    <a:pt x="171" y="76"/>
                    <a:pt x="178" y="98"/>
                  </a:cubicBezTo>
                  <a:lnTo>
                    <a:pt x="214" y="222"/>
                  </a:lnTo>
                  <a:lnTo>
                    <a:pt x="258" y="222"/>
                  </a:lnTo>
                  <a:lnTo>
                    <a:pt x="326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69">
              <a:extLst>
                <a:ext uri="{FF2B5EF4-FFF2-40B4-BE49-F238E27FC236}">
                  <a16:creationId xmlns:a16="http://schemas.microsoft.com/office/drawing/2014/main" id="{C2E314CC-D6C0-4D68-96D3-019793541795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2968626" y="2540000"/>
              <a:ext cx="122238" cy="120650"/>
            </a:xfrm>
            <a:custGeom>
              <a:avLst/>
              <a:gdLst>
                <a:gd name="T0" fmla="*/ 94 w 266"/>
                <a:gd name="T1" fmla="*/ 131 h 239"/>
                <a:gd name="T2" fmla="*/ 157 w 266"/>
                <a:gd name="T3" fmla="*/ 131 h 239"/>
                <a:gd name="T4" fmla="*/ 266 w 266"/>
                <a:gd name="T5" fmla="*/ 55 h 239"/>
                <a:gd name="T6" fmla="*/ 189 w 266"/>
                <a:gd name="T7" fmla="*/ 0 h 239"/>
                <a:gd name="T8" fmla="*/ 67 w 266"/>
                <a:gd name="T9" fmla="*/ 0 h 239"/>
                <a:gd name="T10" fmla="*/ 56 w 266"/>
                <a:gd name="T11" fmla="*/ 8 h 239"/>
                <a:gd name="T12" fmla="*/ 68 w 266"/>
                <a:gd name="T13" fmla="*/ 13 h 239"/>
                <a:gd name="T14" fmla="*/ 81 w 266"/>
                <a:gd name="T15" fmla="*/ 14 h 239"/>
                <a:gd name="T16" fmla="*/ 88 w 266"/>
                <a:gd name="T17" fmla="*/ 19 h 239"/>
                <a:gd name="T18" fmla="*/ 87 w 266"/>
                <a:gd name="T19" fmla="*/ 26 h 239"/>
                <a:gd name="T20" fmla="*/ 41 w 266"/>
                <a:gd name="T21" fmla="*/ 210 h 239"/>
                <a:gd name="T22" fmla="*/ 10 w 266"/>
                <a:gd name="T23" fmla="*/ 226 h 239"/>
                <a:gd name="T24" fmla="*/ 0 w 266"/>
                <a:gd name="T25" fmla="*/ 234 h 239"/>
                <a:gd name="T26" fmla="*/ 5 w 266"/>
                <a:gd name="T27" fmla="*/ 239 h 239"/>
                <a:gd name="T28" fmla="*/ 50 w 266"/>
                <a:gd name="T29" fmla="*/ 238 h 239"/>
                <a:gd name="T30" fmla="*/ 74 w 266"/>
                <a:gd name="T31" fmla="*/ 238 h 239"/>
                <a:gd name="T32" fmla="*/ 97 w 266"/>
                <a:gd name="T33" fmla="*/ 239 h 239"/>
                <a:gd name="T34" fmla="*/ 104 w 266"/>
                <a:gd name="T35" fmla="*/ 231 h 239"/>
                <a:gd name="T36" fmla="*/ 93 w 266"/>
                <a:gd name="T37" fmla="*/ 226 h 239"/>
                <a:gd name="T38" fmla="*/ 80 w 266"/>
                <a:gd name="T39" fmla="*/ 226 h 239"/>
                <a:gd name="T40" fmla="*/ 72 w 266"/>
                <a:gd name="T41" fmla="*/ 220 h 239"/>
                <a:gd name="T42" fmla="*/ 73 w 266"/>
                <a:gd name="T43" fmla="*/ 213 h 239"/>
                <a:gd name="T44" fmla="*/ 94 w 266"/>
                <a:gd name="T45" fmla="*/ 131 h 239"/>
                <a:gd name="T46" fmla="*/ 119 w 266"/>
                <a:gd name="T47" fmla="*/ 25 h 239"/>
                <a:gd name="T48" fmla="*/ 137 w 266"/>
                <a:gd name="T49" fmla="*/ 13 h 239"/>
                <a:gd name="T50" fmla="*/ 177 w 266"/>
                <a:gd name="T51" fmla="*/ 13 h 239"/>
                <a:gd name="T52" fmla="*/ 230 w 266"/>
                <a:gd name="T53" fmla="*/ 48 h 239"/>
                <a:gd name="T54" fmla="*/ 208 w 266"/>
                <a:gd name="T55" fmla="*/ 102 h 239"/>
                <a:gd name="T56" fmla="*/ 151 w 266"/>
                <a:gd name="T57" fmla="*/ 119 h 239"/>
                <a:gd name="T58" fmla="*/ 95 w 266"/>
                <a:gd name="T59" fmla="*/ 119 h 239"/>
                <a:gd name="T60" fmla="*/ 119 w 266"/>
                <a:gd name="T61" fmla="*/ 25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6" h="239">
                  <a:moveTo>
                    <a:pt x="94" y="131"/>
                  </a:moveTo>
                  <a:lnTo>
                    <a:pt x="157" y="131"/>
                  </a:lnTo>
                  <a:cubicBezTo>
                    <a:pt x="216" y="131"/>
                    <a:pt x="266" y="93"/>
                    <a:pt x="266" y="55"/>
                  </a:cubicBezTo>
                  <a:cubicBezTo>
                    <a:pt x="266" y="26"/>
                    <a:pt x="237" y="0"/>
                    <a:pt x="189" y="0"/>
                  </a:cubicBezTo>
                  <a:lnTo>
                    <a:pt x="67" y="0"/>
                  </a:lnTo>
                  <a:cubicBezTo>
                    <a:pt x="60" y="0"/>
                    <a:pt x="56" y="0"/>
                    <a:pt x="56" y="8"/>
                  </a:cubicBezTo>
                  <a:cubicBezTo>
                    <a:pt x="56" y="13"/>
                    <a:pt x="60" y="13"/>
                    <a:pt x="68" y="13"/>
                  </a:cubicBezTo>
                  <a:cubicBezTo>
                    <a:pt x="73" y="13"/>
                    <a:pt x="74" y="13"/>
                    <a:pt x="81" y="14"/>
                  </a:cubicBezTo>
                  <a:cubicBezTo>
                    <a:pt x="88" y="14"/>
                    <a:pt x="88" y="15"/>
                    <a:pt x="88" y="19"/>
                  </a:cubicBezTo>
                  <a:cubicBezTo>
                    <a:pt x="88" y="19"/>
                    <a:pt x="88" y="21"/>
                    <a:pt x="87" y="26"/>
                  </a:cubicBezTo>
                  <a:lnTo>
                    <a:pt x="41" y="210"/>
                  </a:lnTo>
                  <a:cubicBezTo>
                    <a:pt x="38" y="224"/>
                    <a:pt x="37" y="226"/>
                    <a:pt x="10" y="226"/>
                  </a:cubicBezTo>
                  <a:cubicBezTo>
                    <a:pt x="4" y="226"/>
                    <a:pt x="0" y="226"/>
                    <a:pt x="0" y="234"/>
                  </a:cubicBezTo>
                  <a:cubicBezTo>
                    <a:pt x="0" y="234"/>
                    <a:pt x="0" y="239"/>
                    <a:pt x="5" y="239"/>
                  </a:cubicBezTo>
                  <a:cubicBezTo>
                    <a:pt x="15" y="239"/>
                    <a:pt x="40" y="238"/>
                    <a:pt x="50" y="238"/>
                  </a:cubicBezTo>
                  <a:cubicBezTo>
                    <a:pt x="56" y="238"/>
                    <a:pt x="69" y="238"/>
                    <a:pt x="74" y="238"/>
                  </a:cubicBezTo>
                  <a:cubicBezTo>
                    <a:pt x="81" y="238"/>
                    <a:pt x="90" y="239"/>
                    <a:pt x="97" y="239"/>
                  </a:cubicBezTo>
                  <a:cubicBezTo>
                    <a:pt x="99" y="239"/>
                    <a:pt x="104" y="239"/>
                    <a:pt x="104" y="231"/>
                  </a:cubicBezTo>
                  <a:cubicBezTo>
                    <a:pt x="104" y="226"/>
                    <a:pt x="100" y="226"/>
                    <a:pt x="93" y="226"/>
                  </a:cubicBezTo>
                  <a:cubicBezTo>
                    <a:pt x="93" y="226"/>
                    <a:pt x="86" y="226"/>
                    <a:pt x="80" y="226"/>
                  </a:cubicBezTo>
                  <a:cubicBezTo>
                    <a:pt x="72" y="225"/>
                    <a:pt x="72" y="224"/>
                    <a:pt x="72" y="220"/>
                  </a:cubicBezTo>
                  <a:cubicBezTo>
                    <a:pt x="72" y="220"/>
                    <a:pt x="72" y="218"/>
                    <a:pt x="73" y="213"/>
                  </a:cubicBezTo>
                  <a:lnTo>
                    <a:pt x="94" y="131"/>
                  </a:lnTo>
                  <a:close/>
                  <a:moveTo>
                    <a:pt x="119" y="25"/>
                  </a:moveTo>
                  <a:cubicBezTo>
                    <a:pt x="122" y="14"/>
                    <a:pt x="122" y="13"/>
                    <a:pt x="137" y="13"/>
                  </a:cubicBezTo>
                  <a:lnTo>
                    <a:pt x="177" y="13"/>
                  </a:lnTo>
                  <a:cubicBezTo>
                    <a:pt x="210" y="13"/>
                    <a:pt x="230" y="23"/>
                    <a:pt x="230" y="48"/>
                  </a:cubicBezTo>
                  <a:cubicBezTo>
                    <a:pt x="230" y="58"/>
                    <a:pt x="226" y="86"/>
                    <a:pt x="208" y="102"/>
                  </a:cubicBezTo>
                  <a:cubicBezTo>
                    <a:pt x="196" y="113"/>
                    <a:pt x="176" y="119"/>
                    <a:pt x="151" y="119"/>
                  </a:cubicBezTo>
                  <a:lnTo>
                    <a:pt x="95" y="119"/>
                  </a:lnTo>
                  <a:lnTo>
                    <a:pt x="119" y="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70">
              <a:extLst>
                <a:ext uri="{FF2B5EF4-FFF2-40B4-BE49-F238E27FC236}">
                  <a16:creationId xmlns:a16="http://schemas.microsoft.com/office/drawing/2014/main" id="{54D2635F-EEC5-4CD8-B16A-432E707C453D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2970213" y="2711450"/>
              <a:ext cx="123825" cy="125413"/>
            </a:xfrm>
            <a:custGeom>
              <a:avLst/>
              <a:gdLst>
                <a:gd name="T0" fmla="*/ 222 w 273"/>
                <a:gd name="T1" fmla="*/ 42 h 246"/>
                <a:gd name="T2" fmla="*/ 265 w 273"/>
                <a:gd name="T3" fmla="*/ 13 h 246"/>
                <a:gd name="T4" fmla="*/ 273 w 273"/>
                <a:gd name="T5" fmla="*/ 5 h 246"/>
                <a:gd name="T6" fmla="*/ 268 w 273"/>
                <a:gd name="T7" fmla="*/ 0 h 246"/>
                <a:gd name="T8" fmla="*/ 240 w 273"/>
                <a:gd name="T9" fmla="*/ 2 h 246"/>
                <a:gd name="T10" fmla="*/ 204 w 273"/>
                <a:gd name="T11" fmla="*/ 0 h 246"/>
                <a:gd name="T12" fmla="*/ 197 w 273"/>
                <a:gd name="T13" fmla="*/ 8 h 246"/>
                <a:gd name="T14" fmla="*/ 203 w 273"/>
                <a:gd name="T15" fmla="*/ 13 h 246"/>
                <a:gd name="T16" fmla="*/ 218 w 273"/>
                <a:gd name="T17" fmla="*/ 23 h 246"/>
                <a:gd name="T18" fmla="*/ 211 w 273"/>
                <a:gd name="T19" fmla="*/ 37 h 246"/>
                <a:gd name="T20" fmla="*/ 97 w 273"/>
                <a:gd name="T21" fmla="*/ 206 h 246"/>
                <a:gd name="T22" fmla="*/ 65 w 273"/>
                <a:gd name="T23" fmla="*/ 28 h 246"/>
                <a:gd name="T24" fmla="*/ 64 w 273"/>
                <a:gd name="T25" fmla="*/ 22 h 246"/>
                <a:gd name="T26" fmla="*/ 86 w 273"/>
                <a:gd name="T27" fmla="*/ 13 h 246"/>
                <a:gd name="T28" fmla="*/ 97 w 273"/>
                <a:gd name="T29" fmla="*/ 5 h 246"/>
                <a:gd name="T30" fmla="*/ 91 w 273"/>
                <a:gd name="T31" fmla="*/ 0 h 246"/>
                <a:gd name="T32" fmla="*/ 46 w 273"/>
                <a:gd name="T33" fmla="*/ 2 h 246"/>
                <a:gd name="T34" fmla="*/ 7 w 273"/>
                <a:gd name="T35" fmla="*/ 0 h 246"/>
                <a:gd name="T36" fmla="*/ 0 w 273"/>
                <a:gd name="T37" fmla="*/ 8 h 246"/>
                <a:gd name="T38" fmla="*/ 9 w 273"/>
                <a:gd name="T39" fmla="*/ 13 h 246"/>
                <a:gd name="T40" fmla="*/ 31 w 273"/>
                <a:gd name="T41" fmla="*/ 24 h 246"/>
                <a:gd name="T42" fmla="*/ 69 w 273"/>
                <a:gd name="T43" fmla="*/ 237 h 246"/>
                <a:gd name="T44" fmla="*/ 77 w 273"/>
                <a:gd name="T45" fmla="*/ 246 h 246"/>
                <a:gd name="T46" fmla="*/ 89 w 273"/>
                <a:gd name="T47" fmla="*/ 238 h 246"/>
                <a:gd name="T48" fmla="*/ 222 w 273"/>
                <a:gd name="T49" fmla="*/ 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3" h="246">
                  <a:moveTo>
                    <a:pt x="222" y="42"/>
                  </a:moveTo>
                  <a:cubicBezTo>
                    <a:pt x="235" y="23"/>
                    <a:pt x="246" y="14"/>
                    <a:pt x="265" y="13"/>
                  </a:cubicBezTo>
                  <a:cubicBezTo>
                    <a:pt x="269" y="13"/>
                    <a:pt x="273" y="12"/>
                    <a:pt x="273" y="5"/>
                  </a:cubicBezTo>
                  <a:cubicBezTo>
                    <a:pt x="273" y="4"/>
                    <a:pt x="272" y="0"/>
                    <a:pt x="268" y="0"/>
                  </a:cubicBezTo>
                  <a:cubicBezTo>
                    <a:pt x="260" y="0"/>
                    <a:pt x="249" y="2"/>
                    <a:pt x="240" y="2"/>
                  </a:cubicBezTo>
                  <a:cubicBezTo>
                    <a:pt x="229" y="2"/>
                    <a:pt x="214" y="0"/>
                    <a:pt x="204" y="0"/>
                  </a:cubicBezTo>
                  <a:cubicBezTo>
                    <a:pt x="201" y="0"/>
                    <a:pt x="197" y="1"/>
                    <a:pt x="197" y="8"/>
                  </a:cubicBezTo>
                  <a:cubicBezTo>
                    <a:pt x="197" y="13"/>
                    <a:pt x="202" y="13"/>
                    <a:pt x="203" y="13"/>
                  </a:cubicBezTo>
                  <a:cubicBezTo>
                    <a:pt x="214" y="14"/>
                    <a:pt x="218" y="18"/>
                    <a:pt x="218" y="23"/>
                  </a:cubicBezTo>
                  <a:cubicBezTo>
                    <a:pt x="218" y="28"/>
                    <a:pt x="215" y="32"/>
                    <a:pt x="211" y="37"/>
                  </a:cubicBezTo>
                  <a:lnTo>
                    <a:pt x="97" y="206"/>
                  </a:lnTo>
                  <a:lnTo>
                    <a:pt x="65" y="28"/>
                  </a:lnTo>
                  <a:cubicBezTo>
                    <a:pt x="64" y="25"/>
                    <a:pt x="64" y="24"/>
                    <a:pt x="64" y="22"/>
                  </a:cubicBezTo>
                  <a:cubicBezTo>
                    <a:pt x="64" y="13"/>
                    <a:pt x="84" y="13"/>
                    <a:pt x="86" y="13"/>
                  </a:cubicBezTo>
                  <a:cubicBezTo>
                    <a:pt x="92" y="13"/>
                    <a:pt x="97" y="13"/>
                    <a:pt x="97" y="5"/>
                  </a:cubicBezTo>
                  <a:cubicBezTo>
                    <a:pt x="97" y="5"/>
                    <a:pt x="97" y="0"/>
                    <a:pt x="91" y="0"/>
                  </a:cubicBezTo>
                  <a:cubicBezTo>
                    <a:pt x="81" y="0"/>
                    <a:pt x="56" y="2"/>
                    <a:pt x="46" y="2"/>
                  </a:cubicBezTo>
                  <a:cubicBezTo>
                    <a:pt x="37" y="2"/>
                    <a:pt x="16" y="0"/>
                    <a:pt x="7" y="0"/>
                  </a:cubicBezTo>
                  <a:cubicBezTo>
                    <a:pt x="4" y="0"/>
                    <a:pt x="0" y="1"/>
                    <a:pt x="0" y="8"/>
                  </a:cubicBezTo>
                  <a:cubicBezTo>
                    <a:pt x="0" y="13"/>
                    <a:pt x="5" y="13"/>
                    <a:pt x="9" y="13"/>
                  </a:cubicBezTo>
                  <a:cubicBezTo>
                    <a:pt x="29" y="13"/>
                    <a:pt x="29" y="15"/>
                    <a:pt x="31" y="24"/>
                  </a:cubicBezTo>
                  <a:lnTo>
                    <a:pt x="69" y="237"/>
                  </a:lnTo>
                  <a:cubicBezTo>
                    <a:pt x="70" y="244"/>
                    <a:pt x="70" y="246"/>
                    <a:pt x="77" y="246"/>
                  </a:cubicBezTo>
                  <a:cubicBezTo>
                    <a:pt x="84" y="246"/>
                    <a:pt x="85" y="244"/>
                    <a:pt x="89" y="238"/>
                  </a:cubicBezTo>
                  <a:lnTo>
                    <a:pt x="222" y="4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9203751F-A1E3-49E5-8845-D7FD585832D8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119438" y="2724150"/>
              <a:ext cx="52388" cy="53975"/>
            </a:xfrm>
            <a:custGeom>
              <a:avLst/>
              <a:gdLst>
                <a:gd name="T0" fmla="*/ 61 w 114"/>
                <a:gd name="T1" fmla="*/ 47 h 108"/>
                <a:gd name="T2" fmla="*/ 66 w 114"/>
                <a:gd name="T3" fmla="*/ 8 h 108"/>
                <a:gd name="T4" fmla="*/ 57 w 114"/>
                <a:gd name="T5" fmla="*/ 0 h 108"/>
                <a:gd name="T6" fmla="*/ 49 w 114"/>
                <a:gd name="T7" fmla="*/ 8 h 108"/>
                <a:gd name="T8" fmla="*/ 53 w 114"/>
                <a:gd name="T9" fmla="*/ 47 h 108"/>
                <a:gd name="T10" fmla="*/ 14 w 114"/>
                <a:gd name="T11" fmla="*/ 24 h 108"/>
                <a:gd name="T12" fmla="*/ 9 w 114"/>
                <a:gd name="T13" fmla="*/ 22 h 108"/>
                <a:gd name="T14" fmla="*/ 0 w 114"/>
                <a:gd name="T15" fmla="*/ 31 h 108"/>
                <a:gd name="T16" fmla="*/ 6 w 114"/>
                <a:gd name="T17" fmla="*/ 39 h 108"/>
                <a:gd name="T18" fmla="*/ 47 w 114"/>
                <a:gd name="T19" fmla="*/ 54 h 108"/>
                <a:gd name="T20" fmla="*/ 6 w 114"/>
                <a:gd name="T21" fmla="*/ 69 h 108"/>
                <a:gd name="T22" fmla="*/ 0 w 114"/>
                <a:gd name="T23" fmla="*/ 77 h 108"/>
                <a:gd name="T24" fmla="*/ 9 w 114"/>
                <a:gd name="T25" fmla="*/ 86 h 108"/>
                <a:gd name="T26" fmla="*/ 53 w 114"/>
                <a:gd name="T27" fmla="*/ 61 h 108"/>
                <a:gd name="T28" fmla="*/ 49 w 114"/>
                <a:gd name="T29" fmla="*/ 100 h 108"/>
                <a:gd name="T30" fmla="*/ 57 w 114"/>
                <a:gd name="T31" fmla="*/ 108 h 108"/>
                <a:gd name="T32" fmla="*/ 66 w 114"/>
                <a:gd name="T33" fmla="*/ 100 h 108"/>
                <a:gd name="T34" fmla="*/ 61 w 114"/>
                <a:gd name="T35" fmla="*/ 61 h 108"/>
                <a:gd name="T36" fmla="*/ 101 w 114"/>
                <a:gd name="T37" fmla="*/ 84 h 108"/>
                <a:gd name="T38" fmla="*/ 106 w 114"/>
                <a:gd name="T39" fmla="*/ 86 h 108"/>
                <a:gd name="T40" fmla="*/ 114 w 114"/>
                <a:gd name="T41" fmla="*/ 77 h 108"/>
                <a:gd name="T42" fmla="*/ 109 w 114"/>
                <a:gd name="T43" fmla="*/ 69 h 108"/>
                <a:gd name="T44" fmla="*/ 67 w 114"/>
                <a:gd name="T45" fmla="*/ 54 h 108"/>
                <a:gd name="T46" fmla="*/ 108 w 114"/>
                <a:gd name="T47" fmla="*/ 39 h 108"/>
                <a:gd name="T48" fmla="*/ 114 w 114"/>
                <a:gd name="T49" fmla="*/ 31 h 108"/>
                <a:gd name="T50" fmla="*/ 106 w 114"/>
                <a:gd name="T51" fmla="*/ 22 h 108"/>
                <a:gd name="T52" fmla="*/ 100 w 114"/>
                <a:gd name="T53" fmla="*/ 24 h 108"/>
                <a:gd name="T54" fmla="*/ 61 w 114"/>
                <a:gd name="T55" fmla="*/ 4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108">
                  <a:moveTo>
                    <a:pt x="61" y="47"/>
                  </a:moveTo>
                  <a:cubicBezTo>
                    <a:pt x="62" y="42"/>
                    <a:pt x="66" y="11"/>
                    <a:pt x="66" y="8"/>
                  </a:cubicBezTo>
                  <a:cubicBezTo>
                    <a:pt x="66" y="4"/>
                    <a:pt x="62" y="0"/>
                    <a:pt x="57" y="0"/>
                  </a:cubicBezTo>
                  <a:cubicBezTo>
                    <a:pt x="52" y="0"/>
                    <a:pt x="49" y="4"/>
                    <a:pt x="49" y="8"/>
                  </a:cubicBezTo>
                  <a:cubicBezTo>
                    <a:pt x="49" y="11"/>
                    <a:pt x="52" y="42"/>
                    <a:pt x="53" y="47"/>
                  </a:cubicBezTo>
                  <a:lnTo>
                    <a:pt x="14" y="24"/>
                  </a:lnTo>
                  <a:cubicBezTo>
                    <a:pt x="12" y="23"/>
                    <a:pt x="11" y="22"/>
                    <a:pt x="9" y="22"/>
                  </a:cubicBezTo>
                  <a:cubicBezTo>
                    <a:pt x="5" y="22"/>
                    <a:pt x="0" y="26"/>
                    <a:pt x="0" y="31"/>
                  </a:cubicBezTo>
                  <a:cubicBezTo>
                    <a:pt x="0" y="35"/>
                    <a:pt x="3" y="38"/>
                    <a:pt x="6" y="39"/>
                  </a:cubicBezTo>
                  <a:cubicBezTo>
                    <a:pt x="19" y="44"/>
                    <a:pt x="33" y="49"/>
                    <a:pt x="47" y="54"/>
                  </a:cubicBezTo>
                  <a:cubicBezTo>
                    <a:pt x="33" y="59"/>
                    <a:pt x="11" y="67"/>
                    <a:pt x="6" y="69"/>
                  </a:cubicBezTo>
                  <a:cubicBezTo>
                    <a:pt x="5" y="70"/>
                    <a:pt x="0" y="71"/>
                    <a:pt x="0" y="77"/>
                  </a:cubicBezTo>
                  <a:cubicBezTo>
                    <a:pt x="0" y="82"/>
                    <a:pt x="5" y="86"/>
                    <a:pt x="9" y="86"/>
                  </a:cubicBezTo>
                  <a:cubicBezTo>
                    <a:pt x="12" y="86"/>
                    <a:pt x="19" y="81"/>
                    <a:pt x="53" y="61"/>
                  </a:cubicBezTo>
                  <a:cubicBezTo>
                    <a:pt x="52" y="66"/>
                    <a:pt x="49" y="97"/>
                    <a:pt x="49" y="100"/>
                  </a:cubicBezTo>
                  <a:cubicBezTo>
                    <a:pt x="49" y="104"/>
                    <a:pt x="52" y="108"/>
                    <a:pt x="57" y="108"/>
                  </a:cubicBezTo>
                  <a:cubicBezTo>
                    <a:pt x="62" y="108"/>
                    <a:pt x="66" y="104"/>
                    <a:pt x="66" y="100"/>
                  </a:cubicBezTo>
                  <a:cubicBezTo>
                    <a:pt x="66" y="97"/>
                    <a:pt x="62" y="65"/>
                    <a:pt x="61" y="61"/>
                  </a:cubicBezTo>
                  <a:lnTo>
                    <a:pt x="101" y="84"/>
                  </a:lnTo>
                  <a:cubicBezTo>
                    <a:pt x="102" y="85"/>
                    <a:pt x="103" y="86"/>
                    <a:pt x="106" y="86"/>
                  </a:cubicBezTo>
                  <a:cubicBezTo>
                    <a:pt x="110" y="86"/>
                    <a:pt x="114" y="82"/>
                    <a:pt x="114" y="77"/>
                  </a:cubicBezTo>
                  <a:cubicBezTo>
                    <a:pt x="114" y="73"/>
                    <a:pt x="112" y="70"/>
                    <a:pt x="109" y="69"/>
                  </a:cubicBezTo>
                  <a:cubicBezTo>
                    <a:pt x="95" y="64"/>
                    <a:pt x="81" y="59"/>
                    <a:pt x="67" y="54"/>
                  </a:cubicBezTo>
                  <a:cubicBezTo>
                    <a:pt x="81" y="49"/>
                    <a:pt x="104" y="41"/>
                    <a:pt x="108" y="39"/>
                  </a:cubicBezTo>
                  <a:cubicBezTo>
                    <a:pt x="110" y="38"/>
                    <a:pt x="114" y="37"/>
                    <a:pt x="114" y="31"/>
                  </a:cubicBezTo>
                  <a:cubicBezTo>
                    <a:pt x="114" y="26"/>
                    <a:pt x="110" y="22"/>
                    <a:pt x="106" y="22"/>
                  </a:cubicBezTo>
                  <a:cubicBezTo>
                    <a:pt x="103" y="22"/>
                    <a:pt x="102" y="23"/>
                    <a:pt x="100" y="24"/>
                  </a:cubicBezTo>
                  <a:lnTo>
                    <a:pt x="61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72">
              <a:extLst>
                <a:ext uri="{FF2B5EF4-FFF2-40B4-BE49-F238E27FC236}">
                  <a16:creationId xmlns:a16="http://schemas.microsoft.com/office/drawing/2014/main" id="{2122858C-0A65-489C-920A-93041E1739AC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233738" y="2579688"/>
              <a:ext cx="52388" cy="2540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50 h 499"/>
                <a:gd name="T16" fmla="*/ 33 w 116"/>
                <a:gd name="T17" fmla="*/ 406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6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73">
              <a:extLst>
                <a:ext uri="{FF2B5EF4-FFF2-40B4-BE49-F238E27FC236}">
                  <a16:creationId xmlns:a16="http://schemas.microsoft.com/office/drawing/2014/main" id="{F34B86B0-918C-4EDD-847A-830567F299DC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3305176" y="2659063"/>
              <a:ext cx="114300" cy="114300"/>
            </a:xfrm>
            <a:custGeom>
              <a:avLst/>
              <a:gdLst>
                <a:gd name="T0" fmla="*/ 152 w 248"/>
                <a:gd name="T1" fmla="*/ 70 h 226"/>
                <a:gd name="T2" fmla="*/ 202 w 248"/>
                <a:gd name="T3" fmla="*/ 11 h 226"/>
                <a:gd name="T4" fmla="*/ 226 w 248"/>
                <a:gd name="T5" fmla="*/ 17 h 226"/>
                <a:gd name="T6" fmla="*/ 203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6 w 248"/>
                <a:gd name="T19" fmla="*/ 77 h 226"/>
                <a:gd name="T20" fmla="*/ 22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3 w 248"/>
                <a:gd name="T33" fmla="*/ 209 h 226"/>
                <a:gd name="T34" fmla="*/ 46 w 248"/>
                <a:gd name="T35" fmla="*/ 182 h 226"/>
                <a:gd name="T36" fmla="*/ 28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7"/>
                  </a:cubicBezTo>
                  <a:cubicBezTo>
                    <a:pt x="16" y="82"/>
                    <a:pt x="21" y="82"/>
                    <a:pt x="22" y="82"/>
                  </a:cubicBezTo>
                  <a:cubicBezTo>
                    <a:pt x="26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3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74">
              <a:extLst>
                <a:ext uri="{FF2B5EF4-FFF2-40B4-BE49-F238E27FC236}">
                  <a16:creationId xmlns:a16="http://schemas.microsoft.com/office/drawing/2014/main" id="{F1CB4870-DD03-4DBB-AEE5-AB5250401532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3443288" y="2579688"/>
              <a:ext cx="52388" cy="254000"/>
            </a:xfrm>
            <a:custGeom>
              <a:avLst/>
              <a:gdLst>
                <a:gd name="T0" fmla="*/ 115 w 115"/>
                <a:gd name="T1" fmla="*/ 250 h 499"/>
                <a:gd name="T2" fmla="*/ 83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7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7" y="145"/>
                    <a:pt x="87" y="250"/>
                  </a:cubicBezTo>
                  <a:cubicBezTo>
                    <a:pt x="87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75">
              <a:extLst>
                <a:ext uri="{FF2B5EF4-FFF2-40B4-BE49-F238E27FC236}">
                  <a16:creationId xmlns:a16="http://schemas.microsoft.com/office/drawing/2014/main" id="{98EF62A9-EAFB-4776-8997-D6EC211917F5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3594101" y="2647950"/>
              <a:ext cx="152400" cy="107950"/>
            </a:xfrm>
            <a:custGeom>
              <a:avLst/>
              <a:gdLst>
                <a:gd name="T0" fmla="*/ 332 w 332"/>
                <a:gd name="T1" fmla="*/ 16 h 214"/>
                <a:gd name="T2" fmla="*/ 325 w 332"/>
                <a:gd name="T3" fmla="*/ 1 h 214"/>
                <a:gd name="T4" fmla="*/ 318 w 332"/>
                <a:gd name="T5" fmla="*/ 14 h 214"/>
                <a:gd name="T6" fmla="*/ 249 w 332"/>
                <a:gd name="T7" fmla="*/ 69 h 214"/>
                <a:gd name="T8" fmla="*/ 169 w 332"/>
                <a:gd name="T9" fmla="*/ 36 h 214"/>
                <a:gd name="T10" fmla="*/ 83 w 332"/>
                <a:gd name="T11" fmla="*/ 0 h 214"/>
                <a:gd name="T12" fmla="*/ 0 w 332"/>
                <a:gd name="T13" fmla="*/ 82 h 214"/>
                <a:gd name="T14" fmla="*/ 7 w 332"/>
                <a:gd name="T15" fmla="*/ 97 h 214"/>
                <a:gd name="T16" fmla="*/ 14 w 332"/>
                <a:gd name="T17" fmla="*/ 85 h 214"/>
                <a:gd name="T18" fmla="*/ 83 w 332"/>
                <a:gd name="T19" fmla="*/ 28 h 214"/>
                <a:gd name="T20" fmla="*/ 163 w 332"/>
                <a:gd name="T21" fmla="*/ 61 h 214"/>
                <a:gd name="T22" fmla="*/ 249 w 332"/>
                <a:gd name="T23" fmla="*/ 97 h 214"/>
                <a:gd name="T24" fmla="*/ 332 w 332"/>
                <a:gd name="T25" fmla="*/ 16 h 214"/>
                <a:gd name="T26" fmla="*/ 332 w 332"/>
                <a:gd name="T27" fmla="*/ 133 h 214"/>
                <a:gd name="T28" fmla="*/ 325 w 332"/>
                <a:gd name="T29" fmla="*/ 117 h 214"/>
                <a:gd name="T30" fmla="*/ 318 w 332"/>
                <a:gd name="T31" fmla="*/ 131 h 214"/>
                <a:gd name="T32" fmla="*/ 249 w 332"/>
                <a:gd name="T33" fmla="*/ 186 h 214"/>
                <a:gd name="T34" fmla="*/ 169 w 332"/>
                <a:gd name="T35" fmla="*/ 153 h 214"/>
                <a:gd name="T36" fmla="*/ 83 w 332"/>
                <a:gd name="T37" fmla="*/ 117 h 214"/>
                <a:gd name="T38" fmla="*/ 0 w 332"/>
                <a:gd name="T39" fmla="*/ 198 h 214"/>
                <a:gd name="T40" fmla="*/ 7 w 332"/>
                <a:gd name="T41" fmla="*/ 213 h 214"/>
                <a:gd name="T42" fmla="*/ 14 w 332"/>
                <a:gd name="T43" fmla="*/ 202 h 214"/>
                <a:gd name="T44" fmla="*/ 83 w 332"/>
                <a:gd name="T45" fmla="*/ 145 h 214"/>
                <a:gd name="T46" fmla="*/ 163 w 332"/>
                <a:gd name="T47" fmla="*/ 178 h 214"/>
                <a:gd name="T48" fmla="*/ 249 w 332"/>
                <a:gd name="T49" fmla="*/ 214 h 214"/>
                <a:gd name="T50" fmla="*/ 332 w 332"/>
                <a:gd name="T51" fmla="*/ 133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32" h="214">
                  <a:moveTo>
                    <a:pt x="332" y="16"/>
                  </a:moveTo>
                  <a:cubicBezTo>
                    <a:pt x="332" y="5"/>
                    <a:pt x="329" y="1"/>
                    <a:pt x="325" y="1"/>
                  </a:cubicBezTo>
                  <a:cubicBezTo>
                    <a:pt x="323" y="1"/>
                    <a:pt x="319" y="3"/>
                    <a:pt x="318" y="14"/>
                  </a:cubicBezTo>
                  <a:cubicBezTo>
                    <a:pt x="316" y="49"/>
                    <a:pt x="281" y="69"/>
                    <a:pt x="249" y="69"/>
                  </a:cubicBezTo>
                  <a:cubicBezTo>
                    <a:pt x="220" y="69"/>
                    <a:pt x="195" y="54"/>
                    <a:pt x="169" y="36"/>
                  </a:cubicBezTo>
                  <a:cubicBezTo>
                    <a:pt x="142" y="18"/>
                    <a:pt x="115" y="0"/>
                    <a:pt x="83" y="0"/>
                  </a:cubicBezTo>
                  <a:cubicBezTo>
                    <a:pt x="37" y="0"/>
                    <a:pt x="0" y="36"/>
                    <a:pt x="0" y="82"/>
                  </a:cubicBezTo>
                  <a:cubicBezTo>
                    <a:pt x="0" y="93"/>
                    <a:pt x="4" y="97"/>
                    <a:pt x="7" y="97"/>
                  </a:cubicBezTo>
                  <a:cubicBezTo>
                    <a:pt x="12" y="97"/>
                    <a:pt x="14" y="87"/>
                    <a:pt x="14" y="85"/>
                  </a:cubicBezTo>
                  <a:cubicBezTo>
                    <a:pt x="16" y="43"/>
                    <a:pt x="57" y="28"/>
                    <a:pt x="83" y="28"/>
                  </a:cubicBezTo>
                  <a:cubicBezTo>
                    <a:pt x="112" y="28"/>
                    <a:pt x="137" y="44"/>
                    <a:pt x="163" y="61"/>
                  </a:cubicBezTo>
                  <a:cubicBezTo>
                    <a:pt x="190" y="79"/>
                    <a:pt x="217" y="97"/>
                    <a:pt x="249" y="97"/>
                  </a:cubicBezTo>
                  <a:cubicBezTo>
                    <a:pt x="295" y="97"/>
                    <a:pt x="332" y="62"/>
                    <a:pt x="332" y="16"/>
                  </a:cubicBezTo>
                  <a:close/>
                  <a:moveTo>
                    <a:pt x="332" y="133"/>
                  </a:moveTo>
                  <a:cubicBezTo>
                    <a:pt x="332" y="118"/>
                    <a:pt x="326" y="117"/>
                    <a:pt x="325" y="117"/>
                  </a:cubicBezTo>
                  <a:cubicBezTo>
                    <a:pt x="323" y="117"/>
                    <a:pt x="319" y="120"/>
                    <a:pt x="318" y="131"/>
                  </a:cubicBezTo>
                  <a:cubicBezTo>
                    <a:pt x="316" y="165"/>
                    <a:pt x="281" y="186"/>
                    <a:pt x="249" y="186"/>
                  </a:cubicBezTo>
                  <a:cubicBezTo>
                    <a:pt x="220" y="186"/>
                    <a:pt x="195" y="170"/>
                    <a:pt x="169" y="153"/>
                  </a:cubicBezTo>
                  <a:cubicBezTo>
                    <a:pt x="142" y="135"/>
                    <a:pt x="115" y="117"/>
                    <a:pt x="83" y="117"/>
                  </a:cubicBezTo>
                  <a:cubicBezTo>
                    <a:pt x="37" y="117"/>
                    <a:pt x="0" y="152"/>
                    <a:pt x="0" y="198"/>
                  </a:cubicBezTo>
                  <a:cubicBezTo>
                    <a:pt x="0" y="209"/>
                    <a:pt x="4" y="213"/>
                    <a:pt x="7" y="213"/>
                  </a:cubicBezTo>
                  <a:cubicBezTo>
                    <a:pt x="12" y="213"/>
                    <a:pt x="14" y="204"/>
                    <a:pt x="14" y="202"/>
                  </a:cubicBezTo>
                  <a:cubicBezTo>
                    <a:pt x="16" y="160"/>
                    <a:pt x="57" y="145"/>
                    <a:pt x="83" y="145"/>
                  </a:cubicBezTo>
                  <a:cubicBezTo>
                    <a:pt x="112" y="145"/>
                    <a:pt x="137" y="160"/>
                    <a:pt x="163" y="178"/>
                  </a:cubicBezTo>
                  <a:cubicBezTo>
                    <a:pt x="190" y="196"/>
                    <a:pt x="217" y="214"/>
                    <a:pt x="249" y="214"/>
                  </a:cubicBezTo>
                  <a:cubicBezTo>
                    <a:pt x="296" y="214"/>
                    <a:pt x="332" y="177"/>
                    <a:pt x="332" y="1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76">
              <a:extLst>
                <a:ext uri="{FF2B5EF4-FFF2-40B4-BE49-F238E27FC236}">
                  <a16:creationId xmlns:a16="http://schemas.microsoft.com/office/drawing/2014/main" id="{79CABA4C-B9A2-4F22-A4CA-569FCC7937F7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3833813" y="2590800"/>
              <a:ext cx="134938" cy="185738"/>
            </a:xfrm>
            <a:custGeom>
              <a:avLst/>
              <a:gdLst>
                <a:gd name="T0" fmla="*/ 296 w 296"/>
                <a:gd name="T1" fmla="*/ 5 h 364"/>
                <a:gd name="T2" fmla="*/ 290 w 296"/>
                <a:gd name="T3" fmla="*/ 0 h 364"/>
                <a:gd name="T4" fmla="*/ 281 w 296"/>
                <a:gd name="T5" fmla="*/ 8 h 364"/>
                <a:gd name="T6" fmla="*/ 257 w 296"/>
                <a:gd name="T7" fmla="*/ 36 h 364"/>
                <a:gd name="T8" fmla="*/ 186 w 296"/>
                <a:gd name="T9" fmla="*/ 0 h 364"/>
                <a:gd name="T10" fmla="*/ 63 w 296"/>
                <a:gd name="T11" fmla="*/ 118 h 364"/>
                <a:gd name="T12" fmla="*/ 115 w 296"/>
                <a:gd name="T13" fmla="*/ 189 h 364"/>
                <a:gd name="T14" fmla="*/ 168 w 296"/>
                <a:gd name="T15" fmla="*/ 203 h 364"/>
                <a:gd name="T16" fmla="*/ 214 w 296"/>
                <a:gd name="T17" fmla="*/ 256 h 364"/>
                <a:gd name="T18" fmla="*/ 124 w 296"/>
                <a:gd name="T19" fmla="*/ 348 h 364"/>
                <a:gd name="T20" fmla="*/ 37 w 296"/>
                <a:gd name="T21" fmla="*/ 275 h 364"/>
                <a:gd name="T22" fmla="*/ 40 w 296"/>
                <a:gd name="T23" fmla="*/ 248 h 364"/>
                <a:gd name="T24" fmla="*/ 41 w 296"/>
                <a:gd name="T25" fmla="*/ 245 h 364"/>
                <a:gd name="T26" fmla="*/ 35 w 296"/>
                <a:gd name="T27" fmla="*/ 239 h 364"/>
                <a:gd name="T28" fmla="*/ 30 w 296"/>
                <a:gd name="T29" fmla="*/ 241 h 364"/>
                <a:gd name="T30" fmla="*/ 0 w 296"/>
                <a:gd name="T31" fmla="*/ 359 h 364"/>
                <a:gd name="T32" fmla="*/ 6 w 296"/>
                <a:gd name="T33" fmla="*/ 364 h 364"/>
                <a:gd name="T34" fmla="*/ 15 w 296"/>
                <a:gd name="T35" fmla="*/ 356 h 364"/>
                <a:gd name="T36" fmla="*/ 39 w 296"/>
                <a:gd name="T37" fmla="*/ 328 h 364"/>
                <a:gd name="T38" fmla="*/ 123 w 296"/>
                <a:gd name="T39" fmla="*/ 364 h 364"/>
                <a:gd name="T40" fmla="*/ 250 w 296"/>
                <a:gd name="T41" fmla="*/ 235 h 364"/>
                <a:gd name="T42" fmla="*/ 226 w 296"/>
                <a:gd name="T43" fmla="*/ 177 h 364"/>
                <a:gd name="T44" fmla="*/ 162 w 296"/>
                <a:gd name="T45" fmla="*/ 152 h 364"/>
                <a:gd name="T46" fmla="*/ 129 w 296"/>
                <a:gd name="T47" fmla="*/ 143 h 364"/>
                <a:gd name="T48" fmla="*/ 98 w 296"/>
                <a:gd name="T49" fmla="*/ 97 h 364"/>
                <a:gd name="T50" fmla="*/ 186 w 296"/>
                <a:gd name="T51" fmla="*/ 14 h 364"/>
                <a:gd name="T52" fmla="*/ 257 w 296"/>
                <a:gd name="T53" fmla="*/ 92 h 364"/>
                <a:gd name="T54" fmla="*/ 255 w 296"/>
                <a:gd name="T55" fmla="*/ 120 h 364"/>
                <a:gd name="T56" fmla="*/ 261 w 296"/>
                <a:gd name="T57" fmla="*/ 125 h 364"/>
                <a:gd name="T58" fmla="*/ 269 w 296"/>
                <a:gd name="T59" fmla="*/ 115 h 364"/>
                <a:gd name="T60" fmla="*/ 296 w 296"/>
                <a:gd name="T61" fmla="*/ 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364">
                  <a:moveTo>
                    <a:pt x="296" y="5"/>
                  </a:moveTo>
                  <a:cubicBezTo>
                    <a:pt x="296" y="4"/>
                    <a:pt x="295" y="0"/>
                    <a:pt x="290" y="0"/>
                  </a:cubicBezTo>
                  <a:cubicBezTo>
                    <a:pt x="288" y="0"/>
                    <a:pt x="287" y="1"/>
                    <a:pt x="281" y="8"/>
                  </a:cubicBezTo>
                  <a:lnTo>
                    <a:pt x="257" y="36"/>
                  </a:lnTo>
                  <a:cubicBezTo>
                    <a:pt x="244" y="13"/>
                    <a:pt x="219" y="0"/>
                    <a:pt x="186" y="0"/>
                  </a:cubicBezTo>
                  <a:cubicBezTo>
                    <a:pt x="123" y="0"/>
                    <a:pt x="63" y="58"/>
                    <a:pt x="63" y="118"/>
                  </a:cubicBezTo>
                  <a:cubicBezTo>
                    <a:pt x="63" y="159"/>
                    <a:pt x="89" y="182"/>
                    <a:pt x="115" y="189"/>
                  </a:cubicBezTo>
                  <a:lnTo>
                    <a:pt x="168" y="203"/>
                  </a:lnTo>
                  <a:cubicBezTo>
                    <a:pt x="187" y="208"/>
                    <a:pt x="214" y="215"/>
                    <a:pt x="214" y="256"/>
                  </a:cubicBezTo>
                  <a:cubicBezTo>
                    <a:pt x="214" y="301"/>
                    <a:pt x="173" y="348"/>
                    <a:pt x="124" y="348"/>
                  </a:cubicBezTo>
                  <a:cubicBezTo>
                    <a:pt x="92" y="348"/>
                    <a:pt x="37" y="337"/>
                    <a:pt x="37" y="275"/>
                  </a:cubicBezTo>
                  <a:cubicBezTo>
                    <a:pt x="37" y="263"/>
                    <a:pt x="40" y="251"/>
                    <a:pt x="40" y="248"/>
                  </a:cubicBezTo>
                  <a:cubicBezTo>
                    <a:pt x="41" y="246"/>
                    <a:pt x="41" y="246"/>
                    <a:pt x="41" y="245"/>
                  </a:cubicBezTo>
                  <a:cubicBezTo>
                    <a:pt x="41" y="240"/>
                    <a:pt x="38" y="239"/>
                    <a:pt x="35" y="239"/>
                  </a:cubicBezTo>
                  <a:cubicBezTo>
                    <a:pt x="33" y="239"/>
                    <a:pt x="32" y="240"/>
                    <a:pt x="30" y="241"/>
                  </a:cubicBezTo>
                  <a:cubicBezTo>
                    <a:pt x="28" y="243"/>
                    <a:pt x="0" y="357"/>
                    <a:pt x="0" y="359"/>
                  </a:cubicBezTo>
                  <a:cubicBezTo>
                    <a:pt x="0" y="362"/>
                    <a:pt x="3" y="364"/>
                    <a:pt x="6" y="364"/>
                  </a:cubicBezTo>
                  <a:cubicBezTo>
                    <a:pt x="8" y="364"/>
                    <a:pt x="9" y="363"/>
                    <a:pt x="15" y="356"/>
                  </a:cubicBezTo>
                  <a:lnTo>
                    <a:pt x="39" y="328"/>
                  </a:lnTo>
                  <a:cubicBezTo>
                    <a:pt x="60" y="357"/>
                    <a:pt x="94" y="364"/>
                    <a:pt x="123" y="364"/>
                  </a:cubicBezTo>
                  <a:cubicBezTo>
                    <a:pt x="191" y="364"/>
                    <a:pt x="250" y="297"/>
                    <a:pt x="250" y="235"/>
                  </a:cubicBezTo>
                  <a:cubicBezTo>
                    <a:pt x="250" y="201"/>
                    <a:pt x="233" y="184"/>
                    <a:pt x="226" y="177"/>
                  </a:cubicBezTo>
                  <a:cubicBezTo>
                    <a:pt x="214" y="165"/>
                    <a:pt x="207" y="163"/>
                    <a:pt x="162" y="152"/>
                  </a:cubicBezTo>
                  <a:cubicBezTo>
                    <a:pt x="151" y="149"/>
                    <a:pt x="133" y="144"/>
                    <a:pt x="129" y="143"/>
                  </a:cubicBezTo>
                  <a:cubicBezTo>
                    <a:pt x="115" y="138"/>
                    <a:pt x="98" y="124"/>
                    <a:pt x="98" y="97"/>
                  </a:cubicBezTo>
                  <a:cubicBezTo>
                    <a:pt x="98" y="57"/>
                    <a:pt x="138" y="14"/>
                    <a:pt x="186" y="14"/>
                  </a:cubicBezTo>
                  <a:cubicBezTo>
                    <a:pt x="227" y="14"/>
                    <a:pt x="257" y="36"/>
                    <a:pt x="257" y="92"/>
                  </a:cubicBezTo>
                  <a:cubicBezTo>
                    <a:pt x="257" y="108"/>
                    <a:pt x="255" y="117"/>
                    <a:pt x="255" y="120"/>
                  </a:cubicBezTo>
                  <a:cubicBezTo>
                    <a:pt x="255" y="120"/>
                    <a:pt x="255" y="125"/>
                    <a:pt x="261" y="125"/>
                  </a:cubicBezTo>
                  <a:cubicBezTo>
                    <a:pt x="266" y="125"/>
                    <a:pt x="267" y="123"/>
                    <a:pt x="269" y="115"/>
                  </a:cubicBezTo>
                  <a:lnTo>
                    <a:pt x="296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77">
              <a:extLst>
                <a:ext uri="{FF2B5EF4-FFF2-40B4-BE49-F238E27FC236}">
                  <a16:creationId xmlns:a16="http://schemas.microsoft.com/office/drawing/2014/main" id="{531E4D68-559D-41B1-B883-96749C60F505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973513" y="2687638"/>
              <a:ext cx="125413" cy="123825"/>
            </a:xfrm>
            <a:custGeom>
              <a:avLst/>
              <a:gdLst>
                <a:gd name="T0" fmla="*/ 222 w 273"/>
                <a:gd name="T1" fmla="*/ 41 h 245"/>
                <a:gd name="T2" fmla="*/ 265 w 273"/>
                <a:gd name="T3" fmla="*/ 12 h 245"/>
                <a:gd name="T4" fmla="*/ 273 w 273"/>
                <a:gd name="T5" fmla="*/ 5 h 245"/>
                <a:gd name="T6" fmla="*/ 268 w 273"/>
                <a:gd name="T7" fmla="*/ 0 h 245"/>
                <a:gd name="T8" fmla="*/ 240 w 273"/>
                <a:gd name="T9" fmla="*/ 1 h 245"/>
                <a:gd name="T10" fmla="*/ 204 w 273"/>
                <a:gd name="T11" fmla="*/ 0 h 245"/>
                <a:gd name="T12" fmla="*/ 197 w 273"/>
                <a:gd name="T13" fmla="*/ 7 h 245"/>
                <a:gd name="T14" fmla="*/ 203 w 273"/>
                <a:gd name="T15" fmla="*/ 12 h 245"/>
                <a:gd name="T16" fmla="*/ 217 w 273"/>
                <a:gd name="T17" fmla="*/ 23 h 245"/>
                <a:gd name="T18" fmla="*/ 211 w 273"/>
                <a:gd name="T19" fmla="*/ 36 h 245"/>
                <a:gd name="T20" fmla="*/ 97 w 273"/>
                <a:gd name="T21" fmla="*/ 206 h 245"/>
                <a:gd name="T22" fmla="*/ 65 w 273"/>
                <a:gd name="T23" fmla="*/ 27 h 245"/>
                <a:gd name="T24" fmla="*/ 64 w 273"/>
                <a:gd name="T25" fmla="*/ 22 h 245"/>
                <a:gd name="T26" fmla="*/ 86 w 273"/>
                <a:gd name="T27" fmla="*/ 12 h 245"/>
                <a:gd name="T28" fmla="*/ 97 w 273"/>
                <a:gd name="T29" fmla="*/ 5 h 245"/>
                <a:gd name="T30" fmla="*/ 91 w 273"/>
                <a:gd name="T31" fmla="*/ 0 h 245"/>
                <a:gd name="T32" fmla="*/ 46 w 273"/>
                <a:gd name="T33" fmla="*/ 1 h 245"/>
                <a:gd name="T34" fmla="*/ 7 w 273"/>
                <a:gd name="T35" fmla="*/ 0 h 245"/>
                <a:gd name="T36" fmla="*/ 0 w 273"/>
                <a:gd name="T37" fmla="*/ 7 h 245"/>
                <a:gd name="T38" fmla="*/ 9 w 273"/>
                <a:gd name="T39" fmla="*/ 12 h 245"/>
                <a:gd name="T40" fmla="*/ 31 w 273"/>
                <a:gd name="T41" fmla="*/ 24 h 245"/>
                <a:gd name="T42" fmla="*/ 69 w 273"/>
                <a:gd name="T43" fmla="*/ 236 h 245"/>
                <a:gd name="T44" fmla="*/ 77 w 273"/>
                <a:gd name="T45" fmla="*/ 245 h 245"/>
                <a:gd name="T46" fmla="*/ 89 w 273"/>
                <a:gd name="T47" fmla="*/ 238 h 245"/>
                <a:gd name="T48" fmla="*/ 222 w 273"/>
                <a:gd name="T49" fmla="*/ 41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73" h="245">
                  <a:moveTo>
                    <a:pt x="222" y="41"/>
                  </a:moveTo>
                  <a:cubicBezTo>
                    <a:pt x="235" y="23"/>
                    <a:pt x="246" y="14"/>
                    <a:pt x="265" y="12"/>
                  </a:cubicBezTo>
                  <a:cubicBezTo>
                    <a:pt x="269" y="12"/>
                    <a:pt x="273" y="12"/>
                    <a:pt x="273" y="5"/>
                  </a:cubicBezTo>
                  <a:cubicBezTo>
                    <a:pt x="273" y="4"/>
                    <a:pt x="272" y="0"/>
                    <a:pt x="268" y="0"/>
                  </a:cubicBezTo>
                  <a:cubicBezTo>
                    <a:pt x="260" y="0"/>
                    <a:pt x="249" y="1"/>
                    <a:pt x="240" y="1"/>
                  </a:cubicBezTo>
                  <a:cubicBezTo>
                    <a:pt x="229" y="1"/>
                    <a:pt x="214" y="0"/>
                    <a:pt x="204" y="0"/>
                  </a:cubicBezTo>
                  <a:cubicBezTo>
                    <a:pt x="201" y="0"/>
                    <a:pt x="197" y="1"/>
                    <a:pt x="197" y="7"/>
                  </a:cubicBezTo>
                  <a:cubicBezTo>
                    <a:pt x="197" y="12"/>
                    <a:pt x="202" y="12"/>
                    <a:pt x="203" y="12"/>
                  </a:cubicBezTo>
                  <a:cubicBezTo>
                    <a:pt x="214" y="13"/>
                    <a:pt x="217" y="17"/>
                    <a:pt x="217" y="23"/>
                  </a:cubicBezTo>
                  <a:cubicBezTo>
                    <a:pt x="217" y="27"/>
                    <a:pt x="215" y="31"/>
                    <a:pt x="211" y="36"/>
                  </a:cubicBezTo>
                  <a:lnTo>
                    <a:pt x="97" y="206"/>
                  </a:lnTo>
                  <a:lnTo>
                    <a:pt x="65" y="27"/>
                  </a:lnTo>
                  <a:cubicBezTo>
                    <a:pt x="64" y="24"/>
                    <a:pt x="64" y="23"/>
                    <a:pt x="64" y="22"/>
                  </a:cubicBezTo>
                  <a:cubicBezTo>
                    <a:pt x="64" y="12"/>
                    <a:pt x="84" y="12"/>
                    <a:pt x="86" y="12"/>
                  </a:cubicBezTo>
                  <a:cubicBezTo>
                    <a:pt x="92" y="12"/>
                    <a:pt x="97" y="12"/>
                    <a:pt x="97" y="5"/>
                  </a:cubicBezTo>
                  <a:cubicBezTo>
                    <a:pt x="97" y="4"/>
                    <a:pt x="96" y="0"/>
                    <a:pt x="91" y="0"/>
                  </a:cubicBezTo>
                  <a:cubicBezTo>
                    <a:pt x="81" y="0"/>
                    <a:pt x="56" y="1"/>
                    <a:pt x="46" y="1"/>
                  </a:cubicBezTo>
                  <a:cubicBezTo>
                    <a:pt x="37" y="1"/>
                    <a:pt x="16" y="0"/>
                    <a:pt x="7" y="0"/>
                  </a:cubicBezTo>
                  <a:cubicBezTo>
                    <a:pt x="4" y="0"/>
                    <a:pt x="0" y="1"/>
                    <a:pt x="0" y="7"/>
                  </a:cubicBezTo>
                  <a:cubicBezTo>
                    <a:pt x="0" y="12"/>
                    <a:pt x="5" y="12"/>
                    <a:pt x="9" y="12"/>
                  </a:cubicBezTo>
                  <a:cubicBezTo>
                    <a:pt x="28" y="12"/>
                    <a:pt x="29" y="14"/>
                    <a:pt x="31" y="24"/>
                  </a:cubicBezTo>
                  <a:lnTo>
                    <a:pt x="69" y="236"/>
                  </a:lnTo>
                  <a:cubicBezTo>
                    <a:pt x="70" y="243"/>
                    <a:pt x="70" y="245"/>
                    <a:pt x="77" y="245"/>
                  </a:cubicBezTo>
                  <a:cubicBezTo>
                    <a:pt x="83" y="245"/>
                    <a:pt x="85" y="243"/>
                    <a:pt x="89" y="238"/>
                  </a:cubicBezTo>
                  <a:lnTo>
                    <a:pt x="222" y="4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78">
              <a:extLst>
                <a:ext uri="{FF2B5EF4-FFF2-40B4-BE49-F238E27FC236}">
                  <a16:creationId xmlns:a16="http://schemas.microsoft.com/office/drawing/2014/main" id="{0D258179-FD80-4187-B362-E0954DC8AB8C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124326" y="2698750"/>
              <a:ext cx="52388" cy="53975"/>
            </a:xfrm>
            <a:custGeom>
              <a:avLst/>
              <a:gdLst>
                <a:gd name="T0" fmla="*/ 61 w 114"/>
                <a:gd name="T1" fmla="*/ 47 h 107"/>
                <a:gd name="T2" fmla="*/ 66 w 114"/>
                <a:gd name="T3" fmla="*/ 8 h 107"/>
                <a:gd name="T4" fmla="*/ 57 w 114"/>
                <a:gd name="T5" fmla="*/ 0 h 107"/>
                <a:gd name="T6" fmla="*/ 48 w 114"/>
                <a:gd name="T7" fmla="*/ 8 h 107"/>
                <a:gd name="T8" fmla="*/ 53 w 114"/>
                <a:gd name="T9" fmla="*/ 47 h 107"/>
                <a:gd name="T10" fmla="*/ 14 w 114"/>
                <a:gd name="T11" fmla="*/ 24 h 107"/>
                <a:gd name="T12" fmla="*/ 9 w 114"/>
                <a:gd name="T13" fmla="*/ 21 h 107"/>
                <a:gd name="T14" fmla="*/ 0 w 114"/>
                <a:gd name="T15" fmla="*/ 31 h 107"/>
                <a:gd name="T16" fmla="*/ 5 w 114"/>
                <a:gd name="T17" fmla="*/ 38 h 107"/>
                <a:gd name="T18" fmla="*/ 47 w 114"/>
                <a:gd name="T19" fmla="*/ 53 h 107"/>
                <a:gd name="T20" fmla="*/ 6 w 114"/>
                <a:gd name="T21" fmla="*/ 69 h 107"/>
                <a:gd name="T22" fmla="*/ 0 w 114"/>
                <a:gd name="T23" fmla="*/ 76 h 107"/>
                <a:gd name="T24" fmla="*/ 9 w 114"/>
                <a:gd name="T25" fmla="*/ 85 h 107"/>
                <a:gd name="T26" fmla="*/ 53 w 114"/>
                <a:gd name="T27" fmla="*/ 60 h 107"/>
                <a:gd name="T28" fmla="*/ 48 w 114"/>
                <a:gd name="T29" fmla="*/ 99 h 107"/>
                <a:gd name="T30" fmla="*/ 57 w 114"/>
                <a:gd name="T31" fmla="*/ 107 h 107"/>
                <a:gd name="T32" fmla="*/ 66 w 114"/>
                <a:gd name="T33" fmla="*/ 99 h 107"/>
                <a:gd name="T34" fmla="*/ 61 w 114"/>
                <a:gd name="T35" fmla="*/ 60 h 107"/>
                <a:gd name="T36" fmla="*/ 101 w 114"/>
                <a:gd name="T37" fmla="*/ 84 h 107"/>
                <a:gd name="T38" fmla="*/ 105 w 114"/>
                <a:gd name="T39" fmla="*/ 85 h 107"/>
                <a:gd name="T40" fmla="*/ 114 w 114"/>
                <a:gd name="T41" fmla="*/ 76 h 107"/>
                <a:gd name="T42" fmla="*/ 109 w 114"/>
                <a:gd name="T43" fmla="*/ 69 h 107"/>
                <a:gd name="T44" fmla="*/ 67 w 114"/>
                <a:gd name="T45" fmla="*/ 54 h 107"/>
                <a:gd name="T46" fmla="*/ 108 w 114"/>
                <a:gd name="T47" fmla="*/ 38 h 107"/>
                <a:gd name="T48" fmla="*/ 114 w 114"/>
                <a:gd name="T49" fmla="*/ 31 h 107"/>
                <a:gd name="T50" fmla="*/ 105 w 114"/>
                <a:gd name="T51" fmla="*/ 21 h 107"/>
                <a:gd name="T52" fmla="*/ 100 w 114"/>
                <a:gd name="T53" fmla="*/ 24 h 107"/>
                <a:gd name="T54" fmla="*/ 61 w 114"/>
                <a:gd name="T55" fmla="*/ 4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14" h="107">
                  <a:moveTo>
                    <a:pt x="61" y="47"/>
                  </a:moveTo>
                  <a:cubicBezTo>
                    <a:pt x="62" y="42"/>
                    <a:pt x="66" y="10"/>
                    <a:pt x="66" y="8"/>
                  </a:cubicBezTo>
                  <a:cubicBezTo>
                    <a:pt x="66" y="3"/>
                    <a:pt x="62" y="0"/>
                    <a:pt x="57" y="0"/>
                  </a:cubicBezTo>
                  <a:cubicBezTo>
                    <a:pt x="52" y="0"/>
                    <a:pt x="48" y="4"/>
                    <a:pt x="48" y="8"/>
                  </a:cubicBezTo>
                  <a:cubicBezTo>
                    <a:pt x="48" y="10"/>
                    <a:pt x="52" y="42"/>
                    <a:pt x="53" y="47"/>
                  </a:cubicBezTo>
                  <a:lnTo>
                    <a:pt x="14" y="24"/>
                  </a:lnTo>
                  <a:cubicBezTo>
                    <a:pt x="12" y="22"/>
                    <a:pt x="11" y="21"/>
                    <a:pt x="9" y="21"/>
                  </a:cubicBezTo>
                  <a:cubicBezTo>
                    <a:pt x="5" y="21"/>
                    <a:pt x="0" y="25"/>
                    <a:pt x="0" y="31"/>
                  </a:cubicBezTo>
                  <a:cubicBezTo>
                    <a:pt x="0" y="35"/>
                    <a:pt x="3" y="37"/>
                    <a:pt x="5" y="38"/>
                  </a:cubicBezTo>
                  <a:cubicBezTo>
                    <a:pt x="19" y="44"/>
                    <a:pt x="33" y="49"/>
                    <a:pt x="47" y="53"/>
                  </a:cubicBezTo>
                  <a:cubicBezTo>
                    <a:pt x="33" y="59"/>
                    <a:pt x="10" y="67"/>
                    <a:pt x="6" y="69"/>
                  </a:cubicBezTo>
                  <a:cubicBezTo>
                    <a:pt x="4" y="69"/>
                    <a:pt x="0" y="71"/>
                    <a:pt x="0" y="76"/>
                  </a:cubicBezTo>
                  <a:cubicBezTo>
                    <a:pt x="0" y="82"/>
                    <a:pt x="5" y="85"/>
                    <a:pt x="9" y="85"/>
                  </a:cubicBezTo>
                  <a:cubicBezTo>
                    <a:pt x="11" y="85"/>
                    <a:pt x="19" y="81"/>
                    <a:pt x="53" y="60"/>
                  </a:cubicBezTo>
                  <a:cubicBezTo>
                    <a:pt x="52" y="65"/>
                    <a:pt x="48" y="97"/>
                    <a:pt x="48" y="99"/>
                  </a:cubicBezTo>
                  <a:cubicBezTo>
                    <a:pt x="48" y="103"/>
                    <a:pt x="52" y="107"/>
                    <a:pt x="57" y="107"/>
                  </a:cubicBezTo>
                  <a:cubicBezTo>
                    <a:pt x="62" y="107"/>
                    <a:pt x="66" y="104"/>
                    <a:pt x="66" y="99"/>
                  </a:cubicBezTo>
                  <a:cubicBezTo>
                    <a:pt x="66" y="97"/>
                    <a:pt x="62" y="65"/>
                    <a:pt x="61" y="60"/>
                  </a:cubicBezTo>
                  <a:lnTo>
                    <a:pt x="101" y="84"/>
                  </a:lnTo>
                  <a:cubicBezTo>
                    <a:pt x="102" y="85"/>
                    <a:pt x="103" y="85"/>
                    <a:pt x="105" y="85"/>
                  </a:cubicBezTo>
                  <a:cubicBezTo>
                    <a:pt x="109" y="85"/>
                    <a:pt x="114" y="82"/>
                    <a:pt x="114" y="76"/>
                  </a:cubicBezTo>
                  <a:cubicBezTo>
                    <a:pt x="114" y="72"/>
                    <a:pt x="111" y="70"/>
                    <a:pt x="109" y="69"/>
                  </a:cubicBezTo>
                  <a:cubicBezTo>
                    <a:pt x="95" y="63"/>
                    <a:pt x="81" y="58"/>
                    <a:pt x="67" y="54"/>
                  </a:cubicBezTo>
                  <a:cubicBezTo>
                    <a:pt x="81" y="48"/>
                    <a:pt x="104" y="40"/>
                    <a:pt x="108" y="38"/>
                  </a:cubicBezTo>
                  <a:cubicBezTo>
                    <a:pt x="110" y="38"/>
                    <a:pt x="114" y="36"/>
                    <a:pt x="114" y="31"/>
                  </a:cubicBezTo>
                  <a:cubicBezTo>
                    <a:pt x="114" y="25"/>
                    <a:pt x="109" y="21"/>
                    <a:pt x="105" y="21"/>
                  </a:cubicBezTo>
                  <a:cubicBezTo>
                    <a:pt x="103" y="21"/>
                    <a:pt x="102" y="22"/>
                    <a:pt x="100" y="24"/>
                  </a:cubicBezTo>
                  <a:lnTo>
                    <a:pt x="61" y="4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79">
              <a:extLst>
                <a:ext uri="{FF2B5EF4-FFF2-40B4-BE49-F238E27FC236}">
                  <a16:creationId xmlns:a16="http://schemas.microsoft.com/office/drawing/2014/main" id="{4DAAEE12-BFAC-4C41-BA06-8FF4D4EDFE85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237038" y="2579688"/>
              <a:ext cx="53975" cy="2540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50 h 499"/>
                <a:gd name="T6" fmla="*/ 109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50 h 499"/>
                <a:gd name="T16" fmla="*/ 33 w 116"/>
                <a:gd name="T17" fmla="*/ 406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3"/>
                    <a:pt x="116" y="492"/>
                    <a:pt x="107" y="483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50"/>
                  </a:cubicBezTo>
                  <a:cubicBezTo>
                    <a:pt x="0" y="289"/>
                    <a:pt x="6" y="349"/>
                    <a:pt x="33" y="406"/>
                  </a:cubicBezTo>
                  <a:cubicBezTo>
                    <a:pt x="63" y="467"/>
                    <a:pt x="106" y="499"/>
                    <a:pt x="111" y="499"/>
                  </a:cubicBezTo>
                  <a:cubicBezTo>
                    <a:pt x="114" y="499"/>
                    <a:pt x="116" y="498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80">
              <a:extLst>
                <a:ext uri="{FF2B5EF4-FFF2-40B4-BE49-F238E27FC236}">
                  <a16:creationId xmlns:a16="http://schemas.microsoft.com/office/drawing/2014/main" id="{F34F95CB-20C8-4A34-99C7-103493E66649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4310063" y="2659063"/>
              <a:ext cx="112713" cy="11430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2 w 248"/>
                <a:gd name="T13" fmla="*/ 0 h 226"/>
                <a:gd name="T14" fmla="*/ 150 w 248"/>
                <a:gd name="T15" fmla="*/ 38 h 226"/>
                <a:gd name="T16" fmla="*/ 96 w 248"/>
                <a:gd name="T17" fmla="*/ 0 h 226"/>
                <a:gd name="T18" fmla="*/ 15 w 248"/>
                <a:gd name="T19" fmla="*/ 77 h 226"/>
                <a:gd name="T20" fmla="*/ 21 w 248"/>
                <a:gd name="T21" fmla="*/ 82 h 226"/>
                <a:gd name="T22" fmla="*/ 28 w 248"/>
                <a:gd name="T23" fmla="*/ 76 h 226"/>
                <a:gd name="T24" fmla="*/ 95 w 248"/>
                <a:gd name="T25" fmla="*/ 11 h 226"/>
                <a:gd name="T26" fmla="*/ 122 w 248"/>
                <a:gd name="T27" fmla="*/ 44 h 226"/>
                <a:gd name="T28" fmla="*/ 95 w 248"/>
                <a:gd name="T29" fmla="*/ 163 h 226"/>
                <a:gd name="T30" fmla="*/ 47 w 248"/>
                <a:gd name="T31" fmla="*/ 215 h 226"/>
                <a:gd name="T32" fmla="*/ 22 w 248"/>
                <a:gd name="T33" fmla="*/ 209 h 226"/>
                <a:gd name="T34" fmla="*/ 46 w 248"/>
                <a:gd name="T35" fmla="*/ 182 h 226"/>
                <a:gd name="T36" fmla="*/ 27 w 248"/>
                <a:gd name="T37" fmla="*/ 164 h 226"/>
                <a:gd name="T38" fmla="*/ 0 w 248"/>
                <a:gd name="T39" fmla="*/ 193 h 226"/>
                <a:gd name="T40" fmla="*/ 47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3 w 248"/>
                <a:gd name="T47" fmla="*/ 149 h 226"/>
                <a:gd name="T48" fmla="*/ 227 w 248"/>
                <a:gd name="T49" fmla="*/ 144 h 226"/>
                <a:gd name="T50" fmla="*/ 220 w 248"/>
                <a:gd name="T51" fmla="*/ 150 h 226"/>
                <a:gd name="T52" fmla="*/ 154 w 248"/>
                <a:gd name="T53" fmla="*/ 215 h 226"/>
                <a:gd name="T54" fmla="*/ 127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4" y="11"/>
                    <a:pt x="216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8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9" y="0"/>
                    <a:pt x="202" y="0"/>
                  </a:cubicBezTo>
                  <a:cubicBezTo>
                    <a:pt x="173" y="0"/>
                    <a:pt x="155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5" y="64"/>
                    <a:pt x="15" y="77"/>
                  </a:cubicBezTo>
                  <a:cubicBezTo>
                    <a:pt x="15" y="82"/>
                    <a:pt x="20" y="82"/>
                    <a:pt x="21" y="82"/>
                  </a:cubicBezTo>
                  <a:cubicBezTo>
                    <a:pt x="25" y="82"/>
                    <a:pt x="27" y="81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69" y="215"/>
                    <a:pt x="47" y="215"/>
                  </a:cubicBezTo>
                  <a:cubicBezTo>
                    <a:pt x="44" y="215"/>
                    <a:pt x="33" y="215"/>
                    <a:pt x="22" y="209"/>
                  </a:cubicBezTo>
                  <a:cubicBezTo>
                    <a:pt x="35" y="206"/>
                    <a:pt x="46" y="196"/>
                    <a:pt x="46" y="182"/>
                  </a:cubicBezTo>
                  <a:cubicBezTo>
                    <a:pt x="46" y="168"/>
                    <a:pt x="35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7"/>
                    <a:pt x="123" y="226"/>
                    <a:pt x="153" y="226"/>
                  </a:cubicBezTo>
                  <a:cubicBezTo>
                    <a:pt x="204" y="226"/>
                    <a:pt x="233" y="162"/>
                    <a:pt x="233" y="149"/>
                  </a:cubicBezTo>
                  <a:cubicBezTo>
                    <a:pt x="233" y="144"/>
                    <a:pt x="228" y="144"/>
                    <a:pt x="227" y="144"/>
                  </a:cubicBezTo>
                  <a:cubicBezTo>
                    <a:pt x="222" y="144"/>
                    <a:pt x="221" y="146"/>
                    <a:pt x="220" y="150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81">
              <a:extLst>
                <a:ext uri="{FF2B5EF4-FFF2-40B4-BE49-F238E27FC236}">
                  <a16:creationId xmlns:a16="http://schemas.microsoft.com/office/drawing/2014/main" id="{5528B9F1-361A-48A0-AF57-2A7BDA9A8AAA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446588" y="2579688"/>
              <a:ext cx="52388" cy="254000"/>
            </a:xfrm>
            <a:custGeom>
              <a:avLst/>
              <a:gdLst>
                <a:gd name="T0" fmla="*/ 115 w 115"/>
                <a:gd name="T1" fmla="*/ 250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6 h 499"/>
                <a:gd name="T10" fmla="*/ 86 w 115"/>
                <a:gd name="T11" fmla="*/ 250 h 499"/>
                <a:gd name="T12" fmla="*/ 6 w 115"/>
                <a:gd name="T13" fmla="*/ 486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2 h 499"/>
                <a:gd name="T20" fmla="*/ 115 w 115"/>
                <a:gd name="T21" fmla="*/ 250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50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50"/>
                  </a:cubicBezTo>
                  <a:cubicBezTo>
                    <a:pt x="86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2"/>
                  </a:cubicBezTo>
                  <a:cubicBezTo>
                    <a:pt x="109" y="347"/>
                    <a:pt x="115" y="292"/>
                    <a:pt x="115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409EB66B-9815-46FF-B5FA-DB5BD6535C15}"/>
              </a:ext>
            </a:extLst>
          </p:cNvPr>
          <p:cNvSpPr/>
          <p:nvPr/>
        </p:nvSpPr>
        <p:spPr>
          <a:xfrm>
            <a:off x="2332177" y="4976108"/>
            <a:ext cx="175479" cy="738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1FC13DF-1B44-4A62-9D87-9CA32B2871D6}"/>
              </a:ext>
            </a:extLst>
          </p:cNvPr>
          <p:cNvSpPr/>
          <p:nvPr/>
        </p:nvSpPr>
        <p:spPr>
          <a:xfrm>
            <a:off x="2124542" y="5080982"/>
            <a:ext cx="85776" cy="594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FF973D54-08B7-4338-97C2-73A02F280AA4}"/>
              </a:ext>
            </a:extLst>
          </p:cNvPr>
          <p:cNvSpPr/>
          <p:nvPr/>
        </p:nvSpPr>
        <p:spPr>
          <a:xfrm>
            <a:off x="2482837" y="3609090"/>
            <a:ext cx="4289590" cy="21076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38232FA7-CCA5-40D7-B7EE-A6675572CEF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884169" y="4220293"/>
            <a:ext cx="1399354" cy="803733"/>
          </a:xfrm>
          <a:prstGeom prst="rect">
            <a:avLst/>
          </a:prstGeom>
        </p:spPr>
      </p:pic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45C020F-597E-4628-BEA2-CEF870D12787}"/>
              </a:ext>
            </a:extLst>
          </p:cNvPr>
          <p:cNvCxnSpPr>
            <a:cxnSpLocks/>
          </p:cNvCxnSpPr>
          <p:nvPr/>
        </p:nvCxnSpPr>
        <p:spPr>
          <a:xfrm>
            <a:off x="3979609" y="4060555"/>
            <a:ext cx="636025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0BCFAF2-8D00-4DB3-86F9-B6DD109C529C}"/>
              </a:ext>
            </a:extLst>
          </p:cNvPr>
          <p:cNvCxnSpPr>
            <a:cxnSpLocks/>
          </p:cNvCxnSpPr>
          <p:nvPr/>
        </p:nvCxnSpPr>
        <p:spPr>
          <a:xfrm>
            <a:off x="3975514" y="4789695"/>
            <a:ext cx="616663" cy="0"/>
          </a:xfrm>
          <a:prstGeom prst="straightConnector1">
            <a:avLst/>
          </a:prstGeom>
          <a:ln w="1905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F48E807-6BFD-41CB-BA45-D0735B412FAE}"/>
              </a:ext>
            </a:extLst>
          </p:cNvPr>
          <p:cNvCxnSpPr>
            <a:cxnSpLocks/>
          </p:cNvCxnSpPr>
          <p:nvPr/>
        </p:nvCxnSpPr>
        <p:spPr>
          <a:xfrm>
            <a:off x="3948300" y="4997291"/>
            <a:ext cx="652456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0224A4-485E-44A1-9929-D0205A964D34}"/>
              </a:ext>
            </a:extLst>
          </p:cNvPr>
          <p:cNvCxnSpPr>
            <a:cxnSpLocks/>
          </p:cNvCxnSpPr>
          <p:nvPr/>
        </p:nvCxnSpPr>
        <p:spPr>
          <a:xfrm>
            <a:off x="3948300" y="4241890"/>
            <a:ext cx="662109" cy="0"/>
          </a:xfrm>
          <a:prstGeom prst="straightConnector1">
            <a:avLst/>
          </a:prstGeom>
          <a:ln w="1905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95CC2FB2-ABE5-4E1C-B9DB-B7CC6131F4C6}"/>
              </a:ext>
            </a:extLst>
          </p:cNvPr>
          <p:cNvSpPr txBox="1"/>
          <p:nvPr/>
        </p:nvSpPr>
        <p:spPr>
          <a:xfrm>
            <a:off x="4074904" y="4337336"/>
            <a:ext cx="492443" cy="606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B9B8E4-2942-47ED-9E4E-4E06D4CACDA7}"/>
              </a:ext>
            </a:extLst>
          </p:cNvPr>
          <p:cNvCxnSpPr/>
          <p:nvPr/>
        </p:nvCxnSpPr>
        <p:spPr>
          <a:xfrm>
            <a:off x="609600" y="3393440"/>
            <a:ext cx="6329680" cy="0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2998BD3-780A-4A70-BEF1-9F7E932769C6}"/>
              </a:ext>
            </a:extLst>
          </p:cNvPr>
          <p:cNvSpPr txBox="1"/>
          <p:nvPr/>
        </p:nvSpPr>
        <p:spPr>
          <a:xfrm>
            <a:off x="7752653" y="907116"/>
            <a:ext cx="362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Paradigm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392436-9CBA-47AB-BF18-416E8EE2892E}"/>
              </a:ext>
            </a:extLst>
          </p:cNvPr>
          <p:cNvSpPr/>
          <p:nvPr/>
        </p:nvSpPr>
        <p:spPr>
          <a:xfrm>
            <a:off x="7356092" y="5151531"/>
            <a:ext cx="2102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Zero-Knowledge: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EC44DA-C60E-447E-A201-0C273A98A5AC}"/>
              </a:ext>
            </a:extLst>
          </p:cNvPr>
          <p:cNvSpPr/>
          <p:nvPr/>
        </p:nvSpPr>
        <p:spPr>
          <a:xfrm>
            <a:off x="5098147" y="508098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V*(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DBAB2-4699-409F-99DD-B3592DB3E3C2}"/>
              </a:ext>
            </a:extLst>
          </p:cNvPr>
          <p:cNvSpPr txBox="1"/>
          <p:nvPr/>
        </p:nvSpPr>
        <p:spPr>
          <a:xfrm>
            <a:off x="608392" y="897016"/>
            <a:ext cx="1301685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32A9B6-3C54-4961-A30F-CF5D27B93100}"/>
              </a:ext>
            </a:extLst>
          </p:cNvPr>
          <p:cNvSpPr txBox="1"/>
          <p:nvPr/>
        </p:nvSpPr>
        <p:spPr>
          <a:xfrm>
            <a:off x="609600" y="3578597"/>
            <a:ext cx="151493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Simulated: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6841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46" grpId="0" build="p"/>
      <p:bldP spid="20" grpId="0"/>
      <p:bldP spid="23" grpId="0" animBg="1"/>
      <p:bldP spid="32" grpId="0"/>
      <p:bldP spid="128" grpId="0" animBg="1"/>
      <p:bldP spid="129" grpId="0" animBg="1"/>
      <p:bldP spid="130" grpId="0" animBg="1"/>
      <p:bldP spid="136" grpId="0"/>
      <p:bldP spid="9" grpId="0"/>
      <p:bldP spid="10" grpId="0"/>
      <p:bldP spid="12" grpId="0"/>
      <p:bldP spid="13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5AC-0B9C-4D6C-BBB5-92BB5B2D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9" y="87240"/>
            <a:ext cx="10515600" cy="707217"/>
          </a:xfrm>
        </p:spPr>
        <p:txBody>
          <a:bodyPr/>
          <a:lstStyle/>
          <a:p>
            <a:r>
              <a:rPr lang="en-US" altLang="zh-CN" dirty="0"/>
              <a:t>Blum’s </a:t>
            </a:r>
            <a:r>
              <a:rPr lang="en-US" altLang="zh-CN" dirty="0" err="1"/>
              <a:t>Hamiltonicity</a:t>
            </a:r>
            <a:r>
              <a:rPr lang="en-US" altLang="zh-CN" dirty="0"/>
              <a:t> Protocol [</a:t>
            </a:r>
            <a:r>
              <a:rPr lang="en-US" altLang="zh-CN" dirty="0">
                <a:solidFill>
                  <a:schemeClr val="accent1"/>
                </a:solidFill>
              </a:rPr>
              <a:t>B86, GK96</a:t>
            </a:r>
            <a:r>
              <a:rPr lang="en-US" altLang="zh-CN" dirty="0"/>
              <a:t>] (1/3)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EF2D578-E8BC-471E-A1B3-5FD04F5380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292415" y="2063062"/>
            <a:ext cx="1246652" cy="1419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03015-2188-4C39-9F19-DBFBB540D8DA}"/>
              </a:ext>
            </a:extLst>
          </p:cNvPr>
          <p:cNvSpPr txBox="1"/>
          <p:nvPr/>
        </p:nvSpPr>
        <p:spPr>
          <a:xfrm>
            <a:off x="2458834" y="2779013"/>
            <a:ext cx="1246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x,w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B53AA0-AB26-4B9F-902E-4FB504BA156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765757" y="2207816"/>
            <a:ext cx="1259019" cy="1253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E7C3FD-6CD9-4176-B032-41E06534187D}"/>
              </a:ext>
            </a:extLst>
          </p:cNvPr>
          <p:cNvSpPr txBox="1"/>
          <p:nvPr/>
        </p:nvSpPr>
        <p:spPr>
          <a:xfrm>
            <a:off x="10917739" y="2808551"/>
            <a:ext cx="1246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D2B43-3B1B-4B17-AD6D-20262409ED3A}"/>
              </a:ext>
            </a:extLst>
          </p:cNvPr>
          <p:cNvSpPr txBox="1"/>
          <p:nvPr/>
        </p:nvSpPr>
        <p:spPr>
          <a:xfrm>
            <a:off x="708257" y="3529491"/>
            <a:ext cx="3647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Permute the graph: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7F3F3-E4A5-4F58-8619-3DCD09F6B538}"/>
              </a:ext>
            </a:extLst>
          </p:cNvPr>
          <p:cNvSpPr txBox="1"/>
          <p:nvPr/>
        </p:nvSpPr>
        <p:spPr>
          <a:xfrm>
            <a:off x="638703" y="1104286"/>
            <a:ext cx="380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a graph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the Ham. cycle in x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A069BF-A33B-47F5-B820-D9B1BE3F1D1E}"/>
              </a:ext>
            </a:extLst>
          </p:cNvPr>
          <p:cNvCxnSpPr>
            <a:cxnSpLocks/>
          </p:cNvCxnSpPr>
          <p:nvPr/>
        </p:nvCxnSpPr>
        <p:spPr>
          <a:xfrm>
            <a:off x="4023410" y="4164978"/>
            <a:ext cx="5176090" cy="0"/>
          </a:xfrm>
          <a:prstGeom prst="straightConnector1">
            <a:avLst/>
          </a:prstGeom>
          <a:ln w="381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955AC8-946B-47A7-80A1-030BF5DCD51A}"/>
              </a:ext>
            </a:extLst>
          </p:cNvPr>
          <p:cNvCxnSpPr>
            <a:cxnSpLocks/>
          </p:cNvCxnSpPr>
          <p:nvPr/>
        </p:nvCxnSpPr>
        <p:spPr>
          <a:xfrm>
            <a:off x="4023410" y="5125077"/>
            <a:ext cx="5087371" cy="0"/>
          </a:xfrm>
          <a:prstGeom prst="straightConnector1">
            <a:avLst/>
          </a:prstGeom>
          <a:ln w="381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2D6BD5C-DDBF-47E0-A93B-D2DDC55E7E3A}"/>
              </a:ext>
            </a:extLst>
          </p:cNvPr>
          <p:cNvSpPr/>
          <p:nvPr/>
        </p:nvSpPr>
        <p:spPr>
          <a:xfrm>
            <a:off x="9788587" y="3509166"/>
            <a:ext cx="16770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← {0,1}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CEC9B9-B9F8-4CF4-8756-6105CDBEF0A5}"/>
              </a:ext>
            </a:extLst>
          </p:cNvPr>
          <p:cNvSpPr txBox="1"/>
          <p:nvPr/>
        </p:nvSpPr>
        <p:spPr>
          <a:xfrm>
            <a:off x="528816" y="4923650"/>
            <a:ext cx="34945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 = 0: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decom the graph and send </a:t>
            </a:r>
            <a:r>
              <a:rPr lang="el-G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 = 1: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decom a Ham cycle for 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2B8583-30F1-4D84-A84B-00D32A70C8E1}"/>
              </a:ext>
            </a:extLst>
          </p:cNvPr>
          <p:cNvCxnSpPr>
            <a:cxnSpLocks/>
          </p:cNvCxnSpPr>
          <p:nvPr/>
        </p:nvCxnSpPr>
        <p:spPr>
          <a:xfrm>
            <a:off x="4100945" y="5801522"/>
            <a:ext cx="5045709" cy="0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0B2311-F8AF-4455-B0FC-74C5CD11DE66}"/>
              </a:ext>
            </a:extLst>
          </p:cNvPr>
          <p:cNvSpPr/>
          <p:nvPr/>
        </p:nvSpPr>
        <p:spPr>
          <a:xfrm>
            <a:off x="9636189" y="5675358"/>
            <a:ext cx="21130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accordingly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6E9682-353B-48C2-9419-8A129D2399F9}"/>
              </a:ext>
            </a:extLst>
          </p:cNvPr>
          <p:cNvCxnSpPr>
            <a:cxnSpLocks/>
          </p:cNvCxnSpPr>
          <p:nvPr/>
        </p:nvCxnSpPr>
        <p:spPr>
          <a:xfrm>
            <a:off x="4009090" y="3296514"/>
            <a:ext cx="5101691" cy="0"/>
          </a:xfrm>
          <a:prstGeom prst="straightConnector1">
            <a:avLst/>
          </a:prstGeom>
          <a:ln w="381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3E3CDE-33B0-4B9A-93B8-EB448A614F6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4296854" y="2719962"/>
            <a:ext cx="1068388" cy="373063"/>
            <a:chOff x="2544764" y="2540000"/>
            <a:chExt cx="1068388" cy="373063"/>
          </a:xfrm>
        </p:grpSpPr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7E70D3BF-1430-4413-B032-18E21BB9E2D7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2544764" y="2555875"/>
              <a:ext cx="236538" cy="271463"/>
            </a:xfrm>
            <a:custGeom>
              <a:avLst/>
              <a:gdLst>
                <a:gd name="T0" fmla="*/ 354 w 354"/>
                <a:gd name="T1" fmla="*/ 5 h 362"/>
                <a:gd name="T2" fmla="*/ 349 w 354"/>
                <a:gd name="T3" fmla="*/ 0 h 362"/>
                <a:gd name="T4" fmla="*/ 341 w 354"/>
                <a:gd name="T5" fmla="*/ 6 h 362"/>
                <a:gd name="T6" fmla="*/ 306 w 354"/>
                <a:gd name="T7" fmla="*/ 44 h 362"/>
                <a:gd name="T8" fmla="*/ 223 w 354"/>
                <a:gd name="T9" fmla="*/ 0 h 362"/>
                <a:gd name="T10" fmla="*/ 0 w 354"/>
                <a:gd name="T11" fmla="*/ 225 h 362"/>
                <a:gd name="T12" fmla="*/ 135 w 354"/>
                <a:gd name="T13" fmla="*/ 362 h 362"/>
                <a:gd name="T14" fmla="*/ 243 w 354"/>
                <a:gd name="T15" fmla="*/ 319 h 362"/>
                <a:gd name="T16" fmla="*/ 298 w 354"/>
                <a:gd name="T17" fmla="*/ 231 h 362"/>
                <a:gd name="T18" fmla="*/ 292 w 354"/>
                <a:gd name="T19" fmla="*/ 226 h 362"/>
                <a:gd name="T20" fmla="*/ 285 w 354"/>
                <a:gd name="T21" fmla="*/ 231 h 362"/>
                <a:gd name="T22" fmla="*/ 235 w 354"/>
                <a:gd name="T23" fmla="*/ 310 h 362"/>
                <a:gd name="T24" fmla="*/ 143 w 354"/>
                <a:gd name="T25" fmla="*/ 347 h 362"/>
                <a:gd name="T26" fmla="*/ 45 w 354"/>
                <a:gd name="T27" fmla="*/ 243 h 362"/>
                <a:gd name="T28" fmla="*/ 106 w 354"/>
                <a:gd name="T29" fmla="*/ 75 h 362"/>
                <a:gd name="T30" fmla="*/ 227 w 354"/>
                <a:gd name="T31" fmla="*/ 15 h 362"/>
                <a:gd name="T32" fmla="*/ 308 w 354"/>
                <a:gd name="T33" fmla="*/ 111 h 362"/>
                <a:gd name="T34" fmla="*/ 306 w 354"/>
                <a:gd name="T35" fmla="*/ 137 h 362"/>
                <a:gd name="T36" fmla="*/ 314 w 354"/>
                <a:gd name="T37" fmla="*/ 142 h 362"/>
                <a:gd name="T38" fmla="*/ 323 w 354"/>
                <a:gd name="T39" fmla="*/ 132 h 362"/>
                <a:gd name="T40" fmla="*/ 354 w 354"/>
                <a:gd name="T4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2">
                  <a:moveTo>
                    <a:pt x="354" y="5"/>
                  </a:moveTo>
                  <a:cubicBezTo>
                    <a:pt x="354" y="3"/>
                    <a:pt x="353" y="0"/>
                    <a:pt x="349" y="0"/>
                  </a:cubicBezTo>
                  <a:cubicBezTo>
                    <a:pt x="347" y="0"/>
                    <a:pt x="347" y="0"/>
                    <a:pt x="341" y="6"/>
                  </a:cubicBezTo>
                  <a:lnTo>
                    <a:pt x="306" y="44"/>
                  </a:lnTo>
                  <a:cubicBezTo>
                    <a:pt x="302" y="37"/>
                    <a:pt x="279" y="0"/>
                    <a:pt x="223" y="0"/>
                  </a:cubicBezTo>
                  <a:cubicBezTo>
                    <a:pt x="112" y="0"/>
                    <a:pt x="0" y="110"/>
                    <a:pt x="0" y="225"/>
                  </a:cubicBezTo>
                  <a:cubicBezTo>
                    <a:pt x="0" y="308"/>
                    <a:pt x="59" y="362"/>
                    <a:pt x="135" y="362"/>
                  </a:cubicBezTo>
                  <a:cubicBezTo>
                    <a:pt x="178" y="362"/>
                    <a:pt x="216" y="342"/>
                    <a:pt x="243" y="319"/>
                  </a:cubicBezTo>
                  <a:cubicBezTo>
                    <a:pt x="289" y="278"/>
                    <a:pt x="298" y="233"/>
                    <a:pt x="298" y="231"/>
                  </a:cubicBezTo>
                  <a:cubicBezTo>
                    <a:pt x="298" y="226"/>
                    <a:pt x="293" y="226"/>
                    <a:pt x="292" y="226"/>
                  </a:cubicBezTo>
                  <a:cubicBezTo>
                    <a:pt x="289" y="226"/>
                    <a:pt x="286" y="227"/>
                    <a:pt x="285" y="231"/>
                  </a:cubicBezTo>
                  <a:cubicBezTo>
                    <a:pt x="281" y="246"/>
                    <a:pt x="269" y="281"/>
                    <a:pt x="235" y="310"/>
                  </a:cubicBezTo>
                  <a:cubicBezTo>
                    <a:pt x="200" y="338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4"/>
                    <a:pt x="56" y="134"/>
                    <a:pt x="106" y="75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8" y="53"/>
                    <a:pt x="308" y="111"/>
                  </a:cubicBezTo>
                  <a:cubicBezTo>
                    <a:pt x="308" y="131"/>
                    <a:pt x="306" y="132"/>
                    <a:pt x="306" y="137"/>
                  </a:cubicBezTo>
                  <a:cubicBezTo>
                    <a:pt x="306" y="142"/>
                    <a:pt x="312" y="142"/>
                    <a:pt x="314" y="142"/>
                  </a:cubicBezTo>
                  <a:cubicBezTo>
                    <a:pt x="320" y="142"/>
                    <a:pt x="320" y="141"/>
                    <a:pt x="323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6F9B305F-5CF5-4999-A628-B29D97895596}"/>
                </a:ext>
              </a:extLst>
            </p:cNvPr>
            <p:cNvSpPr>
              <a:spLocks noEditPoints="1"/>
            </p:cNvSpPr>
            <p:nvPr>
              <p:custDataLst>
                <p:tags r:id="rId23"/>
              </p:custDataLst>
            </p:nvPr>
          </p:nvSpPr>
          <p:spPr bwMode="auto">
            <a:xfrm>
              <a:off x="2803527" y="2654300"/>
              <a:ext cx="142875" cy="169863"/>
            </a:xfrm>
            <a:custGeom>
              <a:avLst/>
              <a:gdLst>
                <a:gd name="T0" fmla="*/ 214 w 214"/>
                <a:gd name="T1" fmla="*/ 84 h 226"/>
                <a:gd name="T2" fmla="*/ 134 w 214"/>
                <a:gd name="T3" fmla="*/ 0 h 226"/>
                <a:gd name="T4" fmla="*/ 0 w 214"/>
                <a:gd name="T5" fmla="*/ 141 h 226"/>
                <a:gd name="T6" fmla="*/ 80 w 214"/>
                <a:gd name="T7" fmla="*/ 226 h 226"/>
                <a:gd name="T8" fmla="*/ 214 w 214"/>
                <a:gd name="T9" fmla="*/ 84 h 226"/>
                <a:gd name="T10" fmla="*/ 81 w 214"/>
                <a:gd name="T11" fmla="*/ 215 h 226"/>
                <a:gd name="T12" fmla="*/ 37 w 214"/>
                <a:gd name="T13" fmla="*/ 160 h 226"/>
                <a:gd name="T14" fmla="*/ 66 w 214"/>
                <a:gd name="T15" fmla="*/ 57 h 226"/>
                <a:gd name="T16" fmla="*/ 134 w 214"/>
                <a:gd name="T17" fmla="*/ 11 h 226"/>
                <a:gd name="T18" fmla="*/ 177 w 214"/>
                <a:gd name="T19" fmla="*/ 65 h 226"/>
                <a:gd name="T20" fmla="*/ 149 w 214"/>
                <a:gd name="T21" fmla="*/ 169 h 226"/>
                <a:gd name="T22" fmla="*/ 81 w 214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26">
                  <a:moveTo>
                    <a:pt x="214" y="84"/>
                  </a:moveTo>
                  <a:cubicBezTo>
                    <a:pt x="214" y="32"/>
                    <a:pt x="179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91"/>
                    <a:pt x="34" y="226"/>
                    <a:pt x="80" y="226"/>
                  </a:cubicBezTo>
                  <a:cubicBezTo>
                    <a:pt x="147" y="226"/>
                    <a:pt x="214" y="157"/>
                    <a:pt x="214" y="84"/>
                  </a:cubicBezTo>
                  <a:close/>
                  <a:moveTo>
                    <a:pt x="81" y="215"/>
                  </a:moveTo>
                  <a:cubicBezTo>
                    <a:pt x="59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1" y="18"/>
                    <a:pt x="120" y="11"/>
                    <a:pt x="134" y="11"/>
                  </a:cubicBezTo>
                  <a:cubicBezTo>
                    <a:pt x="163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9" y="169"/>
                  </a:cubicBezTo>
                  <a:cubicBezTo>
                    <a:pt x="131" y="198"/>
                    <a:pt x="104" y="215"/>
                    <a:pt x="81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9">
              <a:extLst>
                <a:ext uri="{FF2B5EF4-FFF2-40B4-BE49-F238E27FC236}">
                  <a16:creationId xmlns:a16="http://schemas.microsoft.com/office/drawing/2014/main" id="{455FC0FF-32C9-4207-933C-D7B774AA5096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2960689" y="2654300"/>
              <a:ext cx="273050" cy="169863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2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7 w 408"/>
                <a:gd name="T13" fmla="*/ 96 h 226"/>
                <a:gd name="T14" fmla="*/ 93 w 408"/>
                <a:gd name="T15" fmla="*/ 71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7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2 h 226"/>
                <a:gd name="T28" fmla="*/ 178 w 408"/>
                <a:gd name="T29" fmla="*/ 226 h 226"/>
                <a:gd name="T30" fmla="*/ 200 w 408"/>
                <a:gd name="T31" fmla="*/ 197 h 226"/>
                <a:gd name="T32" fmla="*/ 230 w 408"/>
                <a:gd name="T33" fmla="*/ 77 h 226"/>
                <a:gd name="T34" fmla="*/ 313 w 408"/>
                <a:gd name="T35" fmla="*/ 11 h 226"/>
                <a:gd name="T36" fmla="*/ 340 w 408"/>
                <a:gd name="T37" fmla="*/ 46 h 226"/>
                <a:gd name="T38" fmla="*/ 309 w 408"/>
                <a:gd name="T39" fmla="*/ 157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8 h 226"/>
                <a:gd name="T54" fmla="*/ 341 w 408"/>
                <a:gd name="T55" fmla="*/ 163 h 226"/>
                <a:gd name="T56" fmla="*/ 371 w 408"/>
                <a:gd name="T57" fmla="*/ 53 h 226"/>
                <a:gd name="T58" fmla="*/ 314 w 408"/>
                <a:gd name="T59" fmla="*/ 0 h 226"/>
                <a:gd name="T60" fmla="*/ 233 w 408"/>
                <a:gd name="T61" fmla="*/ 48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3 h 226"/>
                <a:gd name="T68" fmla="*/ 52 w 408"/>
                <a:gd name="T69" fmla="*/ 0 h 226"/>
                <a:gd name="T70" fmla="*/ 15 w 408"/>
                <a:gd name="T71" fmla="*/ 28 h 226"/>
                <a:gd name="T72" fmla="*/ 0 w 408"/>
                <a:gd name="T73" fmla="*/ 76 h 226"/>
                <a:gd name="T74" fmla="*/ 6 w 408"/>
                <a:gd name="T75" fmla="*/ 81 h 226"/>
                <a:gd name="T76" fmla="*/ 14 w 408"/>
                <a:gd name="T77" fmla="*/ 70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5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2"/>
                  </a:cubicBezTo>
                  <a:cubicBezTo>
                    <a:pt x="163" y="221"/>
                    <a:pt x="170" y="226"/>
                    <a:pt x="178" y="226"/>
                  </a:cubicBezTo>
                  <a:cubicBezTo>
                    <a:pt x="193" y="226"/>
                    <a:pt x="196" y="213"/>
                    <a:pt x="200" y="197"/>
                  </a:cubicBezTo>
                  <a:cubicBezTo>
                    <a:pt x="207" y="169"/>
                    <a:pt x="226" y="96"/>
                    <a:pt x="230" y="77"/>
                  </a:cubicBezTo>
                  <a:cubicBezTo>
                    <a:pt x="232" y="71"/>
                    <a:pt x="258" y="11"/>
                    <a:pt x="313" y="11"/>
                  </a:cubicBezTo>
                  <a:cubicBezTo>
                    <a:pt x="334" y="11"/>
                    <a:pt x="340" y="28"/>
                    <a:pt x="340" y="46"/>
                  </a:cubicBezTo>
                  <a:cubicBezTo>
                    <a:pt x="340" y="74"/>
                    <a:pt x="319" y="131"/>
                    <a:pt x="309" y="157"/>
                  </a:cubicBezTo>
                  <a:cubicBezTo>
                    <a:pt x="304" y="169"/>
                    <a:pt x="302" y="175"/>
                    <a:pt x="302" y="185"/>
                  </a:cubicBezTo>
                  <a:cubicBezTo>
                    <a:pt x="302" y="208"/>
                    <a:pt x="320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5"/>
                    <a:pt x="395" y="153"/>
                  </a:cubicBezTo>
                  <a:cubicBezTo>
                    <a:pt x="387" y="179"/>
                    <a:pt x="371" y="215"/>
                    <a:pt x="344" y="215"/>
                  </a:cubicBezTo>
                  <a:cubicBezTo>
                    <a:pt x="336" y="215"/>
                    <a:pt x="332" y="210"/>
                    <a:pt x="332" y="198"/>
                  </a:cubicBezTo>
                  <a:cubicBezTo>
                    <a:pt x="332" y="186"/>
                    <a:pt x="337" y="174"/>
                    <a:pt x="341" y="163"/>
                  </a:cubicBezTo>
                  <a:cubicBezTo>
                    <a:pt x="350" y="137"/>
                    <a:pt x="371" y="81"/>
                    <a:pt x="371" y="53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7" y="0"/>
                    <a:pt x="251" y="22"/>
                    <a:pt x="233" y="48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2"/>
                    <a:pt x="188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6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4"/>
                    <a:pt x="65" y="50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8ED496EA-4442-42D8-979B-B2D70BCE40E1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3276602" y="2540000"/>
              <a:ext cx="77788" cy="37306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CF2B0A3E-CF67-4071-8BE5-C1BE093696A4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3386139" y="2654300"/>
              <a:ext cx="130175" cy="169863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7 h 226"/>
                <a:gd name="T6" fmla="*/ 165 w 194"/>
                <a:gd name="T7" fmla="*/ 74 h 226"/>
                <a:gd name="T8" fmla="*/ 192 w 194"/>
                <a:gd name="T9" fmla="*/ 43 h 226"/>
                <a:gd name="T10" fmla="*/ 134 w 194"/>
                <a:gd name="T11" fmla="*/ 0 h 226"/>
                <a:gd name="T12" fmla="*/ 0 w 194"/>
                <a:gd name="T13" fmla="*/ 141 h 226"/>
                <a:gd name="T14" fmla="*/ 81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2 w 194"/>
                <a:gd name="T21" fmla="*/ 165 h 226"/>
                <a:gd name="T22" fmla="*/ 82 w 194"/>
                <a:gd name="T23" fmla="*/ 215 h 226"/>
                <a:gd name="T24" fmla="*/ 37 w 194"/>
                <a:gd name="T25" fmla="*/ 160 h 226"/>
                <a:gd name="T26" fmla="*/ 64 w 194"/>
                <a:gd name="T27" fmla="*/ 61 h 226"/>
                <a:gd name="T28" fmla="*/ 134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5"/>
                    <a:pt x="146" y="54"/>
                    <a:pt x="146" y="57"/>
                  </a:cubicBezTo>
                  <a:cubicBezTo>
                    <a:pt x="146" y="69"/>
                    <a:pt x="155" y="74"/>
                    <a:pt x="165" y="74"/>
                  </a:cubicBezTo>
                  <a:cubicBezTo>
                    <a:pt x="179" y="74"/>
                    <a:pt x="192" y="63"/>
                    <a:pt x="192" y="43"/>
                  </a:cubicBezTo>
                  <a:cubicBezTo>
                    <a:pt x="192" y="18"/>
                    <a:pt x="169" y="0"/>
                    <a:pt x="134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6"/>
                    <a:pt x="29" y="226"/>
                    <a:pt x="81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6" y="160"/>
                    <a:pt x="185" y="161"/>
                    <a:pt x="182" y="165"/>
                  </a:cubicBezTo>
                  <a:cubicBezTo>
                    <a:pt x="142" y="215"/>
                    <a:pt x="88" y="215"/>
                    <a:pt x="82" y="215"/>
                  </a:cubicBezTo>
                  <a:cubicBezTo>
                    <a:pt x="50" y="215"/>
                    <a:pt x="37" y="190"/>
                    <a:pt x="37" y="160"/>
                  </a:cubicBezTo>
                  <a:cubicBezTo>
                    <a:pt x="37" y="140"/>
                    <a:pt x="47" y="91"/>
                    <a:pt x="64" y="61"/>
                  </a:cubicBezTo>
                  <a:cubicBezTo>
                    <a:pt x="79" y="32"/>
                    <a:pt x="107" y="11"/>
                    <a:pt x="134" y="11"/>
                  </a:cubicBezTo>
                  <a:cubicBezTo>
                    <a:pt x="151" y="11"/>
                    <a:pt x="170" y="17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8CB5D357-3803-4DB3-A1DE-40A0AD318DAF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3535364" y="2540000"/>
              <a:ext cx="77788" cy="37306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1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C07272F-A18E-464E-9167-7A95D39519B5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4267720" y="4572001"/>
            <a:ext cx="1338385" cy="366203"/>
            <a:chOff x="2540000" y="2540000"/>
            <a:chExt cx="974725" cy="266700"/>
          </a:xfrm>
        </p:grpSpPr>
        <p:sp>
          <p:nvSpPr>
            <p:cNvPr id="58" name="Freeform 19">
              <a:extLst>
                <a:ext uri="{FF2B5EF4-FFF2-40B4-BE49-F238E27FC236}">
                  <a16:creationId xmlns:a16="http://schemas.microsoft.com/office/drawing/2014/main" id="{08C5E60A-6CDF-4FAD-81AF-85B0F044981F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2540000" y="2557463"/>
              <a:ext cx="177800" cy="182563"/>
            </a:xfrm>
            <a:custGeom>
              <a:avLst/>
              <a:gdLst>
                <a:gd name="T0" fmla="*/ 59 w 381"/>
                <a:gd name="T1" fmla="*/ 301 h 340"/>
                <a:gd name="T2" fmla="*/ 14 w 381"/>
                <a:gd name="T3" fmla="*/ 325 h 340"/>
                <a:gd name="T4" fmla="*/ 0 w 381"/>
                <a:gd name="T5" fmla="*/ 334 h 340"/>
                <a:gd name="T6" fmla="*/ 14 w 381"/>
                <a:gd name="T7" fmla="*/ 340 h 340"/>
                <a:gd name="T8" fmla="*/ 179 w 381"/>
                <a:gd name="T9" fmla="*/ 340 h 340"/>
                <a:gd name="T10" fmla="*/ 381 w 381"/>
                <a:gd name="T11" fmla="*/ 126 h 340"/>
                <a:gd name="T12" fmla="*/ 264 w 381"/>
                <a:gd name="T13" fmla="*/ 0 h 340"/>
                <a:gd name="T14" fmla="*/ 96 w 381"/>
                <a:gd name="T15" fmla="*/ 0 h 340"/>
                <a:gd name="T16" fmla="*/ 81 w 381"/>
                <a:gd name="T17" fmla="*/ 9 h 340"/>
                <a:gd name="T18" fmla="*/ 96 w 381"/>
                <a:gd name="T19" fmla="*/ 15 h 340"/>
                <a:gd name="T20" fmla="*/ 117 w 381"/>
                <a:gd name="T21" fmla="*/ 16 h 340"/>
                <a:gd name="T22" fmla="*/ 128 w 381"/>
                <a:gd name="T23" fmla="*/ 24 h 340"/>
                <a:gd name="T24" fmla="*/ 126 w 381"/>
                <a:gd name="T25" fmla="*/ 33 h 340"/>
                <a:gd name="T26" fmla="*/ 59 w 381"/>
                <a:gd name="T27" fmla="*/ 301 h 340"/>
                <a:gd name="T28" fmla="*/ 167 w 381"/>
                <a:gd name="T29" fmla="*/ 34 h 340"/>
                <a:gd name="T30" fmla="*/ 194 w 381"/>
                <a:gd name="T31" fmla="*/ 15 h 340"/>
                <a:gd name="T32" fmla="*/ 247 w 381"/>
                <a:gd name="T33" fmla="*/ 15 h 340"/>
                <a:gd name="T34" fmla="*/ 338 w 381"/>
                <a:gd name="T35" fmla="*/ 107 h 340"/>
                <a:gd name="T36" fmla="*/ 285 w 381"/>
                <a:gd name="T37" fmla="*/ 268 h 340"/>
                <a:gd name="T38" fmla="*/ 170 w 381"/>
                <a:gd name="T39" fmla="*/ 325 h 340"/>
                <a:gd name="T40" fmla="*/ 114 w 381"/>
                <a:gd name="T41" fmla="*/ 325 h 340"/>
                <a:gd name="T42" fmla="*/ 103 w 381"/>
                <a:gd name="T43" fmla="*/ 324 h 340"/>
                <a:gd name="T44" fmla="*/ 96 w 381"/>
                <a:gd name="T45" fmla="*/ 319 h 340"/>
                <a:gd name="T46" fmla="*/ 99 w 381"/>
                <a:gd name="T47" fmla="*/ 308 h 340"/>
                <a:gd name="T48" fmla="*/ 167 w 381"/>
                <a:gd name="T4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1" h="340">
                  <a:moveTo>
                    <a:pt x="59" y="301"/>
                  </a:move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4" y="340"/>
                    <a:pt x="14" y="340"/>
                  </a:cubicBezTo>
                  <a:lnTo>
                    <a:pt x="179" y="340"/>
                  </a:lnTo>
                  <a:cubicBezTo>
                    <a:pt x="283" y="340"/>
                    <a:pt x="381" y="235"/>
                    <a:pt x="381" y="126"/>
                  </a:cubicBezTo>
                  <a:cubicBezTo>
                    <a:pt x="381" y="55"/>
                    <a:pt x="339" y="0"/>
                    <a:pt x="264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7" y="15"/>
                  </a:lnTo>
                  <a:cubicBezTo>
                    <a:pt x="296" y="15"/>
                    <a:pt x="338" y="41"/>
                    <a:pt x="338" y="107"/>
                  </a:cubicBezTo>
                  <a:cubicBezTo>
                    <a:pt x="338" y="132"/>
                    <a:pt x="328" y="213"/>
                    <a:pt x="285" y="268"/>
                  </a:cubicBezTo>
                  <a:cubicBezTo>
                    <a:pt x="271" y="287"/>
                    <a:pt x="231" y="325"/>
                    <a:pt x="170" y="325"/>
                  </a:cubicBezTo>
                  <a:lnTo>
                    <a:pt x="114" y="325"/>
                  </a:lnTo>
                  <a:cubicBezTo>
                    <a:pt x="107" y="325"/>
                    <a:pt x="106" y="325"/>
                    <a:pt x="103" y="324"/>
                  </a:cubicBezTo>
                  <a:cubicBezTo>
                    <a:pt x="98" y="324"/>
                    <a:pt x="96" y="323"/>
                    <a:pt x="96" y="319"/>
                  </a:cubicBezTo>
                  <a:cubicBezTo>
                    <a:pt x="96" y="318"/>
                    <a:pt x="96" y="317"/>
                    <a:pt x="99" y="308"/>
                  </a:cubicBez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0">
              <a:extLst>
                <a:ext uri="{FF2B5EF4-FFF2-40B4-BE49-F238E27FC236}">
                  <a16:creationId xmlns:a16="http://schemas.microsoft.com/office/drawing/2014/main" id="{F49CFC7F-042C-49A7-A1BD-79CD4DE51C19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2741613" y="2622550"/>
              <a:ext cx="88900" cy="120650"/>
            </a:xfrm>
            <a:custGeom>
              <a:avLst/>
              <a:gdLst>
                <a:gd name="T0" fmla="*/ 71 w 192"/>
                <a:gd name="T1" fmla="*/ 105 h 226"/>
                <a:gd name="T2" fmla="*/ 147 w 192"/>
                <a:gd name="T3" fmla="*/ 93 h 226"/>
                <a:gd name="T4" fmla="*/ 184 w 192"/>
                <a:gd name="T5" fmla="*/ 42 h 226"/>
                <a:gd name="T6" fmla="*/ 131 w 192"/>
                <a:gd name="T7" fmla="*/ 0 h 226"/>
                <a:gd name="T8" fmla="*/ 0 w 192"/>
                <a:gd name="T9" fmla="*/ 135 h 226"/>
                <a:gd name="T10" fmla="*/ 79 w 192"/>
                <a:gd name="T11" fmla="*/ 226 h 226"/>
                <a:gd name="T12" fmla="*/ 192 w 192"/>
                <a:gd name="T13" fmla="*/ 167 h 226"/>
                <a:gd name="T14" fmla="*/ 186 w 192"/>
                <a:gd name="T15" fmla="*/ 160 h 226"/>
                <a:gd name="T16" fmla="*/ 179 w 192"/>
                <a:gd name="T17" fmla="*/ 165 h 226"/>
                <a:gd name="T18" fmla="*/ 80 w 192"/>
                <a:gd name="T19" fmla="*/ 215 h 226"/>
                <a:gd name="T20" fmla="*/ 36 w 192"/>
                <a:gd name="T21" fmla="*/ 157 h 226"/>
                <a:gd name="T22" fmla="*/ 44 w 192"/>
                <a:gd name="T23" fmla="*/ 105 h 226"/>
                <a:gd name="T24" fmla="*/ 71 w 192"/>
                <a:gd name="T25" fmla="*/ 105 h 226"/>
                <a:gd name="T26" fmla="*/ 47 w 192"/>
                <a:gd name="T27" fmla="*/ 94 h 226"/>
                <a:gd name="T28" fmla="*/ 131 w 192"/>
                <a:gd name="T29" fmla="*/ 11 h 226"/>
                <a:gd name="T30" fmla="*/ 168 w 192"/>
                <a:gd name="T31" fmla="*/ 42 h 226"/>
                <a:gd name="T32" fmla="*/ 68 w 192"/>
                <a:gd name="T33" fmla="*/ 94 h 226"/>
                <a:gd name="T34" fmla="*/ 47 w 192"/>
                <a:gd name="T35" fmla="*/ 9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26">
                  <a:moveTo>
                    <a:pt x="71" y="105"/>
                  </a:moveTo>
                  <a:cubicBezTo>
                    <a:pt x="85" y="105"/>
                    <a:pt x="122" y="104"/>
                    <a:pt x="147" y="93"/>
                  </a:cubicBezTo>
                  <a:cubicBezTo>
                    <a:pt x="182" y="78"/>
                    <a:pt x="184" y="49"/>
                    <a:pt x="184" y="42"/>
                  </a:cubicBezTo>
                  <a:cubicBezTo>
                    <a:pt x="184" y="20"/>
                    <a:pt x="165" y="0"/>
                    <a:pt x="131" y="0"/>
                  </a:cubicBezTo>
                  <a:cubicBezTo>
                    <a:pt x="76" y="0"/>
                    <a:pt x="0" y="48"/>
                    <a:pt x="0" y="135"/>
                  </a:cubicBezTo>
                  <a:cubicBezTo>
                    <a:pt x="0" y="186"/>
                    <a:pt x="30" y="226"/>
                    <a:pt x="79" y="226"/>
                  </a:cubicBezTo>
                  <a:cubicBezTo>
                    <a:pt x="150" y="226"/>
                    <a:pt x="192" y="173"/>
                    <a:pt x="192" y="167"/>
                  </a:cubicBezTo>
                  <a:cubicBezTo>
                    <a:pt x="192" y="164"/>
                    <a:pt x="189" y="160"/>
                    <a:pt x="186" y="160"/>
                  </a:cubicBezTo>
                  <a:cubicBezTo>
                    <a:pt x="183" y="160"/>
                    <a:pt x="182" y="161"/>
                    <a:pt x="179" y="165"/>
                  </a:cubicBezTo>
                  <a:cubicBezTo>
                    <a:pt x="140" y="215"/>
                    <a:pt x="86" y="215"/>
                    <a:pt x="80" y="215"/>
                  </a:cubicBezTo>
                  <a:cubicBezTo>
                    <a:pt x="41" y="215"/>
                    <a:pt x="36" y="173"/>
                    <a:pt x="36" y="157"/>
                  </a:cubicBezTo>
                  <a:cubicBezTo>
                    <a:pt x="36" y="151"/>
                    <a:pt x="37" y="135"/>
                    <a:pt x="44" y="105"/>
                  </a:cubicBezTo>
                  <a:lnTo>
                    <a:pt x="71" y="105"/>
                  </a:lnTo>
                  <a:close/>
                  <a:moveTo>
                    <a:pt x="47" y="94"/>
                  </a:moveTo>
                  <a:cubicBezTo>
                    <a:pt x="67" y="18"/>
                    <a:pt x="118" y="11"/>
                    <a:pt x="131" y="11"/>
                  </a:cubicBezTo>
                  <a:cubicBezTo>
                    <a:pt x="154" y="11"/>
                    <a:pt x="168" y="25"/>
                    <a:pt x="168" y="42"/>
                  </a:cubicBezTo>
                  <a:cubicBezTo>
                    <a:pt x="168" y="94"/>
                    <a:pt x="88" y="94"/>
                    <a:pt x="68" y="94"/>
                  </a:cubicBezTo>
                  <a:lnTo>
                    <a:pt x="47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084590F3-DB27-45A2-8D79-996EEB8E7663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2847975" y="2622550"/>
              <a:ext cx="90488" cy="120650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7 h 226"/>
                <a:gd name="T6" fmla="*/ 165 w 194"/>
                <a:gd name="T7" fmla="*/ 74 h 226"/>
                <a:gd name="T8" fmla="*/ 193 w 194"/>
                <a:gd name="T9" fmla="*/ 43 h 226"/>
                <a:gd name="T10" fmla="*/ 134 w 194"/>
                <a:gd name="T11" fmla="*/ 0 h 226"/>
                <a:gd name="T12" fmla="*/ 0 w 194"/>
                <a:gd name="T13" fmla="*/ 141 h 226"/>
                <a:gd name="T14" fmla="*/ 81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2 w 194"/>
                <a:gd name="T21" fmla="*/ 165 h 226"/>
                <a:gd name="T22" fmla="*/ 82 w 194"/>
                <a:gd name="T23" fmla="*/ 215 h 226"/>
                <a:gd name="T24" fmla="*/ 37 w 194"/>
                <a:gd name="T25" fmla="*/ 160 h 226"/>
                <a:gd name="T26" fmla="*/ 64 w 194"/>
                <a:gd name="T27" fmla="*/ 61 h 226"/>
                <a:gd name="T28" fmla="*/ 134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5"/>
                    <a:pt x="146" y="54"/>
                    <a:pt x="146" y="57"/>
                  </a:cubicBezTo>
                  <a:cubicBezTo>
                    <a:pt x="146" y="69"/>
                    <a:pt x="155" y="74"/>
                    <a:pt x="165" y="74"/>
                  </a:cubicBezTo>
                  <a:cubicBezTo>
                    <a:pt x="179" y="74"/>
                    <a:pt x="193" y="63"/>
                    <a:pt x="193" y="43"/>
                  </a:cubicBezTo>
                  <a:cubicBezTo>
                    <a:pt x="193" y="18"/>
                    <a:pt x="169" y="0"/>
                    <a:pt x="134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6"/>
                    <a:pt x="29" y="226"/>
                    <a:pt x="81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6" y="160"/>
                    <a:pt x="185" y="161"/>
                    <a:pt x="182" y="165"/>
                  </a:cubicBezTo>
                  <a:cubicBezTo>
                    <a:pt x="142" y="215"/>
                    <a:pt x="88" y="215"/>
                    <a:pt x="82" y="215"/>
                  </a:cubicBezTo>
                  <a:cubicBezTo>
                    <a:pt x="50" y="215"/>
                    <a:pt x="37" y="190"/>
                    <a:pt x="37" y="160"/>
                  </a:cubicBezTo>
                  <a:cubicBezTo>
                    <a:pt x="37" y="140"/>
                    <a:pt x="47" y="91"/>
                    <a:pt x="64" y="61"/>
                  </a:cubicBezTo>
                  <a:cubicBezTo>
                    <a:pt x="79" y="32"/>
                    <a:pt x="107" y="11"/>
                    <a:pt x="134" y="11"/>
                  </a:cubicBezTo>
                  <a:cubicBezTo>
                    <a:pt x="151" y="11"/>
                    <a:pt x="170" y="17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4826D786-9A95-4CAA-9719-65E1CA156783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2949575" y="2622550"/>
              <a:ext cx="98425" cy="120650"/>
            </a:xfrm>
            <a:custGeom>
              <a:avLst/>
              <a:gdLst>
                <a:gd name="T0" fmla="*/ 213 w 213"/>
                <a:gd name="T1" fmla="*/ 84 h 226"/>
                <a:gd name="T2" fmla="*/ 133 w 213"/>
                <a:gd name="T3" fmla="*/ 0 h 226"/>
                <a:gd name="T4" fmla="*/ 0 w 213"/>
                <a:gd name="T5" fmla="*/ 141 h 226"/>
                <a:gd name="T6" fmla="*/ 80 w 213"/>
                <a:gd name="T7" fmla="*/ 226 h 226"/>
                <a:gd name="T8" fmla="*/ 213 w 213"/>
                <a:gd name="T9" fmla="*/ 84 h 226"/>
                <a:gd name="T10" fmla="*/ 80 w 213"/>
                <a:gd name="T11" fmla="*/ 215 h 226"/>
                <a:gd name="T12" fmla="*/ 37 w 213"/>
                <a:gd name="T13" fmla="*/ 160 h 226"/>
                <a:gd name="T14" fmla="*/ 66 w 213"/>
                <a:gd name="T15" fmla="*/ 57 h 226"/>
                <a:gd name="T16" fmla="*/ 133 w 213"/>
                <a:gd name="T17" fmla="*/ 11 h 226"/>
                <a:gd name="T18" fmla="*/ 177 w 213"/>
                <a:gd name="T19" fmla="*/ 65 h 226"/>
                <a:gd name="T20" fmla="*/ 148 w 213"/>
                <a:gd name="T21" fmla="*/ 169 h 226"/>
                <a:gd name="T22" fmla="*/ 80 w 213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" h="226">
                  <a:moveTo>
                    <a:pt x="213" y="84"/>
                  </a:moveTo>
                  <a:cubicBezTo>
                    <a:pt x="213" y="32"/>
                    <a:pt x="178" y="0"/>
                    <a:pt x="133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91"/>
                    <a:pt x="33" y="226"/>
                    <a:pt x="80" y="226"/>
                  </a:cubicBezTo>
                  <a:cubicBezTo>
                    <a:pt x="146" y="226"/>
                    <a:pt x="213" y="157"/>
                    <a:pt x="213" y="84"/>
                  </a:cubicBezTo>
                  <a:close/>
                  <a:moveTo>
                    <a:pt x="80" y="215"/>
                  </a:moveTo>
                  <a:cubicBezTo>
                    <a:pt x="59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0" y="18"/>
                    <a:pt x="119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8" y="169"/>
                  </a:cubicBezTo>
                  <a:cubicBezTo>
                    <a:pt x="130" y="198"/>
                    <a:pt x="103" y="215"/>
                    <a:pt x="80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3">
              <a:extLst>
                <a:ext uri="{FF2B5EF4-FFF2-40B4-BE49-F238E27FC236}">
                  <a16:creationId xmlns:a16="http://schemas.microsoft.com/office/drawing/2014/main" id="{4B75E27B-F052-443D-B023-8FD4B11BE6FC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3059113" y="2622550"/>
              <a:ext cx="190500" cy="120650"/>
            </a:xfrm>
            <a:custGeom>
              <a:avLst/>
              <a:gdLst>
                <a:gd name="T0" fmla="*/ 30 w 409"/>
                <a:gd name="T1" fmla="*/ 191 h 226"/>
                <a:gd name="T2" fmla="*/ 25 w 409"/>
                <a:gd name="T3" fmla="*/ 212 h 226"/>
                <a:gd name="T4" fmla="*/ 40 w 409"/>
                <a:gd name="T5" fmla="*/ 226 h 226"/>
                <a:gd name="T6" fmla="*/ 58 w 409"/>
                <a:gd name="T7" fmla="*/ 212 h 226"/>
                <a:gd name="T8" fmla="*/ 68 w 409"/>
                <a:gd name="T9" fmla="*/ 175 h 226"/>
                <a:gd name="T10" fmla="*/ 79 w 409"/>
                <a:gd name="T11" fmla="*/ 130 h 226"/>
                <a:gd name="T12" fmla="*/ 87 w 409"/>
                <a:gd name="T13" fmla="*/ 96 h 226"/>
                <a:gd name="T14" fmla="*/ 94 w 409"/>
                <a:gd name="T15" fmla="*/ 71 h 226"/>
                <a:gd name="T16" fmla="*/ 175 w 409"/>
                <a:gd name="T17" fmla="*/ 11 h 226"/>
                <a:gd name="T18" fmla="*/ 202 w 409"/>
                <a:gd name="T19" fmla="*/ 46 h 226"/>
                <a:gd name="T20" fmla="*/ 194 w 409"/>
                <a:gd name="T21" fmla="*/ 87 h 226"/>
                <a:gd name="T22" fmla="*/ 180 w 409"/>
                <a:gd name="T23" fmla="*/ 145 h 226"/>
                <a:gd name="T24" fmla="*/ 170 w 409"/>
                <a:gd name="T25" fmla="*/ 183 h 226"/>
                <a:gd name="T26" fmla="*/ 164 w 409"/>
                <a:gd name="T27" fmla="*/ 212 h 226"/>
                <a:gd name="T28" fmla="*/ 178 w 409"/>
                <a:gd name="T29" fmla="*/ 226 h 226"/>
                <a:gd name="T30" fmla="*/ 201 w 409"/>
                <a:gd name="T31" fmla="*/ 197 h 226"/>
                <a:gd name="T32" fmla="*/ 231 w 409"/>
                <a:gd name="T33" fmla="*/ 77 h 226"/>
                <a:gd name="T34" fmla="*/ 313 w 409"/>
                <a:gd name="T35" fmla="*/ 11 h 226"/>
                <a:gd name="T36" fmla="*/ 340 w 409"/>
                <a:gd name="T37" fmla="*/ 46 h 226"/>
                <a:gd name="T38" fmla="*/ 309 w 409"/>
                <a:gd name="T39" fmla="*/ 157 h 226"/>
                <a:gd name="T40" fmla="*/ 303 w 409"/>
                <a:gd name="T41" fmla="*/ 185 h 226"/>
                <a:gd name="T42" fmla="*/ 343 w 409"/>
                <a:gd name="T43" fmla="*/ 226 h 226"/>
                <a:gd name="T44" fmla="*/ 409 w 409"/>
                <a:gd name="T45" fmla="*/ 149 h 226"/>
                <a:gd name="T46" fmla="*/ 403 w 409"/>
                <a:gd name="T47" fmla="*/ 144 h 226"/>
                <a:gd name="T48" fmla="*/ 395 w 409"/>
                <a:gd name="T49" fmla="*/ 153 h 226"/>
                <a:gd name="T50" fmla="*/ 344 w 409"/>
                <a:gd name="T51" fmla="*/ 215 h 226"/>
                <a:gd name="T52" fmla="*/ 332 w 409"/>
                <a:gd name="T53" fmla="*/ 198 h 226"/>
                <a:gd name="T54" fmla="*/ 341 w 409"/>
                <a:gd name="T55" fmla="*/ 163 h 226"/>
                <a:gd name="T56" fmla="*/ 372 w 409"/>
                <a:gd name="T57" fmla="*/ 53 h 226"/>
                <a:gd name="T58" fmla="*/ 314 w 409"/>
                <a:gd name="T59" fmla="*/ 0 h 226"/>
                <a:gd name="T60" fmla="*/ 233 w 409"/>
                <a:gd name="T61" fmla="*/ 48 h 226"/>
                <a:gd name="T62" fmla="*/ 217 w 409"/>
                <a:gd name="T63" fmla="*/ 13 h 226"/>
                <a:gd name="T64" fmla="*/ 176 w 409"/>
                <a:gd name="T65" fmla="*/ 0 h 226"/>
                <a:gd name="T66" fmla="*/ 98 w 409"/>
                <a:gd name="T67" fmla="*/ 43 h 226"/>
                <a:gd name="T68" fmla="*/ 53 w 409"/>
                <a:gd name="T69" fmla="*/ 0 h 226"/>
                <a:gd name="T70" fmla="*/ 16 w 409"/>
                <a:gd name="T71" fmla="*/ 28 h 226"/>
                <a:gd name="T72" fmla="*/ 0 w 409"/>
                <a:gd name="T73" fmla="*/ 76 h 226"/>
                <a:gd name="T74" fmla="*/ 6 w 409"/>
                <a:gd name="T75" fmla="*/ 81 h 226"/>
                <a:gd name="T76" fmla="*/ 15 w 409"/>
                <a:gd name="T77" fmla="*/ 70 h 226"/>
                <a:gd name="T78" fmla="*/ 51 w 409"/>
                <a:gd name="T79" fmla="*/ 11 h 226"/>
                <a:gd name="T80" fmla="*/ 67 w 409"/>
                <a:gd name="T81" fmla="*/ 34 h 226"/>
                <a:gd name="T82" fmla="*/ 59 w 409"/>
                <a:gd name="T83" fmla="*/ 75 h 226"/>
                <a:gd name="T84" fmla="*/ 30 w 409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9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3"/>
                    <a:pt x="94" y="71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4" y="210"/>
                    <a:pt x="164" y="212"/>
                  </a:cubicBezTo>
                  <a:cubicBezTo>
                    <a:pt x="164" y="221"/>
                    <a:pt x="171" y="226"/>
                    <a:pt x="178" y="226"/>
                  </a:cubicBezTo>
                  <a:cubicBezTo>
                    <a:pt x="194" y="226"/>
                    <a:pt x="197" y="213"/>
                    <a:pt x="201" y="197"/>
                  </a:cubicBezTo>
                  <a:cubicBezTo>
                    <a:pt x="208" y="169"/>
                    <a:pt x="226" y="96"/>
                    <a:pt x="231" y="77"/>
                  </a:cubicBezTo>
                  <a:cubicBezTo>
                    <a:pt x="232" y="71"/>
                    <a:pt x="259" y="11"/>
                    <a:pt x="313" y="11"/>
                  </a:cubicBezTo>
                  <a:cubicBezTo>
                    <a:pt x="334" y="11"/>
                    <a:pt x="340" y="28"/>
                    <a:pt x="340" y="46"/>
                  </a:cubicBezTo>
                  <a:cubicBezTo>
                    <a:pt x="340" y="74"/>
                    <a:pt x="319" y="131"/>
                    <a:pt x="309" y="157"/>
                  </a:cubicBezTo>
                  <a:cubicBezTo>
                    <a:pt x="305" y="169"/>
                    <a:pt x="303" y="175"/>
                    <a:pt x="303" y="185"/>
                  </a:cubicBezTo>
                  <a:cubicBezTo>
                    <a:pt x="303" y="208"/>
                    <a:pt x="320" y="226"/>
                    <a:pt x="343" y="226"/>
                  </a:cubicBezTo>
                  <a:cubicBezTo>
                    <a:pt x="390" y="226"/>
                    <a:pt x="409" y="153"/>
                    <a:pt x="409" y="149"/>
                  </a:cubicBezTo>
                  <a:cubicBezTo>
                    <a:pt x="409" y="144"/>
                    <a:pt x="404" y="144"/>
                    <a:pt x="403" y="144"/>
                  </a:cubicBezTo>
                  <a:cubicBezTo>
                    <a:pt x="398" y="144"/>
                    <a:pt x="398" y="145"/>
                    <a:pt x="395" y="153"/>
                  </a:cubicBezTo>
                  <a:cubicBezTo>
                    <a:pt x="388" y="179"/>
                    <a:pt x="372" y="215"/>
                    <a:pt x="344" y="215"/>
                  </a:cubicBezTo>
                  <a:cubicBezTo>
                    <a:pt x="336" y="215"/>
                    <a:pt x="332" y="210"/>
                    <a:pt x="332" y="198"/>
                  </a:cubicBezTo>
                  <a:cubicBezTo>
                    <a:pt x="332" y="186"/>
                    <a:pt x="337" y="174"/>
                    <a:pt x="341" y="163"/>
                  </a:cubicBezTo>
                  <a:cubicBezTo>
                    <a:pt x="351" y="137"/>
                    <a:pt x="372" y="81"/>
                    <a:pt x="372" y="53"/>
                  </a:cubicBezTo>
                  <a:cubicBezTo>
                    <a:pt x="372" y="21"/>
                    <a:pt x="352" y="0"/>
                    <a:pt x="314" y="0"/>
                  </a:cubicBezTo>
                  <a:cubicBezTo>
                    <a:pt x="277" y="0"/>
                    <a:pt x="252" y="22"/>
                    <a:pt x="233" y="48"/>
                  </a:cubicBezTo>
                  <a:cubicBezTo>
                    <a:pt x="233" y="42"/>
                    <a:pt x="231" y="25"/>
                    <a:pt x="217" y="13"/>
                  </a:cubicBezTo>
                  <a:cubicBezTo>
                    <a:pt x="205" y="2"/>
                    <a:pt x="189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3" y="0"/>
                  </a:cubicBezTo>
                  <a:cubicBezTo>
                    <a:pt x="30" y="0"/>
                    <a:pt x="20" y="19"/>
                    <a:pt x="16" y="28"/>
                  </a:cubicBezTo>
                  <a:cubicBezTo>
                    <a:pt x="7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7" y="15"/>
                    <a:pt x="67" y="34"/>
                  </a:cubicBezTo>
                  <a:cubicBezTo>
                    <a:pt x="67" y="44"/>
                    <a:pt x="65" y="50"/>
                    <a:pt x="59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4">
              <a:extLst>
                <a:ext uri="{FF2B5EF4-FFF2-40B4-BE49-F238E27FC236}">
                  <a16:creationId xmlns:a16="http://schemas.microsoft.com/office/drawing/2014/main" id="{093A78A8-3656-4079-A986-7B9834B90E1E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3279775" y="2540000"/>
              <a:ext cx="53975" cy="266700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18980AC1-501A-41B8-9A81-C97D37CF06F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3355975" y="2622550"/>
              <a:ext cx="90488" cy="120650"/>
            </a:xfrm>
            <a:custGeom>
              <a:avLst/>
              <a:gdLst>
                <a:gd name="T0" fmla="*/ 178 w 194"/>
                <a:gd name="T1" fmla="*/ 31 h 226"/>
                <a:gd name="T2" fmla="*/ 156 w 194"/>
                <a:gd name="T3" fmla="*/ 38 h 226"/>
                <a:gd name="T4" fmla="*/ 147 w 194"/>
                <a:gd name="T5" fmla="*/ 57 h 226"/>
                <a:gd name="T6" fmla="*/ 165 w 194"/>
                <a:gd name="T7" fmla="*/ 74 h 226"/>
                <a:gd name="T8" fmla="*/ 193 w 194"/>
                <a:gd name="T9" fmla="*/ 43 h 226"/>
                <a:gd name="T10" fmla="*/ 134 w 194"/>
                <a:gd name="T11" fmla="*/ 0 h 226"/>
                <a:gd name="T12" fmla="*/ 0 w 194"/>
                <a:gd name="T13" fmla="*/ 141 h 226"/>
                <a:gd name="T14" fmla="*/ 81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2 w 194"/>
                <a:gd name="T21" fmla="*/ 165 h 226"/>
                <a:gd name="T22" fmla="*/ 82 w 194"/>
                <a:gd name="T23" fmla="*/ 215 h 226"/>
                <a:gd name="T24" fmla="*/ 37 w 194"/>
                <a:gd name="T25" fmla="*/ 160 h 226"/>
                <a:gd name="T26" fmla="*/ 64 w 194"/>
                <a:gd name="T27" fmla="*/ 61 h 226"/>
                <a:gd name="T28" fmla="*/ 135 w 194"/>
                <a:gd name="T29" fmla="*/ 11 h 226"/>
                <a:gd name="T30" fmla="*/ 178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8" y="31"/>
                  </a:moveTo>
                  <a:cubicBezTo>
                    <a:pt x="170" y="31"/>
                    <a:pt x="163" y="31"/>
                    <a:pt x="156" y="38"/>
                  </a:cubicBezTo>
                  <a:cubicBezTo>
                    <a:pt x="148" y="45"/>
                    <a:pt x="147" y="54"/>
                    <a:pt x="147" y="57"/>
                  </a:cubicBezTo>
                  <a:cubicBezTo>
                    <a:pt x="147" y="69"/>
                    <a:pt x="156" y="74"/>
                    <a:pt x="165" y="74"/>
                  </a:cubicBezTo>
                  <a:cubicBezTo>
                    <a:pt x="180" y="74"/>
                    <a:pt x="193" y="63"/>
                    <a:pt x="193" y="43"/>
                  </a:cubicBezTo>
                  <a:cubicBezTo>
                    <a:pt x="193" y="18"/>
                    <a:pt x="170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86"/>
                    <a:pt x="29" y="226"/>
                    <a:pt x="81" y="226"/>
                  </a:cubicBezTo>
                  <a:cubicBezTo>
                    <a:pt x="153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6" y="160"/>
                    <a:pt x="185" y="161"/>
                    <a:pt x="182" y="165"/>
                  </a:cubicBezTo>
                  <a:cubicBezTo>
                    <a:pt x="143" y="215"/>
                    <a:pt x="88" y="215"/>
                    <a:pt x="82" y="215"/>
                  </a:cubicBezTo>
                  <a:cubicBezTo>
                    <a:pt x="51" y="215"/>
                    <a:pt x="37" y="190"/>
                    <a:pt x="37" y="160"/>
                  </a:cubicBezTo>
                  <a:cubicBezTo>
                    <a:pt x="37" y="140"/>
                    <a:pt x="47" y="91"/>
                    <a:pt x="64" y="61"/>
                  </a:cubicBezTo>
                  <a:cubicBezTo>
                    <a:pt x="80" y="32"/>
                    <a:pt x="107" y="11"/>
                    <a:pt x="135" y="11"/>
                  </a:cubicBezTo>
                  <a:cubicBezTo>
                    <a:pt x="152" y="11"/>
                    <a:pt x="171" y="17"/>
                    <a:pt x="178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4263D813-2813-4DEA-AB3F-CB2AE36EC544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3460750" y="2540000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B5A7D77-5004-4EAD-A1B1-DAFC47A6F8DB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189778" y="3617013"/>
            <a:ext cx="1570695" cy="378047"/>
            <a:chOff x="4954588" y="3743325"/>
            <a:chExt cx="1108075" cy="266700"/>
          </a:xfrm>
        </p:grpSpPr>
        <p:sp>
          <p:nvSpPr>
            <p:cNvPr id="93" name="Freeform 48">
              <a:extLst>
                <a:ext uri="{FF2B5EF4-FFF2-40B4-BE49-F238E27FC236}">
                  <a16:creationId xmlns:a16="http://schemas.microsoft.com/office/drawing/2014/main" id="{387B8499-1300-455C-B988-14A0066B4EA9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4954588" y="3754438"/>
              <a:ext cx="166688" cy="193675"/>
            </a:xfrm>
            <a:custGeom>
              <a:avLst/>
              <a:gdLst>
                <a:gd name="T0" fmla="*/ 354 w 354"/>
                <a:gd name="T1" fmla="*/ 5 h 362"/>
                <a:gd name="T2" fmla="*/ 348 w 354"/>
                <a:gd name="T3" fmla="*/ 0 h 362"/>
                <a:gd name="T4" fmla="*/ 341 w 354"/>
                <a:gd name="T5" fmla="*/ 6 h 362"/>
                <a:gd name="T6" fmla="*/ 306 w 354"/>
                <a:gd name="T7" fmla="*/ 44 h 362"/>
                <a:gd name="T8" fmla="*/ 223 w 354"/>
                <a:gd name="T9" fmla="*/ 0 h 362"/>
                <a:gd name="T10" fmla="*/ 0 w 354"/>
                <a:gd name="T11" fmla="*/ 225 h 362"/>
                <a:gd name="T12" fmla="*/ 135 w 354"/>
                <a:gd name="T13" fmla="*/ 362 h 362"/>
                <a:gd name="T14" fmla="*/ 243 w 354"/>
                <a:gd name="T15" fmla="*/ 319 h 362"/>
                <a:gd name="T16" fmla="*/ 298 w 354"/>
                <a:gd name="T17" fmla="*/ 231 h 362"/>
                <a:gd name="T18" fmla="*/ 292 w 354"/>
                <a:gd name="T19" fmla="*/ 226 h 362"/>
                <a:gd name="T20" fmla="*/ 285 w 354"/>
                <a:gd name="T21" fmla="*/ 231 h 362"/>
                <a:gd name="T22" fmla="*/ 235 w 354"/>
                <a:gd name="T23" fmla="*/ 310 h 362"/>
                <a:gd name="T24" fmla="*/ 143 w 354"/>
                <a:gd name="T25" fmla="*/ 347 h 362"/>
                <a:gd name="T26" fmla="*/ 45 w 354"/>
                <a:gd name="T27" fmla="*/ 243 h 362"/>
                <a:gd name="T28" fmla="*/ 106 w 354"/>
                <a:gd name="T29" fmla="*/ 75 h 362"/>
                <a:gd name="T30" fmla="*/ 227 w 354"/>
                <a:gd name="T31" fmla="*/ 15 h 362"/>
                <a:gd name="T32" fmla="*/ 308 w 354"/>
                <a:gd name="T33" fmla="*/ 111 h 362"/>
                <a:gd name="T34" fmla="*/ 306 w 354"/>
                <a:gd name="T35" fmla="*/ 137 h 362"/>
                <a:gd name="T36" fmla="*/ 314 w 354"/>
                <a:gd name="T37" fmla="*/ 142 h 362"/>
                <a:gd name="T38" fmla="*/ 323 w 354"/>
                <a:gd name="T39" fmla="*/ 132 h 362"/>
                <a:gd name="T40" fmla="*/ 354 w 354"/>
                <a:gd name="T4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2">
                  <a:moveTo>
                    <a:pt x="354" y="5"/>
                  </a:moveTo>
                  <a:cubicBezTo>
                    <a:pt x="354" y="3"/>
                    <a:pt x="353" y="0"/>
                    <a:pt x="348" y="0"/>
                  </a:cubicBezTo>
                  <a:cubicBezTo>
                    <a:pt x="347" y="0"/>
                    <a:pt x="346" y="0"/>
                    <a:pt x="341" y="6"/>
                  </a:cubicBezTo>
                  <a:lnTo>
                    <a:pt x="306" y="44"/>
                  </a:lnTo>
                  <a:cubicBezTo>
                    <a:pt x="302" y="37"/>
                    <a:pt x="279" y="0"/>
                    <a:pt x="223" y="0"/>
                  </a:cubicBezTo>
                  <a:cubicBezTo>
                    <a:pt x="112" y="0"/>
                    <a:pt x="0" y="110"/>
                    <a:pt x="0" y="225"/>
                  </a:cubicBezTo>
                  <a:cubicBezTo>
                    <a:pt x="0" y="308"/>
                    <a:pt x="59" y="362"/>
                    <a:pt x="135" y="362"/>
                  </a:cubicBezTo>
                  <a:cubicBezTo>
                    <a:pt x="178" y="362"/>
                    <a:pt x="216" y="342"/>
                    <a:pt x="243" y="319"/>
                  </a:cubicBezTo>
                  <a:cubicBezTo>
                    <a:pt x="289" y="278"/>
                    <a:pt x="298" y="233"/>
                    <a:pt x="298" y="231"/>
                  </a:cubicBezTo>
                  <a:cubicBezTo>
                    <a:pt x="298" y="226"/>
                    <a:pt x="293" y="226"/>
                    <a:pt x="292" y="226"/>
                  </a:cubicBezTo>
                  <a:cubicBezTo>
                    <a:pt x="289" y="226"/>
                    <a:pt x="286" y="227"/>
                    <a:pt x="285" y="231"/>
                  </a:cubicBezTo>
                  <a:cubicBezTo>
                    <a:pt x="281" y="246"/>
                    <a:pt x="269" y="281"/>
                    <a:pt x="235" y="310"/>
                  </a:cubicBezTo>
                  <a:cubicBezTo>
                    <a:pt x="200" y="338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4"/>
                    <a:pt x="56" y="134"/>
                    <a:pt x="106" y="75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8" y="53"/>
                    <a:pt x="308" y="111"/>
                  </a:cubicBezTo>
                  <a:cubicBezTo>
                    <a:pt x="308" y="131"/>
                    <a:pt x="306" y="132"/>
                    <a:pt x="306" y="137"/>
                  </a:cubicBezTo>
                  <a:cubicBezTo>
                    <a:pt x="306" y="142"/>
                    <a:pt x="312" y="142"/>
                    <a:pt x="314" y="142"/>
                  </a:cubicBezTo>
                  <a:cubicBezTo>
                    <a:pt x="320" y="142"/>
                    <a:pt x="320" y="141"/>
                    <a:pt x="323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49">
              <a:extLst>
                <a:ext uri="{FF2B5EF4-FFF2-40B4-BE49-F238E27FC236}">
                  <a16:creationId xmlns:a16="http://schemas.microsoft.com/office/drawing/2014/main" id="{8F8A7B5A-2BA6-4CC6-A3FB-938BDC42A4FE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5135563" y="3825875"/>
              <a:ext cx="101600" cy="120650"/>
            </a:xfrm>
            <a:custGeom>
              <a:avLst/>
              <a:gdLst>
                <a:gd name="T0" fmla="*/ 214 w 214"/>
                <a:gd name="T1" fmla="*/ 84 h 226"/>
                <a:gd name="T2" fmla="*/ 134 w 214"/>
                <a:gd name="T3" fmla="*/ 0 h 226"/>
                <a:gd name="T4" fmla="*/ 0 w 214"/>
                <a:gd name="T5" fmla="*/ 141 h 226"/>
                <a:gd name="T6" fmla="*/ 80 w 214"/>
                <a:gd name="T7" fmla="*/ 226 h 226"/>
                <a:gd name="T8" fmla="*/ 214 w 214"/>
                <a:gd name="T9" fmla="*/ 84 h 226"/>
                <a:gd name="T10" fmla="*/ 81 w 214"/>
                <a:gd name="T11" fmla="*/ 215 h 226"/>
                <a:gd name="T12" fmla="*/ 37 w 214"/>
                <a:gd name="T13" fmla="*/ 160 h 226"/>
                <a:gd name="T14" fmla="*/ 66 w 214"/>
                <a:gd name="T15" fmla="*/ 57 h 226"/>
                <a:gd name="T16" fmla="*/ 134 w 214"/>
                <a:gd name="T17" fmla="*/ 11 h 226"/>
                <a:gd name="T18" fmla="*/ 177 w 214"/>
                <a:gd name="T19" fmla="*/ 65 h 226"/>
                <a:gd name="T20" fmla="*/ 148 w 214"/>
                <a:gd name="T21" fmla="*/ 169 h 226"/>
                <a:gd name="T22" fmla="*/ 81 w 214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26">
                  <a:moveTo>
                    <a:pt x="214" y="84"/>
                  </a:moveTo>
                  <a:cubicBezTo>
                    <a:pt x="214" y="32"/>
                    <a:pt x="179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91"/>
                    <a:pt x="34" y="226"/>
                    <a:pt x="80" y="226"/>
                  </a:cubicBezTo>
                  <a:cubicBezTo>
                    <a:pt x="146" y="226"/>
                    <a:pt x="214" y="157"/>
                    <a:pt x="214" y="84"/>
                  </a:cubicBezTo>
                  <a:close/>
                  <a:moveTo>
                    <a:pt x="81" y="215"/>
                  </a:moveTo>
                  <a:cubicBezTo>
                    <a:pt x="59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1" y="18"/>
                    <a:pt x="120" y="11"/>
                    <a:pt x="134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8" y="169"/>
                  </a:cubicBezTo>
                  <a:cubicBezTo>
                    <a:pt x="131" y="198"/>
                    <a:pt x="104" y="215"/>
                    <a:pt x="81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50">
              <a:extLst>
                <a:ext uri="{FF2B5EF4-FFF2-40B4-BE49-F238E27FC236}">
                  <a16:creationId xmlns:a16="http://schemas.microsoft.com/office/drawing/2014/main" id="{5417420C-A260-4063-9E55-A40CF06CB121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5246688" y="3825875"/>
              <a:ext cx="192088" cy="120650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2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7 w 408"/>
                <a:gd name="T13" fmla="*/ 96 h 226"/>
                <a:gd name="T14" fmla="*/ 93 w 408"/>
                <a:gd name="T15" fmla="*/ 71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7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2 h 226"/>
                <a:gd name="T28" fmla="*/ 178 w 408"/>
                <a:gd name="T29" fmla="*/ 226 h 226"/>
                <a:gd name="T30" fmla="*/ 200 w 408"/>
                <a:gd name="T31" fmla="*/ 197 h 226"/>
                <a:gd name="T32" fmla="*/ 230 w 408"/>
                <a:gd name="T33" fmla="*/ 77 h 226"/>
                <a:gd name="T34" fmla="*/ 312 w 408"/>
                <a:gd name="T35" fmla="*/ 11 h 226"/>
                <a:gd name="T36" fmla="*/ 339 w 408"/>
                <a:gd name="T37" fmla="*/ 46 h 226"/>
                <a:gd name="T38" fmla="*/ 309 w 408"/>
                <a:gd name="T39" fmla="*/ 157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8 h 226"/>
                <a:gd name="T54" fmla="*/ 341 w 408"/>
                <a:gd name="T55" fmla="*/ 163 h 226"/>
                <a:gd name="T56" fmla="*/ 371 w 408"/>
                <a:gd name="T57" fmla="*/ 53 h 226"/>
                <a:gd name="T58" fmla="*/ 314 w 408"/>
                <a:gd name="T59" fmla="*/ 0 h 226"/>
                <a:gd name="T60" fmla="*/ 233 w 408"/>
                <a:gd name="T61" fmla="*/ 48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3 h 226"/>
                <a:gd name="T68" fmla="*/ 52 w 408"/>
                <a:gd name="T69" fmla="*/ 0 h 226"/>
                <a:gd name="T70" fmla="*/ 15 w 408"/>
                <a:gd name="T71" fmla="*/ 28 h 226"/>
                <a:gd name="T72" fmla="*/ 0 w 408"/>
                <a:gd name="T73" fmla="*/ 76 h 226"/>
                <a:gd name="T74" fmla="*/ 6 w 408"/>
                <a:gd name="T75" fmla="*/ 81 h 226"/>
                <a:gd name="T76" fmla="*/ 14 w 408"/>
                <a:gd name="T77" fmla="*/ 70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5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2"/>
                  </a:cubicBezTo>
                  <a:cubicBezTo>
                    <a:pt x="163" y="221"/>
                    <a:pt x="170" y="226"/>
                    <a:pt x="178" y="226"/>
                  </a:cubicBezTo>
                  <a:cubicBezTo>
                    <a:pt x="193" y="226"/>
                    <a:pt x="196" y="213"/>
                    <a:pt x="200" y="197"/>
                  </a:cubicBezTo>
                  <a:cubicBezTo>
                    <a:pt x="207" y="169"/>
                    <a:pt x="226" y="96"/>
                    <a:pt x="230" y="77"/>
                  </a:cubicBezTo>
                  <a:cubicBezTo>
                    <a:pt x="232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4"/>
                    <a:pt x="318" y="131"/>
                    <a:pt x="309" y="157"/>
                  </a:cubicBezTo>
                  <a:cubicBezTo>
                    <a:pt x="304" y="169"/>
                    <a:pt x="302" y="175"/>
                    <a:pt x="302" y="185"/>
                  </a:cubicBezTo>
                  <a:cubicBezTo>
                    <a:pt x="302" y="208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5"/>
                    <a:pt x="395" y="153"/>
                  </a:cubicBezTo>
                  <a:cubicBezTo>
                    <a:pt x="387" y="179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8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1"/>
                    <a:pt x="371" y="53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7" y="0"/>
                    <a:pt x="251" y="22"/>
                    <a:pt x="233" y="48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2"/>
                    <a:pt x="188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6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4"/>
                    <a:pt x="65" y="50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51">
              <a:extLst>
                <a:ext uri="{FF2B5EF4-FFF2-40B4-BE49-F238E27FC236}">
                  <a16:creationId xmlns:a16="http://schemas.microsoft.com/office/drawing/2014/main" id="{1D4A8D61-26C2-4DAB-9698-B39D7E7EF863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468938" y="3743325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52">
              <a:extLst>
                <a:ext uri="{FF2B5EF4-FFF2-40B4-BE49-F238E27FC236}">
                  <a16:creationId xmlns:a16="http://schemas.microsoft.com/office/drawing/2014/main" id="{12637114-8645-429B-A748-D0899AE43CB0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5545138" y="3827463"/>
              <a:ext cx="123825" cy="119063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40 w 264"/>
                <a:gd name="T17" fmla="*/ 29 h 221"/>
                <a:gd name="T18" fmla="*/ 76 w 264"/>
                <a:gd name="T19" fmla="*/ 210 h 221"/>
                <a:gd name="T20" fmla="*/ 31 w 264"/>
                <a:gd name="T21" fmla="*/ 156 h 221"/>
                <a:gd name="T22" fmla="*/ 55 w 264"/>
                <a:gd name="T23" fmla="*/ 70 h 221"/>
                <a:gd name="T24" fmla="*/ 123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6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6" y="36"/>
                    <a:pt x="106" y="29"/>
                    <a:pt x="123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6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53">
              <a:extLst>
                <a:ext uri="{FF2B5EF4-FFF2-40B4-BE49-F238E27FC236}">
                  <a16:creationId xmlns:a16="http://schemas.microsoft.com/office/drawing/2014/main" id="{CD7BB5ED-043B-4AC0-BE62-7A89AAC31AC4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702301" y="3743325"/>
              <a:ext cx="53975" cy="266700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54">
              <a:extLst>
                <a:ext uri="{FF2B5EF4-FFF2-40B4-BE49-F238E27FC236}">
                  <a16:creationId xmlns:a16="http://schemas.microsoft.com/office/drawing/2014/main" id="{11E07948-F228-4489-A7D8-DE3405FF2D69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776913" y="3825875"/>
              <a:ext cx="117475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55">
              <a:extLst>
                <a:ext uri="{FF2B5EF4-FFF2-40B4-BE49-F238E27FC236}">
                  <a16:creationId xmlns:a16="http://schemas.microsoft.com/office/drawing/2014/main" id="{B184D062-5DC1-43D6-B4CF-B77142C08ACB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916613" y="3743325"/>
              <a:ext cx="55563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56">
              <a:extLst>
                <a:ext uri="{FF2B5EF4-FFF2-40B4-BE49-F238E27FC236}">
                  <a16:creationId xmlns:a16="http://schemas.microsoft.com/office/drawing/2014/main" id="{FC8361A5-1F0D-409C-BC21-59F76F7DFEAB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6008688" y="3743325"/>
              <a:ext cx="53975" cy="266700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4015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34" grpId="0"/>
      <p:bldP spid="39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5AC-0B9C-4D6C-BBB5-92BB5B2D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9" y="87240"/>
            <a:ext cx="10515600" cy="707217"/>
          </a:xfrm>
        </p:spPr>
        <p:txBody>
          <a:bodyPr/>
          <a:lstStyle/>
          <a:p>
            <a:r>
              <a:rPr lang="en-US" altLang="zh-CN" dirty="0"/>
              <a:t>Blum’s </a:t>
            </a:r>
            <a:r>
              <a:rPr lang="en-US" altLang="zh-CN" dirty="0" err="1"/>
              <a:t>Hamiltonicity</a:t>
            </a:r>
            <a:r>
              <a:rPr lang="en-US" altLang="zh-CN" dirty="0"/>
              <a:t> Protocol [</a:t>
            </a:r>
            <a:r>
              <a:rPr lang="en-US" altLang="zh-CN" dirty="0">
                <a:solidFill>
                  <a:schemeClr val="accent1"/>
                </a:solidFill>
              </a:rPr>
              <a:t>B86, GK96</a:t>
            </a:r>
            <a:r>
              <a:rPr lang="en-US" altLang="zh-CN" dirty="0"/>
              <a:t>] (2/3)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EF2D578-E8BC-471E-A1B3-5FD04F53809B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1292415" y="2063062"/>
            <a:ext cx="1246652" cy="1419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403015-2188-4C39-9F19-DBFBB540D8DA}"/>
              </a:ext>
            </a:extLst>
          </p:cNvPr>
          <p:cNvSpPr txBox="1"/>
          <p:nvPr/>
        </p:nvSpPr>
        <p:spPr>
          <a:xfrm>
            <a:off x="2458834" y="2779013"/>
            <a:ext cx="1246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x,w</a:t>
            </a:r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B53AA0-AB26-4B9F-902E-4FB504BA156C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9765757" y="2207816"/>
            <a:ext cx="1259019" cy="12535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E7C3FD-6CD9-4176-B032-41E06534187D}"/>
              </a:ext>
            </a:extLst>
          </p:cNvPr>
          <p:cNvSpPr txBox="1"/>
          <p:nvPr/>
        </p:nvSpPr>
        <p:spPr>
          <a:xfrm>
            <a:off x="10917739" y="2808551"/>
            <a:ext cx="1246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V(x)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47F3F3-E4A5-4F58-8619-3DCD09F6B538}"/>
              </a:ext>
            </a:extLst>
          </p:cNvPr>
          <p:cNvSpPr txBox="1"/>
          <p:nvPr/>
        </p:nvSpPr>
        <p:spPr>
          <a:xfrm>
            <a:off x="638703" y="1104286"/>
            <a:ext cx="3800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a graph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w: the Ham. cycle in x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A069BF-A33B-47F5-B820-D9B1BE3F1D1E}"/>
              </a:ext>
            </a:extLst>
          </p:cNvPr>
          <p:cNvCxnSpPr>
            <a:cxnSpLocks/>
          </p:cNvCxnSpPr>
          <p:nvPr/>
        </p:nvCxnSpPr>
        <p:spPr>
          <a:xfrm>
            <a:off x="4023410" y="4164978"/>
            <a:ext cx="5176090" cy="0"/>
          </a:xfrm>
          <a:prstGeom prst="straightConnector1">
            <a:avLst/>
          </a:prstGeom>
          <a:ln w="381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9955AC8-946B-47A7-80A1-030BF5DCD51A}"/>
              </a:ext>
            </a:extLst>
          </p:cNvPr>
          <p:cNvCxnSpPr>
            <a:cxnSpLocks/>
          </p:cNvCxnSpPr>
          <p:nvPr/>
        </p:nvCxnSpPr>
        <p:spPr>
          <a:xfrm>
            <a:off x="4023410" y="5125077"/>
            <a:ext cx="5087371" cy="0"/>
          </a:xfrm>
          <a:prstGeom prst="straightConnector1">
            <a:avLst/>
          </a:prstGeom>
          <a:ln w="381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2B8583-30F1-4D84-A84B-00D32A70C8E1}"/>
              </a:ext>
            </a:extLst>
          </p:cNvPr>
          <p:cNvCxnSpPr>
            <a:cxnSpLocks/>
          </p:cNvCxnSpPr>
          <p:nvPr/>
        </p:nvCxnSpPr>
        <p:spPr>
          <a:xfrm>
            <a:off x="4100945" y="5801522"/>
            <a:ext cx="5045709" cy="0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6E9682-353B-48C2-9419-8A129D2399F9}"/>
              </a:ext>
            </a:extLst>
          </p:cNvPr>
          <p:cNvCxnSpPr>
            <a:cxnSpLocks/>
          </p:cNvCxnSpPr>
          <p:nvPr/>
        </p:nvCxnSpPr>
        <p:spPr>
          <a:xfrm>
            <a:off x="4009090" y="3296514"/>
            <a:ext cx="5101691" cy="0"/>
          </a:xfrm>
          <a:prstGeom prst="straightConnector1">
            <a:avLst/>
          </a:prstGeom>
          <a:ln w="381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AAC77A-A978-43C1-8B56-228825448D2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27107" y="2661830"/>
            <a:ext cx="4879976" cy="371475"/>
            <a:chOff x="4364038" y="2705100"/>
            <a:chExt cx="4879976" cy="371475"/>
          </a:xfrm>
        </p:grpSpPr>
        <p:sp>
          <p:nvSpPr>
            <p:cNvPr id="49" name="Freeform 139">
              <a:extLst>
                <a:ext uri="{FF2B5EF4-FFF2-40B4-BE49-F238E27FC236}">
                  <a16:creationId xmlns:a16="http://schemas.microsoft.com/office/drawing/2014/main" id="{38F40786-226B-4CC4-93CB-00CB55CCE36D}"/>
                </a:ext>
              </a:extLst>
            </p:cNvPr>
            <p:cNvSpPr>
              <a:spLocks/>
            </p:cNvSpPr>
            <p:nvPr>
              <p:custDataLst>
                <p:tags r:id="rId73"/>
              </p:custDataLst>
            </p:nvPr>
          </p:nvSpPr>
          <p:spPr bwMode="auto">
            <a:xfrm>
              <a:off x="4364038" y="2720975"/>
              <a:ext cx="227013" cy="269875"/>
            </a:xfrm>
            <a:custGeom>
              <a:avLst/>
              <a:gdLst>
                <a:gd name="T0" fmla="*/ 354 w 354"/>
                <a:gd name="T1" fmla="*/ 5 h 362"/>
                <a:gd name="T2" fmla="*/ 348 w 354"/>
                <a:gd name="T3" fmla="*/ 0 h 362"/>
                <a:gd name="T4" fmla="*/ 341 w 354"/>
                <a:gd name="T5" fmla="*/ 6 h 362"/>
                <a:gd name="T6" fmla="*/ 306 w 354"/>
                <a:gd name="T7" fmla="*/ 44 h 362"/>
                <a:gd name="T8" fmla="*/ 223 w 354"/>
                <a:gd name="T9" fmla="*/ 0 h 362"/>
                <a:gd name="T10" fmla="*/ 0 w 354"/>
                <a:gd name="T11" fmla="*/ 225 h 362"/>
                <a:gd name="T12" fmla="*/ 135 w 354"/>
                <a:gd name="T13" fmla="*/ 362 h 362"/>
                <a:gd name="T14" fmla="*/ 243 w 354"/>
                <a:gd name="T15" fmla="*/ 319 h 362"/>
                <a:gd name="T16" fmla="*/ 298 w 354"/>
                <a:gd name="T17" fmla="*/ 231 h 362"/>
                <a:gd name="T18" fmla="*/ 292 w 354"/>
                <a:gd name="T19" fmla="*/ 226 h 362"/>
                <a:gd name="T20" fmla="*/ 285 w 354"/>
                <a:gd name="T21" fmla="*/ 231 h 362"/>
                <a:gd name="T22" fmla="*/ 235 w 354"/>
                <a:gd name="T23" fmla="*/ 310 h 362"/>
                <a:gd name="T24" fmla="*/ 143 w 354"/>
                <a:gd name="T25" fmla="*/ 347 h 362"/>
                <a:gd name="T26" fmla="*/ 45 w 354"/>
                <a:gd name="T27" fmla="*/ 243 h 362"/>
                <a:gd name="T28" fmla="*/ 106 w 354"/>
                <a:gd name="T29" fmla="*/ 75 h 362"/>
                <a:gd name="T30" fmla="*/ 227 w 354"/>
                <a:gd name="T31" fmla="*/ 15 h 362"/>
                <a:gd name="T32" fmla="*/ 308 w 354"/>
                <a:gd name="T33" fmla="*/ 111 h 362"/>
                <a:gd name="T34" fmla="*/ 306 w 354"/>
                <a:gd name="T35" fmla="*/ 137 h 362"/>
                <a:gd name="T36" fmla="*/ 314 w 354"/>
                <a:gd name="T37" fmla="*/ 142 h 362"/>
                <a:gd name="T38" fmla="*/ 322 w 354"/>
                <a:gd name="T39" fmla="*/ 132 h 362"/>
                <a:gd name="T40" fmla="*/ 354 w 354"/>
                <a:gd name="T4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2">
                  <a:moveTo>
                    <a:pt x="354" y="5"/>
                  </a:moveTo>
                  <a:cubicBezTo>
                    <a:pt x="354" y="3"/>
                    <a:pt x="353" y="0"/>
                    <a:pt x="348" y="0"/>
                  </a:cubicBezTo>
                  <a:cubicBezTo>
                    <a:pt x="347" y="0"/>
                    <a:pt x="346" y="0"/>
                    <a:pt x="341" y="6"/>
                  </a:cubicBezTo>
                  <a:lnTo>
                    <a:pt x="306" y="44"/>
                  </a:lnTo>
                  <a:cubicBezTo>
                    <a:pt x="302" y="37"/>
                    <a:pt x="279" y="0"/>
                    <a:pt x="223" y="0"/>
                  </a:cubicBezTo>
                  <a:cubicBezTo>
                    <a:pt x="112" y="0"/>
                    <a:pt x="0" y="110"/>
                    <a:pt x="0" y="225"/>
                  </a:cubicBezTo>
                  <a:cubicBezTo>
                    <a:pt x="0" y="308"/>
                    <a:pt x="59" y="362"/>
                    <a:pt x="135" y="362"/>
                  </a:cubicBezTo>
                  <a:cubicBezTo>
                    <a:pt x="178" y="362"/>
                    <a:pt x="216" y="342"/>
                    <a:pt x="243" y="319"/>
                  </a:cubicBezTo>
                  <a:cubicBezTo>
                    <a:pt x="289" y="278"/>
                    <a:pt x="298" y="233"/>
                    <a:pt x="298" y="231"/>
                  </a:cubicBezTo>
                  <a:cubicBezTo>
                    <a:pt x="298" y="226"/>
                    <a:pt x="293" y="226"/>
                    <a:pt x="292" y="226"/>
                  </a:cubicBezTo>
                  <a:cubicBezTo>
                    <a:pt x="289" y="226"/>
                    <a:pt x="286" y="227"/>
                    <a:pt x="285" y="231"/>
                  </a:cubicBezTo>
                  <a:cubicBezTo>
                    <a:pt x="281" y="246"/>
                    <a:pt x="269" y="281"/>
                    <a:pt x="235" y="310"/>
                  </a:cubicBezTo>
                  <a:cubicBezTo>
                    <a:pt x="200" y="338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4"/>
                    <a:pt x="56" y="134"/>
                    <a:pt x="106" y="75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8" y="53"/>
                    <a:pt x="308" y="111"/>
                  </a:cubicBezTo>
                  <a:cubicBezTo>
                    <a:pt x="308" y="131"/>
                    <a:pt x="306" y="132"/>
                    <a:pt x="306" y="137"/>
                  </a:cubicBezTo>
                  <a:cubicBezTo>
                    <a:pt x="306" y="142"/>
                    <a:pt x="312" y="142"/>
                    <a:pt x="314" y="142"/>
                  </a:cubicBezTo>
                  <a:cubicBezTo>
                    <a:pt x="320" y="142"/>
                    <a:pt x="320" y="141"/>
                    <a:pt x="322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40">
              <a:extLst>
                <a:ext uri="{FF2B5EF4-FFF2-40B4-BE49-F238E27FC236}">
                  <a16:creationId xmlns:a16="http://schemas.microsoft.com/office/drawing/2014/main" id="{C4FC65D2-AECE-4736-A091-73BB0D10FF31}"/>
                </a:ext>
              </a:extLst>
            </p:cNvPr>
            <p:cNvSpPr>
              <a:spLocks noEditPoints="1"/>
            </p:cNvSpPr>
            <p:nvPr>
              <p:custDataLst>
                <p:tags r:id="rId74"/>
              </p:custDataLst>
            </p:nvPr>
          </p:nvSpPr>
          <p:spPr bwMode="auto">
            <a:xfrm>
              <a:off x="4611688" y="2819400"/>
              <a:ext cx="136525" cy="168275"/>
            </a:xfrm>
            <a:custGeom>
              <a:avLst/>
              <a:gdLst>
                <a:gd name="T0" fmla="*/ 214 w 214"/>
                <a:gd name="T1" fmla="*/ 84 h 226"/>
                <a:gd name="T2" fmla="*/ 134 w 214"/>
                <a:gd name="T3" fmla="*/ 0 h 226"/>
                <a:gd name="T4" fmla="*/ 0 w 214"/>
                <a:gd name="T5" fmla="*/ 141 h 226"/>
                <a:gd name="T6" fmla="*/ 80 w 214"/>
                <a:gd name="T7" fmla="*/ 226 h 226"/>
                <a:gd name="T8" fmla="*/ 214 w 214"/>
                <a:gd name="T9" fmla="*/ 84 h 226"/>
                <a:gd name="T10" fmla="*/ 81 w 214"/>
                <a:gd name="T11" fmla="*/ 215 h 226"/>
                <a:gd name="T12" fmla="*/ 37 w 214"/>
                <a:gd name="T13" fmla="*/ 160 h 226"/>
                <a:gd name="T14" fmla="*/ 66 w 214"/>
                <a:gd name="T15" fmla="*/ 57 h 226"/>
                <a:gd name="T16" fmla="*/ 133 w 214"/>
                <a:gd name="T17" fmla="*/ 11 h 226"/>
                <a:gd name="T18" fmla="*/ 177 w 214"/>
                <a:gd name="T19" fmla="*/ 65 h 226"/>
                <a:gd name="T20" fmla="*/ 148 w 214"/>
                <a:gd name="T21" fmla="*/ 169 h 226"/>
                <a:gd name="T22" fmla="*/ 81 w 214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26">
                  <a:moveTo>
                    <a:pt x="214" y="84"/>
                  </a:moveTo>
                  <a:cubicBezTo>
                    <a:pt x="214" y="32"/>
                    <a:pt x="179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91"/>
                    <a:pt x="34" y="226"/>
                    <a:pt x="80" y="226"/>
                  </a:cubicBezTo>
                  <a:cubicBezTo>
                    <a:pt x="146" y="226"/>
                    <a:pt x="214" y="157"/>
                    <a:pt x="214" y="84"/>
                  </a:cubicBezTo>
                  <a:close/>
                  <a:moveTo>
                    <a:pt x="81" y="215"/>
                  </a:moveTo>
                  <a:cubicBezTo>
                    <a:pt x="59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1" y="18"/>
                    <a:pt x="119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8" y="169"/>
                  </a:cubicBezTo>
                  <a:cubicBezTo>
                    <a:pt x="131" y="198"/>
                    <a:pt x="104" y="215"/>
                    <a:pt x="81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41">
              <a:extLst>
                <a:ext uri="{FF2B5EF4-FFF2-40B4-BE49-F238E27FC236}">
                  <a16:creationId xmlns:a16="http://schemas.microsoft.com/office/drawing/2014/main" id="{F98576A2-88C9-435B-908A-ADBFB101A0A3}"/>
                </a:ext>
              </a:extLst>
            </p:cNvPr>
            <p:cNvSpPr>
              <a:spLocks/>
            </p:cNvSpPr>
            <p:nvPr>
              <p:custDataLst>
                <p:tags r:id="rId75"/>
              </p:custDataLst>
            </p:nvPr>
          </p:nvSpPr>
          <p:spPr bwMode="auto">
            <a:xfrm>
              <a:off x="4760913" y="2819400"/>
              <a:ext cx="260350" cy="168275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2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6 w 408"/>
                <a:gd name="T13" fmla="*/ 96 h 226"/>
                <a:gd name="T14" fmla="*/ 93 w 408"/>
                <a:gd name="T15" fmla="*/ 71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7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2 h 226"/>
                <a:gd name="T28" fmla="*/ 178 w 408"/>
                <a:gd name="T29" fmla="*/ 226 h 226"/>
                <a:gd name="T30" fmla="*/ 200 w 408"/>
                <a:gd name="T31" fmla="*/ 197 h 226"/>
                <a:gd name="T32" fmla="*/ 230 w 408"/>
                <a:gd name="T33" fmla="*/ 77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7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8 h 226"/>
                <a:gd name="T54" fmla="*/ 341 w 408"/>
                <a:gd name="T55" fmla="*/ 163 h 226"/>
                <a:gd name="T56" fmla="*/ 371 w 408"/>
                <a:gd name="T57" fmla="*/ 53 h 226"/>
                <a:gd name="T58" fmla="*/ 314 w 408"/>
                <a:gd name="T59" fmla="*/ 0 h 226"/>
                <a:gd name="T60" fmla="*/ 233 w 408"/>
                <a:gd name="T61" fmla="*/ 48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3 h 226"/>
                <a:gd name="T68" fmla="*/ 52 w 408"/>
                <a:gd name="T69" fmla="*/ 0 h 226"/>
                <a:gd name="T70" fmla="*/ 15 w 408"/>
                <a:gd name="T71" fmla="*/ 28 h 226"/>
                <a:gd name="T72" fmla="*/ 0 w 408"/>
                <a:gd name="T73" fmla="*/ 76 h 226"/>
                <a:gd name="T74" fmla="*/ 6 w 408"/>
                <a:gd name="T75" fmla="*/ 81 h 226"/>
                <a:gd name="T76" fmla="*/ 14 w 408"/>
                <a:gd name="T77" fmla="*/ 70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5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2"/>
                  </a:cubicBezTo>
                  <a:cubicBezTo>
                    <a:pt x="163" y="221"/>
                    <a:pt x="170" y="226"/>
                    <a:pt x="178" y="226"/>
                  </a:cubicBezTo>
                  <a:cubicBezTo>
                    <a:pt x="193" y="226"/>
                    <a:pt x="196" y="213"/>
                    <a:pt x="200" y="197"/>
                  </a:cubicBezTo>
                  <a:cubicBezTo>
                    <a:pt x="207" y="169"/>
                    <a:pt x="226" y="96"/>
                    <a:pt x="230" y="77"/>
                  </a:cubicBezTo>
                  <a:cubicBezTo>
                    <a:pt x="232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4"/>
                    <a:pt x="318" y="131"/>
                    <a:pt x="308" y="157"/>
                  </a:cubicBezTo>
                  <a:cubicBezTo>
                    <a:pt x="304" y="169"/>
                    <a:pt x="302" y="175"/>
                    <a:pt x="302" y="185"/>
                  </a:cubicBezTo>
                  <a:cubicBezTo>
                    <a:pt x="302" y="208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5"/>
                    <a:pt x="395" y="153"/>
                  </a:cubicBezTo>
                  <a:cubicBezTo>
                    <a:pt x="387" y="179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8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1"/>
                    <a:pt x="371" y="53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6" y="0"/>
                    <a:pt x="251" y="22"/>
                    <a:pt x="233" y="48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2"/>
                    <a:pt x="188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6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4"/>
                    <a:pt x="65" y="50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42">
              <a:extLst>
                <a:ext uri="{FF2B5EF4-FFF2-40B4-BE49-F238E27FC236}">
                  <a16:creationId xmlns:a16="http://schemas.microsoft.com/office/drawing/2014/main" id="{1CDB6027-0B0D-4E60-88D8-427F3D0E667A}"/>
                </a:ext>
              </a:extLst>
            </p:cNvPr>
            <p:cNvSpPr>
              <a:spLocks/>
            </p:cNvSpPr>
            <p:nvPr>
              <p:custDataLst>
                <p:tags r:id="rId76"/>
              </p:custDataLst>
            </p:nvPr>
          </p:nvSpPr>
          <p:spPr bwMode="auto">
            <a:xfrm>
              <a:off x="5062538" y="2705100"/>
              <a:ext cx="73025" cy="371475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3">
              <a:extLst>
                <a:ext uri="{FF2B5EF4-FFF2-40B4-BE49-F238E27FC236}">
                  <a16:creationId xmlns:a16="http://schemas.microsoft.com/office/drawing/2014/main" id="{6B7C7E42-FCFB-48A5-A3B5-9D688652D2F0}"/>
                </a:ext>
              </a:extLst>
            </p:cNvPr>
            <p:cNvSpPr>
              <a:spLocks/>
            </p:cNvSpPr>
            <p:nvPr>
              <p:custDataLst>
                <p:tags r:id="rId77"/>
              </p:custDataLst>
            </p:nvPr>
          </p:nvSpPr>
          <p:spPr bwMode="auto">
            <a:xfrm>
              <a:off x="5167313" y="2819400"/>
              <a:ext cx="123825" cy="168275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7 h 226"/>
                <a:gd name="T6" fmla="*/ 164 w 194"/>
                <a:gd name="T7" fmla="*/ 74 h 226"/>
                <a:gd name="T8" fmla="*/ 192 w 194"/>
                <a:gd name="T9" fmla="*/ 43 h 226"/>
                <a:gd name="T10" fmla="*/ 133 w 194"/>
                <a:gd name="T11" fmla="*/ 0 h 226"/>
                <a:gd name="T12" fmla="*/ 0 w 194"/>
                <a:gd name="T13" fmla="*/ 141 h 226"/>
                <a:gd name="T14" fmla="*/ 80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1 w 194"/>
                <a:gd name="T21" fmla="*/ 165 h 226"/>
                <a:gd name="T22" fmla="*/ 81 w 194"/>
                <a:gd name="T23" fmla="*/ 215 h 226"/>
                <a:gd name="T24" fmla="*/ 37 w 194"/>
                <a:gd name="T25" fmla="*/ 160 h 226"/>
                <a:gd name="T26" fmla="*/ 64 w 194"/>
                <a:gd name="T27" fmla="*/ 61 h 226"/>
                <a:gd name="T28" fmla="*/ 134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5"/>
                    <a:pt x="146" y="54"/>
                    <a:pt x="146" y="57"/>
                  </a:cubicBezTo>
                  <a:cubicBezTo>
                    <a:pt x="146" y="69"/>
                    <a:pt x="155" y="74"/>
                    <a:pt x="164" y="74"/>
                  </a:cubicBezTo>
                  <a:cubicBezTo>
                    <a:pt x="179" y="74"/>
                    <a:pt x="192" y="63"/>
                    <a:pt x="192" y="43"/>
                  </a:cubicBezTo>
                  <a:cubicBezTo>
                    <a:pt x="192" y="18"/>
                    <a:pt x="169" y="0"/>
                    <a:pt x="133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6"/>
                    <a:pt x="29" y="226"/>
                    <a:pt x="80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5" y="160"/>
                    <a:pt x="184" y="161"/>
                    <a:pt x="181" y="165"/>
                  </a:cubicBezTo>
                  <a:cubicBezTo>
                    <a:pt x="142" y="215"/>
                    <a:pt x="87" y="215"/>
                    <a:pt x="81" y="215"/>
                  </a:cubicBezTo>
                  <a:cubicBezTo>
                    <a:pt x="50" y="215"/>
                    <a:pt x="37" y="190"/>
                    <a:pt x="37" y="160"/>
                  </a:cubicBezTo>
                  <a:cubicBezTo>
                    <a:pt x="37" y="140"/>
                    <a:pt x="47" y="91"/>
                    <a:pt x="64" y="61"/>
                  </a:cubicBezTo>
                  <a:cubicBezTo>
                    <a:pt x="79" y="32"/>
                    <a:pt x="106" y="11"/>
                    <a:pt x="134" y="11"/>
                  </a:cubicBezTo>
                  <a:cubicBezTo>
                    <a:pt x="151" y="11"/>
                    <a:pt x="170" y="17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44">
              <a:extLst>
                <a:ext uri="{FF2B5EF4-FFF2-40B4-BE49-F238E27FC236}">
                  <a16:creationId xmlns:a16="http://schemas.microsoft.com/office/drawing/2014/main" id="{11E01FCF-10B9-4686-A80D-B9C007D76CD9}"/>
                </a:ext>
              </a:extLst>
            </p:cNvPr>
            <p:cNvSpPr>
              <a:spLocks/>
            </p:cNvSpPr>
            <p:nvPr>
              <p:custDataLst>
                <p:tags r:id="rId78"/>
              </p:custDataLst>
            </p:nvPr>
          </p:nvSpPr>
          <p:spPr bwMode="auto">
            <a:xfrm>
              <a:off x="5316538" y="2865438"/>
              <a:ext cx="80963" cy="173038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5">
              <a:extLst>
                <a:ext uri="{FF2B5EF4-FFF2-40B4-BE49-F238E27FC236}">
                  <a16:creationId xmlns:a16="http://schemas.microsoft.com/office/drawing/2014/main" id="{4B82DF77-ECDE-4137-8609-949F0BCC6868}"/>
                </a:ext>
              </a:extLst>
            </p:cNvPr>
            <p:cNvSpPr>
              <a:spLocks/>
            </p:cNvSpPr>
            <p:nvPr>
              <p:custDataLst>
                <p:tags r:id="rId79"/>
              </p:custDataLst>
            </p:nvPr>
          </p:nvSpPr>
          <p:spPr bwMode="auto">
            <a:xfrm>
              <a:off x="5453063" y="2705100"/>
              <a:ext cx="73025" cy="371475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6">
              <a:extLst>
                <a:ext uri="{FF2B5EF4-FFF2-40B4-BE49-F238E27FC236}">
                  <a16:creationId xmlns:a16="http://schemas.microsoft.com/office/drawing/2014/main" id="{AB2791C4-4E54-46FF-95C4-F308DCF3D19F}"/>
                </a:ext>
              </a:extLst>
            </p:cNvPr>
            <p:cNvSpPr>
              <a:spLocks/>
            </p:cNvSpPr>
            <p:nvPr>
              <p:custDataLst>
                <p:tags r:id="rId80"/>
              </p:custDataLst>
            </p:nvPr>
          </p:nvSpPr>
          <p:spPr bwMode="auto">
            <a:xfrm>
              <a:off x="5584826" y="2943225"/>
              <a:ext cx="36513" cy="11112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47">
              <a:extLst>
                <a:ext uri="{FF2B5EF4-FFF2-40B4-BE49-F238E27FC236}">
                  <a16:creationId xmlns:a16="http://schemas.microsoft.com/office/drawing/2014/main" id="{B308FE95-0176-4599-95BF-F0A62EF0D4E0}"/>
                </a:ext>
              </a:extLst>
            </p:cNvPr>
            <p:cNvSpPr>
              <a:spLocks/>
            </p:cNvSpPr>
            <p:nvPr>
              <p:custDataLst>
                <p:tags r:id="rId81"/>
              </p:custDataLst>
            </p:nvPr>
          </p:nvSpPr>
          <p:spPr bwMode="auto">
            <a:xfrm>
              <a:off x="5819776" y="2720975"/>
              <a:ext cx="225425" cy="269875"/>
            </a:xfrm>
            <a:custGeom>
              <a:avLst/>
              <a:gdLst>
                <a:gd name="T0" fmla="*/ 354 w 354"/>
                <a:gd name="T1" fmla="*/ 5 h 362"/>
                <a:gd name="T2" fmla="*/ 349 w 354"/>
                <a:gd name="T3" fmla="*/ 0 h 362"/>
                <a:gd name="T4" fmla="*/ 341 w 354"/>
                <a:gd name="T5" fmla="*/ 6 h 362"/>
                <a:gd name="T6" fmla="*/ 307 w 354"/>
                <a:gd name="T7" fmla="*/ 44 h 362"/>
                <a:gd name="T8" fmla="*/ 224 w 354"/>
                <a:gd name="T9" fmla="*/ 0 h 362"/>
                <a:gd name="T10" fmla="*/ 0 w 354"/>
                <a:gd name="T11" fmla="*/ 225 h 362"/>
                <a:gd name="T12" fmla="*/ 135 w 354"/>
                <a:gd name="T13" fmla="*/ 362 h 362"/>
                <a:gd name="T14" fmla="*/ 243 w 354"/>
                <a:gd name="T15" fmla="*/ 319 h 362"/>
                <a:gd name="T16" fmla="*/ 298 w 354"/>
                <a:gd name="T17" fmla="*/ 231 h 362"/>
                <a:gd name="T18" fmla="*/ 292 w 354"/>
                <a:gd name="T19" fmla="*/ 226 h 362"/>
                <a:gd name="T20" fmla="*/ 286 w 354"/>
                <a:gd name="T21" fmla="*/ 231 h 362"/>
                <a:gd name="T22" fmla="*/ 235 w 354"/>
                <a:gd name="T23" fmla="*/ 310 h 362"/>
                <a:gd name="T24" fmla="*/ 143 w 354"/>
                <a:gd name="T25" fmla="*/ 347 h 362"/>
                <a:gd name="T26" fmla="*/ 46 w 354"/>
                <a:gd name="T27" fmla="*/ 243 h 362"/>
                <a:gd name="T28" fmla="*/ 106 w 354"/>
                <a:gd name="T29" fmla="*/ 75 h 362"/>
                <a:gd name="T30" fmla="*/ 228 w 354"/>
                <a:gd name="T31" fmla="*/ 15 h 362"/>
                <a:gd name="T32" fmla="*/ 308 w 354"/>
                <a:gd name="T33" fmla="*/ 111 h 362"/>
                <a:gd name="T34" fmla="*/ 307 w 354"/>
                <a:gd name="T35" fmla="*/ 137 h 362"/>
                <a:gd name="T36" fmla="*/ 314 w 354"/>
                <a:gd name="T37" fmla="*/ 142 h 362"/>
                <a:gd name="T38" fmla="*/ 323 w 354"/>
                <a:gd name="T39" fmla="*/ 132 h 362"/>
                <a:gd name="T40" fmla="*/ 354 w 354"/>
                <a:gd name="T4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2">
                  <a:moveTo>
                    <a:pt x="354" y="5"/>
                  </a:moveTo>
                  <a:cubicBezTo>
                    <a:pt x="354" y="3"/>
                    <a:pt x="353" y="0"/>
                    <a:pt x="349" y="0"/>
                  </a:cubicBezTo>
                  <a:cubicBezTo>
                    <a:pt x="347" y="0"/>
                    <a:pt x="347" y="0"/>
                    <a:pt x="341" y="6"/>
                  </a:cubicBezTo>
                  <a:lnTo>
                    <a:pt x="307" y="44"/>
                  </a:lnTo>
                  <a:cubicBezTo>
                    <a:pt x="302" y="37"/>
                    <a:pt x="279" y="0"/>
                    <a:pt x="224" y="0"/>
                  </a:cubicBezTo>
                  <a:cubicBezTo>
                    <a:pt x="113" y="0"/>
                    <a:pt x="0" y="110"/>
                    <a:pt x="0" y="225"/>
                  </a:cubicBezTo>
                  <a:cubicBezTo>
                    <a:pt x="0" y="308"/>
                    <a:pt x="59" y="362"/>
                    <a:pt x="135" y="362"/>
                  </a:cubicBezTo>
                  <a:cubicBezTo>
                    <a:pt x="179" y="362"/>
                    <a:pt x="217" y="342"/>
                    <a:pt x="243" y="319"/>
                  </a:cubicBezTo>
                  <a:cubicBezTo>
                    <a:pt x="290" y="278"/>
                    <a:pt x="298" y="233"/>
                    <a:pt x="298" y="231"/>
                  </a:cubicBezTo>
                  <a:cubicBezTo>
                    <a:pt x="298" y="226"/>
                    <a:pt x="293" y="226"/>
                    <a:pt x="292" y="226"/>
                  </a:cubicBezTo>
                  <a:cubicBezTo>
                    <a:pt x="289" y="226"/>
                    <a:pt x="287" y="227"/>
                    <a:pt x="286" y="231"/>
                  </a:cubicBezTo>
                  <a:cubicBezTo>
                    <a:pt x="281" y="246"/>
                    <a:pt x="270" y="281"/>
                    <a:pt x="235" y="310"/>
                  </a:cubicBezTo>
                  <a:cubicBezTo>
                    <a:pt x="201" y="338"/>
                    <a:pt x="169" y="347"/>
                    <a:pt x="143" y="347"/>
                  </a:cubicBezTo>
                  <a:cubicBezTo>
                    <a:pt x="99" y="347"/>
                    <a:pt x="46" y="321"/>
                    <a:pt x="46" y="243"/>
                  </a:cubicBezTo>
                  <a:cubicBezTo>
                    <a:pt x="46" y="214"/>
                    <a:pt x="56" y="134"/>
                    <a:pt x="106" y="75"/>
                  </a:cubicBezTo>
                  <a:cubicBezTo>
                    <a:pt x="136" y="40"/>
                    <a:pt x="183" y="15"/>
                    <a:pt x="228" y="15"/>
                  </a:cubicBezTo>
                  <a:cubicBezTo>
                    <a:pt x="279" y="15"/>
                    <a:pt x="308" y="53"/>
                    <a:pt x="308" y="111"/>
                  </a:cubicBezTo>
                  <a:cubicBezTo>
                    <a:pt x="308" y="131"/>
                    <a:pt x="307" y="132"/>
                    <a:pt x="307" y="137"/>
                  </a:cubicBezTo>
                  <a:cubicBezTo>
                    <a:pt x="307" y="142"/>
                    <a:pt x="312" y="142"/>
                    <a:pt x="314" y="142"/>
                  </a:cubicBezTo>
                  <a:cubicBezTo>
                    <a:pt x="321" y="142"/>
                    <a:pt x="321" y="141"/>
                    <a:pt x="323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148">
              <a:extLst>
                <a:ext uri="{FF2B5EF4-FFF2-40B4-BE49-F238E27FC236}">
                  <a16:creationId xmlns:a16="http://schemas.microsoft.com/office/drawing/2014/main" id="{C466DC45-389C-45D6-BA3A-EA627CC3D759}"/>
                </a:ext>
              </a:extLst>
            </p:cNvPr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6067426" y="2819400"/>
              <a:ext cx="134938" cy="168275"/>
            </a:xfrm>
            <a:custGeom>
              <a:avLst/>
              <a:gdLst>
                <a:gd name="T0" fmla="*/ 213 w 213"/>
                <a:gd name="T1" fmla="*/ 84 h 226"/>
                <a:gd name="T2" fmla="*/ 133 w 213"/>
                <a:gd name="T3" fmla="*/ 0 h 226"/>
                <a:gd name="T4" fmla="*/ 0 w 213"/>
                <a:gd name="T5" fmla="*/ 141 h 226"/>
                <a:gd name="T6" fmla="*/ 80 w 213"/>
                <a:gd name="T7" fmla="*/ 226 h 226"/>
                <a:gd name="T8" fmla="*/ 213 w 213"/>
                <a:gd name="T9" fmla="*/ 84 h 226"/>
                <a:gd name="T10" fmla="*/ 80 w 213"/>
                <a:gd name="T11" fmla="*/ 215 h 226"/>
                <a:gd name="T12" fmla="*/ 37 w 213"/>
                <a:gd name="T13" fmla="*/ 160 h 226"/>
                <a:gd name="T14" fmla="*/ 66 w 213"/>
                <a:gd name="T15" fmla="*/ 57 h 226"/>
                <a:gd name="T16" fmla="*/ 133 w 213"/>
                <a:gd name="T17" fmla="*/ 11 h 226"/>
                <a:gd name="T18" fmla="*/ 177 w 213"/>
                <a:gd name="T19" fmla="*/ 65 h 226"/>
                <a:gd name="T20" fmla="*/ 148 w 213"/>
                <a:gd name="T21" fmla="*/ 169 h 226"/>
                <a:gd name="T22" fmla="*/ 80 w 213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" h="226">
                  <a:moveTo>
                    <a:pt x="213" y="84"/>
                  </a:moveTo>
                  <a:cubicBezTo>
                    <a:pt x="213" y="32"/>
                    <a:pt x="178" y="0"/>
                    <a:pt x="133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91"/>
                    <a:pt x="33" y="226"/>
                    <a:pt x="80" y="226"/>
                  </a:cubicBezTo>
                  <a:cubicBezTo>
                    <a:pt x="146" y="226"/>
                    <a:pt x="213" y="157"/>
                    <a:pt x="213" y="84"/>
                  </a:cubicBezTo>
                  <a:close/>
                  <a:moveTo>
                    <a:pt x="80" y="215"/>
                  </a:moveTo>
                  <a:cubicBezTo>
                    <a:pt x="59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1" y="18"/>
                    <a:pt x="119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8" y="169"/>
                  </a:cubicBezTo>
                  <a:cubicBezTo>
                    <a:pt x="130" y="198"/>
                    <a:pt x="103" y="215"/>
                    <a:pt x="80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149">
              <a:extLst>
                <a:ext uri="{FF2B5EF4-FFF2-40B4-BE49-F238E27FC236}">
                  <a16:creationId xmlns:a16="http://schemas.microsoft.com/office/drawing/2014/main" id="{661B433A-45F2-4200-91E5-A69346DAF5D9}"/>
                </a:ext>
              </a:extLst>
            </p:cNvPr>
            <p:cNvSpPr>
              <a:spLocks/>
            </p:cNvSpPr>
            <p:nvPr>
              <p:custDataLst>
                <p:tags r:id="rId83"/>
              </p:custDataLst>
            </p:nvPr>
          </p:nvSpPr>
          <p:spPr bwMode="auto">
            <a:xfrm>
              <a:off x="6216651" y="2819400"/>
              <a:ext cx="260350" cy="168275"/>
            </a:xfrm>
            <a:custGeom>
              <a:avLst/>
              <a:gdLst>
                <a:gd name="T0" fmla="*/ 30 w 409"/>
                <a:gd name="T1" fmla="*/ 191 h 226"/>
                <a:gd name="T2" fmla="*/ 25 w 409"/>
                <a:gd name="T3" fmla="*/ 212 h 226"/>
                <a:gd name="T4" fmla="*/ 40 w 409"/>
                <a:gd name="T5" fmla="*/ 226 h 226"/>
                <a:gd name="T6" fmla="*/ 58 w 409"/>
                <a:gd name="T7" fmla="*/ 212 h 226"/>
                <a:gd name="T8" fmla="*/ 68 w 409"/>
                <a:gd name="T9" fmla="*/ 175 h 226"/>
                <a:gd name="T10" fmla="*/ 78 w 409"/>
                <a:gd name="T11" fmla="*/ 130 h 226"/>
                <a:gd name="T12" fmla="*/ 87 w 409"/>
                <a:gd name="T13" fmla="*/ 96 h 226"/>
                <a:gd name="T14" fmla="*/ 93 w 409"/>
                <a:gd name="T15" fmla="*/ 71 h 226"/>
                <a:gd name="T16" fmla="*/ 175 w 409"/>
                <a:gd name="T17" fmla="*/ 11 h 226"/>
                <a:gd name="T18" fmla="*/ 202 w 409"/>
                <a:gd name="T19" fmla="*/ 46 h 226"/>
                <a:gd name="T20" fmla="*/ 194 w 409"/>
                <a:gd name="T21" fmla="*/ 87 h 226"/>
                <a:gd name="T22" fmla="*/ 180 w 409"/>
                <a:gd name="T23" fmla="*/ 145 h 226"/>
                <a:gd name="T24" fmla="*/ 170 w 409"/>
                <a:gd name="T25" fmla="*/ 183 h 226"/>
                <a:gd name="T26" fmla="*/ 164 w 409"/>
                <a:gd name="T27" fmla="*/ 212 h 226"/>
                <a:gd name="T28" fmla="*/ 178 w 409"/>
                <a:gd name="T29" fmla="*/ 226 h 226"/>
                <a:gd name="T30" fmla="*/ 201 w 409"/>
                <a:gd name="T31" fmla="*/ 197 h 226"/>
                <a:gd name="T32" fmla="*/ 231 w 409"/>
                <a:gd name="T33" fmla="*/ 77 h 226"/>
                <a:gd name="T34" fmla="*/ 313 w 409"/>
                <a:gd name="T35" fmla="*/ 11 h 226"/>
                <a:gd name="T36" fmla="*/ 340 w 409"/>
                <a:gd name="T37" fmla="*/ 46 h 226"/>
                <a:gd name="T38" fmla="*/ 309 w 409"/>
                <a:gd name="T39" fmla="*/ 157 h 226"/>
                <a:gd name="T40" fmla="*/ 302 w 409"/>
                <a:gd name="T41" fmla="*/ 185 h 226"/>
                <a:gd name="T42" fmla="*/ 343 w 409"/>
                <a:gd name="T43" fmla="*/ 226 h 226"/>
                <a:gd name="T44" fmla="*/ 409 w 409"/>
                <a:gd name="T45" fmla="*/ 149 h 226"/>
                <a:gd name="T46" fmla="*/ 403 w 409"/>
                <a:gd name="T47" fmla="*/ 144 h 226"/>
                <a:gd name="T48" fmla="*/ 395 w 409"/>
                <a:gd name="T49" fmla="*/ 153 h 226"/>
                <a:gd name="T50" fmla="*/ 344 w 409"/>
                <a:gd name="T51" fmla="*/ 215 h 226"/>
                <a:gd name="T52" fmla="*/ 332 w 409"/>
                <a:gd name="T53" fmla="*/ 198 h 226"/>
                <a:gd name="T54" fmla="*/ 341 w 409"/>
                <a:gd name="T55" fmla="*/ 163 h 226"/>
                <a:gd name="T56" fmla="*/ 372 w 409"/>
                <a:gd name="T57" fmla="*/ 53 h 226"/>
                <a:gd name="T58" fmla="*/ 314 w 409"/>
                <a:gd name="T59" fmla="*/ 0 h 226"/>
                <a:gd name="T60" fmla="*/ 233 w 409"/>
                <a:gd name="T61" fmla="*/ 48 h 226"/>
                <a:gd name="T62" fmla="*/ 217 w 409"/>
                <a:gd name="T63" fmla="*/ 13 h 226"/>
                <a:gd name="T64" fmla="*/ 176 w 409"/>
                <a:gd name="T65" fmla="*/ 0 h 226"/>
                <a:gd name="T66" fmla="*/ 98 w 409"/>
                <a:gd name="T67" fmla="*/ 43 h 226"/>
                <a:gd name="T68" fmla="*/ 53 w 409"/>
                <a:gd name="T69" fmla="*/ 0 h 226"/>
                <a:gd name="T70" fmla="*/ 16 w 409"/>
                <a:gd name="T71" fmla="*/ 28 h 226"/>
                <a:gd name="T72" fmla="*/ 0 w 409"/>
                <a:gd name="T73" fmla="*/ 76 h 226"/>
                <a:gd name="T74" fmla="*/ 6 w 409"/>
                <a:gd name="T75" fmla="*/ 81 h 226"/>
                <a:gd name="T76" fmla="*/ 15 w 409"/>
                <a:gd name="T77" fmla="*/ 70 h 226"/>
                <a:gd name="T78" fmla="*/ 51 w 409"/>
                <a:gd name="T79" fmla="*/ 11 h 226"/>
                <a:gd name="T80" fmla="*/ 67 w 409"/>
                <a:gd name="T81" fmla="*/ 34 h 226"/>
                <a:gd name="T82" fmla="*/ 59 w 409"/>
                <a:gd name="T83" fmla="*/ 75 h 226"/>
                <a:gd name="T84" fmla="*/ 30 w 409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9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4" y="210"/>
                    <a:pt x="164" y="212"/>
                  </a:cubicBezTo>
                  <a:cubicBezTo>
                    <a:pt x="164" y="221"/>
                    <a:pt x="171" y="226"/>
                    <a:pt x="178" y="226"/>
                  </a:cubicBezTo>
                  <a:cubicBezTo>
                    <a:pt x="194" y="226"/>
                    <a:pt x="197" y="213"/>
                    <a:pt x="201" y="197"/>
                  </a:cubicBezTo>
                  <a:cubicBezTo>
                    <a:pt x="208" y="169"/>
                    <a:pt x="226" y="96"/>
                    <a:pt x="231" y="77"/>
                  </a:cubicBezTo>
                  <a:cubicBezTo>
                    <a:pt x="232" y="71"/>
                    <a:pt x="258" y="11"/>
                    <a:pt x="313" y="11"/>
                  </a:cubicBezTo>
                  <a:cubicBezTo>
                    <a:pt x="334" y="11"/>
                    <a:pt x="340" y="28"/>
                    <a:pt x="340" y="46"/>
                  </a:cubicBezTo>
                  <a:cubicBezTo>
                    <a:pt x="340" y="74"/>
                    <a:pt x="319" y="131"/>
                    <a:pt x="309" y="157"/>
                  </a:cubicBezTo>
                  <a:cubicBezTo>
                    <a:pt x="304" y="169"/>
                    <a:pt x="302" y="175"/>
                    <a:pt x="302" y="185"/>
                  </a:cubicBezTo>
                  <a:cubicBezTo>
                    <a:pt x="302" y="208"/>
                    <a:pt x="320" y="226"/>
                    <a:pt x="343" y="226"/>
                  </a:cubicBezTo>
                  <a:cubicBezTo>
                    <a:pt x="390" y="226"/>
                    <a:pt x="409" y="153"/>
                    <a:pt x="409" y="149"/>
                  </a:cubicBezTo>
                  <a:cubicBezTo>
                    <a:pt x="409" y="144"/>
                    <a:pt x="404" y="144"/>
                    <a:pt x="403" y="144"/>
                  </a:cubicBezTo>
                  <a:cubicBezTo>
                    <a:pt x="398" y="144"/>
                    <a:pt x="398" y="145"/>
                    <a:pt x="395" y="153"/>
                  </a:cubicBezTo>
                  <a:cubicBezTo>
                    <a:pt x="388" y="179"/>
                    <a:pt x="372" y="215"/>
                    <a:pt x="344" y="215"/>
                  </a:cubicBezTo>
                  <a:cubicBezTo>
                    <a:pt x="336" y="215"/>
                    <a:pt x="332" y="210"/>
                    <a:pt x="332" y="198"/>
                  </a:cubicBezTo>
                  <a:cubicBezTo>
                    <a:pt x="332" y="186"/>
                    <a:pt x="337" y="174"/>
                    <a:pt x="341" y="163"/>
                  </a:cubicBezTo>
                  <a:cubicBezTo>
                    <a:pt x="351" y="137"/>
                    <a:pt x="372" y="81"/>
                    <a:pt x="372" y="53"/>
                  </a:cubicBezTo>
                  <a:cubicBezTo>
                    <a:pt x="372" y="21"/>
                    <a:pt x="352" y="0"/>
                    <a:pt x="314" y="0"/>
                  </a:cubicBezTo>
                  <a:cubicBezTo>
                    <a:pt x="277" y="0"/>
                    <a:pt x="252" y="22"/>
                    <a:pt x="233" y="48"/>
                  </a:cubicBezTo>
                  <a:cubicBezTo>
                    <a:pt x="233" y="42"/>
                    <a:pt x="231" y="25"/>
                    <a:pt x="217" y="13"/>
                  </a:cubicBezTo>
                  <a:cubicBezTo>
                    <a:pt x="205" y="2"/>
                    <a:pt x="189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3" y="0"/>
                  </a:cubicBezTo>
                  <a:cubicBezTo>
                    <a:pt x="30" y="0"/>
                    <a:pt x="20" y="19"/>
                    <a:pt x="16" y="28"/>
                  </a:cubicBezTo>
                  <a:cubicBezTo>
                    <a:pt x="7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7" y="15"/>
                    <a:pt x="67" y="34"/>
                  </a:cubicBezTo>
                  <a:cubicBezTo>
                    <a:pt x="67" y="44"/>
                    <a:pt x="65" y="50"/>
                    <a:pt x="59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150">
              <a:extLst>
                <a:ext uri="{FF2B5EF4-FFF2-40B4-BE49-F238E27FC236}">
                  <a16:creationId xmlns:a16="http://schemas.microsoft.com/office/drawing/2014/main" id="{A13D7F7C-A7D1-47E7-A68E-9F3802CD3853}"/>
                </a:ext>
              </a:extLst>
            </p:cNvPr>
            <p:cNvSpPr>
              <a:spLocks/>
            </p:cNvSpPr>
            <p:nvPr>
              <p:custDataLst>
                <p:tags r:id="rId84"/>
              </p:custDataLst>
            </p:nvPr>
          </p:nvSpPr>
          <p:spPr bwMode="auto">
            <a:xfrm>
              <a:off x="6518276" y="2705100"/>
              <a:ext cx="73025" cy="371475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51">
              <a:extLst>
                <a:ext uri="{FF2B5EF4-FFF2-40B4-BE49-F238E27FC236}">
                  <a16:creationId xmlns:a16="http://schemas.microsoft.com/office/drawing/2014/main" id="{71518751-9867-4F7C-9261-489288560733}"/>
                </a:ext>
              </a:extLst>
            </p:cNvPr>
            <p:cNvSpPr>
              <a:spLocks/>
            </p:cNvSpPr>
            <p:nvPr>
              <p:custDataLst>
                <p:tags r:id="rId85"/>
              </p:custDataLst>
            </p:nvPr>
          </p:nvSpPr>
          <p:spPr bwMode="auto">
            <a:xfrm>
              <a:off x="6623051" y="2819400"/>
              <a:ext cx="123825" cy="168275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7 h 226"/>
                <a:gd name="T6" fmla="*/ 165 w 194"/>
                <a:gd name="T7" fmla="*/ 74 h 226"/>
                <a:gd name="T8" fmla="*/ 193 w 194"/>
                <a:gd name="T9" fmla="*/ 43 h 226"/>
                <a:gd name="T10" fmla="*/ 134 w 194"/>
                <a:gd name="T11" fmla="*/ 0 h 226"/>
                <a:gd name="T12" fmla="*/ 0 w 194"/>
                <a:gd name="T13" fmla="*/ 141 h 226"/>
                <a:gd name="T14" fmla="*/ 81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2 w 194"/>
                <a:gd name="T21" fmla="*/ 165 h 226"/>
                <a:gd name="T22" fmla="*/ 82 w 194"/>
                <a:gd name="T23" fmla="*/ 215 h 226"/>
                <a:gd name="T24" fmla="*/ 37 w 194"/>
                <a:gd name="T25" fmla="*/ 160 h 226"/>
                <a:gd name="T26" fmla="*/ 64 w 194"/>
                <a:gd name="T27" fmla="*/ 61 h 226"/>
                <a:gd name="T28" fmla="*/ 134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5"/>
                    <a:pt x="146" y="54"/>
                    <a:pt x="146" y="57"/>
                  </a:cubicBezTo>
                  <a:cubicBezTo>
                    <a:pt x="146" y="69"/>
                    <a:pt x="155" y="74"/>
                    <a:pt x="165" y="74"/>
                  </a:cubicBezTo>
                  <a:cubicBezTo>
                    <a:pt x="179" y="74"/>
                    <a:pt x="193" y="63"/>
                    <a:pt x="193" y="43"/>
                  </a:cubicBezTo>
                  <a:cubicBezTo>
                    <a:pt x="193" y="18"/>
                    <a:pt x="169" y="0"/>
                    <a:pt x="134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6"/>
                    <a:pt x="29" y="226"/>
                    <a:pt x="81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6" y="160"/>
                    <a:pt x="185" y="161"/>
                    <a:pt x="182" y="165"/>
                  </a:cubicBezTo>
                  <a:cubicBezTo>
                    <a:pt x="142" y="215"/>
                    <a:pt x="88" y="215"/>
                    <a:pt x="82" y="215"/>
                  </a:cubicBezTo>
                  <a:cubicBezTo>
                    <a:pt x="51" y="215"/>
                    <a:pt x="37" y="190"/>
                    <a:pt x="37" y="160"/>
                  </a:cubicBezTo>
                  <a:cubicBezTo>
                    <a:pt x="37" y="140"/>
                    <a:pt x="47" y="91"/>
                    <a:pt x="64" y="61"/>
                  </a:cubicBezTo>
                  <a:cubicBezTo>
                    <a:pt x="79" y="32"/>
                    <a:pt x="107" y="11"/>
                    <a:pt x="134" y="11"/>
                  </a:cubicBezTo>
                  <a:cubicBezTo>
                    <a:pt x="151" y="11"/>
                    <a:pt x="170" y="17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52">
              <a:extLst>
                <a:ext uri="{FF2B5EF4-FFF2-40B4-BE49-F238E27FC236}">
                  <a16:creationId xmlns:a16="http://schemas.microsoft.com/office/drawing/2014/main" id="{D66618CC-4230-4178-A648-E2470C2F7615}"/>
                </a:ext>
              </a:extLst>
            </p:cNvPr>
            <p:cNvSpPr>
              <a:spLocks/>
            </p:cNvSpPr>
            <p:nvPr>
              <p:custDataLst>
                <p:tags r:id="rId86"/>
              </p:custDataLst>
            </p:nvPr>
          </p:nvSpPr>
          <p:spPr bwMode="auto">
            <a:xfrm>
              <a:off x="6761163" y="2865438"/>
              <a:ext cx="98425" cy="173038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5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3 w 154"/>
                <a:gd name="T15" fmla="*/ 0 h 232"/>
                <a:gd name="T16" fmla="*/ 0 w 154"/>
                <a:gd name="T17" fmla="*/ 63 h 232"/>
                <a:gd name="T18" fmla="*/ 19 w 154"/>
                <a:gd name="T19" fmla="*/ 82 h 232"/>
                <a:gd name="T20" fmla="*/ 37 w 154"/>
                <a:gd name="T21" fmla="*/ 64 h 232"/>
                <a:gd name="T22" fmla="*/ 17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8 w 154"/>
                <a:gd name="T29" fmla="*/ 135 h 232"/>
                <a:gd name="T30" fmla="*/ 4 w 154"/>
                <a:gd name="T31" fmla="*/ 218 h 232"/>
                <a:gd name="T32" fmla="*/ 0 w 154"/>
                <a:gd name="T33" fmla="*/ 232 h 232"/>
                <a:gd name="T34" fmla="*/ 144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1" y="202"/>
                    <a:pt x="104" y="202"/>
                    <a:pt x="99" y="202"/>
                  </a:cubicBezTo>
                  <a:lnTo>
                    <a:pt x="35" y="202"/>
                  </a:lnTo>
                  <a:cubicBezTo>
                    <a:pt x="71" y="170"/>
                    <a:pt x="84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3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9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5" y="45"/>
                    <a:pt x="17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8" y="135"/>
                  </a:cubicBezTo>
                  <a:lnTo>
                    <a:pt x="4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4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53">
              <a:extLst>
                <a:ext uri="{FF2B5EF4-FFF2-40B4-BE49-F238E27FC236}">
                  <a16:creationId xmlns:a16="http://schemas.microsoft.com/office/drawing/2014/main" id="{F7B2AB1B-9B8B-4F14-8327-9DF03C6BE0A8}"/>
                </a:ext>
              </a:extLst>
            </p:cNvPr>
            <p:cNvSpPr>
              <a:spLocks/>
            </p:cNvSpPr>
            <p:nvPr>
              <p:custDataLst>
                <p:tags r:id="rId87"/>
              </p:custDataLst>
            </p:nvPr>
          </p:nvSpPr>
          <p:spPr bwMode="auto">
            <a:xfrm>
              <a:off x="6907213" y="2705100"/>
              <a:ext cx="74613" cy="37147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54">
              <a:extLst>
                <a:ext uri="{FF2B5EF4-FFF2-40B4-BE49-F238E27FC236}">
                  <a16:creationId xmlns:a16="http://schemas.microsoft.com/office/drawing/2014/main" id="{AEB157E5-A6BC-434B-A375-530F199039BC}"/>
                </a:ext>
              </a:extLst>
            </p:cNvPr>
            <p:cNvSpPr>
              <a:spLocks/>
            </p:cNvSpPr>
            <p:nvPr>
              <p:custDataLst>
                <p:tags r:id="rId88"/>
              </p:custDataLst>
            </p:nvPr>
          </p:nvSpPr>
          <p:spPr bwMode="auto">
            <a:xfrm>
              <a:off x="7040563" y="2943225"/>
              <a:ext cx="36513" cy="11112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155">
              <a:extLst>
                <a:ext uri="{FF2B5EF4-FFF2-40B4-BE49-F238E27FC236}">
                  <a16:creationId xmlns:a16="http://schemas.microsoft.com/office/drawing/2014/main" id="{8C5BAB14-A33F-4B23-9992-81976ED72A5B}"/>
                </a:ext>
              </a:extLst>
            </p:cNvPr>
            <p:cNvSpPr>
              <a:spLocks noChangeArrowheads="1"/>
            </p:cNvSpPr>
            <p:nvPr>
              <p:custDataLst>
                <p:tags r:id="rId89"/>
              </p:custDataLst>
            </p:nvPr>
          </p:nvSpPr>
          <p:spPr bwMode="auto">
            <a:xfrm>
              <a:off x="7340601" y="2870200"/>
              <a:ext cx="33338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156">
              <a:extLst>
                <a:ext uri="{FF2B5EF4-FFF2-40B4-BE49-F238E27FC236}">
                  <a16:creationId xmlns:a16="http://schemas.microsoft.com/office/drawing/2014/main" id="{8807BE3A-7CDA-45A2-BF85-45BBE62DE545}"/>
                </a:ext>
              </a:extLst>
            </p:cNvPr>
            <p:cNvSpPr>
              <a:spLocks noChangeArrowheads="1"/>
            </p:cNvSpPr>
            <p:nvPr>
              <p:custDataLst>
                <p:tags r:id="rId90"/>
              </p:custDataLst>
            </p:nvPr>
          </p:nvSpPr>
          <p:spPr bwMode="auto">
            <a:xfrm>
              <a:off x="7481888" y="2870200"/>
              <a:ext cx="33338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157">
              <a:extLst>
                <a:ext uri="{FF2B5EF4-FFF2-40B4-BE49-F238E27FC236}">
                  <a16:creationId xmlns:a16="http://schemas.microsoft.com/office/drawing/2014/main" id="{1430EC1F-5FEB-4CE2-919C-AFD73ED9D67B}"/>
                </a:ext>
              </a:extLst>
            </p:cNvPr>
            <p:cNvSpPr>
              <a:spLocks noChangeArrowheads="1"/>
            </p:cNvSpPr>
            <p:nvPr>
              <p:custDataLst>
                <p:tags r:id="rId91"/>
              </p:custDataLst>
            </p:nvPr>
          </p:nvSpPr>
          <p:spPr bwMode="auto">
            <a:xfrm>
              <a:off x="7623176" y="2870200"/>
              <a:ext cx="33338" cy="39688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58">
              <a:extLst>
                <a:ext uri="{FF2B5EF4-FFF2-40B4-BE49-F238E27FC236}">
                  <a16:creationId xmlns:a16="http://schemas.microsoft.com/office/drawing/2014/main" id="{5FE1F845-9419-487A-A870-CAB3E576613D}"/>
                </a:ext>
              </a:extLst>
            </p:cNvPr>
            <p:cNvSpPr>
              <a:spLocks/>
            </p:cNvSpPr>
            <p:nvPr>
              <p:custDataLst>
                <p:tags r:id="rId92"/>
              </p:custDataLst>
            </p:nvPr>
          </p:nvSpPr>
          <p:spPr bwMode="auto">
            <a:xfrm>
              <a:off x="7816851" y="2943225"/>
              <a:ext cx="36513" cy="111125"/>
            </a:xfrm>
            <a:custGeom>
              <a:avLst/>
              <a:gdLst>
                <a:gd name="T0" fmla="*/ 58 w 58"/>
                <a:gd name="T1" fmla="*/ 53 h 149"/>
                <a:gd name="T2" fmla="*/ 27 w 58"/>
                <a:gd name="T3" fmla="*/ 0 h 149"/>
                <a:gd name="T4" fmla="*/ 0 w 58"/>
                <a:gd name="T5" fmla="*/ 27 h 149"/>
                <a:gd name="T6" fmla="*/ 27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59">
              <a:extLst>
                <a:ext uri="{FF2B5EF4-FFF2-40B4-BE49-F238E27FC236}">
                  <a16:creationId xmlns:a16="http://schemas.microsoft.com/office/drawing/2014/main" id="{BCE4855E-A43A-40EC-A50A-BA937E9656E1}"/>
                </a:ext>
              </a:extLst>
            </p:cNvPr>
            <p:cNvSpPr>
              <a:spLocks/>
            </p:cNvSpPr>
            <p:nvPr>
              <p:custDataLst>
                <p:tags r:id="rId93"/>
              </p:custDataLst>
            </p:nvPr>
          </p:nvSpPr>
          <p:spPr bwMode="auto">
            <a:xfrm>
              <a:off x="8051801" y="2720975"/>
              <a:ext cx="225425" cy="269875"/>
            </a:xfrm>
            <a:custGeom>
              <a:avLst/>
              <a:gdLst>
                <a:gd name="T0" fmla="*/ 354 w 354"/>
                <a:gd name="T1" fmla="*/ 5 h 362"/>
                <a:gd name="T2" fmla="*/ 348 w 354"/>
                <a:gd name="T3" fmla="*/ 0 h 362"/>
                <a:gd name="T4" fmla="*/ 341 w 354"/>
                <a:gd name="T5" fmla="*/ 6 h 362"/>
                <a:gd name="T6" fmla="*/ 306 w 354"/>
                <a:gd name="T7" fmla="*/ 44 h 362"/>
                <a:gd name="T8" fmla="*/ 223 w 354"/>
                <a:gd name="T9" fmla="*/ 0 h 362"/>
                <a:gd name="T10" fmla="*/ 0 w 354"/>
                <a:gd name="T11" fmla="*/ 225 h 362"/>
                <a:gd name="T12" fmla="*/ 135 w 354"/>
                <a:gd name="T13" fmla="*/ 362 h 362"/>
                <a:gd name="T14" fmla="*/ 242 w 354"/>
                <a:gd name="T15" fmla="*/ 319 h 362"/>
                <a:gd name="T16" fmla="*/ 297 w 354"/>
                <a:gd name="T17" fmla="*/ 231 h 362"/>
                <a:gd name="T18" fmla="*/ 291 w 354"/>
                <a:gd name="T19" fmla="*/ 226 h 362"/>
                <a:gd name="T20" fmla="*/ 285 w 354"/>
                <a:gd name="T21" fmla="*/ 231 h 362"/>
                <a:gd name="T22" fmla="*/ 234 w 354"/>
                <a:gd name="T23" fmla="*/ 310 h 362"/>
                <a:gd name="T24" fmla="*/ 143 w 354"/>
                <a:gd name="T25" fmla="*/ 347 h 362"/>
                <a:gd name="T26" fmla="*/ 45 w 354"/>
                <a:gd name="T27" fmla="*/ 243 h 362"/>
                <a:gd name="T28" fmla="*/ 105 w 354"/>
                <a:gd name="T29" fmla="*/ 75 h 362"/>
                <a:gd name="T30" fmla="*/ 227 w 354"/>
                <a:gd name="T31" fmla="*/ 15 h 362"/>
                <a:gd name="T32" fmla="*/ 307 w 354"/>
                <a:gd name="T33" fmla="*/ 111 h 362"/>
                <a:gd name="T34" fmla="*/ 306 w 354"/>
                <a:gd name="T35" fmla="*/ 137 h 362"/>
                <a:gd name="T36" fmla="*/ 313 w 354"/>
                <a:gd name="T37" fmla="*/ 142 h 362"/>
                <a:gd name="T38" fmla="*/ 322 w 354"/>
                <a:gd name="T39" fmla="*/ 132 h 362"/>
                <a:gd name="T40" fmla="*/ 354 w 354"/>
                <a:gd name="T4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2">
                  <a:moveTo>
                    <a:pt x="354" y="5"/>
                  </a:moveTo>
                  <a:cubicBezTo>
                    <a:pt x="354" y="3"/>
                    <a:pt x="353" y="0"/>
                    <a:pt x="348" y="0"/>
                  </a:cubicBezTo>
                  <a:cubicBezTo>
                    <a:pt x="347" y="0"/>
                    <a:pt x="346" y="0"/>
                    <a:pt x="341" y="6"/>
                  </a:cubicBezTo>
                  <a:lnTo>
                    <a:pt x="306" y="44"/>
                  </a:lnTo>
                  <a:cubicBezTo>
                    <a:pt x="301" y="37"/>
                    <a:pt x="278" y="0"/>
                    <a:pt x="223" y="0"/>
                  </a:cubicBezTo>
                  <a:cubicBezTo>
                    <a:pt x="112" y="0"/>
                    <a:pt x="0" y="110"/>
                    <a:pt x="0" y="225"/>
                  </a:cubicBezTo>
                  <a:cubicBezTo>
                    <a:pt x="0" y="308"/>
                    <a:pt x="58" y="362"/>
                    <a:pt x="135" y="362"/>
                  </a:cubicBezTo>
                  <a:cubicBezTo>
                    <a:pt x="178" y="362"/>
                    <a:pt x="216" y="342"/>
                    <a:pt x="242" y="319"/>
                  </a:cubicBezTo>
                  <a:cubicBezTo>
                    <a:pt x="289" y="278"/>
                    <a:pt x="297" y="233"/>
                    <a:pt x="297" y="231"/>
                  </a:cubicBezTo>
                  <a:cubicBezTo>
                    <a:pt x="297" y="226"/>
                    <a:pt x="292" y="226"/>
                    <a:pt x="291" y="226"/>
                  </a:cubicBezTo>
                  <a:cubicBezTo>
                    <a:pt x="288" y="226"/>
                    <a:pt x="286" y="227"/>
                    <a:pt x="285" y="231"/>
                  </a:cubicBezTo>
                  <a:cubicBezTo>
                    <a:pt x="280" y="246"/>
                    <a:pt x="269" y="281"/>
                    <a:pt x="234" y="310"/>
                  </a:cubicBezTo>
                  <a:cubicBezTo>
                    <a:pt x="200" y="338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4"/>
                    <a:pt x="55" y="134"/>
                    <a:pt x="105" y="75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7" y="53"/>
                    <a:pt x="307" y="111"/>
                  </a:cubicBezTo>
                  <a:cubicBezTo>
                    <a:pt x="307" y="131"/>
                    <a:pt x="306" y="132"/>
                    <a:pt x="306" y="137"/>
                  </a:cubicBezTo>
                  <a:cubicBezTo>
                    <a:pt x="306" y="142"/>
                    <a:pt x="311" y="142"/>
                    <a:pt x="313" y="142"/>
                  </a:cubicBezTo>
                  <a:cubicBezTo>
                    <a:pt x="320" y="142"/>
                    <a:pt x="320" y="141"/>
                    <a:pt x="322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60">
              <a:extLst>
                <a:ext uri="{FF2B5EF4-FFF2-40B4-BE49-F238E27FC236}">
                  <a16:creationId xmlns:a16="http://schemas.microsoft.com/office/drawing/2014/main" id="{5DAAC265-B90B-4E2F-A8A6-4B81A0D4CE23}"/>
                </a:ext>
              </a:extLst>
            </p:cNvPr>
            <p:cNvSpPr>
              <a:spLocks noEditPoints="1"/>
            </p:cNvSpPr>
            <p:nvPr>
              <p:custDataLst>
                <p:tags r:id="rId94"/>
              </p:custDataLst>
            </p:nvPr>
          </p:nvSpPr>
          <p:spPr bwMode="auto">
            <a:xfrm>
              <a:off x="8297863" y="2819400"/>
              <a:ext cx="136525" cy="168275"/>
            </a:xfrm>
            <a:custGeom>
              <a:avLst/>
              <a:gdLst>
                <a:gd name="T0" fmla="*/ 213 w 213"/>
                <a:gd name="T1" fmla="*/ 84 h 226"/>
                <a:gd name="T2" fmla="*/ 134 w 213"/>
                <a:gd name="T3" fmla="*/ 0 h 226"/>
                <a:gd name="T4" fmla="*/ 0 w 213"/>
                <a:gd name="T5" fmla="*/ 141 h 226"/>
                <a:gd name="T6" fmla="*/ 80 w 213"/>
                <a:gd name="T7" fmla="*/ 226 h 226"/>
                <a:gd name="T8" fmla="*/ 213 w 213"/>
                <a:gd name="T9" fmla="*/ 84 h 226"/>
                <a:gd name="T10" fmla="*/ 80 w 213"/>
                <a:gd name="T11" fmla="*/ 215 h 226"/>
                <a:gd name="T12" fmla="*/ 37 w 213"/>
                <a:gd name="T13" fmla="*/ 160 h 226"/>
                <a:gd name="T14" fmla="*/ 66 w 213"/>
                <a:gd name="T15" fmla="*/ 57 h 226"/>
                <a:gd name="T16" fmla="*/ 133 w 213"/>
                <a:gd name="T17" fmla="*/ 11 h 226"/>
                <a:gd name="T18" fmla="*/ 177 w 213"/>
                <a:gd name="T19" fmla="*/ 65 h 226"/>
                <a:gd name="T20" fmla="*/ 148 w 213"/>
                <a:gd name="T21" fmla="*/ 169 h 226"/>
                <a:gd name="T22" fmla="*/ 80 w 213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" h="226">
                  <a:moveTo>
                    <a:pt x="213" y="84"/>
                  </a:moveTo>
                  <a:cubicBezTo>
                    <a:pt x="213" y="32"/>
                    <a:pt x="179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91"/>
                    <a:pt x="33" y="226"/>
                    <a:pt x="80" y="226"/>
                  </a:cubicBezTo>
                  <a:cubicBezTo>
                    <a:pt x="146" y="226"/>
                    <a:pt x="213" y="157"/>
                    <a:pt x="213" y="84"/>
                  </a:cubicBezTo>
                  <a:close/>
                  <a:moveTo>
                    <a:pt x="80" y="215"/>
                  </a:moveTo>
                  <a:cubicBezTo>
                    <a:pt x="59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1" y="18"/>
                    <a:pt x="119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8" y="169"/>
                  </a:cubicBezTo>
                  <a:cubicBezTo>
                    <a:pt x="131" y="198"/>
                    <a:pt x="103" y="215"/>
                    <a:pt x="80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61">
              <a:extLst>
                <a:ext uri="{FF2B5EF4-FFF2-40B4-BE49-F238E27FC236}">
                  <a16:creationId xmlns:a16="http://schemas.microsoft.com/office/drawing/2014/main" id="{871BE3BA-E19B-475E-BDC4-FC6315CA2475}"/>
                </a:ext>
              </a:extLst>
            </p:cNvPr>
            <p:cNvSpPr>
              <a:spLocks/>
            </p:cNvSpPr>
            <p:nvPr>
              <p:custDataLst>
                <p:tags r:id="rId95"/>
              </p:custDataLst>
            </p:nvPr>
          </p:nvSpPr>
          <p:spPr bwMode="auto">
            <a:xfrm>
              <a:off x="8448676" y="2819400"/>
              <a:ext cx="260350" cy="168275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2 h 226"/>
                <a:gd name="T4" fmla="*/ 39 w 408"/>
                <a:gd name="T5" fmla="*/ 226 h 226"/>
                <a:gd name="T6" fmla="*/ 57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6 w 408"/>
                <a:gd name="T13" fmla="*/ 96 h 226"/>
                <a:gd name="T14" fmla="*/ 93 w 408"/>
                <a:gd name="T15" fmla="*/ 71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7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2 h 226"/>
                <a:gd name="T28" fmla="*/ 178 w 408"/>
                <a:gd name="T29" fmla="*/ 226 h 226"/>
                <a:gd name="T30" fmla="*/ 200 w 408"/>
                <a:gd name="T31" fmla="*/ 197 h 226"/>
                <a:gd name="T32" fmla="*/ 230 w 408"/>
                <a:gd name="T33" fmla="*/ 77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7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4 w 408"/>
                <a:gd name="T49" fmla="*/ 153 h 226"/>
                <a:gd name="T50" fmla="*/ 344 w 408"/>
                <a:gd name="T51" fmla="*/ 215 h 226"/>
                <a:gd name="T52" fmla="*/ 332 w 408"/>
                <a:gd name="T53" fmla="*/ 198 h 226"/>
                <a:gd name="T54" fmla="*/ 341 w 408"/>
                <a:gd name="T55" fmla="*/ 163 h 226"/>
                <a:gd name="T56" fmla="*/ 371 w 408"/>
                <a:gd name="T57" fmla="*/ 53 h 226"/>
                <a:gd name="T58" fmla="*/ 314 w 408"/>
                <a:gd name="T59" fmla="*/ 0 h 226"/>
                <a:gd name="T60" fmla="*/ 232 w 408"/>
                <a:gd name="T61" fmla="*/ 48 h 226"/>
                <a:gd name="T62" fmla="*/ 216 w 408"/>
                <a:gd name="T63" fmla="*/ 13 h 226"/>
                <a:gd name="T64" fmla="*/ 176 w 408"/>
                <a:gd name="T65" fmla="*/ 0 h 226"/>
                <a:gd name="T66" fmla="*/ 98 w 408"/>
                <a:gd name="T67" fmla="*/ 43 h 226"/>
                <a:gd name="T68" fmla="*/ 52 w 408"/>
                <a:gd name="T69" fmla="*/ 0 h 226"/>
                <a:gd name="T70" fmla="*/ 15 w 408"/>
                <a:gd name="T71" fmla="*/ 28 h 226"/>
                <a:gd name="T72" fmla="*/ 0 w 408"/>
                <a:gd name="T73" fmla="*/ 76 h 226"/>
                <a:gd name="T74" fmla="*/ 6 w 408"/>
                <a:gd name="T75" fmla="*/ 81 h 226"/>
                <a:gd name="T76" fmla="*/ 14 w 408"/>
                <a:gd name="T77" fmla="*/ 70 h 226"/>
                <a:gd name="T78" fmla="*/ 50 w 408"/>
                <a:gd name="T79" fmla="*/ 11 h 226"/>
                <a:gd name="T80" fmla="*/ 66 w 408"/>
                <a:gd name="T81" fmla="*/ 34 h 226"/>
                <a:gd name="T82" fmla="*/ 58 w 408"/>
                <a:gd name="T83" fmla="*/ 75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2"/>
                  </a:cubicBezTo>
                  <a:cubicBezTo>
                    <a:pt x="163" y="221"/>
                    <a:pt x="170" y="226"/>
                    <a:pt x="178" y="226"/>
                  </a:cubicBezTo>
                  <a:cubicBezTo>
                    <a:pt x="193" y="226"/>
                    <a:pt x="196" y="213"/>
                    <a:pt x="200" y="197"/>
                  </a:cubicBezTo>
                  <a:cubicBezTo>
                    <a:pt x="207" y="169"/>
                    <a:pt x="225" y="96"/>
                    <a:pt x="230" y="77"/>
                  </a:cubicBezTo>
                  <a:cubicBezTo>
                    <a:pt x="231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4"/>
                    <a:pt x="318" y="131"/>
                    <a:pt x="308" y="157"/>
                  </a:cubicBezTo>
                  <a:cubicBezTo>
                    <a:pt x="304" y="169"/>
                    <a:pt x="302" y="175"/>
                    <a:pt x="302" y="185"/>
                  </a:cubicBezTo>
                  <a:cubicBezTo>
                    <a:pt x="302" y="208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3" y="144"/>
                    <a:pt x="402" y="144"/>
                  </a:cubicBezTo>
                  <a:cubicBezTo>
                    <a:pt x="397" y="144"/>
                    <a:pt x="397" y="145"/>
                    <a:pt x="394" y="153"/>
                  </a:cubicBezTo>
                  <a:cubicBezTo>
                    <a:pt x="387" y="179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8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1"/>
                    <a:pt x="371" y="53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6" y="0"/>
                    <a:pt x="251" y="22"/>
                    <a:pt x="232" y="48"/>
                  </a:cubicBezTo>
                  <a:cubicBezTo>
                    <a:pt x="232" y="42"/>
                    <a:pt x="230" y="25"/>
                    <a:pt x="216" y="13"/>
                  </a:cubicBezTo>
                  <a:cubicBezTo>
                    <a:pt x="204" y="2"/>
                    <a:pt x="188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4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6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0" y="11"/>
                  </a:cubicBezTo>
                  <a:cubicBezTo>
                    <a:pt x="58" y="11"/>
                    <a:pt x="66" y="15"/>
                    <a:pt x="66" y="34"/>
                  </a:cubicBezTo>
                  <a:cubicBezTo>
                    <a:pt x="66" y="44"/>
                    <a:pt x="64" y="50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62">
              <a:extLst>
                <a:ext uri="{FF2B5EF4-FFF2-40B4-BE49-F238E27FC236}">
                  <a16:creationId xmlns:a16="http://schemas.microsoft.com/office/drawing/2014/main" id="{C616E0F9-AB97-46C0-B292-330FD49AD500}"/>
                </a:ext>
              </a:extLst>
            </p:cNvPr>
            <p:cNvSpPr>
              <a:spLocks/>
            </p:cNvSpPr>
            <p:nvPr>
              <p:custDataLst>
                <p:tags r:id="rId96"/>
              </p:custDataLst>
            </p:nvPr>
          </p:nvSpPr>
          <p:spPr bwMode="auto">
            <a:xfrm>
              <a:off x="8750301" y="2705100"/>
              <a:ext cx="73025" cy="371475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63">
              <a:extLst>
                <a:ext uri="{FF2B5EF4-FFF2-40B4-BE49-F238E27FC236}">
                  <a16:creationId xmlns:a16="http://schemas.microsoft.com/office/drawing/2014/main" id="{ECDC87F6-E637-4E9D-8823-66DAD0757A1B}"/>
                </a:ext>
              </a:extLst>
            </p:cNvPr>
            <p:cNvSpPr>
              <a:spLocks/>
            </p:cNvSpPr>
            <p:nvPr>
              <p:custDataLst>
                <p:tags r:id="rId97"/>
              </p:custDataLst>
            </p:nvPr>
          </p:nvSpPr>
          <p:spPr bwMode="auto">
            <a:xfrm>
              <a:off x="8853488" y="2819400"/>
              <a:ext cx="123825" cy="168275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7 h 226"/>
                <a:gd name="T6" fmla="*/ 165 w 194"/>
                <a:gd name="T7" fmla="*/ 74 h 226"/>
                <a:gd name="T8" fmla="*/ 193 w 194"/>
                <a:gd name="T9" fmla="*/ 43 h 226"/>
                <a:gd name="T10" fmla="*/ 134 w 194"/>
                <a:gd name="T11" fmla="*/ 0 h 226"/>
                <a:gd name="T12" fmla="*/ 0 w 194"/>
                <a:gd name="T13" fmla="*/ 141 h 226"/>
                <a:gd name="T14" fmla="*/ 81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2 w 194"/>
                <a:gd name="T21" fmla="*/ 165 h 226"/>
                <a:gd name="T22" fmla="*/ 82 w 194"/>
                <a:gd name="T23" fmla="*/ 215 h 226"/>
                <a:gd name="T24" fmla="*/ 37 w 194"/>
                <a:gd name="T25" fmla="*/ 160 h 226"/>
                <a:gd name="T26" fmla="*/ 64 w 194"/>
                <a:gd name="T27" fmla="*/ 61 h 226"/>
                <a:gd name="T28" fmla="*/ 135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5"/>
                    <a:pt x="146" y="54"/>
                    <a:pt x="146" y="57"/>
                  </a:cubicBezTo>
                  <a:cubicBezTo>
                    <a:pt x="146" y="69"/>
                    <a:pt x="155" y="74"/>
                    <a:pt x="165" y="74"/>
                  </a:cubicBezTo>
                  <a:cubicBezTo>
                    <a:pt x="179" y="74"/>
                    <a:pt x="193" y="63"/>
                    <a:pt x="193" y="43"/>
                  </a:cubicBezTo>
                  <a:cubicBezTo>
                    <a:pt x="193" y="18"/>
                    <a:pt x="169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86"/>
                    <a:pt x="29" y="226"/>
                    <a:pt x="81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6" y="160"/>
                    <a:pt x="185" y="161"/>
                    <a:pt x="182" y="165"/>
                  </a:cubicBezTo>
                  <a:cubicBezTo>
                    <a:pt x="142" y="215"/>
                    <a:pt x="88" y="215"/>
                    <a:pt x="82" y="215"/>
                  </a:cubicBezTo>
                  <a:cubicBezTo>
                    <a:pt x="51" y="215"/>
                    <a:pt x="37" y="190"/>
                    <a:pt x="37" y="160"/>
                  </a:cubicBezTo>
                  <a:cubicBezTo>
                    <a:pt x="37" y="140"/>
                    <a:pt x="47" y="91"/>
                    <a:pt x="64" y="61"/>
                  </a:cubicBezTo>
                  <a:cubicBezTo>
                    <a:pt x="80" y="32"/>
                    <a:pt x="107" y="11"/>
                    <a:pt x="135" y="11"/>
                  </a:cubicBezTo>
                  <a:cubicBezTo>
                    <a:pt x="151" y="11"/>
                    <a:pt x="170" y="17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4">
              <a:extLst>
                <a:ext uri="{FF2B5EF4-FFF2-40B4-BE49-F238E27FC236}">
                  <a16:creationId xmlns:a16="http://schemas.microsoft.com/office/drawing/2014/main" id="{05891760-B580-453B-B463-DE76E4C65C9F}"/>
                </a:ext>
              </a:extLst>
            </p:cNvPr>
            <p:cNvSpPr>
              <a:spLocks/>
            </p:cNvSpPr>
            <p:nvPr>
              <p:custDataLst>
                <p:tags r:id="rId98"/>
              </p:custDataLst>
            </p:nvPr>
          </p:nvSpPr>
          <p:spPr bwMode="auto">
            <a:xfrm>
              <a:off x="8990013" y="2924175"/>
              <a:ext cx="134938" cy="117475"/>
            </a:xfrm>
            <a:custGeom>
              <a:avLst/>
              <a:gdLst>
                <a:gd name="T0" fmla="*/ 26 w 213"/>
                <a:gd name="T1" fmla="*/ 132 h 157"/>
                <a:gd name="T2" fmla="*/ 23 w 213"/>
                <a:gd name="T3" fmla="*/ 146 h 157"/>
                <a:gd name="T4" fmla="*/ 35 w 213"/>
                <a:gd name="T5" fmla="*/ 157 h 157"/>
                <a:gd name="T6" fmla="*/ 48 w 213"/>
                <a:gd name="T7" fmla="*/ 150 h 157"/>
                <a:gd name="T8" fmla="*/ 54 w 213"/>
                <a:gd name="T9" fmla="*/ 128 h 157"/>
                <a:gd name="T10" fmla="*/ 62 w 213"/>
                <a:gd name="T11" fmla="*/ 97 h 157"/>
                <a:gd name="T12" fmla="*/ 68 w 213"/>
                <a:gd name="T13" fmla="*/ 73 h 157"/>
                <a:gd name="T14" fmla="*/ 83 w 213"/>
                <a:gd name="T15" fmla="*/ 42 h 157"/>
                <a:gd name="T16" fmla="*/ 135 w 213"/>
                <a:gd name="T17" fmla="*/ 10 h 157"/>
                <a:gd name="T18" fmla="*/ 155 w 213"/>
                <a:gd name="T19" fmla="*/ 34 h 157"/>
                <a:gd name="T20" fmla="*/ 135 w 213"/>
                <a:gd name="T21" fmla="*/ 108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2 w 213"/>
                <a:gd name="T39" fmla="*/ 40 h 157"/>
                <a:gd name="T40" fmla="*/ 136 w 213"/>
                <a:gd name="T41" fmla="*/ 0 h 157"/>
                <a:gd name="T42" fmla="*/ 77 w 213"/>
                <a:gd name="T43" fmla="*/ 32 h 157"/>
                <a:gd name="T44" fmla="*/ 40 w 213"/>
                <a:gd name="T45" fmla="*/ 0 h 157"/>
                <a:gd name="T46" fmla="*/ 13 w 213"/>
                <a:gd name="T47" fmla="*/ 19 h 157"/>
                <a:gd name="T48" fmla="*/ 0 w 213"/>
                <a:gd name="T49" fmla="*/ 53 h 157"/>
                <a:gd name="T50" fmla="*/ 6 w 213"/>
                <a:gd name="T51" fmla="*/ 58 h 157"/>
                <a:gd name="T52" fmla="*/ 14 w 213"/>
                <a:gd name="T53" fmla="*/ 47 h 157"/>
                <a:gd name="T54" fmla="*/ 39 w 213"/>
                <a:gd name="T55" fmla="*/ 10 h 157"/>
                <a:gd name="T56" fmla="*/ 51 w 213"/>
                <a:gd name="T57" fmla="*/ 27 h 157"/>
                <a:gd name="T58" fmla="*/ 45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5" y="136"/>
                    <a:pt x="23" y="145"/>
                    <a:pt x="23" y="146"/>
                  </a:cubicBezTo>
                  <a:cubicBezTo>
                    <a:pt x="23" y="154"/>
                    <a:pt x="29" y="157"/>
                    <a:pt x="35" y="157"/>
                  </a:cubicBezTo>
                  <a:cubicBezTo>
                    <a:pt x="41" y="157"/>
                    <a:pt x="46" y="153"/>
                    <a:pt x="48" y="150"/>
                  </a:cubicBezTo>
                  <a:cubicBezTo>
                    <a:pt x="50" y="146"/>
                    <a:pt x="53" y="135"/>
                    <a:pt x="54" y="128"/>
                  </a:cubicBezTo>
                  <a:cubicBezTo>
                    <a:pt x="56" y="121"/>
                    <a:pt x="60" y="105"/>
                    <a:pt x="62" y="97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2" y="56"/>
                    <a:pt x="83" y="42"/>
                  </a:cubicBezTo>
                  <a:cubicBezTo>
                    <a:pt x="92" y="28"/>
                    <a:pt x="109" y="10"/>
                    <a:pt x="135" y="10"/>
                  </a:cubicBezTo>
                  <a:cubicBezTo>
                    <a:pt x="155" y="10"/>
                    <a:pt x="155" y="28"/>
                    <a:pt x="155" y="34"/>
                  </a:cubicBezTo>
                  <a:cubicBezTo>
                    <a:pt x="155" y="55"/>
                    <a:pt x="140" y="94"/>
                    <a:pt x="135" y="108"/>
                  </a:cubicBezTo>
                  <a:cubicBezTo>
                    <a:pt x="131" y="118"/>
                    <a:pt x="130" y="121"/>
                    <a:pt x="130" y="127"/>
                  </a:cubicBezTo>
                  <a:cubicBezTo>
                    <a:pt x="130" y="146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4"/>
                  </a:cubicBezTo>
                  <a:cubicBezTo>
                    <a:pt x="213" y="99"/>
                    <a:pt x="208" y="99"/>
                    <a:pt x="207" y="99"/>
                  </a:cubicBezTo>
                  <a:cubicBezTo>
                    <a:pt x="203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7" y="147"/>
                    <a:pt x="155" y="143"/>
                    <a:pt x="155" y="135"/>
                  </a:cubicBezTo>
                  <a:cubicBezTo>
                    <a:pt x="155" y="127"/>
                    <a:pt x="157" y="123"/>
                    <a:pt x="163" y="107"/>
                  </a:cubicBezTo>
                  <a:cubicBezTo>
                    <a:pt x="167" y="96"/>
                    <a:pt x="182" y="59"/>
                    <a:pt x="182" y="40"/>
                  </a:cubicBezTo>
                  <a:cubicBezTo>
                    <a:pt x="182" y="6"/>
                    <a:pt x="155" y="0"/>
                    <a:pt x="136" y="0"/>
                  </a:cubicBezTo>
                  <a:cubicBezTo>
                    <a:pt x="107" y="0"/>
                    <a:pt x="88" y="18"/>
                    <a:pt x="77" y="32"/>
                  </a:cubicBezTo>
                  <a:cubicBezTo>
                    <a:pt x="75" y="8"/>
                    <a:pt x="54" y="0"/>
                    <a:pt x="40" y="0"/>
                  </a:cubicBezTo>
                  <a:cubicBezTo>
                    <a:pt x="25" y="0"/>
                    <a:pt x="17" y="11"/>
                    <a:pt x="13" y="19"/>
                  </a:cubicBezTo>
                  <a:cubicBezTo>
                    <a:pt x="5" y="32"/>
                    <a:pt x="0" y="52"/>
                    <a:pt x="0" y="53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4" y="47"/>
                  </a:cubicBezTo>
                  <a:cubicBezTo>
                    <a:pt x="19" y="27"/>
                    <a:pt x="25" y="10"/>
                    <a:pt x="39" y="10"/>
                  </a:cubicBezTo>
                  <a:cubicBezTo>
                    <a:pt x="48" y="10"/>
                    <a:pt x="51" y="17"/>
                    <a:pt x="51" y="27"/>
                  </a:cubicBezTo>
                  <a:cubicBezTo>
                    <a:pt x="51" y="33"/>
                    <a:pt x="47" y="46"/>
                    <a:pt x="45" y="56"/>
                  </a:cubicBezTo>
                  <a:cubicBezTo>
                    <a:pt x="43" y="65"/>
                    <a:pt x="39" y="79"/>
                    <a:pt x="37" y="87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65">
              <a:extLst>
                <a:ext uri="{FF2B5EF4-FFF2-40B4-BE49-F238E27FC236}">
                  <a16:creationId xmlns:a16="http://schemas.microsoft.com/office/drawing/2014/main" id="{97CEFD56-C223-433E-A6AC-2D41B8C2661D}"/>
                </a:ext>
              </a:extLst>
            </p:cNvPr>
            <p:cNvSpPr>
              <a:spLocks/>
            </p:cNvSpPr>
            <p:nvPr>
              <p:custDataLst>
                <p:tags r:id="rId99"/>
              </p:custDataLst>
            </p:nvPr>
          </p:nvSpPr>
          <p:spPr bwMode="auto">
            <a:xfrm>
              <a:off x="9169401" y="2705100"/>
              <a:ext cx="74613" cy="371475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E16B66E-B51D-4230-8680-CF885171FF6F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837220" y="3630729"/>
            <a:ext cx="5740735" cy="340449"/>
            <a:chOff x="4441825" y="3736975"/>
            <a:chExt cx="4470401" cy="265113"/>
          </a:xfrm>
        </p:grpSpPr>
        <p:sp>
          <p:nvSpPr>
            <p:cNvPr id="87" name="Freeform 253">
              <a:extLst>
                <a:ext uri="{FF2B5EF4-FFF2-40B4-BE49-F238E27FC236}">
                  <a16:creationId xmlns:a16="http://schemas.microsoft.com/office/drawing/2014/main" id="{4F061A54-BCC0-4537-92F8-0E3C50389436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4441825" y="3748088"/>
              <a:ext cx="160338" cy="193675"/>
            </a:xfrm>
            <a:custGeom>
              <a:avLst/>
              <a:gdLst>
                <a:gd name="T0" fmla="*/ 354 w 354"/>
                <a:gd name="T1" fmla="*/ 5 h 362"/>
                <a:gd name="T2" fmla="*/ 348 w 354"/>
                <a:gd name="T3" fmla="*/ 0 h 362"/>
                <a:gd name="T4" fmla="*/ 341 w 354"/>
                <a:gd name="T5" fmla="*/ 6 h 362"/>
                <a:gd name="T6" fmla="*/ 306 w 354"/>
                <a:gd name="T7" fmla="*/ 44 h 362"/>
                <a:gd name="T8" fmla="*/ 223 w 354"/>
                <a:gd name="T9" fmla="*/ 0 h 362"/>
                <a:gd name="T10" fmla="*/ 0 w 354"/>
                <a:gd name="T11" fmla="*/ 225 h 362"/>
                <a:gd name="T12" fmla="*/ 135 w 354"/>
                <a:gd name="T13" fmla="*/ 362 h 362"/>
                <a:gd name="T14" fmla="*/ 243 w 354"/>
                <a:gd name="T15" fmla="*/ 319 h 362"/>
                <a:gd name="T16" fmla="*/ 298 w 354"/>
                <a:gd name="T17" fmla="*/ 231 h 362"/>
                <a:gd name="T18" fmla="*/ 292 w 354"/>
                <a:gd name="T19" fmla="*/ 226 h 362"/>
                <a:gd name="T20" fmla="*/ 285 w 354"/>
                <a:gd name="T21" fmla="*/ 231 h 362"/>
                <a:gd name="T22" fmla="*/ 235 w 354"/>
                <a:gd name="T23" fmla="*/ 310 h 362"/>
                <a:gd name="T24" fmla="*/ 143 w 354"/>
                <a:gd name="T25" fmla="*/ 347 h 362"/>
                <a:gd name="T26" fmla="*/ 45 w 354"/>
                <a:gd name="T27" fmla="*/ 243 h 362"/>
                <a:gd name="T28" fmla="*/ 106 w 354"/>
                <a:gd name="T29" fmla="*/ 75 h 362"/>
                <a:gd name="T30" fmla="*/ 227 w 354"/>
                <a:gd name="T31" fmla="*/ 15 h 362"/>
                <a:gd name="T32" fmla="*/ 308 w 354"/>
                <a:gd name="T33" fmla="*/ 111 h 362"/>
                <a:gd name="T34" fmla="*/ 306 w 354"/>
                <a:gd name="T35" fmla="*/ 137 h 362"/>
                <a:gd name="T36" fmla="*/ 314 w 354"/>
                <a:gd name="T37" fmla="*/ 142 h 362"/>
                <a:gd name="T38" fmla="*/ 322 w 354"/>
                <a:gd name="T39" fmla="*/ 132 h 362"/>
                <a:gd name="T40" fmla="*/ 354 w 354"/>
                <a:gd name="T4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2">
                  <a:moveTo>
                    <a:pt x="354" y="5"/>
                  </a:moveTo>
                  <a:cubicBezTo>
                    <a:pt x="354" y="3"/>
                    <a:pt x="353" y="0"/>
                    <a:pt x="348" y="0"/>
                  </a:cubicBezTo>
                  <a:cubicBezTo>
                    <a:pt x="347" y="0"/>
                    <a:pt x="346" y="0"/>
                    <a:pt x="341" y="6"/>
                  </a:cubicBezTo>
                  <a:lnTo>
                    <a:pt x="306" y="44"/>
                  </a:lnTo>
                  <a:cubicBezTo>
                    <a:pt x="302" y="37"/>
                    <a:pt x="279" y="0"/>
                    <a:pt x="223" y="0"/>
                  </a:cubicBezTo>
                  <a:cubicBezTo>
                    <a:pt x="112" y="0"/>
                    <a:pt x="0" y="110"/>
                    <a:pt x="0" y="225"/>
                  </a:cubicBezTo>
                  <a:cubicBezTo>
                    <a:pt x="0" y="308"/>
                    <a:pt x="59" y="362"/>
                    <a:pt x="135" y="362"/>
                  </a:cubicBezTo>
                  <a:cubicBezTo>
                    <a:pt x="178" y="362"/>
                    <a:pt x="216" y="342"/>
                    <a:pt x="243" y="319"/>
                  </a:cubicBezTo>
                  <a:cubicBezTo>
                    <a:pt x="289" y="278"/>
                    <a:pt x="298" y="233"/>
                    <a:pt x="298" y="231"/>
                  </a:cubicBezTo>
                  <a:cubicBezTo>
                    <a:pt x="298" y="226"/>
                    <a:pt x="293" y="226"/>
                    <a:pt x="292" y="226"/>
                  </a:cubicBezTo>
                  <a:cubicBezTo>
                    <a:pt x="289" y="226"/>
                    <a:pt x="286" y="227"/>
                    <a:pt x="285" y="231"/>
                  </a:cubicBezTo>
                  <a:cubicBezTo>
                    <a:pt x="281" y="246"/>
                    <a:pt x="269" y="281"/>
                    <a:pt x="235" y="310"/>
                  </a:cubicBezTo>
                  <a:cubicBezTo>
                    <a:pt x="200" y="338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4"/>
                    <a:pt x="56" y="134"/>
                    <a:pt x="106" y="75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8" y="53"/>
                    <a:pt x="308" y="111"/>
                  </a:cubicBezTo>
                  <a:cubicBezTo>
                    <a:pt x="308" y="131"/>
                    <a:pt x="306" y="132"/>
                    <a:pt x="306" y="137"/>
                  </a:cubicBezTo>
                  <a:cubicBezTo>
                    <a:pt x="306" y="142"/>
                    <a:pt x="312" y="142"/>
                    <a:pt x="314" y="142"/>
                  </a:cubicBezTo>
                  <a:cubicBezTo>
                    <a:pt x="320" y="142"/>
                    <a:pt x="320" y="141"/>
                    <a:pt x="322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54">
              <a:extLst>
                <a:ext uri="{FF2B5EF4-FFF2-40B4-BE49-F238E27FC236}">
                  <a16:creationId xmlns:a16="http://schemas.microsoft.com/office/drawing/2014/main" id="{039DB0C5-475E-451C-9513-CECFBAD9A92C}"/>
                </a:ext>
              </a:extLst>
            </p:cNvPr>
            <p:cNvSpPr>
              <a:spLocks noEditPoints="1"/>
            </p:cNvSpPr>
            <p:nvPr>
              <p:custDataLst>
                <p:tags r:id="rId38"/>
              </p:custDataLst>
            </p:nvPr>
          </p:nvSpPr>
          <p:spPr bwMode="auto">
            <a:xfrm>
              <a:off x="4616450" y="3817938"/>
              <a:ext cx="96838" cy="120650"/>
            </a:xfrm>
            <a:custGeom>
              <a:avLst/>
              <a:gdLst>
                <a:gd name="T0" fmla="*/ 214 w 214"/>
                <a:gd name="T1" fmla="*/ 84 h 226"/>
                <a:gd name="T2" fmla="*/ 134 w 214"/>
                <a:gd name="T3" fmla="*/ 0 h 226"/>
                <a:gd name="T4" fmla="*/ 0 w 214"/>
                <a:gd name="T5" fmla="*/ 141 h 226"/>
                <a:gd name="T6" fmla="*/ 80 w 214"/>
                <a:gd name="T7" fmla="*/ 226 h 226"/>
                <a:gd name="T8" fmla="*/ 214 w 214"/>
                <a:gd name="T9" fmla="*/ 84 h 226"/>
                <a:gd name="T10" fmla="*/ 81 w 214"/>
                <a:gd name="T11" fmla="*/ 215 h 226"/>
                <a:gd name="T12" fmla="*/ 37 w 214"/>
                <a:gd name="T13" fmla="*/ 160 h 226"/>
                <a:gd name="T14" fmla="*/ 66 w 214"/>
                <a:gd name="T15" fmla="*/ 57 h 226"/>
                <a:gd name="T16" fmla="*/ 133 w 214"/>
                <a:gd name="T17" fmla="*/ 11 h 226"/>
                <a:gd name="T18" fmla="*/ 177 w 214"/>
                <a:gd name="T19" fmla="*/ 65 h 226"/>
                <a:gd name="T20" fmla="*/ 148 w 214"/>
                <a:gd name="T21" fmla="*/ 169 h 226"/>
                <a:gd name="T22" fmla="*/ 81 w 214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26">
                  <a:moveTo>
                    <a:pt x="214" y="84"/>
                  </a:moveTo>
                  <a:cubicBezTo>
                    <a:pt x="214" y="32"/>
                    <a:pt x="179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91"/>
                    <a:pt x="34" y="226"/>
                    <a:pt x="80" y="226"/>
                  </a:cubicBezTo>
                  <a:cubicBezTo>
                    <a:pt x="146" y="226"/>
                    <a:pt x="214" y="157"/>
                    <a:pt x="214" y="84"/>
                  </a:cubicBezTo>
                  <a:close/>
                  <a:moveTo>
                    <a:pt x="81" y="215"/>
                  </a:moveTo>
                  <a:cubicBezTo>
                    <a:pt x="59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1" y="18"/>
                    <a:pt x="119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8" y="169"/>
                  </a:cubicBezTo>
                  <a:cubicBezTo>
                    <a:pt x="131" y="198"/>
                    <a:pt x="104" y="215"/>
                    <a:pt x="81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55">
              <a:extLst>
                <a:ext uri="{FF2B5EF4-FFF2-40B4-BE49-F238E27FC236}">
                  <a16:creationId xmlns:a16="http://schemas.microsoft.com/office/drawing/2014/main" id="{7D25FC96-FB19-4380-911A-0E3B82FAF614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4722813" y="3817938"/>
              <a:ext cx="185738" cy="120650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2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6 w 408"/>
                <a:gd name="T13" fmla="*/ 96 h 226"/>
                <a:gd name="T14" fmla="*/ 93 w 408"/>
                <a:gd name="T15" fmla="*/ 71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7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2 h 226"/>
                <a:gd name="T28" fmla="*/ 178 w 408"/>
                <a:gd name="T29" fmla="*/ 226 h 226"/>
                <a:gd name="T30" fmla="*/ 200 w 408"/>
                <a:gd name="T31" fmla="*/ 197 h 226"/>
                <a:gd name="T32" fmla="*/ 230 w 408"/>
                <a:gd name="T33" fmla="*/ 77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7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8 h 226"/>
                <a:gd name="T54" fmla="*/ 341 w 408"/>
                <a:gd name="T55" fmla="*/ 163 h 226"/>
                <a:gd name="T56" fmla="*/ 371 w 408"/>
                <a:gd name="T57" fmla="*/ 53 h 226"/>
                <a:gd name="T58" fmla="*/ 314 w 408"/>
                <a:gd name="T59" fmla="*/ 0 h 226"/>
                <a:gd name="T60" fmla="*/ 233 w 408"/>
                <a:gd name="T61" fmla="*/ 48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3 h 226"/>
                <a:gd name="T68" fmla="*/ 52 w 408"/>
                <a:gd name="T69" fmla="*/ 0 h 226"/>
                <a:gd name="T70" fmla="*/ 15 w 408"/>
                <a:gd name="T71" fmla="*/ 28 h 226"/>
                <a:gd name="T72" fmla="*/ 0 w 408"/>
                <a:gd name="T73" fmla="*/ 76 h 226"/>
                <a:gd name="T74" fmla="*/ 6 w 408"/>
                <a:gd name="T75" fmla="*/ 81 h 226"/>
                <a:gd name="T76" fmla="*/ 14 w 408"/>
                <a:gd name="T77" fmla="*/ 70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5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2"/>
                  </a:cubicBezTo>
                  <a:cubicBezTo>
                    <a:pt x="163" y="221"/>
                    <a:pt x="170" y="226"/>
                    <a:pt x="178" y="226"/>
                  </a:cubicBezTo>
                  <a:cubicBezTo>
                    <a:pt x="193" y="226"/>
                    <a:pt x="196" y="213"/>
                    <a:pt x="200" y="197"/>
                  </a:cubicBezTo>
                  <a:cubicBezTo>
                    <a:pt x="207" y="169"/>
                    <a:pt x="226" y="96"/>
                    <a:pt x="230" y="77"/>
                  </a:cubicBezTo>
                  <a:cubicBezTo>
                    <a:pt x="232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4"/>
                    <a:pt x="318" y="131"/>
                    <a:pt x="308" y="157"/>
                  </a:cubicBezTo>
                  <a:cubicBezTo>
                    <a:pt x="304" y="169"/>
                    <a:pt x="302" y="175"/>
                    <a:pt x="302" y="185"/>
                  </a:cubicBezTo>
                  <a:cubicBezTo>
                    <a:pt x="302" y="208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5"/>
                    <a:pt x="395" y="153"/>
                  </a:cubicBezTo>
                  <a:cubicBezTo>
                    <a:pt x="387" y="179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8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1"/>
                    <a:pt x="371" y="53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6" y="0"/>
                    <a:pt x="251" y="22"/>
                    <a:pt x="233" y="48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2"/>
                    <a:pt x="188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4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6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4"/>
                    <a:pt x="65" y="50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256">
              <a:extLst>
                <a:ext uri="{FF2B5EF4-FFF2-40B4-BE49-F238E27FC236}">
                  <a16:creationId xmlns:a16="http://schemas.microsoft.com/office/drawing/2014/main" id="{74EC83DE-BA7B-4F63-8768-309AE2E82395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4937125" y="3736975"/>
              <a:ext cx="52388" cy="26511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257">
              <a:extLst>
                <a:ext uri="{FF2B5EF4-FFF2-40B4-BE49-F238E27FC236}">
                  <a16:creationId xmlns:a16="http://schemas.microsoft.com/office/drawing/2014/main" id="{F0F4173F-1BEF-40A2-97EA-F899C5EE701D}"/>
                </a:ext>
              </a:extLst>
            </p:cNvPr>
            <p:cNvSpPr>
              <a:spLocks noEditPoints="1"/>
            </p:cNvSpPr>
            <p:nvPr>
              <p:custDataLst>
                <p:tags r:id="rId41"/>
              </p:custDataLst>
            </p:nvPr>
          </p:nvSpPr>
          <p:spPr bwMode="auto">
            <a:xfrm>
              <a:off x="5010150" y="3821113"/>
              <a:ext cx="120650" cy="117475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5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258">
              <a:extLst>
                <a:ext uri="{FF2B5EF4-FFF2-40B4-BE49-F238E27FC236}">
                  <a16:creationId xmlns:a16="http://schemas.microsoft.com/office/drawing/2014/main" id="{2B4E7A02-2F98-4306-BE31-97F2EF2CB71C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5148263" y="3851275"/>
              <a:ext cx="57150" cy="12382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0 w 127"/>
                <a:gd name="T9" fmla="*/ 25 h 232"/>
                <a:gd name="T10" fmla="*/ 50 w 127"/>
                <a:gd name="T11" fmla="*/ 203 h 232"/>
                <a:gd name="T12" fmla="*/ 15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4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3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0" y="25"/>
                  </a:cubicBezTo>
                  <a:lnTo>
                    <a:pt x="50" y="203"/>
                  </a:lnTo>
                  <a:cubicBezTo>
                    <a:pt x="50" y="215"/>
                    <a:pt x="50" y="219"/>
                    <a:pt x="15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8" y="231"/>
                    <a:pt x="51" y="230"/>
                    <a:pt x="64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3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259">
              <a:extLst>
                <a:ext uri="{FF2B5EF4-FFF2-40B4-BE49-F238E27FC236}">
                  <a16:creationId xmlns:a16="http://schemas.microsoft.com/office/drawing/2014/main" id="{97B18DB0-E46F-4391-B164-AEC07C5A02FC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5254625" y="3736975"/>
              <a:ext cx="52388" cy="26511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260">
              <a:extLst>
                <a:ext uri="{FF2B5EF4-FFF2-40B4-BE49-F238E27FC236}">
                  <a16:creationId xmlns:a16="http://schemas.microsoft.com/office/drawing/2014/main" id="{4512EFE0-70F6-46B0-A676-D342AE695139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5326063" y="3817938"/>
              <a:ext cx="112713" cy="120650"/>
            </a:xfrm>
            <a:custGeom>
              <a:avLst/>
              <a:gdLst>
                <a:gd name="T0" fmla="*/ 152 w 248"/>
                <a:gd name="T1" fmla="*/ 70 h 226"/>
                <a:gd name="T2" fmla="*/ 201 w 248"/>
                <a:gd name="T3" fmla="*/ 11 h 226"/>
                <a:gd name="T4" fmla="*/ 226 w 248"/>
                <a:gd name="T5" fmla="*/ 17 h 226"/>
                <a:gd name="T6" fmla="*/ 202 w 248"/>
                <a:gd name="T7" fmla="*/ 44 h 226"/>
                <a:gd name="T8" fmla="*/ 221 w 248"/>
                <a:gd name="T9" fmla="*/ 62 h 226"/>
                <a:gd name="T10" fmla="*/ 248 w 248"/>
                <a:gd name="T11" fmla="*/ 33 h 226"/>
                <a:gd name="T12" fmla="*/ 201 w 248"/>
                <a:gd name="T13" fmla="*/ 0 h 226"/>
                <a:gd name="T14" fmla="*/ 149 w 248"/>
                <a:gd name="T15" fmla="*/ 38 h 226"/>
                <a:gd name="T16" fmla="*/ 95 w 248"/>
                <a:gd name="T17" fmla="*/ 0 h 226"/>
                <a:gd name="T18" fmla="*/ 15 w 248"/>
                <a:gd name="T19" fmla="*/ 76 h 226"/>
                <a:gd name="T20" fmla="*/ 21 w 248"/>
                <a:gd name="T21" fmla="*/ 81 h 226"/>
                <a:gd name="T22" fmla="*/ 27 w 248"/>
                <a:gd name="T23" fmla="*/ 76 h 226"/>
                <a:gd name="T24" fmla="*/ 94 w 248"/>
                <a:gd name="T25" fmla="*/ 11 h 226"/>
                <a:gd name="T26" fmla="*/ 121 w 248"/>
                <a:gd name="T27" fmla="*/ 44 h 226"/>
                <a:gd name="T28" fmla="*/ 94 w 248"/>
                <a:gd name="T29" fmla="*/ 163 h 226"/>
                <a:gd name="T30" fmla="*/ 47 w 248"/>
                <a:gd name="T31" fmla="*/ 215 h 226"/>
                <a:gd name="T32" fmla="*/ 22 w 248"/>
                <a:gd name="T33" fmla="*/ 208 h 226"/>
                <a:gd name="T34" fmla="*/ 45 w 248"/>
                <a:gd name="T35" fmla="*/ 181 h 226"/>
                <a:gd name="T36" fmla="*/ 27 w 248"/>
                <a:gd name="T37" fmla="*/ 164 h 226"/>
                <a:gd name="T38" fmla="*/ 0 w 248"/>
                <a:gd name="T39" fmla="*/ 193 h 226"/>
                <a:gd name="T40" fmla="*/ 46 w 248"/>
                <a:gd name="T41" fmla="*/ 226 h 226"/>
                <a:gd name="T42" fmla="*/ 99 w 248"/>
                <a:gd name="T43" fmla="*/ 188 h 226"/>
                <a:gd name="T44" fmla="*/ 153 w 248"/>
                <a:gd name="T45" fmla="*/ 226 h 226"/>
                <a:gd name="T46" fmla="*/ 232 w 248"/>
                <a:gd name="T47" fmla="*/ 149 h 226"/>
                <a:gd name="T48" fmla="*/ 226 w 248"/>
                <a:gd name="T49" fmla="*/ 144 h 226"/>
                <a:gd name="T50" fmla="*/ 220 w 248"/>
                <a:gd name="T51" fmla="*/ 149 h 226"/>
                <a:gd name="T52" fmla="*/ 154 w 248"/>
                <a:gd name="T53" fmla="*/ 215 h 226"/>
                <a:gd name="T54" fmla="*/ 126 w 248"/>
                <a:gd name="T55" fmla="*/ 182 h 226"/>
                <a:gd name="T56" fmla="*/ 135 w 248"/>
                <a:gd name="T57" fmla="*/ 138 h 226"/>
                <a:gd name="T58" fmla="*/ 152 w 248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8" h="226">
                  <a:moveTo>
                    <a:pt x="152" y="70"/>
                  </a:moveTo>
                  <a:cubicBezTo>
                    <a:pt x="155" y="57"/>
                    <a:pt x="166" y="11"/>
                    <a:pt x="201" y="11"/>
                  </a:cubicBezTo>
                  <a:cubicBezTo>
                    <a:pt x="203" y="11"/>
                    <a:pt x="215" y="11"/>
                    <a:pt x="226" y="17"/>
                  </a:cubicBezTo>
                  <a:cubicBezTo>
                    <a:pt x="212" y="20"/>
                    <a:pt x="202" y="32"/>
                    <a:pt x="202" y="44"/>
                  </a:cubicBezTo>
                  <a:cubicBezTo>
                    <a:pt x="202" y="52"/>
                    <a:pt x="207" y="62"/>
                    <a:pt x="221" y="62"/>
                  </a:cubicBezTo>
                  <a:cubicBezTo>
                    <a:pt x="232" y="62"/>
                    <a:pt x="248" y="53"/>
                    <a:pt x="248" y="33"/>
                  </a:cubicBezTo>
                  <a:cubicBezTo>
                    <a:pt x="248" y="7"/>
                    <a:pt x="218" y="0"/>
                    <a:pt x="201" y="0"/>
                  </a:cubicBezTo>
                  <a:cubicBezTo>
                    <a:pt x="173" y="0"/>
                    <a:pt x="155" y="26"/>
                    <a:pt x="149" y="38"/>
                  </a:cubicBezTo>
                  <a:cubicBezTo>
                    <a:pt x="137" y="5"/>
                    <a:pt x="110" y="0"/>
                    <a:pt x="95" y="0"/>
                  </a:cubicBezTo>
                  <a:cubicBezTo>
                    <a:pt x="43" y="0"/>
                    <a:pt x="15" y="64"/>
                    <a:pt x="15" y="76"/>
                  </a:cubicBezTo>
                  <a:cubicBezTo>
                    <a:pt x="15" y="81"/>
                    <a:pt x="20" y="81"/>
                    <a:pt x="21" y="81"/>
                  </a:cubicBezTo>
                  <a:cubicBezTo>
                    <a:pt x="25" y="81"/>
                    <a:pt x="26" y="80"/>
                    <a:pt x="27" y="76"/>
                  </a:cubicBezTo>
                  <a:cubicBezTo>
                    <a:pt x="44" y="23"/>
                    <a:pt x="77" y="11"/>
                    <a:pt x="94" y="11"/>
                  </a:cubicBezTo>
                  <a:cubicBezTo>
                    <a:pt x="104" y="11"/>
                    <a:pt x="121" y="15"/>
                    <a:pt x="121" y="44"/>
                  </a:cubicBezTo>
                  <a:cubicBezTo>
                    <a:pt x="121" y="60"/>
                    <a:pt x="113" y="93"/>
                    <a:pt x="94" y="163"/>
                  </a:cubicBezTo>
                  <a:cubicBezTo>
                    <a:pt x="86" y="194"/>
                    <a:pt x="69" y="215"/>
                    <a:pt x="47" y="215"/>
                  </a:cubicBezTo>
                  <a:cubicBezTo>
                    <a:pt x="44" y="215"/>
                    <a:pt x="32" y="215"/>
                    <a:pt x="22" y="208"/>
                  </a:cubicBezTo>
                  <a:cubicBezTo>
                    <a:pt x="34" y="206"/>
                    <a:pt x="45" y="195"/>
                    <a:pt x="45" y="181"/>
                  </a:cubicBezTo>
                  <a:cubicBezTo>
                    <a:pt x="45" y="168"/>
                    <a:pt x="34" y="164"/>
                    <a:pt x="27" y="164"/>
                  </a:cubicBezTo>
                  <a:cubicBezTo>
                    <a:pt x="12" y="164"/>
                    <a:pt x="0" y="177"/>
                    <a:pt x="0" y="193"/>
                  </a:cubicBezTo>
                  <a:cubicBezTo>
                    <a:pt x="0" y="216"/>
                    <a:pt x="24" y="226"/>
                    <a:pt x="46" y="226"/>
                  </a:cubicBezTo>
                  <a:cubicBezTo>
                    <a:pt x="79" y="226"/>
                    <a:pt x="97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4" y="226"/>
                    <a:pt x="232" y="161"/>
                    <a:pt x="232" y="149"/>
                  </a:cubicBezTo>
                  <a:cubicBezTo>
                    <a:pt x="232" y="144"/>
                    <a:pt x="228" y="144"/>
                    <a:pt x="226" y="144"/>
                  </a:cubicBezTo>
                  <a:cubicBezTo>
                    <a:pt x="222" y="144"/>
                    <a:pt x="221" y="146"/>
                    <a:pt x="220" y="149"/>
                  </a:cubicBezTo>
                  <a:cubicBezTo>
                    <a:pt x="203" y="203"/>
                    <a:pt x="170" y="215"/>
                    <a:pt x="154" y="215"/>
                  </a:cubicBezTo>
                  <a:cubicBezTo>
                    <a:pt x="134" y="215"/>
                    <a:pt x="126" y="199"/>
                    <a:pt x="126" y="182"/>
                  </a:cubicBezTo>
                  <a:cubicBezTo>
                    <a:pt x="126" y="171"/>
                    <a:pt x="129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261">
              <a:extLst>
                <a:ext uri="{FF2B5EF4-FFF2-40B4-BE49-F238E27FC236}">
                  <a16:creationId xmlns:a16="http://schemas.microsoft.com/office/drawing/2014/main" id="{AB6FA986-B793-44EA-931A-1AB5E6EA9208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5461000" y="3736975"/>
              <a:ext cx="52388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62">
              <a:extLst>
                <a:ext uri="{FF2B5EF4-FFF2-40B4-BE49-F238E27FC236}">
                  <a16:creationId xmlns:a16="http://schemas.microsoft.com/office/drawing/2014/main" id="{6C84E73E-B3AB-4C2F-888C-8101CF00C23F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5548313" y="3736975"/>
              <a:ext cx="53975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63">
              <a:extLst>
                <a:ext uri="{FF2B5EF4-FFF2-40B4-BE49-F238E27FC236}">
                  <a16:creationId xmlns:a16="http://schemas.microsoft.com/office/drawing/2014/main" id="{014106D1-C16A-4348-B102-F6AC69A97FCA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5643563" y="3906838"/>
              <a:ext cx="25400" cy="7937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64">
              <a:extLst>
                <a:ext uri="{FF2B5EF4-FFF2-40B4-BE49-F238E27FC236}">
                  <a16:creationId xmlns:a16="http://schemas.microsoft.com/office/drawing/2014/main" id="{E55FE054-2953-4709-A925-174B14F67A35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5810250" y="3748088"/>
              <a:ext cx="160338" cy="193675"/>
            </a:xfrm>
            <a:custGeom>
              <a:avLst/>
              <a:gdLst>
                <a:gd name="T0" fmla="*/ 354 w 354"/>
                <a:gd name="T1" fmla="*/ 5 h 362"/>
                <a:gd name="T2" fmla="*/ 348 w 354"/>
                <a:gd name="T3" fmla="*/ 0 h 362"/>
                <a:gd name="T4" fmla="*/ 341 w 354"/>
                <a:gd name="T5" fmla="*/ 6 h 362"/>
                <a:gd name="T6" fmla="*/ 306 w 354"/>
                <a:gd name="T7" fmla="*/ 44 h 362"/>
                <a:gd name="T8" fmla="*/ 223 w 354"/>
                <a:gd name="T9" fmla="*/ 0 h 362"/>
                <a:gd name="T10" fmla="*/ 0 w 354"/>
                <a:gd name="T11" fmla="*/ 225 h 362"/>
                <a:gd name="T12" fmla="*/ 135 w 354"/>
                <a:gd name="T13" fmla="*/ 362 h 362"/>
                <a:gd name="T14" fmla="*/ 242 w 354"/>
                <a:gd name="T15" fmla="*/ 319 h 362"/>
                <a:gd name="T16" fmla="*/ 297 w 354"/>
                <a:gd name="T17" fmla="*/ 231 h 362"/>
                <a:gd name="T18" fmla="*/ 291 w 354"/>
                <a:gd name="T19" fmla="*/ 226 h 362"/>
                <a:gd name="T20" fmla="*/ 285 w 354"/>
                <a:gd name="T21" fmla="*/ 231 h 362"/>
                <a:gd name="T22" fmla="*/ 234 w 354"/>
                <a:gd name="T23" fmla="*/ 310 h 362"/>
                <a:gd name="T24" fmla="*/ 143 w 354"/>
                <a:gd name="T25" fmla="*/ 347 h 362"/>
                <a:gd name="T26" fmla="*/ 45 w 354"/>
                <a:gd name="T27" fmla="*/ 243 h 362"/>
                <a:gd name="T28" fmla="*/ 105 w 354"/>
                <a:gd name="T29" fmla="*/ 75 h 362"/>
                <a:gd name="T30" fmla="*/ 227 w 354"/>
                <a:gd name="T31" fmla="*/ 15 h 362"/>
                <a:gd name="T32" fmla="*/ 307 w 354"/>
                <a:gd name="T33" fmla="*/ 111 h 362"/>
                <a:gd name="T34" fmla="*/ 306 w 354"/>
                <a:gd name="T35" fmla="*/ 137 h 362"/>
                <a:gd name="T36" fmla="*/ 313 w 354"/>
                <a:gd name="T37" fmla="*/ 142 h 362"/>
                <a:gd name="T38" fmla="*/ 322 w 354"/>
                <a:gd name="T39" fmla="*/ 132 h 362"/>
                <a:gd name="T40" fmla="*/ 354 w 354"/>
                <a:gd name="T4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2">
                  <a:moveTo>
                    <a:pt x="354" y="5"/>
                  </a:moveTo>
                  <a:cubicBezTo>
                    <a:pt x="354" y="3"/>
                    <a:pt x="353" y="0"/>
                    <a:pt x="348" y="0"/>
                  </a:cubicBezTo>
                  <a:cubicBezTo>
                    <a:pt x="347" y="0"/>
                    <a:pt x="346" y="0"/>
                    <a:pt x="341" y="6"/>
                  </a:cubicBezTo>
                  <a:lnTo>
                    <a:pt x="306" y="44"/>
                  </a:lnTo>
                  <a:cubicBezTo>
                    <a:pt x="301" y="37"/>
                    <a:pt x="278" y="0"/>
                    <a:pt x="223" y="0"/>
                  </a:cubicBezTo>
                  <a:cubicBezTo>
                    <a:pt x="112" y="0"/>
                    <a:pt x="0" y="110"/>
                    <a:pt x="0" y="225"/>
                  </a:cubicBezTo>
                  <a:cubicBezTo>
                    <a:pt x="0" y="308"/>
                    <a:pt x="58" y="362"/>
                    <a:pt x="135" y="362"/>
                  </a:cubicBezTo>
                  <a:cubicBezTo>
                    <a:pt x="178" y="362"/>
                    <a:pt x="216" y="342"/>
                    <a:pt x="242" y="319"/>
                  </a:cubicBezTo>
                  <a:cubicBezTo>
                    <a:pt x="289" y="278"/>
                    <a:pt x="297" y="233"/>
                    <a:pt x="297" y="231"/>
                  </a:cubicBezTo>
                  <a:cubicBezTo>
                    <a:pt x="297" y="226"/>
                    <a:pt x="292" y="226"/>
                    <a:pt x="291" y="226"/>
                  </a:cubicBezTo>
                  <a:cubicBezTo>
                    <a:pt x="288" y="226"/>
                    <a:pt x="286" y="227"/>
                    <a:pt x="285" y="231"/>
                  </a:cubicBezTo>
                  <a:cubicBezTo>
                    <a:pt x="280" y="246"/>
                    <a:pt x="269" y="281"/>
                    <a:pt x="234" y="310"/>
                  </a:cubicBezTo>
                  <a:cubicBezTo>
                    <a:pt x="200" y="338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4"/>
                    <a:pt x="55" y="134"/>
                    <a:pt x="105" y="75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7" y="53"/>
                    <a:pt x="307" y="111"/>
                  </a:cubicBezTo>
                  <a:cubicBezTo>
                    <a:pt x="307" y="131"/>
                    <a:pt x="306" y="132"/>
                    <a:pt x="306" y="137"/>
                  </a:cubicBezTo>
                  <a:cubicBezTo>
                    <a:pt x="306" y="142"/>
                    <a:pt x="311" y="142"/>
                    <a:pt x="313" y="142"/>
                  </a:cubicBezTo>
                  <a:cubicBezTo>
                    <a:pt x="320" y="142"/>
                    <a:pt x="320" y="141"/>
                    <a:pt x="322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65">
              <a:extLst>
                <a:ext uri="{FF2B5EF4-FFF2-40B4-BE49-F238E27FC236}">
                  <a16:creationId xmlns:a16="http://schemas.microsoft.com/office/drawing/2014/main" id="{F29D85EC-D6F9-4D5F-9EA4-FE214243AA95}"/>
                </a:ext>
              </a:extLst>
            </p:cNvPr>
            <p:cNvSpPr>
              <a:spLocks noEditPoints="1"/>
            </p:cNvSpPr>
            <p:nvPr>
              <p:custDataLst>
                <p:tags r:id="rId49"/>
              </p:custDataLst>
            </p:nvPr>
          </p:nvSpPr>
          <p:spPr bwMode="auto">
            <a:xfrm>
              <a:off x="5986463" y="3817938"/>
              <a:ext cx="95250" cy="120650"/>
            </a:xfrm>
            <a:custGeom>
              <a:avLst/>
              <a:gdLst>
                <a:gd name="T0" fmla="*/ 213 w 213"/>
                <a:gd name="T1" fmla="*/ 84 h 226"/>
                <a:gd name="T2" fmla="*/ 134 w 213"/>
                <a:gd name="T3" fmla="*/ 0 h 226"/>
                <a:gd name="T4" fmla="*/ 0 w 213"/>
                <a:gd name="T5" fmla="*/ 141 h 226"/>
                <a:gd name="T6" fmla="*/ 80 w 213"/>
                <a:gd name="T7" fmla="*/ 226 h 226"/>
                <a:gd name="T8" fmla="*/ 213 w 213"/>
                <a:gd name="T9" fmla="*/ 84 h 226"/>
                <a:gd name="T10" fmla="*/ 80 w 213"/>
                <a:gd name="T11" fmla="*/ 215 h 226"/>
                <a:gd name="T12" fmla="*/ 37 w 213"/>
                <a:gd name="T13" fmla="*/ 160 h 226"/>
                <a:gd name="T14" fmla="*/ 66 w 213"/>
                <a:gd name="T15" fmla="*/ 57 h 226"/>
                <a:gd name="T16" fmla="*/ 133 w 213"/>
                <a:gd name="T17" fmla="*/ 11 h 226"/>
                <a:gd name="T18" fmla="*/ 177 w 213"/>
                <a:gd name="T19" fmla="*/ 65 h 226"/>
                <a:gd name="T20" fmla="*/ 148 w 213"/>
                <a:gd name="T21" fmla="*/ 169 h 226"/>
                <a:gd name="T22" fmla="*/ 80 w 213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" h="226">
                  <a:moveTo>
                    <a:pt x="213" y="84"/>
                  </a:moveTo>
                  <a:cubicBezTo>
                    <a:pt x="213" y="32"/>
                    <a:pt x="179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91"/>
                    <a:pt x="33" y="226"/>
                    <a:pt x="80" y="226"/>
                  </a:cubicBezTo>
                  <a:cubicBezTo>
                    <a:pt x="146" y="226"/>
                    <a:pt x="213" y="157"/>
                    <a:pt x="213" y="84"/>
                  </a:cubicBezTo>
                  <a:close/>
                  <a:moveTo>
                    <a:pt x="80" y="215"/>
                  </a:moveTo>
                  <a:cubicBezTo>
                    <a:pt x="59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1" y="18"/>
                    <a:pt x="119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8" y="169"/>
                  </a:cubicBezTo>
                  <a:cubicBezTo>
                    <a:pt x="131" y="198"/>
                    <a:pt x="103" y="215"/>
                    <a:pt x="80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66">
              <a:extLst>
                <a:ext uri="{FF2B5EF4-FFF2-40B4-BE49-F238E27FC236}">
                  <a16:creationId xmlns:a16="http://schemas.microsoft.com/office/drawing/2014/main" id="{09C62EEC-5813-412E-8DBC-BA0E4B0A185F}"/>
                </a:ext>
              </a:extLst>
            </p:cNvPr>
            <p:cNvSpPr>
              <a:spLocks/>
            </p:cNvSpPr>
            <p:nvPr>
              <p:custDataLst>
                <p:tags r:id="rId50"/>
              </p:custDataLst>
            </p:nvPr>
          </p:nvSpPr>
          <p:spPr bwMode="auto">
            <a:xfrm>
              <a:off x="6091238" y="3817938"/>
              <a:ext cx="185738" cy="120650"/>
            </a:xfrm>
            <a:custGeom>
              <a:avLst/>
              <a:gdLst>
                <a:gd name="T0" fmla="*/ 30 w 409"/>
                <a:gd name="T1" fmla="*/ 191 h 226"/>
                <a:gd name="T2" fmla="*/ 25 w 409"/>
                <a:gd name="T3" fmla="*/ 212 h 226"/>
                <a:gd name="T4" fmla="*/ 40 w 409"/>
                <a:gd name="T5" fmla="*/ 226 h 226"/>
                <a:gd name="T6" fmla="*/ 58 w 409"/>
                <a:gd name="T7" fmla="*/ 212 h 226"/>
                <a:gd name="T8" fmla="*/ 68 w 409"/>
                <a:gd name="T9" fmla="*/ 175 h 226"/>
                <a:gd name="T10" fmla="*/ 79 w 409"/>
                <a:gd name="T11" fmla="*/ 130 h 226"/>
                <a:gd name="T12" fmla="*/ 87 w 409"/>
                <a:gd name="T13" fmla="*/ 96 h 226"/>
                <a:gd name="T14" fmla="*/ 94 w 409"/>
                <a:gd name="T15" fmla="*/ 71 h 226"/>
                <a:gd name="T16" fmla="*/ 175 w 409"/>
                <a:gd name="T17" fmla="*/ 11 h 226"/>
                <a:gd name="T18" fmla="*/ 202 w 409"/>
                <a:gd name="T19" fmla="*/ 46 h 226"/>
                <a:gd name="T20" fmla="*/ 194 w 409"/>
                <a:gd name="T21" fmla="*/ 87 h 226"/>
                <a:gd name="T22" fmla="*/ 180 w 409"/>
                <a:gd name="T23" fmla="*/ 145 h 226"/>
                <a:gd name="T24" fmla="*/ 170 w 409"/>
                <a:gd name="T25" fmla="*/ 183 h 226"/>
                <a:gd name="T26" fmla="*/ 164 w 409"/>
                <a:gd name="T27" fmla="*/ 212 h 226"/>
                <a:gd name="T28" fmla="*/ 178 w 409"/>
                <a:gd name="T29" fmla="*/ 226 h 226"/>
                <a:gd name="T30" fmla="*/ 201 w 409"/>
                <a:gd name="T31" fmla="*/ 197 h 226"/>
                <a:gd name="T32" fmla="*/ 231 w 409"/>
                <a:gd name="T33" fmla="*/ 77 h 226"/>
                <a:gd name="T34" fmla="*/ 313 w 409"/>
                <a:gd name="T35" fmla="*/ 11 h 226"/>
                <a:gd name="T36" fmla="*/ 340 w 409"/>
                <a:gd name="T37" fmla="*/ 46 h 226"/>
                <a:gd name="T38" fmla="*/ 309 w 409"/>
                <a:gd name="T39" fmla="*/ 157 h 226"/>
                <a:gd name="T40" fmla="*/ 303 w 409"/>
                <a:gd name="T41" fmla="*/ 185 h 226"/>
                <a:gd name="T42" fmla="*/ 343 w 409"/>
                <a:gd name="T43" fmla="*/ 226 h 226"/>
                <a:gd name="T44" fmla="*/ 409 w 409"/>
                <a:gd name="T45" fmla="*/ 149 h 226"/>
                <a:gd name="T46" fmla="*/ 403 w 409"/>
                <a:gd name="T47" fmla="*/ 144 h 226"/>
                <a:gd name="T48" fmla="*/ 395 w 409"/>
                <a:gd name="T49" fmla="*/ 153 h 226"/>
                <a:gd name="T50" fmla="*/ 344 w 409"/>
                <a:gd name="T51" fmla="*/ 215 h 226"/>
                <a:gd name="T52" fmla="*/ 332 w 409"/>
                <a:gd name="T53" fmla="*/ 198 h 226"/>
                <a:gd name="T54" fmla="*/ 341 w 409"/>
                <a:gd name="T55" fmla="*/ 163 h 226"/>
                <a:gd name="T56" fmla="*/ 372 w 409"/>
                <a:gd name="T57" fmla="*/ 53 h 226"/>
                <a:gd name="T58" fmla="*/ 315 w 409"/>
                <a:gd name="T59" fmla="*/ 0 h 226"/>
                <a:gd name="T60" fmla="*/ 233 w 409"/>
                <a:gd name="T61" fmla="*/ 48 h 226"/>
                <a:gd name="T62" fmla="*/ 217 w 409"/>
                <a:gd name="T63" fmla="*/ 13 h 226"/>
                <a:gd name="T64" fmla="*/ 176 w 409"/>
                <a:gd name="T65" fmla="*/ 0 h 226"/>
                <a:gd name="T66" fmla="*/ 99 w 409"/>
                <a:gd name="T67" fmla="*/ 43 h 226"/>
                <a:gd name="T68" fmla="*/ 53 w 409"/>
                <a:gd name="T69" fmla="*/ 0 h 226"/>
                <a:gd name="T70" fmla="*/ 16 w 409"/>
                <a:gd name="T71" fmla="*/ 28 h 226"/>
                <a:gd name="T72" fmla="*/ 0 w 409"/>
                <a:gd name="T73" fmla="*/ 76 h 226"/>
                <a:gd name="T74" fmla="*/ 6 w 409"/>
                <a:gd name="T75" fmla="*/ 81 h 226"/>
                <a:gd name="T76" fmla="*/ 15 w 409"/>
                <a:gd name="T77" fmla="*/ 70 h 226"/>
                <a:gd name="T78" fmla="*/ 51 w 409"/>
                <a:gd name="T79" fmla="*/ 11 h 226"/>
                <a:gd name="T80" fmla="*/ 67 w 409"/>
                <a:gd name="T81" fmla="*/ 34 h 226"/>
                <a:gd name="T82" fmla="*/ 59 w 409"/>
                <a:gd name="T83" fmla="*/ 75 h 226"/>
                <a:gd name="T84" fmla="*/ 30 w 409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9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3"/>
                    <a:pt x="94" y="71"/>
                  </a:cubicBezTo>
                  <a:cubicBezTo>
                    <a:pt x="101" y="56"/>
                    <a:pt x="128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4" y="210"/>
                    <a:pt x="164" y="212"/>
                  </a:cubicBezTo>
                  <a:cubicBezTo>
                    <a:pt x="164" y="221"/>
                    <a:pt x="171" y="226"/>
                    <a:pt x="178" y="226"/>
                  </a:cubicBezTo>
                  <a:cubicBezTo>
                    <a:pt x="194" y="226"/>
                    <a:pt x="197" y="213"/>
                    <a:pt x="201" y="197"/>
                  </a:cubicBezTo>
                  <a:cubicBezTo>
                    <a:pt x="208" y="169"/>
                    <a:pt x="226" y="96"/>
                    <a:pt x="231" y="77"/>
                  </a:cubicBezTo>
                  <a:cubicBezTo>
                    <a:pt x="232" y="71"/>
                    <a:pt x="259" y="11"/>
                    <a:pt x="313" y="11"/>
                  </a:cubicBezTo>
                  <a:cubicBezTo>
                    <a:pt x="334" y="11"/>
                    <a:pt x="340" y="28"/>
                    <a:pt x="340" y="46"/>
                  </a:cubicBezTo>
                  <a:cubicBezTo>
                    <a:pt x="340" y="74"/>
                    <a:pt x="319" y="131"/>
                    <a:pt x="309" y="157"/>
                  </a:cubicBezTo>
                  <a:cubicBezTo>
                    <a:pt x="305" y="169"/>
                    <a:pt x="303" y="175"/>
                    <a:pt x="303" y="185"/>
                  </a:cubicBezTo>
                  <a:cubicBezTo>
                    <a:pt x="303" y="208"/>
                    <a:pt x="320" y="226"/>
                    <a:pt x="343" y="226"/>
                  </a:cubicBezTo>
                  <a:cubicBezTo>
                    <a:pt x="390" y="226"/>
                    <a:pt x="409" y="153"/>
                    <a:pt x="409" y="149"/>
                  </a:cubicBezTo>
                  <a:cubicBezTo>
                    <a:pt x="409" y="144"/>
                    <a:pt x="404" y="144"/>
                    <a:pt x="403" y="144"/>
                  </a:cubicBezTo>
                  <a:cubicBezTo>
                    <a:pt x="398" y="144"/>
                    <a:pt x="398" y="145"/>
                    <a:pt x="395" y="153"/>
                  </a:cubicBezTo>
                  <a:cubicBezTo>
                    <a:pt x="388" y="179"/>
                    <a:pt x="372" y="215"/>
                    <a:pt x="344" y="215"/>
                  </a:cubicBezTo>
                  <a:cubicBezTo>
                    <a:pt x="336" y="215"/>
                    <a:pt x="332" y="210"/>
                    <a:pt x="332" y="198"/>
                  </a:cubicBezTo>
                  <a:cubicBezTo>
                    <a:pt x="332" y="186"/>
                    <a:pt x="337" y="174"/>
                    <a:pt x="341" y="163"/>
                  </a:cubicBezTo>
                  <a:cubicBezTo>
                    <a:pt x="351" y="137"/>
                    <a:pt x="372" y="81"/>
                    <a:pt x="372" y="53"/>
                  </a:cubicBezTo>
                  <a:cubicBezTo>
                    <a:pt x="372" y="21"/>
                    <a:pt x="352" y="0"/>
                    <a:pt x="315" y="0"/>
                  </a:cubicBezTo>
                  <a:cubicBezTo>
                    <a:pt x="277" y="0"/>
                    <a:pt x="252" y="22"/>
                    <a:pt x="233" y="48"/>
                  </a:cubicBezTo>
                  <a:cubicBezTo>
                    <a:pt x="233" y="42"/>
                    <a:pt x="231" y="25"/>
                    <a:pt x="217" y="13"/>
                  </a:cubicBezTo>
                  <a:cubicBezTo>
                    <a:pt x="205" y="2"/>
                    <a:pt x="189" y="0"/>
                    <a:pt x="176" y="0"/>
                  </a:cubicBezTo>
                  <a:cubicBezTo>
                    <a:pt x="132" y="0"/>
                    <a:pt x="107" y="32"/>
                    <a:pt x="99" y="43"/>
                  </a:cubicBezTo>
                  <a:cubicBezTo>
                    <a:pt x="96" y="15"/>
                    <a:pt x="75" y="0"/>
                    <a:pt x="53" y="0"/>
                  </a:cubicBezTo>
                  <a:cubicBezTo>
                    <a:pt x="30" y="0"/>
                    <a:pt x="20" y="19"/>
                    <a:pt x="16" y="28"/>
                  </a:cubicBezTo>
                  <a:cubicBezTo>
                    <a:pt x="7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7" y="15"/>
                    <a:pt x="67" y="34"/>
                  </a:cubicBezTo>
                  <a:cubicBezTo>
                    <a:pt x="67" y="44"/>
                    <a:pt x="65" y="50"/>
                    <a:pt x="59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267">
              <a:extLst>
                <a:ext uri="{FF2B5EF4-FFF2-40B4-BE49-F238E27FC236}">
                  <a16:creationId xmlns:a16="http://schemas.microsoft.com/office/drawing/2014/main" id="{501056BB-2685-4BF1-893A-40A90BEBB32E}"/>
                </a:ext>
              </a:extLst>
            </p:cNvPr>
            <p:cNvSpPr>
              <a:spLocks/>
            </p:cNvSpPr>
            <p:nvPr>
              <p:custDataLst>
                <p:tags r:id="rId51"/>
              </p:custDataLst>
            </p:nvPr>
          </p:nvSpPr>
          <p:spPr bwMode="auto">
            <a:xfrm>
              <a:off x="6305550" y="3736975"/>
              <a:ext cx="52388" cy="26511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8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2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8" y="326"/>
                    <a:pt x="28" y="249"/>
                  </a:cubicBezTo>
                  <a:cubicBezTo>
                    <a:pt x="28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2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68">
              <a:extLst>
                <a:ext uri="{FF2B5EF4-FFF2-40B4-BE49-F238E27FC236}">
                  <a16:creationId xmlns:a16="http://schemas.microsoft.com/office/drawing/2014/main" id="{FA9908CC-136D-4C59-814F-9D103DB14045}"/>
                </a:ext>
              </a:extLst>
            </p:cNvPr>
            <p:cNvSpPr>
              <a:spLocks noEditPoints="1"/>
            </p:cNvSpPr>
            <p:nvPr>
              <p:custDataLst>
                <p:tags r:id="rId52"/>
              </p:custDataLst>
            </p:nvPr>
          </p:nvSpPr>
          <p:spPr bwMode="auto">
            <a:xfrm>
              <a:off x="6380163" y="3821113"/>
              <a:ext cx="119063" cy="117475"/>
            </a:xfrm>
            <a:custGeom>
              <a:avLst/>
              <a:gdLst>
                <a:gd name="T0" fmla="*/ 239 w 264"/>
                <a:gd name="T1" fmla="*/ 29 h 221"/>
                <a:gd name="T2" fmla="*/ 264 w 264"/>
                <a:gd name="T3" fmla="*/ 12 h 221"/>
                <a:gd name="T4" fmla="*/ 244 w 264"/>
                <a:gd name="T5" fmla="*/ 0 h 221"/>
                <a:gd name="T6" fmla="*/ 130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4 w 264"/>
                <a:gd name="T15" fmla="*/ 29 h 221"/>
                <a:gd name="T16" fmla="*/ 239 w 264"/>
                <a:gd name="T17" fmla="*/ 29 h 221"/>
                <a:gd name="T18" fmla="*/ 75 w 264"/>
                <a:gd name="T19" fmla="*/ 210 h 221"/>
                <a:gd name="T20" fmla="*/ 31 w 264"/>
                <a:gd name="T21" fmla="*/ 156 h 221"/>
                <a:gd name="T22" fmla="*/ 54 w 264"/>
                <a:gd name="T23" fmla="*/ 70 h 221"/>
                <a:gd name="T24" fmla="*/ 122 w 264"/>
                <a:gd name="T25" fmla="*/ 29 h 221"/>
                <a:gd name="T26" fmla="*/ 168 w 264"/>
                <a:gd name="T27" fmla="*/ 77 h 221"/>
                <a:gd name="T28" fmla="*/ 141 w 264"/>
                <a:gd name="T29" fmla="*/ 167 h 221"/>
                <a:gd name="T30" fmla="*/ 75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39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3" y="0"/>
                    <a:pt x="244" y="0"/>
                  </a:cubicBezTo>
                  <a:lnTo>
                    <a:pt x="130" y="0"/>
                  </a:lnTo>
                  <a:cubicBezTo>
                    <a:pt x="55" y="0"/>
                    <a:pt x="0" y="82"/>
                    <a:pt x="0" y="142"/>
                  </a:cubicBezTo>
                  <a:cubicBezTo>
                    <a:pt x="0" y="186"/>
                    <a:pt x="29" y="221"/>
                    <a:pt x="75" y="221"/>
                  </a:cubicBezTo>
                  <a:cubicBezTo>
                    <a:pt x="133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4" y="29"/>
                  </a:cubicBezTo>
                  <a:lnTo>
                    <a:pt x="239" y="29"/>
                  </a:lnTo>
                  <a:close/>
                  <a:moveTo>
                    <a:pt x="75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4" y="70"/>
                  </a:cubicBezTo>
                  <a:cubicBezTo>
                    <a:pt x="75" y="36"/>
                    <a:pt x="105" y="29"/>
                    <a:pt x="122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1" y="167"/>
                  </a:cubicBezTo>
                  <a:cubicBezTo>
                    <a:pt x="122" y="197"/>
                    <a:pt x="95" y="210"/>
                    <a:pt x="75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69">
              <a:extLst>
                <a:ext uri="{FF2B5EF4-FFF2-40B4-BE49-F238E27FC236}">
                  <a16:creationId xmlns:a16="http://schemas.microsoft.com/office/drawing/2014/main" id="{2694D58C-6738-4691-9A96-CB49474BA6D2}"/>
                </a:ext>
              </a:extLst>
            </p:cNvPr>
            <p:cNvSpPr>
              <a:spLocks/>
            </p:cNvSpPr>
            <p:nvPr>
              <p:custDataLst>
                <p:tags r:id="rId53"/>
              </p:custDataLst>
            </p:nvPr>
          </p:nvSpPr>
          <p:spPr bwMode="auto">
            <a:xfrm>
              <a:off x="6510338" y="3851275"/>
              <a:ext cx="69850" cy="1238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8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7" y="197"/>
                    <a:pt x="133" y="200"/>
                  </a:cubicBezTo>
                  <a:cubicBezTo>
                    <a:pt x="130" y="202"/>
                    <a:pt x="103" y="202"/>
                    <a:pt x="98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6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0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8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70">
              <a:extLst>
                <a:ext uri="{FF2B5EF4-FFF2-40B4-BE49-F238E27FC236}">
                  <a16:creationId xmlns:a16="http://schemas.microsoft.com/office/drawing/2014/main" id="{02C201F1-B9FF-4919-AF14-13DE357E3399}"/>
                </a:ext>
              </a:extLst>
            </p:cNvPr>
            <p:cNvSpPr>
              <a:spLocks/>
            </p:cNvSpPr>
            <p:nvPr>
              <p:custDataLst>
                <p:tags r:id="rId54"/>
              </p:custDataLst>
            </p:nvPr>
          </p:nvSpPr>
          <p:spPr bwMode="auto">
            <a:xfrm>
              <a:off x="6623050" y="3736975"/>
              <a:ext cx="52388" cy="265113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71">
              <a:extLst>
                <a:ext uri="{FF2B5EF4-FFF2-40B4-BE49-F238E27FC236}">
                  <a16:creationId xmlns:a16="http://schemas.microsoft.com/office/drawing/2014/main" id="{96EC886F-2138-4721-BACA-348CB1FAA508}"/>
                </a:ext>
              </a:extLst>
            </p:cNvPr>
            <p:cNvSpPr>
              <a:spLocks/>
            </p:cNvSpPr>
            <p:nvPr>
              <p:custDataLst>
                <p:tags r:id="rId55"/>
              </p:custDataLst>
            </p:nvPr>
          </p:nvSpPr>
          <p:spPr bwMode="auto">
            <a:xfrm>
              <a:off x="6694488" y="3817938"/>
              <a:ext cx="11271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99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5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7" y="5"/>
                    <a:pt x="110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4" y="11"/>
                    <a:pt x="122" y="15"/>
                    <a:pt x="122" y="44"/>
                  </a:cubicBezTo>
                  <a:cubicBezTo>
                    <a:pt x="122" y="60"/>
                    <a:pt x="113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99" y="188"/>
                  </a:cubicBezTo>
                  <a:cubicBezTo>
                    <a:pt x="105" y="206"/>
                    <a:pt x="123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5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272">
              <a:extLst>
                <a:ext uri="{FF2B5EF4-FFF2-40B4-BE49-F238E27FC236}">
                  <a16:creationId xmlns:a16="http://schemas.microsoft.com/office/drawing/2014/main" id="{F47E7C58-2018-4FB8-B6E8-9497C0DE8FE3}"/>
                </a:ext>
              </a:extLst>
            </p:cNvPr>
            <p:cNvSpPr>
              <a:spLocks/>
            </p:cNvSpPr>
            <p:nvPr>
              <p:custDataLst>
                <p:tags r:id="rId56"/>
              </p:custDataLst>
            </p:nvPr>
          </p:nvSpPr>
          <p:spPr bwMode="auto">
            <a:xfrm>
              <a:off x="6831013" y="3736975"/>
              <a:ext cx="52388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73">
              <a:extLst>
                <a:ext uri="{FF2B5EF4-FFF2-40B4-BE49-F238E27FC236}">
                  <a16:creationId xmlns:a16="http://schemas.microsoft.com/office/drawing/2014/main" id="{4964CC82-0CCC-44DE-A0BA-C217158737F4}"/>
                </a:ext>
              </a:extLst>
            </p:cNvPr>
            <p:cNvSpPr>
              <a:spLocks/>
            </p:cNvSpPr>
            <p:nvPr>
              <p:custDataLst>
                <p:tags r:id="rId57"/>
              </p:custDataLst>
            </p:nvPr>
          </p:nvSpPr>
          <p:spPr bwMode="auto">
            <a:xfrm>
              <a:off x="6918325" y="3736975"/>
              <a:ext cx="52388" cy="265113"/>
            </a:xfrm>
            <a:custGeom>
              <a:avLst/>
              <a:gdLst>
                <a:gd name="T0" fmla="*/ 115 w 115"/>
                <a:gd name="T1" fmla="*/ 249 h 499"/>
                <a:gd name="T2" fmla="*/ 82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2" y="94"/>
                  </a:cubicBezTo>
                  <a:cubicBezTo>
                    <a:pt x="52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4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74">
              <a:extLst>
                <a:ext uri="{FF2B5EF4-FFF2-40B4-BE49-F238E27FC236}">
                  <a16:creationId xmlns:a16="http://schemas.microsoft.com/office/drawing/2014/main" id="{5776CC35-C31F-4488-ABE5-C8919E4548FE}"/>
                </a:ext>
              </a:extLst>
            </p:cNvPr>
            <p:cNvSpPr>
              <a:spLocks/>
            </p:cNvSpPr>
            <p:nvPr>
              <p:custDataLst>
                <p:tags r:id="rId58"/>
              </p:custDataLst>
            </p:nvPr>
          </p:nvSpPr>
          <p:spPr bwMode="auto">
            <a:xfrm>
              <a:off x="7011988" y="3906838"/>
              <a:ext cx="26988" cy="7937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Oval 275">
              <a:extLst>
                <a:ext uri="{FF2B5EF4-FFF2-40B4-BE49-F238E27FC236}">
                  <a16:creationId xmlns:a16="http://schemas.microsoft.com/office/drawing/2014/main" id="{54C9C352-B76D-45B6-8D51-B224F2F27849}"/>
                </a:ext>
              </a:extLst>
            </p:cNvPr>
            <p:cNvSpPr>
              <a:spLocks noChangeArrowheads="1"/>
            </p:cNvSpPr>
            <p:nvPr>
              <p:custDataLst>
                <p:tags r:id="rId59"/>
              </p:custDataLst>
            </p:nvPr>
          </p:nvSpPr>
          <p:spPr bwMode="auto">
            <a:xfrm>
              <a:off x="7224713" y="3854450"/>
              <a:ext cx="23813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Oval 276">
              <a:extLst>
                <a:ext uri="{FF2B5EF4-FFF2-40B4-BE49-F238E27FC236}">
                  <a16:creationId xmlns:a16="http://schemas.microsoft.com/office/drawing/2014/main" id="{715E01F1-0A14-4D47-BC40-53EC12C71017}"/>
                </a:ext>
              </a:extLst>
            </p:cNvPr>
            <p:cNvSpPr>
              <a:spLocks noChangeArrowheads="1"/>
            </p:cNvSpPr>
            <p:nvPr>
              <p:custDataLst>
                <p:tags r:id="rId60"/>
              </p:custDataLst>
            </p:nvPr>
          </p:nvSpPr>
          <p:spPr bwMode="auto">
            <a:xfrm>
              <a:off x="7324725" y="3854450"/>
              <a:ext cx="25400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Oval 277">
              <a:extLst>
                <a:ext uri="{FF2B5EF4-FFF2-40B4-BE49-F238E27FC236}">
                  <a16:creationId xmlns:a16="http://schemas.microsoft.com/office/drawing/2014/main" id="{98A21FCC-11F9-4331-9333-65F4B4CDBB92}"/>
                </a:ext>
              </a:extLst>
            </p:cNvPr>
            <p:cNvSpPr>
              <a:spLocks noChangeArrowheads="1"/>
            </p:cNvSpPr>
            <p:nvPr>
              <p:custDataLst>
                <p:tags r:id="rId61"/>
              </p:custDataLst>
            </p:nvPr>
          </p:nvSpPr>
          <p:spPr bwMode="auto">
            <a:xfrm>
              <a:off x="7424738" y="3854450"/>
              <a:ext cx="25400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278">
              <a:extLst>
                <a:ext uri="{FF2B5EF4-FFF2-40B4-BE49-F238E27FC236}">
                  <a16:creationId xmlns:a16="http://schemas.microsoft.com/office/drawing/2014/main" id="{5155B925-FE0F-483F-8056-E4BD1E64EEFB}"/>
                </a:ext>
              </a:extLst>
            </p:cNvPr>
            <p:cNvSpPr>
              <a:spLocks/>
            </p:cNvSpPr>
            <p:nvPr>
              <p:custDataLst>
                <p:tags r:id="rId62"/>
              </p:custDataLst>
            </p:nvPr>
          </p:nvSpPr>
          <p:spPr bwMode="auto">
            <a:xfrm>
              <a:off x="7562850" y="3906838"/>
              <a:ext cx="26988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279">
              <a:extLst>
                <a:ext uri="{FF2B5EF4-FFF2-40B4-BE49-F238E27FC236}">
                  <a16:creationId xmlns:a16="http://schemas.microsoft.com/office/drawing/2014/main" id="{35544163-3A35-4657-99DE-550270013220}"/>
                </a:ext>
              </a:extLst>
            </p:cNvPr>
            <p:cNvSpPr>
              <a:spLocks/>
            </p:cNvSpPr>
            <p:nvPr>
              <p:custDataLst>
                <p:tags r:id="rId63"/>
              </p:custDataLst>
            </p:nvPr>
          </p:nvSpPr>
          <p:spPr bwMode="auto">
            <a:xfrm>
              <a:off x="7731125" y="3748088"/>
              <a:ext cx="158750" cy="193675"/>
            </a:xfrm>
            <a:custGeom>
              <a:avLst/>
              <a:gdLst>
                <a:gd name="T0" fmla="*/ 354 w 354"/>
                <a:gd name="T1" fmla="*/ 5 h 362"/>
                <a:gd name="T2" fmla="*/ 349 w 354"/>
                <a:gd name="T3" fmla="*/ 0 h 362"/>
                <a:gd name="T4" fmla="*/ 341 w 354"/>
                <a:gd name="T5" fmla="*/ 6 h 362"/>
                <a:gd name="T6" fmla="*/ 306 w 354"/>
                <a:gd name="T7" fmla="*/ 44 h 362"/>
                <a:gd name="T8" fmla="*/ 224 w 354"/>
                <a:gd name="T9" fmla="*/ 0 h 362"/>
                <a:gd name="T10" fmla="*/ 0 w 354"/>
                <a:gd name="T11" fmla="*/ 225 h 362"/>
                <a:gd name="T12" fmla="*/ 135 w 354"/>
                <a:gd name="T13" fmla="*/ 362 h 362"/>
                <a:gd name="T14" fmla="*/ 243 w 354"/>
                <a:gd name="T15" fmla="*/ 319 h 362"/>
                <a:gd name="T16" fmla="*/ 298 w 354"/>
                <a:gd name="T17" fmla="*/ 231 h 362"/>
                <a:gd name="T18" fmla="*/ 292 w 354"/>
                <a:gd name="T19" fmla="*/ 226 h 362"/>
                <a:gd name="T20" fmla="*/ 285 w 354"/>
                <a:gd name="T21" fmla="*/ 231 h 362"/>
                <a:gd name="T22" fmla="*/ 235 w 354"/>
                <a:gd name="T23" fmla="*/ 310 h 362"/>
                <a:gd name="T24" fmla="*/ 143 w 354"/>
                <a:gd name="T25" fmla="*/ 347 h 362"/>
                <a:gd name="T26" fmla="*/ 45 w 354"/>
                <a:gd name="T27" fmla="*/ 243 h 362"/>
                <a:gd name="T28" fmla="*/ 106 w 354"/>
                <a:gd name="T29" fmla="*/ 75 h 362"/>
                <a:gd name="T30" fmla="*/ 227 w 354"/>
                <a:gd name="T31" fmla="*/ 15 h 362"/>
                <a:gd name="T32" fmla="*/ 308 w 354"/>
                <a:gd name="T33" fmla="*/ 111 h 362"/>
                <a:gd name="T34" fmla="*/ 306 w 354"/>
                <a:gd name="T35" fmla="*/ 137 h 362"/>
                <a:gd name="T36" fmla="*/ 314 w 354"/>
                <a:gd name="T37" fmla="*/ 142 h 362"/>
                <a:gd name="T38" fmla="*/ 323 w 354"/>
                <a:gd name="T39" fmla="*/ 132 h 362"/>
                <a:gd name="T40" fmla="*/ 354 w 354"/>
                <a:gd name="T41" fmla="*/ 5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2">
                  <a:moveTo>
                    <a:pt x="354" y="5"/>
                  </a:moveTo>
                  <a:cubicBezTo>
                    <a:pt x="354" y="3"/>
                    <a:pt x="353" y="0"/>
                    <a:pt x="349" y="0"/>
                  </a:cubicBezTo>
                  <a:cubicBezTo>
                    <a:pt x="347" y="0"/>
                    <a:pt x="347" y="0"/>
                    <a:pt x="341" y="6"/>
                  </a:cubicBezTo>
                  <a:lnTo>
                    <a:pt x="306" y="44"/>
                  </a:lnTo>
                  <a:cubicBezTo>
                    <a:pt x="302" y="37"/>
                    <a:pt x="279" y="0"/>
                    <a:pt x="224" y="0"/>
                  </a:cubicBezTo>
                  <a:cubicBezTo>
                    <a:pt x="112" y="0"/>
                    <a:pt x="0" y="110"/>
                    <a:pt x="0" y="225"/>
                  </a:cubicBezTo>
                  <a:cubicBezTo>
                    <a:pt x="0" y="308"/>
                    <a:pt x="59" y="362"/>
                    <a:pt x="135" y="362"/>
                  </a:cubicBezTo>
                  <a:cubicBezTo>
                    <a:pt x="179" y="362"/>
                    <a:pt x="217" y="342"/>
                    <a:pt x="243" y="319"/>
                  </a:cubicBezTo>
                  <a:cubicBezTo>
                    <a:pt x="289" y="278"/>
                    <a:pt x="298" y="233"/>
                    <a:pt x="298" y="231"/>
                  </a:cubicBezTo>
                  <a:cubicBezTo>
                    <a:pt x="298" y="226"/>
                    <a:pt x="293" y="226"/>
                    <a:pt x="292" y="226"/>
                  </a:cubicBezTo>
                  <a:cubicBezTo>
                    <a:pt x="289" y="226"/>
                    <a:pt x="286" y="227"/>
                    <a:pt x="285" y="231"/>
                  </a:cubicBezTo>
                  <a:cubicBezTo>
                    <a:pt x="281" y="246"/>
                    <a:pt x="269" y="281"/>
                    <a:pt x="235" y="310"/>
                  </a:cubicBezTo>
                  <a:cubicBezTo>
                    <a:pt x="201" y="338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4"/>
                    <a:pt x="56" y="134"/>
                    <a:pt x="106" y="75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8" y="53"/>
                    <a:pt x="308" y="111"/>
                  </a:cubicBezTo>
                  <a:cubicBezTo>
                    <a:pt x="308" y="131"/>
                    <a:pt x="306" y="132"/>
                    <a:pt x="306" y="137"/>
                  </a:cubicBezTo>
                  <a:cubicBezTo>
                    <a:pt x="306" y="142"/>
                    <a:pt x="312" y="142"/>
                    <a:pt x="314" y="142"/>
                  </a:cubicBezTo>
                  <a:cubicBezTo>
                    <a:pt x="320" y="142"/>
                    <a:pt x="320" y="141"/>
                    <a:pt x="323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280">
              <a:extLst>
                <a:ext uri="{FF2B5EF4-FFF2-40B4-BE49-F238E27FC236}">
                  <a16:creationId xmlns:a16="http://schemas.microsoft.com/office/drawing/2014/main" id="{EDE60933-F074-4AAE-9317-621BB2EE03A7}"/>
                </a:ext>
              </a:extLst>
            </p:cNvPr>
            <p:cNvSpPr>
              <a:spLocks noEditPoints="1"/>
            </p:cNvSpPr>
            <p:nvPr>
              <p:custDataLst>
                <p:tags r:id="rId64"/>
              </p:custDataLst>
            </p:nvPr>
          </p:nvSpPr>
          <p:spPr bwMode="auto">
            <a:xfrm>
              <a:off x="7905750" y="3817938"/>
              <a:ext cx="96838" cy="120650"/>
            </a:xfrm>
            <a:custGeom>
              <a:avLst/>
              <a:gdLst>
                <a:gd name="T0" fmla="*/ 214 w 214"/>
                <a:gd name="T1" fmla="*/ 84 h 226"/>
                <a:gd name="T2" fmla="*/ 134 w 214"/>
                <a:gd name="T3" fmla="*/ 0 h 226"/>
                <a:gd name="T4" fmla="*/ 0 w 214"/>
                <a:gd name="T5" fmla="*/ 141 h 226"/>
                <a:gd name="T6" fmla="*/ 80 w 214"/>
                <a:gd name="T7" fmla="*/ 226 h 226"/>
                <a:gd name="T8" fmla="*/ 214 w 214"/>
                <a:gd name="T9" fmla="*/ 84 h 226"/>
                <a:gd name="T10" fmla="*/ 81 w 214"/>
                <a:gd name="T11" fmla="*/ 215 h 226"/>
                <a:gd name="T12" fmla="*/ 37 w 214"/>
                <a:gd name="T13" fmla="*/ 160 h 226"/>
                <a:gd name="T14" fmla="*/ 66 w 214"/>
                <a:gd name="T15" fmla="*/ 57 h 226"/>
                <a:gd name="T16" fmla="*/ 133 w 214"/>
                <a:gd name="T17" fmla="*/ 11 h 226"/>
                <a:gd name="T18" fmla="*/ 177 w 214"/>
                <a:gd name="T19" fmla="*/ 65 h 226"/>
                <a:gd name="T20" fmla="*/ 148 w 214"/>
                <a:gd name="T21" fmla="*/ 169 h 226"/>
                <a:gd name="T22" fmla="*/ 81 w 214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26">
                  <a:moveTo>
                    <a:pt x="214" y="84"/>
                  </a:moveTo>
                  <a:cubicBezTo>
                    <a:pt x="214" y="32"/>
                    <a:pt x="179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91"/>
                    <a:pt x="34" y="226"/>
                    <a:pt x="80" y="226"/>
                  </a:cubicBezTo>
                  <a:cubicBezTo>
                    <a:pt x="146" y="226"/>
                    <a:pt x="214" y="157"/>
                    <a:pt x="214" y="84"/>
                  </a:cubicBezTo>
                  <a:close/>
                  <a:moveTo>
                    <a:pt x="81" y="215"/>
                  </a:moveTo>
                  <a:cubicBezTo>
                    <a:pt x="59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1" y="18"/>
                    <a:pt x="120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8" y="169"/>
                  </a:cubicBezTo>
                  <a:cubicBezTo>
                    <a:pt x="131" y="198"/>
                    <a:pt x="104" y="215"/>
                    <a:pt x="81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281">
              <a:extLst>
                <a:ext uri="{FF2B5EF4-FFF2-40B4-BE49-F238E27FC236}">
                  <a16:creationId xmlns:a16="http://schemas.microsoft.com/office/drawing/2014/main" id="{5892F6D1-B292-4494-A7AB-AC8C16680451}"/>
                </a:ext>
              </a:extLst>
            </p:cNvPr>
            <p:cNvSpPr>
              <a:spLocks/>
            </p:cNvSpPr>
            <p:nvPr>
              <p:custDataLst>
                <p:tags r:id="rId65"/>
              </p:custDataLst>
            </p:nvPr>
          </p:nvSpPr>
          <p:spPr bwMode="auto">
            <a:xfrm>
              <a:off x="8012113" y="3817938"/>
              <a:ext cx="184150" cy="120650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2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7 w 408"/>
                <a:gd name="T13" fmla="*/ 96 h 226"/>
                <a:gd name="T14" fmla="*/ 93 w 408"/>
                <a:gd name="T15" fmla="*/ 71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7 h 226"/>
                <a:gd name="T22" fmla="*/ 180 w 408"/>
                <a:gd name="T23" fmla="*/ 145 h 226"/>
                <a:gd name="T24" fmla="*/ 170 w 408"/>
                <a:gd name="T25" fmla="*/ 183 h 226"/>
                <a:gd name="T26" fmla="*/ 164 w 408"/>
                <a:gd name="T27" fmla="*/ 212 h 226"/>
                <a:gd name="T28" fmla="*/ 178 w 408"/>
                <a:gd name="T29" fmla="*/ 226 h 226"/>
                <a:gd name="T30" fmla="*/ 200 w 408"/>
                <a:gd name="T31" fmla="*/ 197 h 226"/>
                <a:gd name="T32" fmla="*/ 230 w 408"/>
                <a:gd name="T33" fmla="*/ 77 h 226"/>
                <a:gd name="T34" fmla="*/ 313 w 408"/>
                <a:gd name="T35" fmla="*/ 11 h 226"/>
                <a:gd name="T36" fmla="*/ 340 w 408"/>
                <a:gd name="T37" fmla="*/ 46 h 226"/>
                <a:gd name="T38" fmla="*/ 309 w 408"/>
                <a:gd name="T39" fmla="*/ 157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8 h 226"/>
                <a:gd name="T54" fmla="*/ 341 w 408"/>
                <a:gd name="T55" fmla="*/ 163 h 226"/>
                <a:gd name="T56" fmla="*/ 371 w 408"/>
                <a:gd name="T57" fmla="*/ 53 h 226"/>
                <a:gd name="T58" fmla="*/ 314 w 408"/>
                <a:gd name="T59" fmla="*/ 0 h 226"/>
                <a:gd name="T60" fmla="*/ 233 w 408"/>
                <a:gd name="T61" fmla="*/ 48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3 h 226"/>
                <a:gd name="T68" fmla="*/ 52 w 408"/>
                <a:gd name="T69" fmla="*/ 0 h 226"/>
                <a:gd name="T70" fmla="*/ 15 w 408"/>
                <a:gd name="T71" fmla="*/ 28 h 226"/>
                <a:gd name="T72" fmla="*/ 0 w 408"/>
                <a:gd name="T73" fmla="*/ 76 h 226"/>
                <a:gd name="T74" fmla="*/ 6 w 408"/>
                <a:gd name="T75" fmla="*/ 81 h 226"/>
                <a:gd name="T76" fmla="*/ 14 w 408"/>
                <a:gd name="T77" fmla="*/ 70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5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4" y="210"/>
                    <a:pt x="164" y="212"/>
                  </a:cubicBezTo>
                  <a:cubicBezTo>
                    <a:pt x="164" y="221"/>
                    <a:pt x="170" y="226"/>
                    <a:pt x="178" y="226"/>
                  </a:cubicBezTo>
                  <a:cubicBezTo>
                    <a:pt x="193" y="226"/>
                    <a:pt x="196" y="213"/>
                    <a:pt x="200" y="197"/>
                  </a:cubicBezTo>
                  <a:cubicBezTo>
                    <a:pt x="207" y="169"/>
                    <a:pt x="226" y="96"/>
                    <a:pt x="230" y="77"/>
                  </a:cubicBezTo>
                  <a:cubicBezTo>
                    <a:pt x="232" y="71"/>
                    <a:pt x="258" y="11"/>
                    <a:pt x="313" y="11"/>
                  </a:cubicBezTo>
                  <a:cubicBezTo>
                    <a:pt x="334" y="11"/>
                    <a:pt x="340" y="28"/>
                    <a:pt x="340" y="46"/>
                  </a:cubicBezTo>
                  <a:cubicBezTo>
                    <a:pt x="340" y="74"/>
                    <a:pt x="319" y="131"/>
                    <a:pt x="309" y="157"/>
                  </a:cubicBezTo>
                  <a:cubicBezTo>
                    <a:pt x="304" y="169"/>
                    <a:pt x="302" y="175"/>
                    <a:pt x="302" y="185"/>
                  </a:cubicBezTo>
                  <a:cubicBezTo>
                    <a:pt x="302" y="208"/>
                    <a:pt x="320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5"/>
                    <a:pt x="395" y="153"/>
                  </a:cubicBezTo>
                  <a:cubicBezTo>
                    <a:pt x="387" y="179"/>
                    <a:pt x="371" y="215"/>
                    <a:pt x="344" y="215"/>
                  </a:cubicBezTo>
                  <a:cubicBezTo>
                    <a:pt x="336" y="215"/>
                    <a:pt x="332" y="210"/>
                    <a:pt x="332" y="198"/>
                  </a:cubicBezTo>
                  <a:cubicBezTo>
                    <a:pt x="332" y="186"/>
                    <a:pt x="337" y="174"/>
                    <a:pt x="341" y="163"/>
                  </a:cubicBezTo>
                  <a:cubicBezTo>
                    <a:pt x="350" y="137"/>
                    <a:pt x="371" y="81"/>
                    <a:pt x="371" y="53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7" y="0"/>
                    <a:pt x="251" y="22"/>
                    <a:pt x="233" y="48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2"/>
                    <a:pt x="188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6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4"/>
                    <a:pt x="65" y="50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282">
              <a:extLst>
                <a:ext uri="{FF2B5EF4-FFF2-40B4-BE49-F238E27FC236}">
                  <a16:creationId xmlns:a16="http://schemas.microsoft.com/office/drawing/2014/main" id="{D794A714-2D62-40D4-9373-BDC26B212242}"/>
                </a:ext>
              </a:extLst>
            </p:cNvPr>
            <p:cNvSpPr>
              <a:spLocks/>
            </p:cNvSpPr>
            <p:nvPr>
              <p:custDataLst>
                <p:tags r:id="rId66"/>
              </p:custDataLst>
            </p:nvPr>
          </p:nvSpPr>
          <p:spPr bwMode="auto">
            <a:xfrm>
              <a:off x="8226425" y="3736975"/>
              <a:ext cx="52388" cy="26511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283">
              <a:extLst>
                <a:ext uri="{FF2B5EF4-FFF2-40B4-BE49-F238E27FC236}">
                  <a16:creationId xmlns:a16="http://schemas.microsoft.com/office/drawing/2014/main" id="{CA40906D-D76C-4407-93A1-43305D9DCA7A}"/>
                </a:ext>
              </a:extLst>
            </p:cNvPr>
            <p:cNvSpPr>
              <a:spLocks noEditPoints="1"/>
            </p:cNvSpPr>
            <p:nvPr>
              <p:custDataLst>
                <p:tags r:id="rId67"/>
              </p:custDataLst>
            </p:nvPr>
          </p:nvSpPr>
          <p:spPr bwMode="auto">
            <a:xfrm>
              <a:off x="8299450" y="3821113"/>
              <a:ext cx="119063" cy="117475"/>
            </a:xfrm>
            <a:custGeom>
              <a:avLst/>
              <a:gdLst>
                <a:gd name="T0" fmla="*/ 240 w 264"/>
                <a:gd name="T1" fmla="*/ 29 h 221"/>
                <a:gd name="T2" fmla="*/ 264 w 264"/>
                <a:gd name="T3" fmla="*/ 12 h 221"/>
                <a:gd name="T4" fmla="*/ 245 w 264"/>
                <a:gd name="T5" fmla="*/ 0 h 221"/>
                <a:gd name="T6" fmla="*/ 131 w 264"/>
                <a:gd name="T7" fmla="*/ 0 h 221"/>
                <a:gd name="T8" fmla="*/ 0 w 264"/>
                <a:gd name="T9" fmla="*/ 142 h 221"/>
                <a:gd name="T10" fmla="*/ 75 w 264"/>
                <a:gd name="T11" fmla="*/ 221 h 221"/>
                <a:gd name="T12" fmla="*/ 200 w 264"/>
                <a:gd name="T13" fmla="*/ 83 h 221"/>
                <a:gd name="T14" fmla="*/ 185 w 264"/>
                <a:gd name="T15" fmla="*/ 29 h 221"/>
                <a:gd name="T16" fmla="*/ 240 w 264"/>
                <a:gd name="T17" fmla="*/ 29 h 221"/>
                <a:gd name="T18" fmla="*/ 76 w 264"/>
                <a:gd name="T19" fmla="*/ 210 h 221"/>
                <a:gd name="T20" fmla="*/ 31 w 264"/>
                <a:gd name="T21" fmla="*/ 156 h 221"/>
                <a:gd name="T22" fmla="*/ 55 w 264"/>
                <a:gd name="T23" fmla="*/ 70 h 221"/>
                <a:gd name="T24" fmla="*/ 123 w 264"/>
                <a:gd name="T25" fmla="*/ 29 h 221"/>
                <a:gd name="T26" fmla="*/ 168 w 264"/>
                <a:gd name="T27" fmla="*/ 77 h 221"/>
                <a:gd name="T28" fmla="*/ 142 w 264"/>
                <a:gd name="T29" fmla="*/ 167 h 221"/>
                <a:gd name="T30" fmla="*/ 76 w 264"/>
                <a:gd name="T31" fmla="*/ 21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4" h="221">
                  <a:moveTo>
                    <a:pt x="240" y="29"/>
                  </a:moveTo>
                  <a:cubicBezTo>
                    <a:pt x="246" y="29"/>
                    <a:pt x="264" y="29"/>
                    <a:pt x="264" y="12"/>
                  </a:cubicBezTo>
                  <a:cubicBezTo>
                    <a:pt x="264" y="0"/>
                    <a:pt x="254" y="0"/>
                    <a:pt x="245" y="0"/>
                  </a:cubicBezTo>
                  <a:lnTo>
                    <a:pt x="131" y="0"/>
                  </a:lnTo>
                  <a:cubicBezTo>
                    <a:pt x="56" y="0"/>
                    <a:pt x="0" y="82"/>
                    <a:pt x="0" y="142"/>
                  </a:cubicBezTo>
                  <a:cubicBezTo>
                    <a:pt x="0" y="186"/>
                    <a:pt x="30" y="221"/>
                    <a:pt x="75" y="221"/>
                  </a:cubicBezTo>
                  <a:cubicBezTo>
                    <a:pt x="134" y="221"/>
                    <a:pt x="200" y="160"/>
                    <a:pt x="200" y="83"/>
                  </a:cubicBezTo>
                  <a:cubicBezTo>
                    <a:pt x="200" y="75"/>
                    <a:pt x="200" y="51"/>
                    <a:pt x="185" y="29"/>
                  </a:cubicBezTo>
                  <a:lnTo>
                    <a:pt x="240" y="29"/>
                  </a:lnTo>
                  <a:close/>
                  <a:moveTo>
                    <a:pt x="76" y="210"/>
                  </a:moveTo>
                  <a:cubicBezTo>
                    <a:pt x="51" y="210"/>
                    <a:pt x="31" y="192"/>
                    <a:pt x="31" y="156"/>
                  </a:cubicBezTo>
                  <a:cubicBezTo>
                    <a:pt x="31" y="141"/>
                    <a:pt x="37" y="100"/>
                    <a:pt x="55" y="70"/>
                  </a:cubicBezTo>
                  <a:cubicBezTo>
                    <a:pt x="76" y="36"/>
                    <a:pt x="106" y="29"/>
                    <a:pt x="123" y="29"/>
                  </a:cubicBezTo>
                  <a:cubicBezTo>
                    <a:pt x="164" y="29"/>
                    <a:pt x="168" y="62"/>
                    <a:pt x="168" y="77"/>
                  </a:cubicBezTo>
                  <a:cubicBezTo>
                    <a:pt x="168" y="101"/>
                    <a:pt x="158" y="142"/>
                    <a:pt x="142" y="167"/>
                  </a:cubicBezTo>
                  <a:cubicBezTo>
                    <a:pt x="122" y="197"/>
                    <a:pt x="95" y="210"/>
                    <a:pt x="76" y="21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84">
              <a:extLst>
                <a:ext uri="{FF2B5EF4-FFF2-40B4-BE49-F238E27FC236}">
                  <a16:creationId xmlns:a16="http://schemas.microsoft.com/office/drawing/2014/main" id="{34974AA8-A327-47EE-BAB8-8B7EF7BF9517}"/>
                </a:ext>
              </a:extLst>
            </p:cNvPr>
            <p:cNvSpPr>
              <a:spLocks/>
            </p:cNvSpPr>
            <p:nvPr>
              <p:custDataLst>
                <p:tags r:id="rId68"/>
              </p:custDataLst>
            </p:nvPr>
          </p:nvSpPr>
          <p:spPr bwMode="auto">
            <a:xfrm>
              <a:off x="8426450" y="3894138"/>
              <a:ext cx="96838" cy="82550"/>
            </a:xfrm>
            <a:custGeom>
              <a:avLst/>
              <a:gdLst>
                <a:gd name="T0" fmla="*/ 27 w 213"/>
                <a:gd name="T1" fmla="*/ 132 h 157"/>
                <a:gd name="T2" fmla="*/ 23 w 213"/>
                <a:gd name="T3" fmla="*/ 146 h 157"/>
                <a:gd name="T4" fmla="*/ 35 w 213"/>
                <a:gd name="T5" fmla="*/ 157 h 157"/>
                <a:gd name="T6" fmla="*/ 48 w 213"/>
                <a:gd name="T7" fmla="*/ 150 h 157"/>
                <a:gd name="T8" fmla="*/ 55 w 213"/>
                <a:gd name="T9" fmla="*/ 128 h 157"/>
                <a:gd name="T10" fmla="*/ 62 w 213"/>
                <a:gd name="T11" fmla="*/ 97 h 157"/>
                <a:gd name="T12" fmla="*/ 68 w 213"/>
                <a:gd name="T13" fmla="*/ 73 h 157"/>
                <a:gd name="T14" fmla="*/ 83 w 213"/>
                <a:gd name="T15" fmla="*/ 42 h 157"/>
                <a:gd name="T16" fmla="*/ 135 w 213"/>
                <a:gd name="T17" fmla="*/ 10 h 157"/>
                <a:gd name="T18" fmla="*/ 156 w 213"/>
                <a:gd name="T19" fmla="*/ 34 h 157"/>
                <a:gd name="T20" fmla="*/ 135 w 213"/>
                <a:gd name="T21" fmla="*/ 108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8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6 w 213"/>
                <a:gd name="T35" fmla="*/ 135 h 157"/>
                <a:gd name="T36" fmla="*/ 164 w 213"/>
                <a:gd name="T37" fmla="*/ 107 h 157"/>
                <a:gd name="T38" fmla="*/ 182 w 213"/>
                <a:gd name="T39" fmla="*/ 40 h 157"/>
                <a:gd name="T40" fmla="*/ 137 w 213"/>
                <a:gd name="T41" fmla="*/ 0 h 157"/>
                <a:gd name="T42" fmla="*/ 78 w 213"/>
                <a:gd name="T43" fmla="*/ 32 h 157"/>
                <a:gd name="T44" fmla="*/ 40 w 213"/>
                <a:gd name="T45" fmla="*/ 0 h 157"/>
                <a:gd name="T46" fmla="*/ 13 w 213"/>
                <a:gd name="T47" fmla="*/ 19 h 157"/>
                <a:gd name="T48" fmla="*/ 0 w 213"/>
                <a:gd name="T49" fmla="*/ 53 h 157"/>
                <a:gd name="T50" fmla="*/ 6 w 213"/>
                <a:gd name="T51" fmla="*/ 58 h 157"/>
                <a:gd name="T52" fmla="*/ 14 w 213"/>
                <a:gd name="T53" fmla="*/ 47 h 157"/>
                <a:gd name="T54" fmla="*/ 39 w 213"/>
                <a:gd name="T55" fmla="*/ 10 h 157"/>
                <a:gd name="T56" fmla="*/ 51 w 213"/>
                <a:gd name="T57" fmla="*/ 27 h 157"/>
                <a:gd name="T58" fmla="*/ 45 w 213"/>
                <a:gd name="T59" fmla="*/ 56 h 157"/>
                <a:gd name="T60" fmla="*/ 38 w 213"/>
                <a:gd name="T61" fmla="*/ 87 h 157"/>
                <a:gd name="T62" fmla="*/ 27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7" y="132"/>
                  </a:moveTo>
                  <a:cubicBezTo>
                    <a:pt x="25" y="136"/>
                    <a:pt x="23" y="145"/>
                    <a:pt x="23" y="146"/>
                  </a:cubicBezTo>
                  <a:cubicBezTo>
                    <a:pt x="23" y="154"/>
                    <a:pt x="29" y="157"/>
                    <a:pt x="35" y="157"/>
                  </a:cubicBezTo>
                  <a:cubicBezTo>
                    <a:pt x="41" y="157"/>
                    <a:pt x="47" y="153"/>
                    <a:pt x="48" y="150"/>
                  </a:cubicBezTo>
                  <a:cubicBezTo>
                    <a:pt x="50" y="146"/>
                    <a:pt x="53" y="135"/>
                    <a:pt x="55" y="128"/>
                  </a:cubicBezTo>
                  <a:cubicBezTo>
                    <a:pt x="56" y="121"/>
                    <a:pt x="60" y="105"/>
                    <a:pt x="62" y="97"/>
                  </a:cubicBezTo>
                  <a:cubicBezTo>
                    <a:pt x="65" y="89"/>
                    <a:pt x="67" y="81"/>
                    <a:pt x="68" y="73"/>
                  </a:cubicBezTo>
                  <a:cubicBezTo>
                    <a:pt x="72" y="59"/>
                    <a:pt x="73" y="56"/>
                    <a:pt x="83" y="42"/>
                  </a:cubicBezTo>
                  <a:cubicBezTo>
                    <a:pt x="93" y="28"/>
                    <a:pt x="109" y="10"/>
                    <a:pt x="135" y="10"/>
                  </a:cubicBezTo>
                  <a:cubicBezTo>
                    <a:pt x="156" y="10"/>
                    <a:pt x="156" y="28"/>
                    <a:pt x="156" y="34"/>
                  </a:cubicBezTo>
                  <a:cubicBezTo>
                    <a:pt x="156" y="55"/>
                    <a:pt x="141" y="94"/>
                    <a:pt x="135" y="108"/>
                  </a:cubicBezTo>
                  <a:cubicBezTo>
                    <a:pt x="132" y="118"/>
                    <a:pt x="130" y="121"/>
                    <a:pt x="130" y="127"/>
                  </a:cubicBezTo>
                  <a:cubicBezTo>
                    <a:pt x="130" y="146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4"/>
                  </a:cubicBezTo>
                  <a:cubicBezTo>
                    <a:pt x="213" y="99"/>
                    <a:pt x="209" y="99"/>
                    <a:pt x="208" y="99"/>
                  </a:cubicBezTo>
                  <a:cubicBezTo>
                    <a:pt x="203" y="99"/>
                    <a:pt x="203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7" y="147"/>
                    <a:pt x="156" y="143"/>
                    <a:pt x="156" y="135"/>
                  </a:cubicBezTo>
                  <a:cubicBezTo>
                    <a:pt x="156" y="127"/>
                    <a:pt x="157" y="123"/>
                    <a:pt x="164" y="107"/>
                  </a:cubicBezTo>
                  <a:cubicBezTo>
                    <a:pt x="168" y="96"/>
                    <a:pt x="182" y="59"/>
                    <a:pt x="182" y="40"/>
                  </a:cubicBezTo>
                  <a:cubicBezTo>
                    <a:pt x="182" y="6"/>
                    <a:pt x="155" y="0"/>
                    <a:pt x="137" y="0"/>
                  </a:cubicBezTo>
                  <a:cubicBezTo>
                    <a:pt x="108" y="0"/>
                    <a:pt x="88" y="18"/>
                    <a:pt x="78" y="32"/>
                  </a:cubicBezTo>
                  <a:cubicBezTo>
                    <a:pt x="75" y="8"/>
                    <a:pt x="55" y="0"/>
                    <a:pt x="40" y="0"/>
                  </a:cubicBezTo>
                  <a:cubicBezTo>
                    <a:pt x="25" y="0"/>
                    <a:pt x="17" y="11"/>
                    <a:pt x="13" y="19"/>
                  </a:cubicBezTo>
                  <a:cubicBezTo>
                    <a:pt x="5" y="32"/>
                    <a:pt x="0" y="52"/>
                    <a:pt x="0" y="53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2" y="57"/>
                    <a:pt x="14" y="47"/>
                  </a:cubicBezTo>
                  <a:cubicBezTo>
                    <a:pt x="19" y="27"/>
                    <a:pt x="26" y="10"/>
                    <a:pt x="39" y="10"/>
                  </a:cubicBezTo>
                  <a:cubicBezTo>
                    <a:pt x="48" y="10"/>
                    <a:pt x="51" y="17"/>
                    <a:pt x="51" y="27"/>
                  </a:cubicBezTo>
                  <a:cubicBezTo>
                    <a:pt x="51" y="33"/>
                    <a:pt x="48" y="46"/>
                    <a:pt x="45" y="56"/>
                  </a:cubicBezTo>
                  <a:cubicBezTo>
                    <a:pt x="43" y="65"/>
                    <a:pt x="39" y="79"/>
                    <a:pt x="38" y="87"/>
                  </a:cubicBezTo>
                  <a:lnTo>
                    <a:pt x="27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85">
              <a:extLst>
                <a:ext uri="{FF2B5EF4-FFF2-40B4-BE49-F238E27FC236}">
                  <a16:creationId xmlns:a16="http://schemas.microsoft.com/office/drawing/2014/main" id="{EEA4482C-C76E-4279-A2BD-669B29D153C8}"/>
                </a:ext>
              </a:extLst>
            </p:cNvPr>
            <p:cNvSpPr>
              <a:spLocks/>
            </p:cNvSpPr>
            <p:nvPr>
              <p:custDataLst>
                <p:tags r:id="rId69"/>
              </p:custDataLst>
            </p:nvPr>
          </p:nvSpPr>
          <p:spPr bwMode="auto">
            <a:xfrm>
              <a:off x="8564563" y="3736975"/>
              <a:ext cx="52388" cy="265113"/>
            </a:xfrm>
            <a:custGeom>
              <a:avLst/>
              <a:gdLst>
                <a:gd name="T0" fmla="*/ 115 w 115"/>
                <a:gd name="T1" fmla="*/ 494 h 499"/>
                <a:gd name="T2" fmla="*/ 107 w 115"/>
                <a:gd name="T3" fmla="*/ 483 h 499"/>
                <a:gd name="T4" fmla="*/ 29 w 115"/>
                <a:gd name="T5" fmla="*/ 249 h 499"/>
                <a:gd name="T6" fmla="*/ 109 w 115"/>
                <a:gd name="T7" fmla="*/ 14 h 499"/>
                <a:gd name="T8" fmla="*/ 115 w 115"/>
                <a:gd name="T9" fmla="*/ 5 h 499"/>
                <a:gd name="T10" fmla="*/ 110 w 115"/>
                <a:gd name="T11" fmla="*/ 0 h 499"/>
                <a:gd name="T12" fmla="*/ 31 w 115"/>
                <a:gd name="T13" fmla="*/ 97 h 499"/>
                <a:gd name="T14" fmla="*/ 0 w 115"/>
                <a:gd name="T15" fmla="*/ 249 h 499"/>
                <a:gd name="T16" fmla="*/ 33 w 115"/>
                <a:gd name="T17" fmla="*/ 405 h 499"/>
                <a:gd name="T18" fmla="*/ 110 w 115"/>
                <a:gd name="T19" fmla="*/ 499 h 499"/>
                <a:gd name="T20" fmla="*/ 115 w 115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494"/>
                  </a:moveTo>
                  <a:cubicBezTo>
                    <a:pt x="115" y="492"/>
                    <a:pt x="115" y="491"/>
                    <a:pt x="107" y="483"/>
                  </a:cubicBezTo>
                  <a:cubicBezTo>
                    <a:pt x="44" y="420"/>
                    <a:pt x="29" y="326"/>
                    <a:pt x="29" y="249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2" y="466"/>
                    <a:pt x="105" y="499"/>
                    <a:pt x="110" y="499"/>
                  </a:cubicBezTo>
                  <a:cubicBezTo>
                    <a:pt x="113" y="499"/>
                    <a:pt x="115" y="497"/>
                    <a:pt x="115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86">
              <a:extLst>
                <a:ext uri="{FF2B5EF4-FFF2-40B4-BE49-F238E27FC236}">
                  <a16:creationId xmlns:a16="http://schemas.microsoft.com/office/drawing/2014/main" id="{FE5E16FC-EA3B-4A74-B1FF-67D836FA3DFB}"/>
                </a:ext>
              </a:extLst>
            </p:cNvPr>
            <p:cNvSpPr>
              <a:spLocks/>
            </p:cNvSpPr>
            <p:nvPr>
              <p:custDataLst>
                <p:tags r:id="rId70"/>
              </p:custDataLst>
            </p:nvPr>
          </p:nvSpPr>
          <p:spPr bwMode="auto">
            <a:xfrm>
              <a:off x="8636000" y="3817938"/>
              <a:ext cx="112713" cy="120650"/>
            </a:xfrm>
            <a:custGeom>
              <a:avLst/>
              <a:gdLst>
                <a:gd name="T0" fmla="*/ 152 w 249"/>
                <a:gd name="T1" fmla="*/ 70 h 226"/>
                <a:gd name="T2" fmla="*/ 202 w 249"/>
                <a:gd name="T3" fmla="*/ 11 h 226"/>
                <a:gd name="T4" fmla="*/ 227 w 249"/>
                <a:gd name="T5" fmla="*/ 17 h 226"/>
                <a:gd name="T6" fmla="*/ 203 w 249"/>
                <a:gd name="T7" fmla="*/ 44 h 226"/>
                <a:gd name="T8" fmla="*/ 222 w 249"/>
                <a:gd name="T9" fmla="*/ 62 h 226"/>
                <a:gd name="T10" fmla="*/ 249 w 249"/>
                <a:gd name="T11" fmla="*/ 33 h 226"/>
                <a:gd name="T12" fmla="*/ 202 w 249"/>
                <a:gd name="T13" fmla="*/ 0 h 226"/>
                <a:gd name="T14" fmla="*/ 150 w 249"/>
                <a:gd name="T15" fmla="*/ 38 h 226"/>
                <a:gd name="T16" fmla="*/ 96 w 249"/>
                <a:gd name="T17" fmla="*/ 0 h 226"/>
                <a:gd name="T18" fmla="*/ 16 w 249"/>
                <a:gd name="T19" fmla="*/ 76 h 226"/>
                <a:gd name="T20" fmla="*/ 22 w 249"/>
                <a:gd name="T21" fmla="*/ 81 h 226"/>
                <a:gd name="T22" fmla="*/ 28 w 249"/>
                <a:gd name="T23" fmla="*/ 76 h 226"/>
                <a:gd name="T24" fmla="*/ 95 w 249"/>
                <a:gd name="T25" fmla="*/ 11 h 226"/>
                <a:gd name="T26" fmla="*/ 122 w 249"/>
                <a:gd name="T27" fmla="*/ 44 h 226"/>
                <a:gd name="T28" fmla="*/ 95 w 249"/>
                <a:gd name="T29" fmla="*/ 163 h 226"/>
                <a:gd name="T30" fmla="*/ 48 w 249"/>
                <a:gd name="T31" fmla="*/ 215 h 226"/>
                <a:gd name="T32" fmla="*/ 23 w 249"/>
                <a:gd name="T33" fmla="*/ 208 h 226"/>
                <a:gd name="T34" fmla="*/ 46 w 249"/>
                <a:gd name="T35" fmla="*/ 181 h 226"/>
                <a:gd name="T36" fmla="*/ 28 w 249"/>
                <a:gd name="T37" fmla="*/ 164 h 226"/>
                <a:gd name="T38" fmla="*/ 0 w 249"/>
                <a:gd name="T39" fmla="*/ 193 h 226"/>
                <a:gd name="T40" fmla="*/ 47 w 249"/>
                <a:gd name="T41" fmla="*/ 226 h 226"/>
                <a:gd name="T42" fmla="*/ 100 w 249"/>
                <a:gd name="T43" fmla="*/ 188 h 226"/>
                <a:gd name="T44" fmla="*/ 153 w 249"/>
                <a:gd name="T45" fmla="*/ 226 h 226"/>
                <a:gd name="T46" fmla="*/ 233 w 249"/>
                <a:gd name="T47" fmla="*/ 149 h 226"/>
                <a:gd name="T48" fmla="*/ 227 w 249"/>
                <a:gd name="T49" fmla="*/ 144 h 226"/>
                <a:gd name="T50" fmla="*/ 221 w 249"/>
                <a:gd name="T51" fmla="*/ 149 h 226"/>
                <a:gd name="T52" fmla="*/ 154 w 249"/>
                <a:gd name="T53" fmla="*/ 215 h 226"/>
                <a:gd name="T54" fmla="*/ 127 w 249"/>
                <a:gd name="T55" fmla="*/ 182 h 226"/>
                <a:gd name="T56" fmla="*/ 136 w 249"/>
                <a:gd name="T57" fmla="*/ 138 h 226"/>
                <a:gd name="T58" fmla="*/ 152 w 249"/>
                <a:gd name="T59" fmla="*/ 7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9" h="226">
                  <a:moveTo>
                    <a:pt x="152" y="70"/>
                  </a:moveTo>
                  <a:cubicBezTo>
                    <a:pt x="155" y="57"/>
                    <a:pt x="167" y="11"/>
                    <a:pt x="202" y="11"/>
                  </a:cubicBezTo>
                  <a:cubicBezTo>
                    <a:pt x="204" y="11"/>
                    <a:pt x="216" y="11"/>
                    <a:pt x="227" y="17"/>
                  </a:cubicBezTo>
                  <a:cubicBezTo>
                    <a:pt x="213" y="20"/>
                    <a:pt x="203" y="32"/>
                    <a:pt x="203" y="44"/>
                  </a:cubicBezTo>
                  <a:cubicBezTo>
                    <a:pt x="203" y="52"/>
                    <a:pt x="208" y="62"/>
                    <a:pt x="222" y="62"/>
                  </a:cubicBezTo>
                  <a:cubicBezTo>
                    <a:pt x="233" y="62"/>
                    <a:pt x="249" y="53"/>
                    <a:pt x="249" y="33"/>
                  </a:cubicBezTo>
                  <a:cubicBezTo>
                    <a:pt x="249" y="7"/>
                    <a:pt x="219" y="0"/>
                    <a:pt x="202" y="0"/>
                  </a:cubicBezTo>
                  <a:cubicBezTo>
                    <a:pt x="173" y="0"/>
                    <a:pt x="156" y="26"/>
                    <a:pt x="150" y="38"/>
                  </a:cubicBezTo>
                  <a:cubicBezTo>
                    <a:pt x="138" y="5"/>
                    <a:pt x="111" y="0"/>
                    <a:pt x="96" y="0"/>
                  </a:cubicBezTo>
                  <a:cubicBezTo>
                    <a:pt x="44" y="0"/>
                    <a:pt x="16" y="64"/>
                    <a:pt x="16" y="76"/>
                  </a:cubicBezTo>
                  <a:cubicBezTo>
                    <a:pt x="16" y="81"/>
                    <a:pt x="21" y="81"/>
                    <a:pt x="22" y="81"/>
                  </a:cubicBezTo>
                  <a:cubicBezTo>
                    <a:pt x="26" y="81"/>
                    <a:pt x="27" y="80"/>
                    <a:pt x="28" y="76"/>
                  </a:cubicBezTo>
                  <a:cubicBezTo>
                    <a:pt x="45" y="23"/>
                    <a:pt x="78" y="11"/>
                    <a:pt x="95" y="11"/>
                  </a:cubicBezTo>
                  <a:cubicBezTo>
                    <a:pt x="105" y="11"/>
                    <a:pt x="122" y="15"/>
                    <a:pt x="122" y="44"/>
                  </a:cubicBezTo>
                  <a:cubicBezTo>
                    <a:pt x="122" y="60"/>
                    <a:pt x="114" y="93"/>
                    <a:pt x="95" y="163"/>
                  </a:cubicBezTo>
                  <a:cubicBezTo>
                    <a:pt x="87" y="194"/>
                    <a:pt x="70" y="215"/>
                    <a:pt x="48" y="215"/>
                  </a:cubicBezTo>
                  <a:cubicBezTo>
                    <a:pt x="45" y="215"/>
                    <a:pt x="33" y="215"/>
                    <a:pt x="23" y="208"/>
                  </a:cubicBezTo>
                  <a:cubicBezTo>
                    <a:pt x="35" y="206"/>
                    <a:pt x="46" y="195"/>
                    <a:pt x="46" y="181"/>
                  </a:cubicBezTo>
                  <a:cubicBezTo>
                    <a:pt x="46" y="168"/>
                    <a:pt x="35" y="164"/>
                    <a:pt x="28" y="164"/>
                  </a:cubicBezTo>
                  <a:cubicBezTo>
                    <a:pt x="13" y="164"/>
                    <a:pt x="0" y="177"/>
                    <a:pt x="0" y="193"/>
                  </a:cubicBezTo>
                  <a:cubicBezTo>
                    <a:pt x="0" y="216"/>
                    <a:pt x="25" y="226"/>
                    <a:pt x="47" y="226"/>
                  </a:cubicBezTo>
                  <a:cubicBezTo>
                    <a:pt x="80" y="226"/>
                    <a:pt x="98" y="191"/>
                    <a:pt x="100" y="188"/>
                  </a:cubicBezTo>
                  <a:cubicBezTo>
                    <a:pt x="106" y="206"/>
                    <a:pt x="124" y="226"/>
                    <a:pt x="153" y="226"/>
                  </a:cubicBezTo>
                  <a:cubicBezTo>
                    <a:pt x="205" y="226"/>
                    <a:pt x="233" y="161"/>
                    <a:pt x="233" y="149"/>
                  </a:cubicBezTo>
                  <a:cubicBezTo>
                    <a:pt x="233" y="144"/>
                    <a:pt x="229" y="144"/>
                    <a:pt x="227" y="144"/>
                  </a:cubicBezTo>
                  <a:cubicBezTo>
                    <a:pt x="223" y="144"/>
                    <a:pt x="222" y="146"/>
                    <a:pt x="221" y="149"/>
                  </a:cubicBezTo>
                  <a:cubicBezTo>
                    <a:pt x="204" y="203"/>
                    <a:pt x="170" y="215"/>
                    <a:pt x="154" y="215"/>
                  </a:cubicBezTo>
                  <a:cubicBezTo>
                    <a:pt x="135" y="215"/>
                    <a:pt x="127" y="199"/>
                    <a:pt x="127" y="182"/>
                  </a:cubicBezTo>
                  <a:cubicBezTo>
                    <a:pt x="127" y="171"/>
                    <a:pt x="130" y="160"/>
                    <a:pt x="136" y="138"/>
                  </a:cubicBezTo>
                  <a:lnTo>
                    <a:pt x="152" y="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87">
              <a:extLst>
                <a:ext uri="{FF2B5EF4-FFF2-40B4-BE49-F238E27FC236}">
                  <a16:creationId xmlns:a16="http://schemas.microsoft.com/office/drawing/2014/main" id="{C0F8869E-D0F0-4CB8-A414-4217D59E49A3}"/>
                </a:ext>
              </a:extLst>
            </p:cNvPr>
            <p:cNvSpPr>
              <a:spLocks/>
            </p:cNvSpPr>
            <p:nvPr>
              <p:custDataLst>
                <p:tags r:id="rId71"/>
              </p:custDataLst>
            </p:nvPr>
          </p:nvSpPr>
          <p:spPr bwMode="auto">
            <a:xfrm>
              <a:off x="8772525" y="3736975"/>
              <a:ext cx="52388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88">
              <a:extLst>
                <a:ext uri="{FF2B5EF4-FFF2-40B4-BE49-F238E27FC236}">
                  <a16:creationId xmlns:a16="http://schemas.microsoft.com/office/drawing/2014/main" id="{6DF358F3-52ED-4F88-A9EC-E7E5BAB9C1A4}"/>
                </a:ext>
              </a:extLst>
            </p:cNvPr>
            <p:cNvSpPr>
              <a:spLocks/>
            </p:cNvSpPr>
            <p:nvPr>
              <p:custDataLst>
                <p:tags r:id="rId72"/>
              </p:custDataLst>
            </p:nvPr>
          </p:nvSpPr>
          <p:spPr bwMode="auto">
            <a:xfrm>
              <a:off x="8859838" y="3736975"/>
              <a:ext cx="52388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4B0D1639-6E44-4F59-916F-82A6D5E262C8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937006" y="4612965"/>
            <a:ext cx="5346422" cy="344798"/>
            <a:chOff x="4422775" y="4691063"/>
            <a:chExt cx="4135438" cy="266700"/>
          </a:xfrm>
        </p:grpSpPr>
        <p:sp>
          <p:nvSpPr>
            <p:cNvPr id="134" name="Freeform 214">
              <a:extLst>
                <a:ext uri="{FF2B5EF4-FFF2-40B4-BE49-F238E27FC236}">
                  <a16:creationId xmlns:a16="http://schemas.microsoft.com/office/drawing/2014/main" id="{4CA3437B-101F-4B8D-9F10-B0BBB4E7EF28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4422775" y="4708526"/>
              <a:ext cx="173038" cy="182563"/>
            </a:xfrm>
            <a:custGeom>
              <a:avLst/>
              <a:gdLst>
                <a:gd name="T0" fmla="*/ 59 w 381"/>
                <a:gd name="T1" fmla="*/ 301 h 340"/>
                <a:gd name="T2" fmla="*/ 14 w 381"/>
                <a:gd name="T3" fmla="*/ 325 h 340"/>
                <a:gd name="T4" fmla="*/ 0 w 381"/>
                <a:gd name="T5" fmla="*/ 334 h 340"/>
                <a:gd name="T6" fmla="*/ 14 w 381"/>
                <a:gd name="T7" fmla="*/ 340 h 340"/>
                <a:gd name="T8" fmla="*/ 179 w 381"/>
                <a:gd name="T9" fmla="*/ 340 h 340"/>
                <a:gd name="T10" fmla="*/ 381 w 381"/>
                <a:gd name="T11" fmla="*/ 126 h 340"/>
                <a:gd name="T12" fmla="*/ 264 w 381"/>
                <a:gd name="T13" fmla="*/ 0 h 340"/>
                <a:gd name="T14" fmla="*/ 96 w 381"/>
                <a:gd name="T15" fmla="*/ 0 h 340"/>
                <a:gd name="T16" fmla="*/ 81 w 381"/>
                <a:gd name="T17" fmla="*/ 9 h 340"/>
                <a:gd name="T18" fmla="*/ 96 w 381"/>
                <a:gd name="T19" fmla="*/ 15 h 340"/>
                <a:gd name="T20" fmla="*/ 117 w 381"/>
                <a:gd name="T21" fmla="*/ 16 h 340"/>
                <a:gd name="T22" fmla="*/ 128 w 381"/>
                <a:gd name="T23" fmla="*/ 24 h 340"/>
                <a:gd name="T24" fmla="*/ 126 w 381"/>
                <a:gd name="T25" fmla="*/ 33 h 340"/>
                <a:gd name="T26" fmla="*/ 59 w 381"/>
                <a:gd name="T27" fmla="*/ 301 h 340"/>
                <a:gd name="T28" fmla="*/ 167 w 381"/>
                <a:gd name="T29" fmla="*/ 34 h 340"/>
                <a:gd name="T30" fmla="*/ 194 w 381"/>
                <a:gd name="T31" fmla="*/ 15 h 340"/>
                <a:gd name="T32" fmla="*/ 247 w 381"/>
                <a:gd name="T33" fmla="*/ 15 h 340"/>
                <a:gd name="T34" fmla="*/ 337 w 381"/>
                <a:gd name="T35" fmla="*/ 107 h 340"/>
                <a:gd name="T36" fmla="*/ 285 w 381"/>
                <a:gd name="T37" fmla="*/ 268 h 340"/>
                <a:gd name="T38" fmla="*/ 170 w 381"/>
                <a:gd name="T39" fmla="*/ 325 h 340"/>
                <a:gd name="T40" fmla="*/ 114 w 381"/>
                <a:gd name="T41" fmla="*/ 325 h 340"/>
                <a:gd name="T42" fmla="*/ 103 w 381"/>
                <a:gd name="T43" fmla="*/ 324 h 340"/>
                <a:gd name="T44" fmla="*/ 96 w 381"/>
                <a:gd name="T45" fmla="*/ 319 h 340"/>
                <a:gd name="T46" fmla="*/ 99 w 381"/>
                <a:gd name="T47" fmla="*/ 308 h 340"/>
                <a:gd name="T48" fmla="*/ 167 w 381"/>
                <a:gd name="T4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1" h="340">
                  <a:moveTo>
                    <a:pt x="59" y="301"/>
                  </a:move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4" y="340"/>
                    <a:pt x="14" y="340"/>
                  </a:cubicBezTo>
                  <a:lnTo>
                    <a:pt x="179" y="340"/>
                  </a:lnTo>
                  <a:cubicBezTo>
                    <a:pt x="283" y="340"/>
                    <a:pt x="381" y="235"/>
                    <a:pt x="381" y="126"/>
                  </a:cubicBezTo>
                  <a:cubicBezTo>
                    <a:pt x="381" y="55"/>
                    <a:pt x="338" y="0"/>
                    <a:pt x="264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7" y="15"/>
                  </a:lnTo>
                  <a:cubicBezTo>
                    <a:pt x="296" y="15"/>
                    <a:pt x="337" y="41"/>
                    <a:pt x="337" y="107"/>
                  </a:cubicBezTo>
                  <a:cubicBezTo>
                    <a:pt x="337" y="132"/>
                    <a:pt x="327" y="213"/>
                    <a:pt x="285" y="268"/>
                  </a:cubicBezTo>
                  <a:cubicBezTo>
                    <a:pt x="271" y="287"/>
                    <a:pt x="231" y="325"/>
                    <a:pt x="170" y="325"/>
                  </a:cubicBezTo>
                  <a:lnTo>
                    <a:pt x="114" y="325"/>
                  </a:lnTo>
                  <a:cubicBezTo>
                    <a:pt x="107" y="325"/>
                    <a:pt x="106" y="325"/>
                    <a:pt x="103" y="324"/>
                  </a:cubicBezTo>
                  <a:cubicBezTo>
                    <a:pt x="98" y="324"/>
                    <a:pt x="96" y="323"/>
                    <a:pt x="96" y="319"/>
                  </a:cubicBezTo>
                  <a:cubicBezTo>
                    <a:pt x="96" y="318"/>
                    <a:pt x="96" y="317"/>
                    <a:pt x="99" y="308"/>
                  </a:cubicBez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15">
              <a:extLst>
                <a:ext uri="{FF2B5EF4-FFF2-40B4-BE49-F238E27FC236}">
                  <a16:creationId xmlns:a16="http://schemas.microsoft.com/office/drawing/2014/main" id="{0E85C377-7AA3-492D-955D-6C91D27EDCC8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4618038" y="4773613"/>
              <a:ext cx="87313" cy="120650"/>
            </a:xfrm>
            <a:custGeom>
              <a:avLst/>
              <a:gdLst>
                <a:gd name="T0" fmla="*/ 70 w 192"/>
                <a:gd name="T1" fmla="*/ 105 h 226"/>
                <a:gd name="T2" fmla="*/ 147 w 192"/>
                <a:gd name="T3" fmla="*/ 93 h 226"/>
                <a:gd name="T4" fmla="*/ 184 w 192"/>
                <a:gd name="T5" fmla="*/ 42 h 226"/>
                <a:gd name="T6" fmla="*/ 131 w 192"/>
                <a:gd name="T7" fmla="*/ 0 h 226"/>
                <a:gd name="T8" fmla="*/ 0 w 192"/>
                <a:gd name="T9" fmla="*/ 135 h 226"/>
                <a:gd name="T10" fmla="*/ 78 w 192"/>
                <a:gd name="T11" fmla="*/ 226 h 226"/>
                <a:gd name="T12" fmla="*/ 192 w 192"/>
                <a:gd name="T13" fmla="*/ 167 h 226"/>
                <a:gd name="T14" fmla="*/ 186 w 192"/>
                <a:gd name="T15" fmla="*/ 160 h 226"/>
                <a:gd name="T16" fmla="*/ 179 w 192"/>
                <a:gd name="T17" fmla="*/ 165 h 226"/>
                <a:gd name="T18" fmla="*/ 79 w 192"/>
                <a:gd name="T19" fmla="*/ 215 h 226"/>
                <a:gd name="T20" fmla="*/ 36 w 192"/>
                <a:gd name="T21" fmla="*/ 157 h 226"/>
                <a:gd name="T22" fmla="*/ 44 w 192"/>
                <a:gd name="T23" fmla="*/ 105 h 226"/>
                <a:gd name="T24" fmla="*/ 70 w 192"/>
                <a:gd name="T25" fmla="*/ 105 h 226"/>
                <a:gd name="T26" fmla="*/ 47 w 192"/>
                <a:gd name="T27" fmla="*/ 94 h 226"/>
                <a:gd name="T28" fmla="*/ 131 w 192"/>
                <a:gd name="T29" fmla="*/ 11 h 226"/>
                <a:gd name="T30" fmla="*/ 168 w 192"/>
                <a:gd name="T31" fmla="*/ 42 h 226"/>
                <a:gd name="T32" fmla="*/ 67 w 192"/>
                <a:gd name="T33" fmla="*/ 94 h 226"/>
                <a:gd name="T34" fmla="*/ 47 w 192"/>
                <a:gd name="T35" fmla="*/ 9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26">
                  <a:moveTo>
                    <a:pt x="70" y="105"/>
                  </a:moveTo>
                  <a:cubicBezTo>
                    <a:pt x="85" y="105"/>
                    <a:pt x="122" y="104"/>
                    <a:pt x="147" y="93"/>
                  </a:cubicBezTo>
                  <a:cubicBezTo>
                    <a:pt x="182" y="78"/>
                    <a:pt x="184" y="49"/>
                    <a:pt x="184" y="42"/>
                  </a:cubicBezTo>
                  <a:cubicBezTo>
                    <a:pt x="184" y="20"/>
                    <a:pt x="165" y="0"/>
                    <a:pt x="131" y="0"/>
                  </a:cubicBezTo>
                  <a:cubicBezTo>
                    <a:pt x="75" y="0"/>
                    <a:pt x="0" y="48"/>
                    <a:pt x="0" y="135"/>
                  </a:cubicBezTo>
                  <a:cubicBezTo>
                    <a:pt x="0" y="186"/>
                    <a:pt x="30" y="226"/>
                    <a:pt x="78" y="226"/>
                  </a:cubicBezTo>
                  <a:cubicBezTo>
                    <a:pt x="150" y="226"/>
                    <a:pt x="192" y="173"/>
                    <a:pt x="192" y="167"/>
                  </a:cubicBezTo>
                  <a:cubicBezTo>
                    <a:pt x="192" y="164"/>
                    <a:pt x="189" y="160"/>
                    <a:pt x="186" y="160"/>
                  </a:cubicBezTo>
                  <a:cubicBezTo>
                    <a:pt x="183" y="160"/>
                    <a:pt x="182" y="161"/>
                    <a:pt x="179" y="165"/>
                  </a:cubicBezTo>
                  <a:cubicBezTo>
                    <a:pt x="140" y="215"/>
                    <a:pt x="85" y="215"/>
                    <a:pt x="79" y="215"/>
                  </a:cubicBezTo>
                  <a:cubicBezTo>
                    <a:pt x="41" y="215"/>
                    <a:pt x="36" y="173"/>
                    <a:pt x="36" y="157"/>
                  </a:cubicBezTo>
                  <a:cubicBezTo>
                    <a:pt x="36" y="151"/>
                    <a:pt x="37" y="135"/>
                    <a:pt x="44" y="105"/>
                  </a:cubicBezTo>
                  <a:lnTo>
                    <a:pt x="70" y="105"/>
                  </a:lnTo>
                  <a:close/>
                  <a:moveTo>
                    <a:pt x="47" y="94"/>
                  </a:moveTo>
                  <a:cubicBezTo>
                    <a:pt x="67" y="18"/>
                    <a:pt x="118" y="11"/>
                    <a:pt x="131" y="11"/>
                  </a:cubicBezTo>
                  <a:cubicBezTo>
                    <a:pt x="154" y="11"/>
                    <a:pt x="168" y="25"/>
                    <a:pt x="168" y="42"/>
                  </a:cubicBezTo>
                  <a:cubicBezTo>
                    <a:pt x="168" y="94"/>
                    <a:pt x="88" y="94"/>
                    <a:pt x="67" y="94"/>
                  </a:cubicBezTo>
                  <a:lnTo>
                    <a:pt x="47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216">
              <a:extLst>
                <a:ext uri="{FF2B5EF4-FFF2-40B4-BE49-F238E27FC236}">
                  <a16:creationId xmlns:a16="http://schemas.microsoft.com/office/drawing/2014/main" id="{DAFDDA9E-2585-480E-88C5-8A87D3E0E3D8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4722813" y="4773613"/>
              <a:ext cx="87313" cy="120650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7 h 226"/>
                <a:gd name="T6" fmla="*/ 164 w 194"/>
                <a:gd name="T7" fmla="*/ 74 h 226"/>
                <a:gd name="T8" fmla="*/ 192 w 194"/>
                <a:gd name="T9" fmla="*/ 43 h 226"/>
                <a:gd name="T10" fmla="*/ 133 w 194"/>
                <a:gd name="T11" fmla="*/ 0 h 226"/>
                <a:gd name="T12" fmla="*/ 0 w 194"/>
                <a:gd name="T13" fmla="*/ 141 h 226"/>
                <a:gd name="T14" fmla="*/ 81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1 w 194"/>
                <a:gd name="T21" fmla="*/ 165 h 226"/>
                <a:gd name="T22" fmla="*/ 82 w 194"/>
                <a:gd name="T23" fmla="*/ 215 h 226"/>
                <a:gd name="T24" fmla="*/ 37 w 194"/>
                <a:gd name="T25" fmla="*/ 160 h 226"/>
                <a:gd name="T26" fmla="*/ 64 w 194"/>
                <a:gd name="T27" fmla="*/ 61 h 226"/>
                <a:gd name="T28" fmla="*/ 134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5"/>
                    <a:pt x="146" y="54"/>
                    <a:pt x="146" y="57"/>
                  </a:cubicBezTo>
                  <a:cubicBezTo>
                    <a:pt x="146" y="69"/>
                    <a:pt x="155" y="74"/>
                    <a:pt x="164" y="74"/>
                  </a:cubicBezTo>
                  <a:cubicBezTo>
                    <a:pt x="179" y="74"/>
                    <a:pt x="192" y="63"/>
                    <a:pt x="192" y="43"/>
                  </a:cubicBezTo>
                  <a:cubicBezTo>
                    <a:pt x="192" y="18"/>
                    <a:pt x="169" y="0"/>
                    <a:pt x="133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6"/>
                    <a:pt x="29" y="226"/>
                    <a:pt x="81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5" y="160"/>
                    <a:pt x="184" y="161"/>
                    <a:pt x="181" y="165"/>
                  </a:cubicBezTo>
                  <a:cubicBezTo>
                    <a:pt x="142" y="215"/>
                    <a:pt x="87" y="215"/>
                    <a:pt x="82" y="215"/>
                  </a:cubicBezTo>
                  <a:cubicBezTo>
                    <a:pt x="50" y="215"/>
                    <a:pt x="37" y="190"/>
                    <a:pt x="37" y="160"/>
                  </a:cubicBezTo>
                  <a:cubicBezTo>
                    <a:pt x="37" y="140"/>
                    <a:pt x="47" y="91"/>
                    <a:pt x="64" y="61"/>
                  </a:cubicBezTo>
                  <a:cubicBezTo>
                    <a:pt x="79" y="32"/>
                    <a:pt x="106" y="11"/>
                    <a:pt x="134" y="11"/>
                  </a:cubicBezTo>
                  <a:cubicBezTo>
                    <a:pt x="151" y="11"/>
                    <a:pt x="170" y="17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17">
              <a:extLst>
                <a:ext uri="{FF2B5EF4-FFF2-40B4-BE49-F238E27FC236}">
                  <a16:creationId xmlns:a16="http://schemas.microsoft.com/office/drawing/2014/main" id="{8B908996-DD45-4018-BCB8-FE6C7729F4E6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4819650" y="4773613"/>
              <a:ext cx="96838" cy="120650"/>
            </a:xfrm>
            <a:custGeom>
              <a:avLst/>
              <a:gdLst>
                <a:gd name="T0" fmla="*/ 214 w 214"/>
                <a:gd name="T1" fmla="*/ 84 h 226"/>
                <a:gd name="T2" fmla="*/ 134 w 214"/>
                <a:gd name="T3" fmla="*/ 0 h 226"/>
                <a:gd name="T4" fmla="*/ 0 w 214"/>
                <a:gd name="T5" fmla="*/ 141 h 226"/>
                <a:gd name="T6" fmla="*/ 80 w 214"/>
                <a:gd name="T7" fmla="*/ 226 h 226"/>
                <a:gd name="T8" fmla="*/ 214 w 214"/>
                <a:gd name="T9" fmla="*/ 84 h 226"/>
                <a:gd name="T10" fmla="*/ 81 w 214"/>
                <a:gd name="T11" fmla="*/ 215 h 226"/>
                <a:gd name="T12" fmla="*/ 37 w 214"/>
                <a:gd name="T13" fmla="*/ 160 h 226"/>
                <a:gd name="T14" fmla="*/ 66 w 214"/>
                <a:gd name="T15" fmla="*/ 57 h 226"/>
                <a:gd name="T16" fmla="*/ 134 w 214"/>
                <a:gd name="T17" fmla="*/ 11 h 226"/>
                <a:gd name="T18" fmla="*/ 177 w 214"/>
                <a:gd name="T19" fmla="*/ 65 h 226"/>
                <a:gd name="T20" fmla="*/ 148 w 214"/>
                <a:gd name="T21" fmla="*/ 169 h 226"/>
                <a:gd name="T22" fmla="*/ 81 w 214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26">
                  <a:moveTo>
                    <a:pt x="214" y="84"/>
                  </a:moveTo>
                  <a:cubicBezTo>
                    <a:pt x="214" y="32"/>
                    <a:pt x="179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91"/>
                    <a:pt x="34" y="226"/>
                    <a:pt x="80" y="226"/>
                  </a:cubicBezTo>
                  <a:cubicBezTo>
                    <a:pt x="146" y="226"/>
                    <a:pt x="214" y="157"/>
                    <a:pt x="214" y="84"/>
                  </a:cubicBezTo>
                  <a:close/>
                  <a:moveTo>
                    <a:pt x="81" y="215"/>
                  </a:moveTo>
                  <a:cubicBezTo>
                    <a:pt x="59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1" y="18"/>
                    <a:pt x="120" y="11"/>
                    <a:pt x="134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8" y="169"/>
                  </a:cubicBezTo>
                  <a:cubicBezTo>
                    <a:pt x="131" y="198"/>
                    <a:pt x="104" y="215"/>
                    <a:pt x="81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218">
              <a:extLst>
                <a:ext uri="{FF2B5EF4-FFF2-40B4-BE49-F238E27FC236}">
                  <a16:creationId xmlns:a16="http://schemas.microsoft.com/office/drawing/2014/main" id="{E9925AB6-5FDA-46C6-9EE5-99B452103152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4927600" y="4773613"/>
              <a:ext cx="184150" cy="120650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2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7 w 408"/>
                <a:gd name="T13" fmla="*/ 96 h 226"/>
                <a:gd name="T14" fmla="*/ 93 w 408"/>
                <a:gd name="T15" fmla="*/ 71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7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2 h 226"/>
                <a:gd name="T28" fmla="*/ 178 w 408"/>
                <a:gd name="T29" fmla="*/ 226 h 226"/>
                <a:gd name="T30" fmla="*/ 200 w 408"/>
                <a:gd name="T31" fmla="*/ 197 h 226"/>
                <a:gd name="T32" fmla="*/ 230 w 408"/>
                <a:gd name="T33" fmla="*/ 77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7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8 h 226"/>
                <a:gd name="T54" fmla="*/ 341 w 408"/>
                <a:gd name="T55" fmla="*/ 163 h 226"/>
                <a:gd name="T56" fmla="*/ 371 w 408"/>
                <a:gd name="T57" fmla="*/ 53 h 226"/>
                <a:gd name="T58" fmla="*/ 314 w 408"/>
                <a:gd name="T59" fmla="*/ 0 h 226"/>
                <a:gd name="T60" fmla="*/ 233 w 408"/>
                <a:gd name="T61" fmla="*/ 48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3 h 226"/>
                <a:gd name="T68" fmla="*/ 52 w 408"/>
                <a:gd name="T69" fmla="*/ 0 h 226"/>
                <a:gd name="T70" fmla="*/ 15 w 408"/>
                <a:gd name="T71" fmla="*/ 28 h 226"/>
                <a:gd name="T72" fmla="*/ 0 w 408"/>
                <a:gd name="T73" fmla="*/ 76 h 226"/>
                <a:gd name="T74" fmla="*/ 6 w 408"/>
                <a:gd name="T75" fmla="*/ 81 h 226"/>
                <a:gd name="T76" fmla="*/ 14 w 408"/>
                <a:gd name="T77" fmla="*/ 70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5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7" y="96"/>
                  </a:cubicBezTo>
                  <a:cubicBezTo>
                    <a:pt x="89" y="88"/>
                    <a:pt x="93" y="73"/>
                    <a:pt x="93" y="71"/>
                  </a:cubicBezTo>
                  <a:cubicBezTo>
                    <a:pt x="101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2"/>
                  </a:cubicBezTo>
                  <a:cubicBezTo>
                    <a:pt x="163" y="221"/>
                    <a:pt x="170" y="226"/>
                    <a:pt x="178" y="226"/>
                  </a:cubicBezTo>
                  <a:cubicBezTo>
                    <a:pt x="193" y="226"/>
                    <a:pt x="196" y="213"/>
                    <a:pt x="200" y="197"/>
                  </a:cubicBezTo>
                  <a:cubicBezTo>
                    <a:pt x="207" y="169"/>
                    <a:pt x="226" y="96"/>
                    <a:pt x="230" y="77"/>
                  </a:cubicBezTo>
                  <a:cubicBezTo>
                    <a:pt x="232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4"/>
                    <a:pt x="318" y="131"/>
                    <a:pt x="308" y="157"/>
                  </a:cubicBezTo>
                  <a:cubicBezTo>
                    <a:pt x="304" y="169"/>
                    <a:pt x="302" y="175"/>
                    <a:pt x="302" y="185"/>
                  </a:cubicBezTo>
                  <a:cubicBezTo>
                    <a:pt x="302" y="208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5"/>
                    <a:pt x="395" y="153"/>
                  </a:cubicBezTo>
                  <a:cubicBezTo>
                    <a:pt x="387" y="179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8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1"/>
                    <a:pt x="371" y="53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7" y="0"/>
                    <a:pt x="251" y="22"/>
                    <a:pt x="233" y="48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2"/>
                    <a:pt x="188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6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4"/>
                    <a:pt x="65" y="50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19">
              <a:extLst>
                <a:ext uri="{FF2B5EF4-FFF2-40B4-BE49-F238E27FC236}">
                  <a16:creationId xmlns:a16="http://schemas.microsoft.com/office/drawing/2014/main" id="{24510831-096A-47B1-9CE2-3575BD4E97A9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141913" y="4691063"/>
              <a:ext cx="52388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20">
              <a:extLst>
                <a:ext uri="{FF2B5EF4-FFF2-40B4-BE49-F238E27FC236}">
                  <a16:creationId xmlns:a16="http://schemas.microsoft.com/office/drawing/2014/main" id="{A24D27BB-3A27-4520-A945-0A8B0ACD07F3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5216525" y="4773613"/>
              <a:ext cx="87313" cy="120650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7 h 226"/>
                <a:gd name="T6" fmla="*/ 164 w 194"/>
                <a:gd name="T7" fmla="*/ 74 h 226"/>
                <a:gd name="T8" fmla="*/ 192 w 194"/>
                <a:gd name="T9" fmla="*/ 43 h 226"/>
                <a:gd name="T10" fmla="*/ 133 w 194"/>
                <a:gd name="T11" fmla="*/ 0 h 226"/>
                <a:gd name="T12" fmla="*/ 0 w 194"/>
                <a:gd name="T13" fmla="*/ 141 h 226"/>
                <a:gd name="T14" fmla="*/ 81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1 w 194"/>
                <a:gd name="T21" fmla="*/ 165 h 226"/>
                <a:gd name="T22" fmla="*/ 82 w 194"/>
                <a:gd name="T23" fmla="*/ 215 h 226"/>
                <a:gd name="T24" fmla="*/ 37 w 194"/>
                <a:gd name="T25" fmla="*/ 160 h 226"/>
                <a:gd name="T26" fmla="*/ 64 w 194"/>
                <a:gd name="T27" fmla="*/ 61 h 226"/>
                <a:gd name="T28" fmla="*/ 134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5"/>
                    <a:pt x="146" y="54"/>
                    <a:pt x="146" y="57"/>
                  </a:cubicBezTo>
                  <a:cubicBezTo>
                    <a:pt x="146" y="69"/>
                    <a:pt x="155" y="74"/>
                    <a:pt x="164" y="74"/>
                  </a:cubicBezTo>
                  <a:cubicBezTo>
                    <a:pt x="179" y="74"/>
                    <a:pt x="192" y="63"/>
                    <a:pt x="192" y="43"/>
                  </a:cubicBezTo>
                  <a:cubicBezTo>
                    <a:pt x="192" y="18"/>
                    <a:pt x="169" y="0"/>
                    <a:pt x="133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6"/>
                    <a:pt x="29" y="226"/>
                    <a:pt x="81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5" y="160"/>
                    <a:pt x="184" y="161"/>
                    <a:pt x="181" y="165"/>
                  </a:cubicBezTo>
                  <a:cubicBezTo>
                    <a:pt x="142" y="215"/>
                    <a:pt x="88" y="215"/>
                    <a:pt x="82" y="215"/>
                  </a:cubicBezTo>
                  <a:cubicBezTo>
                    <a:pt x="50" y="215"/>
                    <a:pt x="37" y="190"/>
                    <a:pt x="37" y="160"/>
                  </a:cubicBezTo>
                  <a:cubicBezTo>
                    <a:pt x="37" y="140"/>
                    <a:pt x="47" y="91"/>
                    <a:pt x="64" y="61"/>
                  </a:cubicBezTo>
                  <a:cubicBezTo>
                    <a:pt x="79" y="32"/>
                    <a:pt x="106" y="11"/>
                    <a:pt x="134" y="11"/>
                  </a:cubicBezTo>
                  <a:cubicBezTo>
                    <a:pt x="151" y="11"/>
                    <a:pt x="170" y="17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21">
              <a:extLst>
                <a:ext uri="{FF2B5EF4-FFF2-40B4-BE49-F238E27FC236}">
                  <a16:creationId xmlns:a16="http://schemas.microsoft.com/office/drawing/2014/main" id="{5E16380E-CB87-4692-8403-EE05BD5219FE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5321300" y="4806951"/>
              <a:ext cx="58738" cy="123825"/>
            </a:xfrm>
            <a:custGeom>
              <a:avLst/>
              <a:gdLst>
                <a:gd name="T0" fmla="*/ 79 w 127"/>
                <a:gd name="T1" fmla="*/ 10 h 232"/>
                <a:gd name="T2" fmla="*/ 68 w 127"/>
                <a:gd name="T3" fmla="*/ 0 h 232"/>
                <a:gd name="T4" fmla="*/ 0 w 127"/>
                <a:gd name="T5" fmla="*/ 23 h 232"/>
                <a:gd name="T6" fmla="*/ 0 w 127"/>
                <a:gd name="T7" fmla="*/ 35 h 232"/>
                <a:gd name="T8" fmla="*/ 51 w 127"/>
                <a:gd name="T9" fmla="*/ 25 h 232"/>
                <a:gd name="T10" fmla="*/ 51 w 127"/>
                <a:gd name="T11" fmla="*/ 203 h 232"/>
                <a:gd name="T12" fmla="*/ 16 w 127"/>
                <a:gd name="T13" fmla="*/ 219 h 232"/>
                <a:gd name="T14" fmla="*/ 2 w 127"/>
                <a:gd name="T15" fmla="*/ 219 h 232"/>
                <a:gd name="T16" fmla="*/ 2 w 127"/>
                <a:gd name="T17" fmla="*/ 232 h 232"/>
                <a:gd name="T18" fmla="*/ 65 w 127"/>
                <a:gd name="T19" fmla="*/ 230 h 232"/>
                <a:gd name="T20" fmla="*/ 127 w 127"/>
                <a:gd name="T21" fmla="*/ 232 h 232"/>
                <a:gd name="T22" fmla="*/ 127 w 127"/>
                <a:gd name="T23" fmla="*/ 219 h 232"/>
                <a:gd name="T24" fmla="*/ 114 w 127"/>
                <a:gd name="T25" fmla="*/ 219 h 232"/>
                <a:gd name="T26" fmla="*/ 79 w 127"/>
                <a:gd name="T27" fmla="*/ 203 h 232"/>
                <a:gd name="T28" fmla="*/ 79 w 127"/>
                <a:gd name="T29" fmla="*/ 1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7" h="232">
                  <a:moveTo>
                    <a:pt x="79" y="10"/>
                  </a:moveTo>
                  <a:cubicBezTo>
                    <a:pt x="79" y="1"/>
                    <a:pt x="78" y="0"/>
                    <a:pt x="68" y="0"/>
                  </a:cubicBezTo>
                  <a:cubicBezTo>
                    <a:pt x="46" y="22"/>
                    <a:pt x="14" y="23"/>
                    <a:pt x="0" y="23"/>
                  </a:cubicBezTo>
                  <a:lnTo>
                    <a:pt x="0" y="35"/>
                  </a:lnTo>
                  <a:cubicBezTo>
                    <a:pt x="8" y="35"/>
                    <a:pt x="31" y="35"/>
                    <a:pt x="51" y="25"/>
                  </a:cubicBezTo>
                  <a:lnTo>
                    <a:pt x="51" y="203"/>
                  </a:lnTo>
                  <a:cubicBezTo>
                    <a:pt x="51" y="215"/>
                    <a:pt x="51" y="219"/>
                    <a:pt x="16" y="219"/>
                  </a:cubicBezTo>
                  <a:lnTo>
                    <a:pt x="2" y="219"/>
                  </a:lnTo>
                  <a:lnTo>
                    <a:pt x="2" y="232"/>
                  </a:lnTo>
                  <a:cubicBezTo>
                    <a:pt x="9" y="231"/>
                    <a:pt x="52" y="230"/>
                    <a:pt x="65" y="230"/>
                  </a:cubicBezTo>
                  <a:cubicBezTo>
                    <a:pt x="75" y="230"/>
                    <a:pt x="119" y="231"/>
                    <a:pt x="127" y="232"/>
                  </a:cubicBezTo>
                  <a:lnTo>
                    <a:pt x="127" y="219"/>
                  </a:lnTo>
                  <a:lnTo>
                    <a:pt x="114" y="219"/>
                  </a:lnTo>
                  <a:cubicBezTo>
                    <a:pt x="79" y="219"/>
                    <a:pt x="79" y="215"/>
                    <a:pt x="79" y="203"/>
                  </a:cubicBezTo>
                  <a:lnTo>
                    <a:pt x="79" y="1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22">
              <a:extLst>
                <a:ext uri="{FF2B5EF4-FFF2-40B4-BE49-F238E27FC236}">
                  <a16:creationId xmlns:a16="http://schemas.microsoft.com/office/drawing/2014/main" id="{ACC0E933-851D-4ECA-A208-CA197679883E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5419725" y="4691063"/>
              <a:ext cx="52388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23">
              <a:extLst>
                <a:ext uri="{FF2B5EF4-FFF2-40B4-BE49-F238E27FC236}">
                  <a16:creationId xmlns:a16="http://schemas.microsoft.com/office/drawing/2014/main" id="{892B54F1-41F9-4F04-8E77-1A530641DA37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5513388" y="4862513"/>
              <a:ext cx="26988" cy="79375"/>
            </a:xfrm>
            <a:custGeom>
              <a:avLst/>
              <a:gdLst>
                <a:gd name="T0" fmla="*/ 59 w 59"/>
                <a:gd name="T1" fmla="*/ 53 h 149"/>
                <a:gd name="T2" fmla="*/ 27 w 59"/>
                <a:gd name="T3" fmla="*/ 0 h 149"/>
                <a:gd name="T4" fmla="*/ 0 w 59"/>
                <a:gd name="T5" fmla="*/ 27 h 149"/>
                <a:gd name="T6" fmla="*/ 27 w 59"/>
                <a:gd name="T7" fmla="*/ 53 h 149"/>
                <a:gd name="T8" fmla="*/ 44 w 59"/>
                <a:gd name="T9" fmla="*/ 47 h 149"/>
                <a:gd name="T10" fmla="*/ 47 w 59"/>
                <a:gd name="T11" fmla="*/ 45 h 149"/>
                <a:gd name="T12" fmla="*/ 48 w 59"/>
                <a:gd name="T13" fmla="*/ 53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3"/>
                  </a:moveTo>
                  <a:cubicBezTo>
                    <a:pt x="59" y="20"/>
                    <a:pt x="46" y="0"/>
                    <a:pt x="27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7"/>
                  </a:cubicBezTo>
                  <a:cubicBezTo>
                    <a:pt x="46" y="46"/>
                    <a:pt x="46" y="45"/>
                    <a:pt x="47" y="45"/>
                  </a:cubicBezTo>
                  <a:cubicBezTo>
                    <a:pt x="47" y="45"/>
                    <a:pt x="48" y="46"/>
                    <a:pt x="48" y="53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224">
              <a:extLst>
                <a:ext uri="{FF2B5EF4-FFF2-40B4-BE49-F238E27FC236}">
                  <a16:creationId xmlns:a16="http://schemas.microsoft.com/office/drawing/2014/main" id="{4AFE0BD3-3011-402D-A1E9-BC231A998FA9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5678488" y="4708526"/>
              <a:ext cx="173038" cy="182563"/>
            </a:xfrm>
            <a:custGeom>
              <a:avLst/>
              <a:gdLst>
                <a:gd name="T0" fmla="*/ 59 w 381"/>
                <a:gd name="T1" fmla="*/ 301 h 340"/>
                <a:gd name="T2" fmla="*/ 14 w 381"/>
                <a:gd name="T3" fmla="*/ 325 h 340"/>
                <a:gd name="T4" fmla="*/ 0 w 381"/>
                <a:gd name="T5" fmla="*/ 334 h 340"/>
                <a:gd name="T6" fmla="*/ 14 w 381"/>
                <a:gd name="T7" fmla="*/ 340 h 340"/>
                <a:gd name="T8" fmla="*/ 179 w 381"/>
                <a:gd name="T9" fmla="*/ 340 h 340"/>
                <a:gd name="T10" fmla="*/ 381 w 381"/>
                <a:gd name="T11" fmla="*/ 126 h 340"/>
                <a:gd name="T12" fmla="*/ 264 w 381"/>
                <a:gd name="T13" fmla="*/ 0 h 340"/>
                <a:gd name="T14" fmla="*/ 96 w 381"/>
                <a:gd name="T15" fmla="*/ 0 h 340"/>
                <a:gd name="T16" fmla="*/ 81 w 381"/>
                <a:gd name="T17" fmla="*/ 9 h 340"/>
                <a:gd name="T18" fmla="*/ 95 w 381"/>
                <a:gd name="T19" fmla="*/ 15 h 340"/>
                <a:gd name="T20" fmla="*/ 117 w 381"/>
                <a:gd name="T21" fmla="*/ 16 h 340"/>
                <a:gd name="T22" fmla="*/ 128 w 381"/>
                <a:gd name="T23" fmla="*/ 24 h 340"/>
                <a:gd name="T24" fmla="*/ 126 w 381"/>
                <a:gd name="T25" fmla="*/ 33 h 340"/>
                <a:gd name="T26" fmla="*/ 59 w 381"/>
                <a:gd name="T27" fmla="*/ 301 h 340"/>
                <a:gd name="T28" fmla="*/ 167 w 381"/>
                <a:gd name="T29" fmla="*/ 34 h 340"/>
                <a:gd name="T30" fmla="*/ 194 w 381"/>
                <a:gd name="T31" fmla="*/ 15 h 340"/>
                <a:gd name="T32" fmla="*/ 247 w 381"/>
                <a:gd name="T33" fmla="*/ 15 h 340"/>
                <a:gd name="T34" fmla="*/ 337 w 381"/>
                <a:gd name="T35" fmla="*/ 107 h 340"/>
                <a:gd name="T36" fmla="*/ 285 w 381"/>
                <a:gd name="T37" fmla="*/ 268 h 340"/>
                <a:gd name="T38" fmla="*/ 170 w 381"/>
                <a:gd name="T39" fmla="*/ 325 h 340"/>
                <a:gd name="T40" fmla="*/ 113 w 381"/>
                <a:gd name="T41" fmla="*/ 325 h 340"/>
                <a:gd name="T42" fmla="*/ 102 w 381"/>
                <a:gd name="T43" fmla="*/ 324 h 340"/>
                <a:gd name="T44" fmla="*/ 96 w 381"/>
                <a:gd name="T45" fmla="*/ 319 h 340"/>
                <a:gd name="T46" fmla="*/ 98 w 381"/>
                <a:gd name="T47" fmla="*/ 308 h 340"/>
                <a:gd name="T48" fmla="*/ 167 w 381"/>
                <a:gd name="T4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1" h="340">
                  <a:moveTo>
                    <a:pt x="59" y="301"/>
                  </a:moveTo>
                  <a:cubicBezTo>
                    <a:pt x="54" y="321"/>
                    <a:pt x="53" y="325"/>
                    <a:pt x="14" y="325"/>
                  </a:cubicBezTo>
                  <a:cubicBezTo>
                    <a:pt x="5" y="325"/>
                    <a:pt x="0" y="325"/>
                    <a:pt x="0" y="334"/>
                  </a:cubicBezTo>
                  <a:cubicBezTo>
                    <a:pt x="0" y="340"/>
                    <a:pt x="4" y="340"/>
                    <a:pt x="14" y="340"/>
                  </a:cubicBezTo>
                  <a:lnTo>
                    <a:pt x="179" y="340"/>
                  </a:lnTo>
                  <a:cubicBezTo>
                    <a:pt x="282" y="340"/>
                    <a:pt x="381" y="235"/>
                    <a:pt x="381" y="126"/>
                  </a:cubicBezTo>
                  <a:cubicBezTo>
                    <a:pt x="381" y="55"/>
                    <a:pt x="338" y="0"/>
                    <a:pt x="264" y="0"/>
                  </a:cubicBezTo>
                  <a:lnTo>
                    <a:pt x="96" y="0"/>
                  </a:lnTo>
                  <a:cubicBezTo>
                    <a:pt x="86" y="0"/>
                    <a:pt x="81" y="0"/>
                    <a:pt x="81" y="9"/>
                  </a:cubicBezTo>
                  <a:cubicBezTo>
                    <a:pt x="81" y="15"/>
                    <a:pt x="85" y="15"/>
                    <a:pt x="95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7" y="27"/>
                    <a:pt x="126" y="33"/>
                  </a:cubicBezTo>
                  <a:lnTo>
                    <a:pt x="59" y="301"/>
                  </a:lnTo>
                  <a:close/>
                  <a:moveTo>
                    <a:pt x="167" y="34"/>
                  </a:moveTo>
                  <a:cubicBezTo>
                    <a:pt x="171" y="16"/>
                    <a:pt x="172" y="15"/>
                    <a:pt x="194" y="15"/>
                  </a:cubicBezTo>
                  <a:lnTo>
                    <a:pt x="247" y="15"/>
                  </a:lnTo>
                  <a:cubicBezTo>
                    <a:pt x="296" y="15"/>
                    <a:pt x="337" y="41"/>
                    <a:pt x="337" y="107"/>
                  </a:cubicBezTo>
                  <a:cubicBezTo>
                    <a:pt x="337" y="132"/>
                    <a:pt x="327" y="213"/>
                    <a:pt x="285" y="268"/>
                  </a:cubicBezTo>
                  <a:cubicBezTo>
                    <a:pt x="270" y="287"/>
                    <a:pt x="231" y="325"/>
                    <a:pt x="170" y="325"/>
                  </a:cubicBezTo>
                  <a:lnTo>
                    <a:pt x="113" y="325"/>
                  </a:lnTo>
                  <a:cubicBezTo>
                    <a:pt x="106" y="325"/>
                    <a:pt x="105" y="325"/>
                    <a:pt x="102" y="324"/>
                  </a:cubicBezTo>
                  <a:cubicBezTo>
                    <a:pt x="97" y="324"/>
                    <a:pt x="96" y="323"/>
                    <a:pt x="96" y="319"/>
                  </a:cubicBezTo>
                  <a:cubicBezTo>
                    <a:pt x="96" y="318"/>
                    <a:pt x="96" y="317"/>
                    <a:pt x="98" y="308"/>
                  </a:cubicBez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225">
              <a:extLst>
                <a:ext uri="{FF2B5EF4-FFF2-40B4-BE49-F238E27FC236}">
                  <a16:creationId xmlns:a16="http://schemas.microsoft.com/office/drawing/2014/main" id="{36434950-E48A-4281-9FF9-59FBB2A6607C}"/>
                </a:ext>
              </a:extLst>
            </p:cNvPr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873750" y="4773613"/>
              <a:ext cx="87313" cy="120650"/>
            </a:xfrm>
            <a:custGeom>
              <a:avLst/>
              <a:gdLst>
                <a:gd name="T0" fmla="*/ 70 w 192"/>
                <a:gd name="T1" fmla="*/ 105 h 226"/>
                <a:gd name="T2" fmla="*/ 147 w 192"/>
                <a:gd name="T3" fmla="*/ 93 h 226"/>
                <a:gd name="T4" fmla="*/ 184 w 192"/>
                <a:gd name="T5" fmla="*/ 42 h 226"/>
                <a:gd name="T6" fmla="*/ 131 w 192"/>
                <a:gd name="T7" fmla="*/ 0 h 226"/>
                <a:gd name="T8" fmla="*/ 0 w 192"/>
                <a:gd name="T9" fmla="*/ 135 h 226"/>
                <a:gd name="T10" fmla="*/ 78 w 192"/>
                <a:gd name="T11" fmla="*/ 226 h 226"/>
                <a:gd name="T12" fmla="*/ 192 w 192"/>
                <a:gd name="T13" fmla="*/ 167 h 226"/>
                <a:gd name="T14" fmla="*/ 186 w 192"/>
                <a:gd name="T15" fmla="*/ 160 h 226"/>
                <a:gd name="T16" fmla="*/ 179 w 192"/>
                <a:gd name="T17" fmla="*/ 165 h 226"/>
                <a:gd name="T18" fmla="*/ 79 w 192"/>
                <a:gd name="T19" fmla="*/ 215 h 226"/>
                <a:gd name="T20" fmla="*/ 36 w 192"/>
                <a:gd name="T21" fmla="*/ 157 h 226"/>
                <a:gd name="T22" fmla="*/ 44 w 192"/>
                <a:gd name="T23" fmla="*/ 105 h 226"/>
                <a:gd name="T24" fmla="*/ 70 w 192"/>
                <a:gd name="T25" fmla="*/ 105 h 226"/>
                <a:gd name="T26" fmla="*/ 47 w 192"/>
                <a:gd name="T27" fmla="*/ 94 h 226"/>
                <a:gd name="T28" fmla="*/ 131 w 192"/>
                <a:gd name="T29" fmla="*/ 11 h 226"/>
                <a:gd name="T30" fmla="*/ 168 w 192"/>
                <a:gd name="T31" fmla="*/ 42 h 226"/>
                <a:gd name="T32" fmla="*/ 67 w 192"/>
                <a:gd name="T33" fmla="*/ 94 h 226"/>
                <a:gd name="T34" fmla="*/ 47 w 192"/>
                <a:gd name="T35" fmla="*/ 9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2" h="226">
                  <a:moveTo>
                    <a:pt x="70" y="105"/>
                  </a:moveTo>
                  <a:cubicBezTo>
                    <a:pt x="85" y="105"/>
                    <a:pt x="122" y="104"/>
                    <a:pt x="147" y="93"/>
                  </a:cubicBezTo>
                  <a:cubicBezTo>
                    <a:pt x="182" y="78"/>
                    <a:pt x="184" y="49"/>
                    <a:pt x="184" y="42"/>
                  </a:cubicBezTo>
                  <a:cubicBezTo>
                    <a:pt x="184" y="20"/>
                    <a:pt x="165" y="0"/>
                    <a:pt x="131" y="0"/>
                  </a:cubicBezTo>
                  <a:cubicBezTo>
                    <a:pt x="75" y="0"/>
                    <a:pt x="0" y="48"/>
                    <a:pt x="0" y="135"/>
                  </a:cubicBezTo>
                  <a:cubicBezTo>
                    <a:pt x="0" y="186"/>
                    <a:pt x="29" y="226"/>
                    <a:pt x="78" y="226"/>
                  </a:cubicBezTo>
                  <a:cubicBezTo>
                    <a:pt x="150" y="226"/>
                    <a:pt x="192" y="173"/>
                    <a:pt x="192" y="167"/>
                  </a:cubicBezTo>
                  <a:cubicBezTo>
                    <a:pt x="192" y="164"/>
                    <a:pt x="189" y="160"/>
                    <a:pt x="186" y="160"/>
                  </a:cubicBezTo>
                  <a:cubicBezTo>
                    <a:pt x="183" y="160"/>
                    <a:pt x="182" y="161"/>
                    <a:pt x="179" y="165"/>
                  </a:cubicBezTo>
                  <a:cubicBezTo>
                    <a:pt x="140" y="215"/>
                    <a:pt x="85" y="215"/>
                    <a:pt x="79" y="215"/>
                  </a:cubicBezTo>
                  <a:cubicBezTo>
                    <a:pt x="40" y="215"/>
                    <a:pt x="36" y="173"/>
                    <a:pt x="36" y="157"/>
                  </a:cubicBezTo>
                  <a:cubicBezTo>
                    <a:pt x="36" y="151"/>
                    <a:pt x="36" y="135"/>
                    <a:pt x="44" y="105"/>
                  </a:cubicBezTo>
                  <a:lnTo>
                    <a:pt x="70" y="105"/>
                  </a:lnTo>
                  <a:close/>
                  <a:moveTo>
                    <a:pt x="47" y="94"/>
                  </a:moveTo>
                  <a:cubicBezTo>
                    <a:pt x="66" y="18"/>
                    <a:pt x="118" y="11"/>
                    <a:pt x="131" y="11"/>
                  </a:cubicBezTo>
                  <a:cubicBezTo>
                    <a:pt x="154" y="11"/>
                    <a:pt x="168" y="25"/>
                    <a:pt x="168" y="42"/>
                  </a:cubicBezTo>
                  <a:cubicBezTo>
                    <a:pt x="168" y="94"/>
                    <a:pt x="88" y="94"/>
                    <a:pt x="67" y="94"/>
                  </a:cubicBezTo>
                  <a:lnTo>
                    <a:pt x="47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226">
              <a:extLst>
                <a:ext uri="{FF2B5EF4-FFF2-40B4-BE49-F238E27FC236}">
                  <a16:creationId xmlns:a16="http://schemas.microsoft.com/office/drawing/2014/main" id="{94333735-C8C7-4A58-A8AF-FE972374A6B7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5978525" y="4773613"/>
              <a:ext cx="87313" cy="120650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7 h 226"/>
                <a:gd name="T6" fmla="*/ 164 w 194"/>
                <a:gd name="T7" fmla="*/ 74 h 226"/>
                <a:gd name="T8" fmla="*/ 192 w 194"/>
                <a:gd name="T9" fmla="*/ 43 h 226"/>
                <a:gd name="T10" fmla="*/ 133 w 194"/>
                <a:gd name="T11" fmla="*/ 0 h 226"/>
                <a:gd name="T12" fmla="*/ 0 w 194"/>
                <a:gd name="T13" fmla="*/ 141 h 226"/>
                <a:gd name="T14" fmla="*/ 80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1 w 194"/>
                <a:gd name="T21" fmla="*/ 165 h 226"/>
                <a:gd name="T22" fmla="*/ 81 w 194"/>
                <a:gd name="T23" fmla="*/ 215 h 226"/>
                <a:gd name="T24" fmla="*/ 36 w 194"/>
                <a:gd name="T25" fmla="*/ 160 h 226"/>
                <a:gd name="T26" fmla="*/ 63 w 194"/>
                <a:gd name="T27" fmla="*/ 61 h 226"/>
                <a:gd name="T28" fmla="*/ 134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5"/>
                    <a:pt x="146" y="54"/>
                    <a:pt x="146" y="57"/>
                  </a:cubicBezTo>
                  <a:cubicBezTo>
                    <a:pt x="146" y="69"/>
                    <a:pt x="155" y="74"/>
                    <a:pt x="164" y="74"/>
                  </a:cubicBezTo>
                  <a:cubicBezTo>
                    <a:pt x="179" y="74"/>
                    <a:pt x="192" y="63"/>
                    <a:pt x="192" y="43"/>
                  </a:cubicBezTo>
                  <a:cubicBezTo>
                    <a:pt x="192" y="18"/>
                    <a:pt x="169" y="0"/>
                    <a:pt x="133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6"/>
                    <a:pt x="28" y="226"/>
                    <a:pt x="80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5" y="160"/>
                    <a:pt x="184" y="161"/>
                    <a:pt x="181" y="165"/>
                  </a:cubicBezTo>
                  <a:cubicBezTo>
                    <a:pt x="142" y="215"/>
                    <a:pt x="87" y="215"/>
                    <a:pt x="81" y="215"/>
                  </a:cubicBezTo>
                  <a:cubicBezTo>
                    <a:pt x="50" y="215"/>
                    <a:pt x="36" y="190"/>
                    <a:pt x="36" y="160"/>
                  </a:cubicBezTo>
                  <a:cubicBezTo>
                    <a:pt x="36" y="140"/>
                    <a:pt x="46" y="91"/>
                    <a:pt x="63" y="61"/>
                  </a:cubicBezTo>
                  <a:cubicBezTo>
                    <a:pt x="79" y="32"/>
                    <a:pt x="106" y="11"/>
                    <a:pt x="134" y="11"/>
                  </a:cubicBezTo>
                  <a:cubicBezTo>
                    <a:pt x="151" y="11"/>
                    <a:pt x="170" y="17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227">
              <a:extLst>
                <a:ext uri="{FF2B5EF4-FFF2-40B4-BE49-F238E27FC236}">
                  <a16:creationId xmlns:a16="http://schemas.microsoft.com/office/drawing/2014/main" id="{58AC2904-7EFF-4ED1-875E-C800C6862CF4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6075363" y="4773613"/>
              <a:ext cx="96838" cy="120650"/>
            </a:xfrm>
            <a:custGeom>
              <a:avLst/>
              <a:gdLst>
                <a:gd name="T0" fmla="*/ 214 w 214"/>
                <a:gd name="T1" fmla="*/ 84 h 226"/>
                <a:gd name="T2" fmla="*/ 134 w 214"/>
                <a:gd name="T3" fmla="*/ 0 h 226"/>
                <a:gd name="T4" fmla="*/ 0 w 214"/>
                <a:gd name="T5" fmla="*/ 141 h 226"/>
                <a:gd name="T6" fmla="*/ 80 w 214"/>
                <a:gd name="T7" fmla="*/ 226 h 226"/>
                <a:gd name="T8" fmla="*/ 214 w 214"/>
                <a:gd name="T9" fmla="*/ 84 h 226"/>
                <a:gd name="T10" fmla="*/ 81 w 214"/>
                <a:gd name="T11" fmla="*/ 215 h 226"/>
                <a:gd name="T12" fmla="*/ 37 w 214"/>
                <a:gd name="T13" fmla="*/ 160 h 226"/>
                <a:gd name="T14" fmla="*/ 66 w 214"/>
                <a:gd name="T15" fmla="*/ 57 h 226"/>
                <a:gd name="T16" fmla="*/ 133 w 214"/>
                <a:gd name="T17" fmla="*/ 11 h 226"/>
                <a:gd name="T18" fmla="*/ 177 w 214"/>
                <a:gd name="T19" fmla="*/ 65 h 226"/>
                <a:gd name="T20" fmla="*/ 148 w 214"/>
                <a:gd name="T21" fmla="*/ 169 h 226"/>
                <a:gd name="T22" fmla="*/ 81 w 214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26">
                  <a:moveTo>
                    <a:pt x="214" y="84"/>
                  </a:moveTo>
                  <a:cubicBezTo>
                    <a:pt x="214" y="32"/>
                    <a:pt x="179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91"/>
                    <a:pt x="34" y="226"/>
                    <a:pt x="80" y="226"/>
                  </a:cubicBezTo>
                  <a:cubicBezTo>
                    <a:pt x="146" y="226"/>
                    <a:pt x="214" y="157"/>
                    <a:pt x="214" y="84"/>
                  </a:cubicBezTo>
                  <a:close/>
                  <a:moveTo>
                    <a:pt x="81" y="215"/>
                  </a:moveTo>
                  <a:cubicBezTo>
                    <a:pt x="59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6" y="57"/>
                  </a:cubicBezTo>
                  <a:cubicBezTo>
                    <a:pt x="91" y="18"/>
                    <a:pt x="119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8" y="169"/>
                  </a:cubicBezTo>
                  <a:cubicBezTo>
                    <a:pt x="131" y="198"/>
                    <a:pt x="103" y="215"/>
                    <a:pt x="81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228">
              <a:extLst>
                <a:ext uri="{FF2B5EF4-FFF2-40B4-BE49-F238E27FC236}">
                  <a16:creationId xmlns:a16="http://schemas.microsoft.com/office/drawing/2014/main" id="{63A95FAE-4170-44F3-BF93-43CDD7C7ABE3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6183313" y="4773613"/>
              <a:ext cx="184150" cy="120650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2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6 w 408"/>
                <a:gd name="T13" fmla="*/ 96 h 226"/>
                <a:gd name="T14" fmla="*/ 93 w 408"/>
                <a:gd name="T15" fmla="*/ 71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7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2 h 226"/>
                <a:gd name="T28" fmla="*/ 178 w 408"/>
                <a:gd name="T29" fmla="*/ 226 h 226"/>
                <a:gd name="T30" fmla="*/ 200 w 408"/>
                <a:gd name="T31" fmla="*/ 197 h 226"/>
                <a:gd name="T32" fmla="*/ 230 w 408"/>
                <a:gd name="T33" fmla="*/ 77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7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8 h 226"/>
                <a:gd name="T54" fmla="*/ 341 w 408"/>
                <a:gd name="T55" fmla="*/ 163 h 226"/>
                <a:gd name="T56" fmla="*/ 371 w 408"/>
                <a:gd name="T57" fmla="*/ 53 h 226"/>
                <a:gd name="T58" fmla="*/ 314 w 408"/>
                <a:gd name="T59" fmla="*/ 0 h 226"/>
                <a:gd name="T60" fmla="*/ 233 w 408"/>
                <a:gd name="T61" fmla="*/ 48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3 h 226"/>
                <a:gd name="T68" fmla="*/ 52 w 408"/>
                <a:gd name="T69" fmla="*/ 0 h 226"/>
                <a:gd name="T70" fmla="*/ 15 w 408"/>
                <a:gd name="T71" fmla="*/ 28 h 226"/>
                <a:gd name="T72" fmla="*/ 0 w 408"/>
                <a:gd name="T73" fmla="*/ 76 h 226"/>
                <a:gd name="T74" fmla="*/ 6 w 408"/>
                <a:gd name="T75" fmla="*/ 81 h 226"/>
                <a:gd name="T76" fmla="*/ 14 w 408"/>
                <a:gd name="T77" fmla="*/ 70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5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7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6"/>
                  </a:cubicBezTo>
                  <a:cubicBezTo>
                    <a:pt x="88" y="88"/>
                    <a:pt x="92" y="73"/>
                    <a:pt x="93" y="71"/>
                  </a:cubicBezTo>
                  <a:cubicBezTo>
                    <a:pt x="100" y="56"/>
                    <a:pt x="127" y="11"/>
                    <a:pt x="174" y="11"/>
                  </a:cubicBezTo>
                  <a:cubicBezTo>
                    <a:pt x="197" y="11"/>
                    <a:pt x="201" y="29"/>
                    <a:pt x="201" y="46"/>
                  </a:cubicBezTo>
                  <a:cubicBezTo>
                    <a:pt x="201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2"/>
                  </a:cubicBezTo>
                  <a:cubicBezTo>
                    <a:pt x="163" y="221"/>
                    <a:pt x="170" y="226"/>
                    <a:pt x="178" y="226"/>
                  </a:cubicBezTo>
                  <a:cubicBezTo>
                    <a:pt x="193" y="226"/>
                    <a:pt x="196" y="213"/>
                    <a:pt x="200" y="197"/>
                  </a:cubicBezTo>
                  <a:cubicBezTo>
                    <a:pt x="207" y="169"/>
                    <a:pt x="226" y="96"/>
                    <a:pt x="230" y="77"/>
                  </a:cubicBezTo>
                  <a:cubicBezTo>
                    <a:pt x="232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4"/>
                    <a:pt x="318" y="131"/>
                    <a:pt x="308" y="157"/>
                  </a:cubicBezTo>
                  <a:cubicBezTo>
                    <a:pt x="304" y="169"/>
                    <a:pt x="302" y="175"/>
                    <a:pt x="302" y="185"/>
                  </a:cubicBezTo>
                  <a:cubicBezTo>
                    <a:pt x="302" y="208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5"/>
                    <a:pt x="395" y="153"/>
                  </a:cubicBezTo>
                  <a:cubicBezTo>
                    <a:pt x="387" y="179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8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1"/>
                    <a:pt x="371" y="53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6" y="0"/>
                    <a:pt x="251" y="22"/>
                    <a:pt x="233" y="48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2"/>
                    <a:pt x="188" y="0"/>
                    <a:pt x="176" y="0"/>
                  </a:cubicBezTo>
                  <a:cubicBezTo>
                    <a:pt x="131" y="0"/>
                    <a:pt x="106" y="32"/>
                    <a:pt x="98" y="43"/>
                  </a:cubicBezTo>
                  <a:cubicBezTo>
                    <a:pt x="95" y="15"/>
                    <a:pt x="74" y="0"/>
                    <a:pt x="52" y="0"/>
                  </a:cubicBezTo>
                  <a:cubicBezTo>
                    <a:pt x="29" y="0"/>
                    <a:pt x="20" y="19"/>
                    <a:pt x="15" y="28"/>
                  </a:cubicBezTo>
                  <a:cubicBezTo>
                    <a:pt x="6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1" y="81"/>
                    <a:pt x="14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8" y="11"/>
                    <a:pt x="66" y="15"/>
                    <a:pt x="66" y="34"/>
                  </a:cubicBezTo>
                  <a:cubicBezTo>
                    <a:pt x="66" y="44"/>
                    <a:pt x="64" y="50"/>
                    <a:pt x="58" y="75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229">
              <a:extLst>
                <a:ext uri="{FF2B5EF4-FFF2-40B4-BE49-F238E27FC236}">
                  <a16:creationId xmlns:a16="http://schemas.microsoft.com/office/drawing/2014/main" id="{74DF3C63-FF18-4632-A45C-4105ABEB2A30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6397625" y="4691063"/>
              <a:ext cx="52388" cy="266700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1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5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230">
              <a:extLst>
                <a:ext uri="{FF2B5EF4-FFF2-40B4-BE49-F238E27FC236}">
                  <a16:creationId xmlns:a16="http://schemas.microsoft.com/office/drawing/2014/main" id="{9EB929CC-2449-479B-A847-F5D1F2AAA1E9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6472238" y="4773613"/>
              <a:ext cx="87313" cy="120650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7 h 226"/>
                <a:gd name="T6" fmla="*/ 164 w 194"/>
                <a:gd name="T7" fmla="*/ 74 h 226"/>
                <a:gd name="T8" fmla="*/ 192 w 194"/>
                <a:gd name="T9" fmla="*/ 43 h 226"/>
                <a:gd name="T10" fmla="*/ 133 w 194"/>
                <a:gd name="T11" fmla="*/ 0 h 226"/>
                <a:gd name="T12" fmla="*/ 0 w 194"/>
                <a:gd name="T13" fmla="*/ 141 h 226"/>
                <a:gd name="T14" fmla="*/ 80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1 w 194"/>
                <a:gd name="T21" fmla="*/ 165 h 226"/>
                <a:gd name="T22" fmla="*/ 81 w 194"/>
                <a:gd name="T23" fmla="*/ 215 h 226"/>
                <a:gd name="T24" fmla="*/ 37 w 194"/>
                <a:gd name="T25" fmla="*/ 160 h 226"/>
                <a:gd name="T26" fmla="*/ 63 w 194"/>
                <a:gd name="T27" fmla="*/ 61 h 226"/>
                <a:gd name="T28" fmla="*/ 134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5"/>
                    <a:pt x="146" y="54"/>
                    <a:pt x="146" y="57"/>
                  </a:cubicBezTo>
                  <a:cubicBezTo>
                    <a:pt x="146" y="69"/>
                    <a:pt x="155" y="74"/>
                    <a:pt x="164" y="74"/>
                  </a:cubicBezTo>
                  <a:cubicBezTo>
                    <a:pt x="179" y="74"/>
                    <a:pt x="192" y="63"/>
                    <a:pt x="192" y="43"/>
                  </a:cubicBezTo>
                  <a:cubicBezTo>
                    <a:pt x="192" y="18"/>
                    <a:pt x="169" y="0"/>
                    <a:pt x="133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6"/>
                    <a:pt x="29" y="226"/>
                    <a:pt x="80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5" y="160"/>
                    <a:pt x="184" y="161"/>
                    <a:pt x="181" y="165"/>
                  </a:cubicBezTo>
                  <a:cubicBezTo>
                    <a:pt x="142" y="215"/>
                    <a:pt x="87" y="215"/>
                    <a:pt x="81" y="215"/>
                  </a:cubicBezTo>
                  <a:cubicBezTo>
                    <a:pt x="50" y="215"/>
                    <a:pt x="37" y="190"/>
                    <a:pt x="37" y="160"/>
                  </a:cubicBezTo>
                  <a:cubicBezTo>
                    <a:pt x="37" y="140"/>
                    <a:pt x="47" y="91"/>
                    <a:pt x="63" y="61"/>
                  </a:cubicBezTo>
                  <a:cubicBezTo>
                    <a:pt x="79" y="32"/>
                    <a:pt x="106" y="11"/>
                    <a:pt x="134" y="11"/>
                  </a:cubicBezTo>
                  <a:cubicBezTo>
                    <a:pt x="151" y="11"/>
                    <a:pt x="170" y="17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231">
              <a:extLst>
                <a:ext uri="{FF2B5EF4-FFF2-40B4-BE49-F238E27FC236}">
                  <a16:creationId xmlns:a16="http://schemas.microsoft.com/office/drawing/2014/main" id="{B581975B-684B-4DC2-B638-FF66969055ED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6570663" y="4806951"/>
              <a:ext cx="69850" cy="123825"/>
            </a:xfrm>
            <a:custGeom>
              <a:avLst/>
              <a:gdLst>
                <a:gd name="T0" fmla="*/ 154 w 154"/>
                <a:gd name="T1" fmla="*/ 168 h 232"/>
                <a:gd name="T2" fmla="*/ 142 w 154"/>
                <a:gd name="T3" fmla="*/ 168 h 232"/>
                <a:gd name="T4" fmla="*/ 133 w 154"/>
                <a:gd name="T5" fmla="*/ 200 h 232"/>
                <a:gd name="T6" fmla="*/ 99 w 154"/>
                <a:gd name="T7" fmla="*/ 202 h 232"/>
                <a:gd name="T8" fmla="*/ 34 w 154"/>
                <a:gd name="T9" fmla="*/ 202 h 232"/>
                <a:gd name="T10" fmla="*/ 104 w 154"/>
                <a:gd name="T11" fmla="*/ 144 h 232"/>
                <a:gd name="T12" fmla="*/ 154 w 154"/>
                <a:gd name="T13" fmla="*/ 68 h 232"/>
                <a:gd name="T14" fmla="*/ 72 w 154"/>
                <a:gd name="T15" fmla="*/ 0 h 232"/>
                <a:gd name="T16" fmla="*/ 0 w 154"/>
                <a:gd name="T17" fmla="*/ 63 h 232"/>
                <a:gd name="T18" fmla="*/ 18 w 154"/>
                <a:gd name="T19" fmla="*/ 82 h 232"/>
                <a:gd name="T20" fmla="*/ 37 w 154"/>
                <a:gd name="T21" fmla="*/ 64 h 232"/>
                <a:gd name="T22" fmla="*/ 16 w 154"/>
                <a:gd name="T23" fmla="*/ 45 h 232"/>
                <a:gd name="T24" fmla="*/ 67 w 154"/>
                <a:gd name="T25" fmla="*/ 13 h 232"/>
                <a:gd name="T26" fmla="*/ 120 w 154"/>
                <a:gd name="T27" fmla="*/ 68 h 232"/>
                <a:gd name="T28" fmla="*/ 87 w 154"/>
                <a:gd name="T29" fmla="*/ 135 h 232"/>
                <a:gd name="T30" fmla="*/ 3 w 154"/>
                <a:gd name="T31" fmla="*/ 218 h 232"/>
                <a:gd name="T32" fmla="*/ 0 w 154"/>
                <a:gd name="T33" fmla="*/ 232 h 232"/>
                <a:gd name="T34" fmla="*/ 143 w 154"/>
                <a:gd name="T35" fmla="*/ 232 h 232"/>
                <a:gd name="T36" fmla="*/ 154 w 154"/>
                <a:gd name="T37" fmla="*/ 168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4" h="232">
                  <a:moveTo>
                    <a:pt x="154" y="168"/>
                  </a:moveTo>
                  <a:lnTo>
                    <a:pt x="142" y="168"/>
                  </a:lnTo>
                  <a:cubicBezTo>
                    <a:pt x="141" y="176"/>
                    <a:pt x="138" y="197"/>
                    <a:pt x="133" y="200"/>
                  </a:cubicBezTo>
                  <a:cubicBezTo>
                    <a:pt x="130" y="202"/>
                    <a:pt x="103" y="202"/>
                    <a:pt x="99" y="202"/>
                  </a:cubicBezTo>
                  <a:lnTo>
                    <a:pt x="34" y="202"/>
                  </a:lnTo>
                  <a:cubicBezTo>
                    <a:pt x="71" y="170"/>
                    <a:pt x="83" y="160"/>
                    <a:pt x="104" y="144"/>
                  </a:cubicBezTo>
                  <a:cubicBezTo>
                    <a:pt x="130" y="123"/>
                    <a:pt x="154" y="101"/>
                    <a:pt x="154" y="68"/>
                  </a:cubicBezTo>
                  <a:cubicBezTo>
                    <a:pt x="154" y="26"/>
                    <a:pt x="117" y="0"/>
                    <a:pt x="72" y="0"/>
                  </a:cubicBezTo>
                  <a:cubicBezTo>
                    <a:pt x="29" y="0"/>
                    <a:pt x="0" y="31"/>
                    <a:pt x="0" y="63"/>
                  </a:cubicBezTo>
                  <a:cubicBezTo>
                    <a:pt x="0" y="80"/>
                    <a:pt x="15" y="82"/>
                    <a:pt x="18" y="82"/>
                  </a:cubicBezTo>
                  <a:cubicBezTo>
                    <a:pt x="27" y="82"/>
                    <a:pt x="37" y="76"/>
                    <a:pt x="37" y="64"/>
                  </a:cubicBezTo>
                  <a:cubicBezTo>
                    <a:pt x="37" y="57"/>
                    <a:pt x="34" y="45"/>
                    <a:pt x="16" y="45"/>
                  </a:cubicBezTo>
                  <a:cubicBezTo>
                    <a:pt x="27" y="20"/>
                    <a:pt x="51" y="13"/>
                    <a:pt x="67" y="13"/>
                  </a:cubicBezTo>
                  <a:cubicBezTo>
                    <a:pt x="102" y="13"/>
                    <a:pt x="120" y="40"/>
                    <a:pt x="120" y="68"/>
                  </a:cubicBezTo>
                  <a:cubicBezTo>
                    <a:pt x="120" y="99"/>
                    <a:pt x="99" y="123"/>
                    <a:pt x="87" y="135"/>
                  </a:cubicBezTo>
                  <a:lnTo>
                    <a:pt x="3" y="218"/>
                  </a:lnTo>
                  <a:cubicBezTo>
                    <a:pt x="0" y="221"/>
                    <a:pt x="0" y="222"/>
                    <a:pt x="0" y="232"/>
                  </a:cubicBezTo>
                  <a:lnTo>
                    <a:pt x="143" y="232"/>
                  </a:lnTo>
                  <a:lnTo>
                    <a:pt x="154" y="16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232">
              <a:extLst>
                <a:ext uri="{FF2B5EF4-FFF2-40B4-BE49-F238E27FC236}">
                  <a16:creationId xmlns:a16="http://schemas.microsoft.com/office/drawing/2014/main" id="{C8FACE6A-DBC3-4C2A-9201-8332AF9DA999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6675438" y="4691063"/>
              <a:ext cx="52388" cy="266700"/>
            </a:xfrm>
            <a:custGeom>
              <a:avLst/>
              <a:gdLst>
                <a:gd name="T0" fmla="*/ 115 w 115"/>
                <a:gd name="T1" fmla="*/ 249 h 499"/>
                <a:gd name="T2" fmla="*/ 83 w 115"/>
                <a:gd name="T3" fmla="*/ 94 h 499"/>
                <a:gd name="T4" fmla="*/ 5 w 115"/>
                <a:gd name="T5" fmla="*/ 0 h 499"/>
                <a:gd name="T6" fmla="*/ 0 w 115"/>
                <a:gd name="T7" fmla="*/ 5 h 499"/>
                <a:gd name="T8" fmla="*/ 9 w 115"/>
                <a:gd name="T9" fmla="*/ 17 h 499"/>
                <a:gd name="T10" fmla="*/ 86 w 115"/>
                <a:gd name="T11" fmla="*/ 249 h 499"/>
                <a:gd name="T12" fmla="*/ 6 w 115"/>
                <a:gd name="T13" fmla="*/ 485 h 499"/>
                <a:gd name="T14" fmla="*/ 0 w 115"/>
                <a:gd name="T15" fmla="*/ 494 h 499"/>
                <a:gd name="T16" fmla="*/ 5 w 115"/>
                <a:gd name="T17" fmla="*/ 499 h 499"/>
                <a:gd name="T18" fmla="*/ 84 w 115"/>
                <a:gd name="T19" fmla="*/ 401 h 499"/>
                <a:gd name="T20" fmla="*/ 115 w 115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9">
                  <a:moveTo>
                    <a:pt x="115" y="249"/>
                  </a:moveTo>
                  <a:cubicBezTo>
                    <a:pt x="115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09" y="347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233">
              <a:extLst>
                <a:ext uri="{FF2B5EF4-FFF2-40B4-BE49-F238E27FC236}">
                  <a16:creationId xmlns:a16="http://schemas.microsoft.com/office/drawing/2014/main" id="{4140ADF1-0490-4F09-81E6-9B03590BA1D0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6769100" y="4862513"/>
              <a:ext cx="26988" cy="7937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Oval 234">
              <a:extLst>
                <a:ext uri="{FF2B5EF4-FFF2-40B4-BE49-F238E27FC236}">
                  <a16:creationId xmlns:a16="http://schemas.microsoft.com/office/drawing/2014/main" id="{2650B72B-A197-4997-99E7-115EEC59DAD3}"/>
                </a:ext>
              </a:extLst>
            </p:cNvPr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983413" y="4810126"/>
              <a:ext cx="23813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Oval 235">
              <a:extLst>
                <a:ext uri="{FF2B5EF4-FFF2-40B4-BE49-F238E27FC236}">
                  <a16:creationId xmlns:a16="http://schemas.microsoft.com/office/drawing/2014/main" id="{D9CFC240-CC32-421F-9E07-76F613A1F289}"/>
                </a:ext>
              </a:extLst>
            </p:cNvPr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083425" y="4810126"/>
              <a:ext cx="23813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Oval 236">
              <a:extLst>
                <a:ext uri="{FF2B5EF4-FFF2-40B4-BE49-F238E27FC236}">
                  <a16:creationId xmlns:a16="http://schemas.microsoft.com/office/drawing/2014/main" id="{9229F56E-4A86-476A-97B0-764800F837EE}"/>
                </a:ext>
              </a:extLst>
            </p:cNvPr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7183438" y="4810126"/>
              <a:ext cx="23813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237">
              <a:extLst>
                <a:ext uri="{FF2B5EF4-FFF2-40B4-BE49-F238E27FC236}">
                  <a16:creationId xmlns:a16="http://schemas.microsoft.com/office/drawing/2014/main" id="{48EC6FC4-C494-4D9C-AB97-CEB5EB28AC91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7321550" y="4862513"/>
              <a:ext cx="26988" cy="79375"/>
            </a:xfrm>
            <a:custGeom>
              <a:avLst/>
              <a:gdLst>
                <a:gd name="T0" fmla="*/ 58 w 58"/>
                <a:gd name="T1" fmla="*/ 53 h 149"/>
                <a:gd name="T2" fmla="*/ 26 w 58"/>
                <a:gd name="T3" fmla="*/ 0 h 149"/>
                <a:gd name="T4" fmla="*/ 0 w 58"/>
                <a:gd name="T5" fmla="*/ 27 h 149"/>
                <a:gd name="T6" fmla="*/ 26 w 58"/>
                <a:gd name="T7" fmla="*/ 53 h 149"/>
                <a:gd name="T8" fmla="*/ 44 w 58"/>
                <a:gd name="T9" fmla="*/ 47 h 149"/>
                <a:gd name="T10" fmla="*/ 46 w 58"/>
                <a:gd name="T11" fmla="*/ 45 h 149"/>
                <a:gd name="T12" fmla="*/ 47 w 58"/>
                <a:gd name="T13" fmla="*/ 53 h 149"/>
                <a:gd name="T14" fmla="*/ 13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3"/>
                  </a:moveTo>
                  <a:cubicBezTo>
                    <a:pt x="58" y="20"/>
                    <a:pt x="46" y="0"/>
                    <a:pt x="26" y="0"/>
                  </a:cubicBezTo>
                  <a:cubicBezTo>
                    <a:pt x="10" y="0"/>
                    <a:pt x="0" y="13"/>
                    <a:pt x="0" y="27"/>
                  </a:cubicBezTo>
                  <a:cubicBezTo>
                    <a:pt x="0" y="40"/>
                    <a:pt x="10" y="53"/>
                    <a:pt x="26" y="53"/>
                  </a:cubicBezTo>
                  <a:cubicBezTo>
                    <a:pt x="32" y="53"/>
                    <a:pt x="39" y="51"/>
                    <a:pt x="44" y="47"/>
                  </a:cubicBezTo>
                  <a:cubicBezTo>
                    <a:pt x="45" y="46"/>
                    <a:pt x="46" y="45"/>
                    <a:pt x="46" y="45"/>
                  </a:cubicBezTo>
                  <a:cubicBezTo>
                    <a:pt x="47" y="45"/>
                    <a:pt x="47" y="46"/>
                    <a:pt x="47" y="53"/>
                  </a:cubicBezTo>
                  <a:cubicBezTo>
                    <a:pt x="47" y="89"/>
                    <a:pt x="30" y="119"/>
                    <a:pt x="13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0" y="149"/>
                    <a:pt x="13" y="149"/>
                  </a:cubicBezTo>
                  <a:cubicBezTo>
                    <a:pt x="18" y="149"/>
                    <a:pt x="58" y="111"/>
                    <a:pt x="58" y="5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238">
              <a:extLst>
                <a:ext uri="{FF2B5EF4-FFF2-40B4-BE49-F238E27FC236}">
                  <a16:creationId xmlns:a16="http://schemas.microsoft.com/office/drawing/2014/main" id="{5AA2B851-2BBD-408E-BF92-37D13007AF37}"/>
                </a:ext>
              </a:extLst>
            </p:cNvPr>
            <p:cNvSpPr>
              <a:spLocks noEditPoints="1"/>
            </p:cNvSpPr>
            <p:nvPr>
              <p:custDataLst>
                <p:tags r:id="rId28"/>
              </p:custDataLst>
            </p:nvPr>
          </p:nvSpPr>
          <p:spPr bwMode="auto">
            <a:xfrm>
              <a:off x="7486650" y="4708526"/>
              <a:ext cx="173038" cy="182563"/>
            </a:xfrm>
            <a:custGeom>
              <a:avLst/>
              <a:gdLst>
                <a:gd name="T0" fmla="*/ 59 w 381"/>
                <a:gd name="T1" fmla="*/ 301 h 340"/>
                <a:gd name="T2" fmla="*/ 14 w 381"/>
                <a:gd name="T3" fmla="*/ 325 h 340"/>
                <a:gd name="T4" fmla="*/ 0 w 381"/>
                <a:gd name="T5" fmla="*/ 334 h 340"/>
                <a:gd name="T6" fmla="*/ 14 w 381"/>
                <a:gd name="T7" fmla="*/ 340 h 340"/>
                <a:gd name="T8" fmla="*/ 179 w 381"/>
                <a:gd name="T9" fmla="*/ 340 h 340"/>
                <a:gd name="T10" fmla="*/ 381 w 381"/>
                <a:gd name="T11" fmla="*/ 126 h 340"/>
                <a:gd name="T12" fmla="*/ 264 w 381"/>
                <a:gd name="T13" fmla="*/ 0 h 340"/>
                <a:gd name="T14" fmla="*/ 96 w 381"/>
                <a:gd name="T15" fmla="*/ 0 h 340"/>
                <a:gd name="T16" fmla="*/ 81 w 381"/>
                <a:gd name="T17" fmla="*/ 9 h 340"/>
                <a:gd name="T18" fmla="*/ 96 w 381"/>
                <a:gd name="T19" fmla="*/ 15 h 340"/>
                <a:gd name="T20" fmla="*/ 117 w 381"/>
                <a:gd name="T21" fmla="*/ 16 h 340"/>
                <a:gd name="T22" fmla="*/ 128 w 381"/>
                <a:gd name="T23" fmla="*/ 24 h 340"/>
                <a:gd name="T24" fmla="*/ 126 w 381"/>
                <a:gd name="T25" fmla="*/ 33 h 340"/>
                <a:gd name="T26" fmla="*/ 59 w 381"/>
                <a:gd name="T27" fmla="*/ 301 h 340"/>
                <a:gd name="T28" fmla="*/ 167 w 381"/>
                <a:gd name="T29" fmla="*/ 34 h 340"/>
                <a:gd name="T30" fmla="*/ 194 w 381"/>
                <a:gd name="T31" fmla="*/ 15 h 340"/>
                <a:gd name="T32" fmla="*/ 247 w 381"/>
                <a:gd name="T33" fmla="*/ 15 h 340"/>
                <a:gd name="T34" fmla="*/ 338 w 381"/>
                <a:gd name="T35" fmla="*/ 107 h 340"/>
                <a:gd name="T36" fmla="*/ 285 w 381"/>
                <a:gd name="T37" fmla="*/ 268 h 340"/>
                <a:gd name="T38" fmla="*/ 170 w 381"/>
                <a:gd name="T39" fmla="*/ 325 h 340"/>
                <a:gd name="T40" fmla="*/ 114 w 381"/>
                <a:gd name="T41" fmla="*/ 325 h 340"/>
                <a:gd name="T42" fmla="*/ 103 w 381"/>
                <a:gd name="T43" fmla="*/ 324 h 340"/>
                <a:gd name="T44" fmla="*/ 96 w 381"/>
                <a:gd name="T45" fmla="*/ 319 h 340"/>
                <a:gd name="T46" fmla="*/ 99 w 381"/>
                <a:gd name="T47" fmla="*/ 308 h 340"/>
                <a:gd name="T48" fmla="*/ 167 w 381"/>
                <a:gd name="T49" fmla="*/ 34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1" h="340">
                  <a:moveTo>
                    <a:pt x="59" y="301"/>
                  </a:moveTo>
                  <a:cubicBezTo>
                    <a:pt x="54" y="321"/>
                    <a:pt x="53" y="325"/>
                    <a:pt x="14" y="325"/>
                  </a:cubicBezTo>
                  <a:cubicBezTo>
                    <a:pt x="6" y="325"/>
                    <a:pt x="0" y="325"/>
                    <a:pt x="0" y="334"/>
                  </a:cubicBezTo>
                  <a:cubicBezTo>
                    <a:pt x="0" y="340"/>
                    <a:pt x="5" y="340"/>
                    <a:pt x="14" y="340"/>
                  </a:cubicBezTo>
                  <a:lnTo>
                    <a:pt x="179" y="340"/>
                  </a:lnTo>
                  <a:cubicBezTo>
                    <a:pt x="283" y="340"/>
                    <a:pt x="381" y="235"/>
                    <a:pt x="381" y="126"/>
                  </a:cubicBezTo>
                  <a:cubicBezTo>
                    <a:pt x="381" y="55"/>
                    <a:pt x="339" y="0"/>
                    <a:pt x="264" y="0"/>
                  </a:cubicBezTo>
                  <a:lnTo>
                    <a:pt x="96" y="0"/>
                  </a:lnTo>
                  <a:cubicBezTo>
                    <a:pt x="87" y="0"/>
                    <a:pt x="81" y="0"/>
                    <a:pt x="81" y="9"/>
                  </a:cubicBezTo>
                  <a:cubicBezTo>
                    <a:pt x="81" y="15"/>
                    <a:pt x="86" y="15"/>
                    <a:pt x="96" y="15"/>
                  </a:cubicBezTo>
                  <a:cubicBezTo>
                    <a:pt x="102" y="15"/>
                    <a:pt x="111" y="15"/>
                    <a:pt x="117" y="16"/>
                  </a:cubicBezTo>
                  <a:cubicBezTo>
                    <a:pt x="125" y="17"/>
                    <a:pt x="128" y="18"/>
                    <a:pt x="128" y="24"/>
                  </a:cubicBezTo>
                  <a:cubicBezTo>
                    <a:pt x="128" y="26"/>
                    <a:pt x="128" y="27"/>
                    <a:pt x="126" y="33"/>
                  </a:cubicBezTo>
                  <a:lnTo>
                    <a:pt x="59" y="301"/>
                  </a:lnTo>
                  <a:close/>
                  <a:moveTo>
                    <a:pt x="167" y="34"/>
                  </a:moveTo>
                  <a:cubicBezTo>
                    <a:pt x="172" y="16"/>
                    <a:pt x="173" y="15"/>
                    <a:pt x="194" y="15"/>
                  </a:cubicBezTo>
                  <a:lnTo>
                    <a:pt x="247" y="15"/>
                  </a:lnTo>
                  <a:cubicBezTo>
                    <a:pt x="296" y="15"/>
                    <a:pt x="338" y="41"/>
                    <a:pt x="338" y="107"/>
                  </a:cubicBezTo>
                  <a:cubicBezTo>
                    <a:pt x="338" y="132"/>
                    <a:pt x="328" y="213"/>
                    <a:pt x="285" y="268"/>
                  </a:cubicBezTo>
                  <a:cubicBezTo>
                    <a:pt x="271" y="287"/>
                    <a:pt x="232" y="325"/>
                    <a:pt x="170" y="325"/>
                  </a:cubicBezTo>
                  <a:lnTo>
                    <a:pt x="114" y="325"/>
                  </a:lnTo>
                  <a:cubicBezTo>
                    <a:pt x="107" y="325"/>
                    <a:pt x="106" y="325"/>
                    <a:pt x="103" y="324"/>
                  </a:cubicBezTo>
                  <a:cubicBezTo>
                    <a:pt x="98" y="324"/>
                    <a:pt x="96" y="323"/>
                    <a:pt x="96" y="319"/>
                  </a:cubicBezTo>
                  <a:cubicBezTo>
                    <a:pt x="96" y="318"/>
                    <a:pt x="96" y="317"/>
                    <a:pt x="99" y="308"/>
                  </a:cubicBezTo>
                  <a:lnTo>
                    <a:pt x="167" y="3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239">
              <a:extLst>
                <a:ext uri="{FF2B5EF4-FFF2-40B4-BE49-F238E27FC236}">
                  <a16:creationId xmlns:a16="http://schemas.microsoft.com/office/drawing/2014/main" id="{6523002D-2025-4D71-BE4F-B6FFC21D9098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7681913" y="4773613"/>
              <a:ext cx="87313" cy="120650"/>
            </a:xfrm>
            <a:custGeom>
              <a:avLst/>
              <a:gdLst>
                <a:gd name="T0" fmla="*/ 70 w 191"/>
                <a:gd name="T1" fmla="*/ 105 h 226"/>
                <a:gd name="T2" fmla="*/ 146 w 191"/>
                <a:gd name="T3" fmla="*/ 93 h 226"/>
                <a:gd name="T4" fmla="*/ 184 w 191"/>
                <a:gd name="T5" fmla="*/ 42 h 226"/>
                <a:gd name="T6" fmla="*/ 130 w 191"/>
                <a:gd name="T7" fmla="*/ 0 h 226"/>
                <a:gd name="T8" fmla="*/ 0 w 191"/>
                <a:gd name="T9" fmla="*/ 135 h 226"/>
                <a:gd name="T10" fmla="*/ 78 w 191"/>
                <a:gd name="T11" fmla="*/ 226 h 226"/>
                <a:gd name="T12" fmla="*/ 191 w 191"/>
                <a:gd name="T13" fmla="*/ 167 h 226"/>
                <a:gd name="T14" fmla="*/ 185 w 191"/>
                <a:gd name="T15" fmla="*/ 160 h 226"/>
                <a:gd name="T16" fmla="*/ 179 w 191"/>
                <a:gd name="T17" fmla="*/ 165 h 226"/>
                <a:gd name="T18" fmla="*/ 79 w 191"/>
                <a:gd name="T19" fmla="*/ 215 h 226"/>
                <a:gd name="T20" fmla="*/ 36 w 191"/>
                <a:gd name="T21" fmla="*/ 157 h 226"/>
                <a:gd name="T22" fmla="*/ 44 w 191"/>
                <a:gd name="T23" fmla="*/ 105 h 226"/>
                <a:gd name="T24" fmla="*/ 70 w 191"/>
                <a:gd name="T25" fmla="*/ 105 h 226"/>
                <a:gd name="T26" fmla="*/ 46 w 191"/>
                <a:gd name="T27" fmla="*/ 94 h 226"/>
                <a:gd name="T28" fmla="*/ 130 w 191"/>
                <a:gd name="T29" fmla="*/ 11 h 226"/>
                <a:gd name="T30" fmla="*/ 167 w 191"/>
                <a:gd name="T31" fmla="*/ 42 h 226"/>
                <a:gd name="T32" fmla="*/ 67 w 191"/>
                <a:gd name="T33" fmla="*/ 94 h 226"/>
                <a:gd name="T34" fmla="*/ 46 w 191"/>
                <a:gd name="T35" fmla="*/ 9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1" h="226">
                  <a:moveTo>
                    <a:pt x="70" y="105"/>
                  </a:moveTo>
                  <a:cubicBezTo>
                    <a:pt x="84" y="105"/>
                    <a:pt x="121" y="104"/>
                    <a:pt x="146" y="93"/>
                  </a:cubicBezTo>
                  <a:cubicBezTo>
                    <a:pt x="181" y="78"/>
                    <a:pt x="184" y="49"/>
                    <a:pt x="184" y="42"/>
                  </a:cubicBezTo>
                  <a:cubicBezTo>
                    <a:pt x="184" y="20"/>
                    <a:pt x="165" y="0"/>
                    <a:pt x="130" y="0"/>
                  </a:cubicBezTo>
                  <a:cubicBezTo>
                    <a:pt x="75" y="0"/>
                    <a:pt x="0" y="48"/>
                    <a:pt x="0" y="135"/>
                  </a:cubicBezTo>
                  <a:cubicBezTo>
                    <a:pt x="0" y="186"/>
                    <a:pt x="29" y="226"/>
                    <a:pt x="78" y="226"/>
                  </a:cubicBezTo>
                  <a:cubicBezTo>
                    <a:pt x="149" y="226"/>
                    <a:pt x="191" y="173"/>
                    <a:pt x="191" y="167"/>
                  </a:cubicBezTo>
                  <a:cubicBezTo>
                    <a:pt x="191" y="164"/>
                    <a:pt x="188" y="160"/>
                    <a:pt x="185" y="160"/>
                  </a:cubicBezTo>
                  <a:cubicBezTo>
                    <a:pt x="183" y="160"/>
                    <a:pt x="182" y="161"/>
                    <a:pt x="179" y="165"/>
                  </a:cubicBezTo>
                  <a:cubicBezTo>
                    <a:pt x="139" y="215"/>
                    <a:pt x="85" y="215"/>
                    <a:pt x="79" y="215"/>
                  </a:cubicBezTo>
                  <a:cubicBezTo>
                    <a:pt x="40" y="215"/>
                    <a:pt x="36" y="173"/>
                    <a:pt x="36" y="157"/>
                  </a:cubicBezTo>
                  <a:cubicBezTo>
                    <a:pt x="36" y="151"/>
                    <a:pt x="36" y="135"/>
                    <a:pt x="44" y="105"/>
                  </a:cubicBezTo>
                  <a:lnTo>
                    <a:pt x="70" y="105"/>
                  </a:lnTo>
                  <a:close/>
                  <a:moveTo>
                    <a:pt x="46" y="94"/>
                  </a:moveTo>
                  <a:cubicBezTo>
                    <a:pt x="66" y="18"/>
                    <a:pt x="117" y="11"/>
                    <a:pt x="130" y="11"/>
                  </a:cubicBezTo>
                  <a:cubicBezTo>
                    <a:pt x="154" y="11"/>
                    <a:pt x="167" y="25"/>
                    <a:pt x="167" y="42"/>
                  </a:cubicBezTo>
                  <a:cubicBezTo>
                    <a:pt x="167" y="94"/>
                    <a:pt x="87" y="94"/>
                    <a:pt x="67" y="94"/>
                  </a:cubicBezTo>
                  <a:lnTo>
                    <a:pt x="46" y="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240">
              <a:extLst>
                <a:ext uri="{FF2B5EF4-FFF2-40B4-BE49-F238E27FC236}">
                  <a16:creationId xmlns:a16="http://schemas.microsoft.com/office/drawing/2014/main" id="{DE247877-9FFF-4587-888C-AB543F0676C5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7786688" y="4773613"/>
              <a:ext cx="87313" cy="120650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7 h 226"/>
                <a:gd name="T6" fmla="*/ 165 w 194"/>
                <a:gd name="T7" fmla="*/ 74 h 226"/>
                <a:gd name="T8" fmla="*/ 192 w 194"/>
                <a:gd name="T9" fmla="*/ 43 h 226"/>
                <a:gd name="T10" fmla="*/ 134 w 194"/>
                <a:gd name="T11" fmla="*/ 0 h 226"/>
                <a:gd name="T12" fmla="*/ 0 w 194"/>
                <a:gd name="T13" fmla="*/ 141 h 226"/>
                <a:gd name="T14" fmla="*/ 81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2 w 194"/>
                <a:gd name="T21" fmla="*/ 165 h 226"/>
                <a:gd name="T22" fmla="*/ 82 w 194"/>
                <a:gd name="T23" fmla="*/ 215 h 226"/>
                <a:gd name="T24" fmla="*/ 37 w 194"/>
                <a:gd name="T25" fmla="*/ 160 h 226"/>
                <a:gd name="T26" fmla="*/ 64 w 194"/>
                <a:gd name="T27" fmla="*/ 61 h 226"/>
                <a:gd name="T28" fmla="*/ 134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5"/>
                    <a:pt x="146" y="54"/>
                    <a:pt x="146" y="57"/>
                  </a:cubicBezTo>
                  <a:cubicBezTo>
                    <a:pt x="146" y="69"/>
                    <a:pt x="155" y="74"/>
                    <a:pt x="165" y="74"/>
                  </a:cubicBezTo>
                  <a:cubicBezTo>
                    <a:pt x="179" y="74"/>
                    <a:pt x="192" y="63"/>
                    <a:pt x="192" y="43"/>
                  </a:cubicBezTo>
                  <a:cubicBezTo>
                    <a:pt x="192" y="18"/>
                    <a:pt x="169" y="0"/>
                    <a:pt x="134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86"/>
                    <a:pt x="29" y="226"/>
                    <a:pt x="81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5" y="160"/>
                    <a:pt x="184" y="161"/>
                    <a:pt x="182" y="165"/>
                  </a:cubicBezTo>
                  <a:cubicBezTo>
                    <a:pt x="142" y="215"/>
                    <a:pt x="88" y="215"/>
                    <a:pt x="82" y="215"/>
                  </a:cubicBezTo>
                  <a:cubicBezTo>
                    <a:pt x="50" y="215"/>
                    <a:pt x="37" y="190"/>
                    <a:pt x="37" y="160"/>
                  </a:cubicBezTo>
                  <a:cubicBezTo>
                    <a:pt x="37" y="140"/>
                    <a:pt x="47" y="91"/>
                    <a:pt x="64" y="61"/>
                  </a:cubicBezTo>
                  <a:cubicBezTo>
                    <a:pt x="79" y="32"/>
                    <a:pt x="107" y="11"/>
                    <a:pt x="134" y="11"/>
                  </a:cubicBezTo>
                  <a:cubicBezTo>
                    <a:pt x="151" y="11"/>
                    <a:pt x="170" y="17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241">
              <a:extLst>
                <a:ext uri="{FF2B5EF4-FFF2-40B4-BE49-F238E27FC236}">
                  <a16:creationId xmlns:a16="http://schemas.microsoft.com/office/drawing/2014/main" id="{B59DB1FA-573F-4CBE-9E3B-FC9BCB49C281}"/>
                </a:ext>
              </a:extLst>
            </p:cNvPr>
            <p:cNvSpPr>
              <a:spLocks noEditPoints="1"/>
            </p:cNvSpPr>
            <p:nvPr>
              <p:custDataLst>
                <p:tags r:id="rId31"/>
              </p:custDataLst>
            </p:nvPr>
          </p:nvSpPr>
          <p:spPr bwMode="auto">
            <a:xfrm>
              <a:off x="7885113" y="4773613"/>
              <a:ext cx="96838" cy="120650"/>
            </a:xfrm>
            <a:custGeom>
              <a:avLst/>
              <a:gdLst>
                <a:gd name="T0" fmla="*/ 213 w 213"/>
                <a:gd name="T1" fmla="*/ 84 h 226"/>
                <a:gd name="T2" fmla="*/ 133 w 213"/>
                <a:gd name="T3" fmla="*/ 0 h 226"/>
                <a:gd name="T4" fmla="*/ 0 w 213"/>
                <a:gd name="T5" fmla="*/ 141 h 226"/>
                <a:gd name="T6" fmla="*/ 79 w 213"/>
                <a:gd name="T7" fmla="*/ 226 h 226"/>
                <a:gd name="T8" fmla="*/ 213 w 213"/>
                <a:gd name="T9" fmla="*/ 84 h 226"/>
                <a:gd name="T10" fmla="*/ 80 w 213"/>
                <a:gd name="T11" fmla="*/ 215 h 226"/>
                <a:gd name="T12" fmla="*/ 37 w 213"/>
                <a:gd name="T13" fmla="*/ 160 h 226"/>
                <a:gd name="T14" fmla="*/ 65 w 213"/>
                <a:gd name="T15" fmla="*/ 57 h 226"/>
                <a:gd name="T16" fmla="*/ 133 w 213"/>
                <a:gd name="T17" fmla="*/ 11 h 226"/>
                <a:gd name="T18" fmla="*/ 177 w 213"/>
                <a:gd name="T19" fmla="*/ 65 h 226"/>
                <a:gd name="T20" fmla="*/ 148 w 213"/>
                <a:gd name="T21" fmla="*/ 169 h 226"/>
                <a:gd name="T22" fmla="*/ 80 w 213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" h="226">
                  <a:moveTo>
                    <a:pt x="213" y="84"/>
                  </a:moveTo>
                  <a:cubicBezTo>
                    <a:pt x="213" y="32"/>
                    <a:pt x="178" y="0"/>
                    <a:pt x="133" y="0"/>
                  </a:cubicBezTo>
                  <a:cubicBezTo>
                    <a:pt x="66" y="0"/>
                    <a:pt x="0" y="71"/>
                    <a:pt x="0" y="141"/>
                  </a:cubicBezTo>
                  <a:cubicBezTo>
                    <a:pt x="0" y="191"/>
                    <a:pt x="33" y="226"/>
                    <a:pt x="79" y="226"/>
                  </a:cubicBezTo>
                  <a:cubicBezTo>
                    <a:pt x="146" y="226"/>
                    <a:pt x="213" y="157"/>
                    <a:pt x="213" y="84"/>
                  </a:cubicBezTo>
                  <a:close/>
                  <a:moveTo>
                    <a:pt x="80" y="215"/>
                  </a:moveTo>
                  <a:cubicBezTo>
                    <a:pt x="58" y="215"/>
                    <a:pt x="37" y="199"/>
                    <a:pt x="37" y="160"/>
                  </a:cubicBezTo>
                  <a:cubicBezTo>
                    <a:pt x="37" y="136"/>
                    <a:pt x="50" y="82"/>
                    <a:pt x="65" y="57"/>
                  </a:cubicBezTo>
                  <a:cubicBezTo>
                    <a:pt x="90" y="18"/>
                    <a:pt x="119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4"/>
                    <a:pt x="167" y="136"/>
                    <a:pt x="148" y="169"/>
                  </a:cubicBezTo>
                  <a:cubicBezTo>
                    <a:pt x="130" y="198"/>
                    <a:pt x="103" y="215"/>
                    <a:pt x="80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242">
              <a:extLst>
                <a:ext uri="{FF2B5EF4-FFF2-40B4-BE49-F238E27FC236}">
                  <a16:creationId xmlns:a16="http://schemas.microsoft.com/office/drawing/2014/main" id="{C3979742-DF49-4ABA-B101-133EA57A78B2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7991475" y="4773613"/>
              <a:ext cx="185738" cy="120650"/>
            </a:xfrm>
            <a:custGeom>
              <a:avLst/>
              <a:gdLst>
                <a:gd name="T0" fmla="*/ 30 w 409"/>
                <a:gd name="T1" fmla="*/ 191 h 226"/>
                <a:gd name="T2" fmla="*/ 25 w 409"/>
                <a:gd name="T3" fmla="*/ 212 h 226"/>
                <a:gd name="T4" fmla="*/ 40 w 409"/>
                <a:gd name="T5" fmla="*/ 226 h 226"/>
                <a:gd name="T6" fmla="*/ 58 w 409"/>
                <a:gd name="T7" fmla="*/ 212 h 226"/>
                <a:gd name="T8" fmla="*/ 68 w 409"/>
                <a:gd name="T9" fmla="*/ 175 h 226"/>
                <a:gd name="T10" fmla="*/ 79 w 409"/>
                <a:gd name="T11" fmla="*/ 130 h 226"/>
                <a:gd name="T12" fmla="*/ 87 w 409"/>
                <a:gd name="T13" fmla="*/ 96 h 226"/>
                <a:gd name="T14" fmla="*/ 94 w 409"/>
                <a:gd name="T15" fmla="*/ 71 h 226"/>
                <a:gd name="T16" fmla="*/ 175 w 409"/>
                <a:gd name="T17" fmla="*/ 11 h 226"/>
                <a:gd name="T18" fmla="*/ 202 w 409"/>
                <a:gd name="T19" fmla="*/ 46 h 226"/>
                <a:gd name="T20" fmla="*/ 194 w 409"/>
                <a:gd name="T21" fmla="*/ 87 h 226"/>
                <a:gd name="T22" fmla="*/ 180 w 409"/>
                <a:gd name="T23" fmla="*/ 145 h 226"/>
                <a:gd name="T24" fmla="*/ 170 w 409"/>
                <a:gd name="T25" fmla="*/ 183 h 226"/>
                <a:gd name="T26" fmla="*/ 164 w 409"/>
                <a:gd name="T27" fmla="*/ 212 h 226"/>
                <a:gd name="T28" fmla="*/ 178 w 409"/>
                <a:gd name="T29" fmla="*/ 226 h 226"/>
                <a:gd name="T30" fmla="*/ 201 w 409"/>
                <a:gd name="T31" fmla="*/ 197 h 226"/>
                <a:gd name="T32" fmla="*/ 231 w 409"/>
                <a:gd name="T33" fmla="*/ 77 h 226"/>
                <a:gd name="T34" fmla="*/ 313 w 409"/>
                <a:gd name="T35" fmla="*/ 11 h 226"/>
                <a:gd name="T36" fmla="*/ 340 w 409"/>
                <a:gd name="T37" fmla="*/ 46 h 226"/>
                <a:gd name="T38" fmla="*/ 309 w 409"/>
                <a:gd name="T39" fmla="*/ 157 h 226"/>
                <a:gd name="T40" fmla="*/ 302 w 409"/>
                <a:gd name="T41" fmla="*/ 185 h 226"/>
                <a:gd name="T42" fmla="*/ 343 w 409"/>
                <a:gd name="T43" fmla="*/ 226 h 226"/>
                <a:gd name="T44" fmla="*/ 409 w 409"/>
                <a:gd name="T45" fmla="*/ 149 h 226"/>
                <a:gd name="T46" fmla="*/ 403 w 409"/>
                <a:gd name="T47" fmla="*/ 144 h 226"/>
                <a:gd name="T48" fmla="*/ 395 w 409"/>
                <a:gd name="T49" fmla="*/ 153 h 226"/>
                <a:gd name="T50" fmla="*/ 344 w 409"/>
                <a:gd name="T51" fmla="*/ 215 h 226"/>
                <a:gd name="T52" fmla="*/ 332 w 409"/>
                <a:gd name="T53" fmla="*/ 198 h 226"/>
                <a:gd name="T54" fmla="*/ 341 w 409"/>
                <a:gd name="T55" fmla="*/ 163 h 226"/>
                <a:gd name="T56" fmla="*/ 372 w 409"/>
                <a:gd name="T57" fmla="*/ 53 h 226"/>
                <a:gd name="T58" fmla="*/ 314 w 409"/>
                <a:gd name="T59" fmla="*/ 0 h 226"/>
                <a:gd name="T60" fmla="*/ 233 w 409"/>
                <a:gd name="T61" fmla="*/ 48 h 226"/>
                <a:gd name="T62" fmla="*/ 217 w 409"/>
                <a:gd name="T63" fmla="*/ 13 h 226"/>
                <a:gd name="T64" fmla="*/ 176 w 409"/>
                <a:gd name="T65" fmla="*/ 0 h 226"/>
                <a:gd name="T66" fmla="*/ 98 w 409"/>
                <a:gd name="T67" fmla="*/ 43 h 226"/>
                <a:gd name="T68" fmla="*/ 53 w 409"/>
                <a:gd name="T69" fmla="*/ 0 h 226"/>
                <a:gd name="T70" fmla="*/ 16 w 409"/>
                <a:gd name="T71" fmla="*/ 28 h 226"/>
                <a:gd name="T72" fmla="*/ 0 w 409"/>
                <a:gd name="T73" fmla="*/ 76 h 226"/>
                <a:gd name="T74" fmla="*/ 6 w 409"/>
                <a:gd name="T75" fmla="*/ 81 h 226"/>
                <a:gd name="T76" fmla="*/ 15 w 409"/>
                <a:gd name="T77" fmla="*/ 70 h 226"/>
                <a:gd name="T78" fmla="*/ 51 w 409"/>
                <a:gd name="T79" fmla="*/ 11 h 226"/>
                <a:gd name="T80" fmla="*/ 67 w 409"/>
                <a:gd name="T81" fmla="*/ 34 h 226"/>
                <a:gd name="T82" fmla="*/ 59 w 409"/>
                <a:gd name="T83" fmla="*/ 75 h 226"/>
                <a:gd name="T84" fmla="*/ 30 w 409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9" h="226">
                  <a:moveTo>
                    <a:pt x="30" y="191"/>
                  </a:moveTo>
                  <a:cubicBezTo>
                    <a:pt x="28" y="198"/>
                    <a:pt x="25" y="210"/>
                    <a:pt x="25" y="212"/>
                  </a:cubicBezTo>
                  <a:cubicBezTo>
                    <a:pt x="25" y="221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3"/>
                    <a:pt x="94" y="71"/>
                  </a:cubicBezTo>
                  <a:cubicBezTo>
                    <a:pt x="101" y="56"/>
                    <a:pt x="127" y="11"/>
                    <a:pt x="175" y="11"/>
                  </a:cubicBezTo>
                  <a:cubicBezTo>
                    <a:pt x="197" y="11"/>
                    <a:pt x="202" y="29"/>
                    <a:pt x="202" y="46"/>
                  </a:cubicBezTo>
                  <a:cubicBezTo>
                    <a:pt x="202" y="58"/>
                    <a:pt x="198" y="72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4" y="210"/>
                    <a:pt x="164" y="212"/>
                  </a:cubicBezTo>
                  <a:cubicBezTo>
                    <a:pt x="164" y="221"/>
                    <a:pt x="171" y="226"/>
                    <a:pt x="178" y="226"/>
                  </a:cubicBezTo>
                  <a:cubicBezTo>
                    <a:pt x="194" y="226"/>
                    <a:pt x="197" y="213"/>
                    <a:pt x="201" y="197"/>
                  </a:cubicBezTo>
                  <a:cubicBezTo>
                    <a:pt x="208" y="169"/>
                    <a:pt x="226" y="96"/>
                    <a:pt x="231" y="77"/>
                  </a:cubicBezTo>
                  <a:cubicBezTo>
                    <a:pt x="232" y="71"/>
                    <a:pt x="259" y="11"/>
                    <a:pt x="313" y="11"/>
                  </a:cubicBezTo>
                  <a:cubicBezTo>
                    <a:pt x="334" y="11"/>
                    <a:pt x="340" y="28"/>
                    <a:pt x="340" y="46"/>
                  </a:cubicBezTo>
                  <a:cubicBezTo>
                    <a:pt x="340" y="74"/>
                    <a:pt x="319" y="131"/>
                    <a:pt x="309" y="157"/>
                  </a:cubicBezTo>
                  <a:cubicBezTo>
                    <a:pt x="304" y="169"/>
                    <a:pt x="302" y="175"/>
                    <a:pt x="302" y="185"/>
                  </a:cubicBezTo>
                  <a:cubicBezTo>
                    <a:pt x="302" y="208"/>
                    <a:pt x="320" y="226"/>
                    <a:pt x="343" y="226"/>
                  </a:cubicBezTo>
                  <a:cubicBezTo>
                    <a:pt x="390" y="226"/>
                    <a:pt x="409" y="153"/>
                    <a:pt x="409" y="149"/>
                  </a:cubicBezTo>
                  <a:cubicBezTo>
                    <a:pt x="409" y="144"/>
                    <a:pt x="404" y="144"/>
                    <a:pt x="403" y="144"/>
                  </a:cubicBezTo>
                  <a:cubicBezTo>
                    <a:pt x="398" y="144"/>
                    <a:pt x="398" y="145"/>
                    <a:pt x="395" y="153"/>
                  </a:cubicBezTo>
                  <a:cubicBezTo>
                    <a:pt x="388" y="179"/>
                    <a:pt x="372" y="215"/>
                    <a:pt x="344" y="215"/>
                  </a:cubicBezTo>
                  <a:cubicBezTo>
                    <a:pt x="336" y="215"/>
                    <a:pt x="332" y="210"/>
                    <a:pt x="332" y="198"/>
                  </a:cubicBezTo>
                  <a:cubicBezTo>
                    <a:pt x="332" y="186"/>
                    <a:pt x="337" y="174"/>
                    <a:pt x="341" y="163"/>
                  </a:cubicBezTo>
                  <a:cubicBezTo>
                    <a:pt x="351" y="137"/>
                    <a:pt x="372" y="81"/>
                    <a:pt x="372" y="53"/>
                  </a:cubicBezTo>
                  <a:cubicBezTo>
                    <a:pt x="372" y="21"/>
                    <a:pt x="352" y="0"/>
                    <a:pt x="314" y="0"/>
                  </a:cubicBezTo>
                  <a:cubicBezTo>
                    <a:pt x="277" y="0"/>
                    <a:pt x="252" y="22"/>
                    <a:pt x="233" y="48"/>
                  </a:cubicBezTo>
                  <a:cubicBezTo>
                    <a:pt x="233" y="42"/>
                    <a:pt x="231" y="25"/>
                    <a:pt x="217" y="13"/>
                  </a:cubicBezTo>
                  <a:cubicBezTo>
                    <a:pt x="205" y="2"/>
                    <a:pt x="189" y="0"/>
                    <a:pt x="176" y="0"/>
                  </a:cubicBezTo>
                  <a:cubicBezTo>
                    <a:pt x="131" y="0"/>
                    <a:pt x="107" y="32"/>
                    <a:pt x="98" y="43"/>
                  </a:cubicBezTo>
                  <a:cubicBezTo>
                    <a:pt x="96" y="15"/>
                    <a:pt x="75" y="0"/>
                    <a:pt x="53" y="0"/>
                  </a:cubicBezTo>
                  <a:cubicBezTo>
                    <a:pt x="30" y="0"/>
                    <a:pt x="20" y="19"/>
                    <a:pt x="16" y="28"/>
                  </a:cubicBezTo>
                  <a:cubicBezTo>
                    <a:pt x="7" y="46"/>
                    <a:pt x="0" y="75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7" y="15"/>
                    <a:pt x="67" y="34"/>
                  </a:cubicBezTo>
                  <a:cubicBezTo>
                    <a:pt x="67" y="44"/>
                    <a:pt x="65" y="50"/>
                    <a:pt x="59" y="75"/>
                  </a:cubicBezTo>
                  <a:lnTo>
                    <a:pt x="30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243">
              <a:extLst>
                <a:ext uri="{FF2B5EF4-FFF2-40B4-BE49-F238E27FC236}">
                  <a16:creationId xmlns:a16="http://schemas.microsoft.com/office/drawing/2014/main" id="{BDCDD98C-0DA4-470E-BA98-AC8FC4F1B99D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8205788" y="4691063"/>
              <a:ext cx="52388" cy="266700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10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244">
              <a:extLst>
                <a:ext uri="{FF2B5EF4-FFF2-40B4-BE49-F238E27FC236}">
                  <a16:creationId xmlns:a16="http://schemas.microsoft.com/office/drawing/2014/main" id="{19AF75B4-E0EE-4840-8FDA-FA93E0CACACE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8280400" y="4773613"/>
              <a:ext cx="87313" cy="120650"/>
            </a:xfrm>
            <a:custGeom>
              <a:avLst/>
              <a:gdLst>
                <a:gd name="T0" fmla="*/ 177 w 194"/>
                <a:gd name="T1" fmla="*/ 31 h 226"/>
                <a:gd name="T2" fmla="*/ 155 w 194"/>
                <a:gd name="T3" fmla="*/ 38 h 226"/>
                <a:gd name="T4" fmla="*/ 146 w 194"/>
                <a:gd name="T5" fmla="*/ 57 h 226"/>
                <a:gd name="T6" fmla="*/ 165 w 194"/>
                <a:gd name="T7" fmla="*/ 74 h 226"/>
                <a:gd name="T8" fmla="*/ 193 w 194"/>
                <a:gd name="T9" fmla="*/ 43 h 226"/>
                <a:gd name="T10" fmla="*/ 134 w 194"/>
                <a:gd name="T11" fmla="*/ 0 h 226"/>
                <a:gd name="T12" fmla="*/ 0 w 194"/>
                <a:gd name="T13" fmla="*/ 141 h 226"/>
                <a:gd name="T14" fmla="*/ 81 w 194"/>
                <a:gd name="T15" fmla="*/ 226 h 226"/>
                <a:gd name="T16" fmla="*/ 194 w 194"/>
                <a:gd name="T17" fmla="*/ 167 h 226"/>
                <a:gd name="T18" fmla="*/ 188 w 194"/>
                <a:gd name="T19" fmla="*/ 160 h 226"/>
                <a:gd name="T20" fmla="*/ 182 w 194"/>
                <a:gd name="T21" fmla="*/ 165 h 226"/>
                <a:gd name="T22" fmla="*/ 82 w 194"/>
                <a:gd name="T23" fmla="*/ 215 h 226"/>
                <a:gd name="T24" fmla="*/ 37 w 194"/>
                <a:gd name="T25" fmla="*/ 160 h 226"/>
                <a:gd name="T26" fmla="*/ 64 w 194"/>
                <a:gd name="T27" fmla="*/ 61 h 226"/>
                <a:gd name="T28" fmla="*/ 134 w 194"/>
                <a:gd name="T29" fmla="*/ 11 h 226"/>
                <a:gd name="T30" fmla="*/ 177 w 194"/>
                <a:gd name="T31" fmla="*/ 3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4" h="226">
                  <a:moveTo>
                    <a:pt x="177" y="31"/>
                  </a:moveTo>
                  <a:cubicBezTo>
                    <a:pt x="169" y="31"/>
                    <a:pt x="162" y="31"/>
                    <a:pt x="155" y="38"/>
                  </a:cubicBezTo>
                  <a:cubicBezTo>
                    <a:pt x="147" y="45"/>
                    <a:pt x="146" y="54"/>
                    <a:pt x="146" y="57"/>
                  </a:cubicBezTo>
                  <a:cubicBezTo>
                    <a:pt x="146" y="69"/>
                    <a:pt x="155" y="74"/>
                    <a:pt x="165" y="74"/>
                  </a:cubicBezTo>
                  <a:cubicBezTo>
                    <a:pt x="179" y="74"/>
                    <a:pt x="193" y="63"/>
                    <a:pt x="193" y="43"/>
                  </a:cubicBezTo>
                  <a:cubicBezTo>
                    <a:pt x="193" y="18"/>
                    <a:pt x="169" y="0"/>
                    <a:pt x="134" y="0"/>
                  </a:cubicBezTo>
                  <a:cubicBezTo>
                    <a:pt x="67" y="0"/>
                    <a:pt x="0" y="71"/>
                    <a:pt x="0" y="141"/>
                  </a:cubicBezTo>
                  <a:cubicBezTo>
                    <a:pt x="0" y="186"/>
                    <a:pt x="29" y="226"/>
                    <a:pt x="81" y="226"/>
                  </a:cubicBezTo>
                  <a:cubicBezTo>
                    <a:pt x="152" y="226"/>
                    <a:pt x="194" y="173"/>
                    <a:pt x="194" y="167"/>
                  </a:cubicBezTo>
                  <a:cubicBezTo>
                    <a:pt x="194" y="164"/>
                    <a:pt x="191" y="160"/>
                    <a:pt x="188" y="160"/>
                  </a:cubicBezTo>
                  <a:cubicBezTo>
                    <a:pt x="186" y="160"/>
                    <a:pt x="185" y="161"/>
                    <a:pt x="182" y="165"/>
                  </a:cubicBezTo>
                  <a:cubicBezTo>
                    <a:pt x="142" y="215"/>
                    <a:pt x="88" y="215"/>
                    <a:pt x="82" y="215"/>
                  </a:cubicBezTo>
                  <a:cubicBezTo>
                    <a:pt x="51" y="215"/>
                    <a:pt x="37" y="190"/>
                    <a:pt x="37" y="160"/>
                  </a:cubicBezTo>
                  <a:cubicBezTo>
                    <a:pt x="37" y="140"/>
                    <a:pt x="47" y="91"/>
                    <a:pt x="64" y="61"/>
                  </a:cubicBezTo>
                  <a:cubicBezTo>
                    <a:pt x="80" y="32"/>
                    <a:pt x="107" y="11"/>
                    <a:pt x="134" y="11"/>
                  </a:cubicBezTo>
                  <a:cubicBezTo>
                    <a:pt x="151" y="11"/>
                    <a:pt x="170" y="17"/>
                    <a:pt x="177" y="31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245">
              <a:extLst>
                <a:ext uri="{FF2B5EF4-FFF2-40B4-BE49-F238E27FC236}">
                  <a16:creationId xmlns:a16="http://schemas.microsoft.com/office/drawing/2014/main" id="{5BC07937-9827-446A-AD4B-F83B17AAF11D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8377238" y="4848226"/>
              <a:ext cx="95250" cy="84138"/>
            </a:xfrm>
            <a:custGeom>
              <a:avLst/>
              <a:gdLst>
                <a:gd name="T0" fmla="*/ 26 w 213"/>
                <a:gd name="T1" fmla="*/ 132 h 157"/>
                <a:gd name="T2" fmla="*/ 22 w 213"/>
                <a:gd name="T3" fmla="*/ 146 h 157"/>
                <a:gd name="T4" fmla="*/ 34 w 213"/>
                <a:gd name="T5" fmla="*/ 157 h 157"/>
                <a:gd name="T6" fmla="*/ 48 w 213"/>
                <a:gd name="T7" fmla="*/ 150 h 157"/>
                <a:gd name="T8" fmla="*/ 54 w 213"/>
                <a:gd name="T9" fmla="*/ 128 h 157"/>
                <a:gd name="T10" fmla="*/ 62 w 213"/>
                <a:gd name="T11" fmla="*/ 97 h 157"/>
                <a:gd name="T12" fmla="*/ 68 w 213"/>
                <a:gd name="T13" fmla="*/ 73 h 157"/>
                <a:gd name="T14" fmla="*/ 82 w 213"/>
                <a:gd name="T15" fmla="*/ 42 h 157"/>
                <a:gd name="T16" fmla="*/ 135 w 213"/>
                <a:gd name="T17" fmla="*/ 10 h 157"/>
                <a:gd name="T18" fmla="*/ 155 w 213"/>
                <a:gd name="T19" fmla="*/ 34 h 157"/>
                <a:gd name="T20" fmla="*/ 135 w 213"/>
                <a:gd name="T21" fmla="*/ 108 h 157"/>
                <a:gd name="T22" fmla="*/ 129 w 213"/>
                <a:gd name="T23" fmla="*/ 127 h 157"/>
                <a:gd name="T24" fmla="*/ 163 w 213"/>
                <a:gd name="T25" fmla="*/ 157 h 157"/>
                <a:gd name="T26" fmla="*/ 213 w 213"/>
                <a:gd name="T27" fmla="*/ 104 h 157"/>
                <a:gd name="T28" fmla="*/ 207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1 w 213"/>
                <a:gd name="T39" fmla="*/ 40 h 157"/>
                <a:gd name="T40" fmla="*/ 136 w 213"/>
                <a:gd name="T41" fmla="*/ 0 h 157"/>
                <a:gd name="T42" fmla="*/ 77 w 213"/>
                <a:gd name="T43" fmla="*/ 32 h 157"/>
                <a:gd name="T44" fmla="*/ 40 w 213"/>
                <a:gd name="T45" fmla="*/ 0 h 157"/>
                <a:gd name="T46" fmla="*/ 12 w 213"/>
                <a:gd name="T47" fmla="*/ 19 h 157"/>
                <a:gd name="T48" fmla="*/ 0 w 213"/>
                <a:gd name="T49" fmla="*/ 53 h 157"/>
                <a:gd name="T50" fmla="*/ 6 w 213"/>
                <a:gd name="T51" fmla="*/ 58 h 157"/>
                <a:gd name="T52" fmla="*/ 13 w 213"/>
                <a:gd name="T53" fmla="*/ 47 h 157"/>
                <a:gd name="T54" fmla="*/ 39 w 213"/>
                <a:gd name="T55" fmla="*/ 10 h 157"/>
                <a:gd name="T56" fmla="*/ 50 w 213"/>
                <a:gd name="T57" fmla="*/ 27 h 157"/>
                <a:gd name="T58" fmla="*/ 45 w 213"/>
                <a:gd name="T59" fmla="*/ 56 h 157"/>
                <a:gd name="T60" fmla="*/ 37 w 213"/>
                <a:gd name="T61" fmla="*/ 87 h 157"/>
                <a:gd name="T62" fmla="*/ 26 w 213"/>
                <a:gd name="T63" fmla="*/ 132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2"/>
                  </a:moveTo>
                  <a:cubicBezTo>
                    <a:pt x="24" y="136"/>
                    <a:pt x="22" y="145"/>
                    <a:pt x="22" y="146"/>
                  </a:cubicBezTo>
                  <a:cubicBezTo>
                    <a:pt x="22" y="154"/>
                    <a:pt x="29" y="157"/>
                    <a:pt x="34" y="157"/>
                  </a:cubicBezTo>
                  <a:cubicBezTo>
                    <a:pt x="40" y="157"/>
                    <a:pt x="46" y="153"/>
                    <a:pt x="48" y="150"/>
                  </a:cubicBezTo>
                  <a:cubicBezTo>
                    <a:pt x="50" y="146"/>
                    <a:pt x="52" y="135"/>
                    <a:pt x="54" y="128"/>
                  </a:cubicBezTo>
                  <a:cubicBezTo>
                    <a:pt x="56" y="121"/>
                    <a:pt x="60" y="105"/>
                    <a:pt x="62" y="97"/>
                  </a:cubicBezTo>
                  <a:cubicBezTo>
                    <a:pt x="64" y="89"/>
                    <a:pt x="66" y="81"/>
                    <a:pt x="68" y="73"/>
                  </a:cubicBezTo>
                  <a:cubicBezTo>
                    <a:pt x="72" y="59"/>
                    <a:pt x="72" y="56"/>
                    <a:pt x="82" y="42"/>
                  </a:cubicBezTo>
                  <a:cubicBezTo>
                    <a:pt x="92" y="28"/>
                    <a:pt x="108" y="10"/>
                    <a:pt x="135" y="10"/>
                  </a:cubicBezTo>
                  <a:cubicBezTo>
                    <a:pt x="155" y="10"/>
                    <a:pt x="155" y="28"/>
                    <a:pt x="155" y="34"/>
                  </a:cubicBezTo>
                  <a:cubicBezTo>
                    <a:pt x="155" y="55"/>
                    <a:pt x="140" y="94"/>
                    <a:pt x="135" y="108"/>
                  </a:cubicBezTo>
                  <a:cubicBezTo>
                    <a:pt x="131" y="118"/>
                    <a:pt x="129" y="121"/>
                    <a:pt x="129" y="127"/>
                  </a:cubicBezTo>
                  <a:cubicBezTo>
                    <a:pt x="129" y="146"/>
                    <a:pt x="145" y="157"/>
                    <a:pt x="163" y="157"/>
                  </a:cubicBezTo>
                  <a:cubicBezTo>
                    <a:pt x="197" y="157"/>
                    <a:pt x="213" y="109"/>
                    <a:pt x="213" y="104"/>
                  </a:cubicBezTo>
                  <a:cubicBezTo>
                    <a:pt x="213" y="99"/>
                    <a:pt x="208" y="99"/>
                    <a:pt x="207" y="99"/>
                  </a:cubicBezTo>
                  <a:cubicBezTo>
                    <a:pt x="202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6" y="147"/>
                    <a:pt x="155" y="143"/>
                    <a:pt x="155" y="135"/>
                  </a:cubicBezTo>
                  <a:cubicBezTo>
                    <a:pt x="155" y="127"/>
                    <a:pt x="157" y="123"/>
                    <a:pt x="163" y="107"/>
                  </a:cubicBezTo>
                  <a:cubicBezTo>
                    <a:pt x="167" y="96"/>
                    <a:pt x="181" y="59"/>
                    <a:pt x="181" y="40"/>
                  </a:cubicBezTo>
                  <a:cubicBezTo>
                    <a:pt x="181" y="6"/>
                    <a:pt x="155" y="0"/>
                    <a:pt x="136" y="0"/>
                  </a:cubicBezTo>
                  <a:cubicBezTo>
                    <a:pt x="107" y="0"/>
                    <a:pt x="88" y="18"/>
                    <a:pt x="77" y="32"/>
                  </a:cubicBezTo>
                  <a:cubicBezTo>
                    <a:pt x="75" y="8"/>
                    <a:pt x="54" y="0"/>
                    <a:pt x="40" y="0"/>
                  </a:cubicBezTo>
                  <a:cubicBezTo>
                    <a:pt x="25" y="0"/>
                    <a:pt x="17" y="11"/>
                    <a:pt x="12" y="19"/>
                  </a:cubicBezTo>
                  <a:cubicBezTo>
                    <a:pt x="5" y="32"/>
                    <a:pt x="0" y="52"/>
                    <a:pt x="0" y="53"/>
                  </a:cubicBezTo>
                  <a:cubicBezTo>
                    <a:pt x="0" y="58"/>
                    <a:pt x="5" y="58"/>
                    <a:pt x="6" y="58"/>
                  </a:cubicBezTo>
                  <a:cubicBezTo>
                    <a:pt x="11" y="58"/>
                    <a:pt x="11" y="57"/>
                    <a:pt x="13" y="47"/>
                  </a:cubicBezTo>
                  <a:cubicBezTo>
                    <a:pt x="19" y="27"/>
                    <a:pt x="25" y="10"/>
                    <a:pt x="39" y="10"/>
                  </a:cubicBezTo>
                  <a:cubicBezTo>
                    <a:pt x="48" y="10"/>
                    <a:pt x="50" y="17"/>
                    <a:pt x="50" y="27"/>
                  </a:cubicBezTo>
                  <a:cubicBezTo>
                    <a:pt x="50" y="33"/>
                    <a:pt x="47" y="46"/>
                    <a:pt x="45" y="56"/>
                  </a:cubicBezTo>
                  <a:cubicBezTo>
                    <a:pt x="42" y="65"/>
                    <a:pt x="39" y="79"/>
                    <a:pt x="37" y="87"/>
                  </a:cubicBezTo>
                  <a:lnTo>
                    <a:pt x="26" y="13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246">
              <a:extLst>
                <a:ext uri="{FF2B5EF4-FFF2-40B4-BE49-F238E27FC236}">
                  <a16:creationId xmlns:a16="http://schemas.microsoft.com/office/drawing/2014/main" id="{83CB9335-D8EE-4EFB-905C-80DE3D7E097C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8504238" y="4691063"/>
              <a:ext cx="53975" cy="266700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9 w 116"/>
                <a:gd name="T9" fmla="*/ 17 h 499"/>
                <a:gd name="T10" fmla="*/ 87 w 116"/>
                <a:gd name="T11" fmla="*/ 249 h 499"/>
                <a:gd name="T12" fmla="*/ 6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4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5"/>
                    <a:pt x="87" y="249"/>
                  </a:cubicBezTo>
                  <a:cubicBezTo>
                    <a:pt x="87" y="335"/>
                    <a:pt x="68" y="422"/>
                    <a:pt x="6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4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992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5AC-0B9C-4D6C-BBB5-92BB5B2D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Blum’s </a:t>
            </a:r>
            <a:r>
              <a:rPr lang="en-US" altLang="zh-CN" dirty="0" err="1"/>
              <a:t>Hamiltonicity</a:t>
            </a:r>
            <a:r>
              <a:rPr lang="en-US" altLang="zh-CN" dirty="0"/>
              <a:t> Protocol [</a:t>
            </a:r>
            <a:r>
              <a:rPr lang="en-US" altLang="zh-CN" dirty="0">
                <a:solidFill>
                  <a:schemeClr val="accent1"/>
                </a:solidFill>
              </a:rPr>
              <a:t>B86, GK96</a:t>
            </a:r>
            <a:r>
              <a:rPr lang="en-US" altLang="zh-CN" dirty="0"/>
              <a:t>] (3/3)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90AA7-2947-4AB1-AB86-0B2550C20512}"/>
              </a:ext>
            </a:extLst>
          </p:cNvPr>
          <p:cNvSpPr txBox="1"/>
          <p:nvPr/>
        </p:nvSpPr>
        <p:spPr>
          <a:xfrm>
            <a:off x="2894342" y="1199536"/>
            <a:ext cx="6058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do simulation: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Rewinding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CAD34A-C579-4E0E-A45E-D5E1C188369C}"/>
              </a:ext>
            </a:extLst>
          </p:cNvPr>
          <p:cNvCxnSpPr>
            <a:cxnSpLocks/>
          </p:cNvCxnSpPr>
          <p:nvPr/>
        </p:nvCxnSpPr>
        <p:spPr>
          <a:xfrm>
            <a:off x="3084945" y="4220392"/>
            <a:ext cx="5919104" cy="0"/>
          </a:xfrm>
          <a:prstGeom prst="straightConnector1">
            <a:avLst/>
          </a:prstGeom>
          <a:ln w="381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96A2E1-C7D3-4498-8D55-A1ECDCA20B4E}"/>
              </a:ext>
            </a:extLst>
          </p:cNvPr>
          <p:cNvSpPr txBox="1"/>
          <p:nvPr/>
        </p:nvSpPr>
        <p:spPr>
          <a:xfrm>
            <a:off x="10326254" y="2507028"/>
            <a:ext cx="1058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V*(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9A7E1A-70D4-4368-9670-A9D1B183EFF6}"/>
              </a:ext>
            </a:extLst>
          </p:cNvPr>
          <p:cNvCxnSpPr>
            <a:cxnSpLocks/>
          </p:cNvCxnSpPr>
          <p:nvPr/>
        </p:nvCxnSpPr>
        <p:spPr>
          <a:xfrm>
            <a:off x="3034151" y="5051188"/>
            <a:ext cx="5919104" cy="0"/>
          </a:xfrm>
          <a:prstGeom prst="straightConnector1">
            <a:avLst/>
          </a:prstGeom>
          <a:ln w="381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F39BBF-4FAA-4FC5-8BB3-15C21B2A39C1}"/>
              </a:ext>
            </a:extLst>
          </p:cNvPr>
          <p:cNvCxnSpPr>
            <a:cxnSpLocks/>
          </p:cNvCxnSpPr>
          <p:nvPr/>
        </p:nvCxnSpPr>
        <p:spPr>
          <a:xfrm>
            <a:off x="3077907" y="5626024"/>
            <a:ext cx="6029148" cy="0"/>
          </a:xfrm>
          <a:prstGeom prst="straightConnector1">
            <a:avLst/>
          </a:prstGeom>
          <a:ln w="38100" cap="sq">
            <a:solidFill>
              <a:srgbClr val="FF000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583D21-F502-41AC-AE76-DCC282A8AAFD}"/>
              </a:ext>
            </a:extLst>
          </p:cNvPr>
          <p:cNvCxnSpPr>
            <a:cxnSpLocks/>
          </p:cNvCxnSpPr>
          <p:nvPr/>
        </p:nvCxnSpPr>
        <p:spPr>
          <a:xfrm>
            <a:off x="3034151" y="3263954"/>
            <a:ext cx="5919104" cy="0"/>
          </a:xfrm>
          <a:prstGeom prst="straightConnector1">
            <a:avLst/>
          </a:prstGeom>
          <a:ln w="381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E9F0865-3B3E-4156-802B-2471A9B3267C}"/>
                  </a:ext>
                </a:extLst>
              </p:cNvPr>
              <p:cNvSpPr/>
              <p:nvPr/>
            </p:nvSpPr>
            <p:spPr>
              <a:xfrm>
                <a:off x="3673997" y="2619023"/>
                <a:ext cx="49968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om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0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om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0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, … 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om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E9F0865-3B3E-4156-802B-2471A9B32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997" y="2619023"/>
                <a:ext cx="4996873" cy="461665"/>
              </a:xfrm>
              <a:prstGeom prst="rect">
                <a:avLst/>
              </a:prstGeom>
              <a:blipFill>
                <a:blip r:embed="rId3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8DAF95-702E-4094-B909-78AEF42DE31A}"/>
                  </a:ext>
                </a:extLst>
              </p:cNvPr>
              <p:cNvSpPr/>
              <p:nvPr/>
            </p:nvSpPr>
            <p:spPr>
              <a:xfrm>
                <a:off x="3480564" y="4468334"/>
                <a:ext cx="522383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ecom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0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dec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om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0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 , … , dec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om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8DAF95-702E-4094-B909-78AEF42DE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564" y="4468334"/>
                <a:ext cx="5223834" cy="461665"/>
              </a:xfrm>
              <a:prstGeom prst="rect">
                <a:avLst/>
              </a:prstGeom>
              <a:blipFill>
                <a:blip r:embed="rId39"/>
                <a:stretch>
                  <a:fillRect l="-35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>
            <a:extLst>
              <a:ext uri="{FF2B5EF4-FFF2-40B4-BE49-F238E27FC236}">
                <a16:creationId xmlns:a16="http://schemas.microsoft.com/office/drawing/2014/main" id="{EA555913-AEFA-4C2C-8F51-04C0F431BA6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3528" y="2915295"/>
            <a:ext cx="701436" cy="10767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8BDE8C6-480F-4B35-8A0B-553DCC4B4097}"/>
              </a:ext>
            </a:extLst>
          </p:cNvPr>
          <p:cNvSpPr/>
          <p:nvPr/>
        </p:nvSpPr>
        <p:spPr>
          <a:xfrm>
            <a:off x="1143140" y="2371762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C99463-C393-48B3-8051-B9917738502D}"/>
              </a:ext>
            </a:extLst>
          </p:cNvPr>
          <p:cNvCxnSpPr>
            <a:cxnSpLocks/>
          </p:cNvCxnSpPr>
          <p:nvPr/>
        </p:nvCxnSpPr>
        <p:spPr>
          <a:xfrm>
            <a:off x="2576090" y="4220392"/>
            <a:ext cx="0" cy="830796"/>
          </a:xfrm>
          <a:prstGeom prst="straightConnector1">
            <a:avLst/>
          </a:prstGeom>
          <a:ln w="31750" cap="sq">
            <a:solidFill>
              <a:srgbClr val="FF0000"/>
            </a:solidFill>
            <a:headEnd type="arrow" w="lg" len="med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1AFE913-BE3D-4986-ABF7-9FCC6A832F2F}"/>
              </a:ext>
            </a:extLst>
          </p:cNvPr>
          <p:cNvSpPr/>
          <p:nvPr/>
        </p:nvSpPr>
        <p:spPr>
          <a:xfrm>
            <a:off x="1008995" y="4569626"/>
            <a:ext cx="14037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Rewinding 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A2B360-E5B1-4F12-A1AF-5C790A28AD5F}"/>
                  </a:ext>
                </a:extLst>
              </p:cNvPr>
              <p:cNvSpPr/>
              <p:nvPr/>
            </p:nvSpPr>
            <p:spPr>
              <a:xfrm>
                <a:off x="3643322" y="3638507"/>
                <a:ext cx="41820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commit according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/>
                    </a:solidFill>
                  </a:rPr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A2B360-E5B1-4F12-A1AF-5C790A28A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322" y="3638507"/>
                <a:ext cx="4182027" cy="461665"/>
              </a:xfrm>
              <a:prstGeom prst="rect">
                <a:avLst/>
              </a:prstGeom>
              <a:blipFill>
                <a:blip r:embed="rId42"/>
                <a:stretch>
                  <a:fillRect l="-583" t="-118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016F23-3B14-4EF3-B476-4BE855FAD64F}"/>
                  </a:ext>
                </a:extLst>
              </p:cNvPr>
              <p:cNvSpPr/>
              <p:nvPr/>
            </p:nvSpPr>
            <p:spPr>
              <a:xfrm>
                <a:off x="774353" y="5316468"/>
                <a:ext cx="13197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016F23-3B14-4EF3-B476-4BE855FAD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353" y="5316468"/>
                <a:ext cx="1319784" cy="461665"/>
              </a:xfrm>
              <a:prstGeom prst="rect">
                <a:avLst/>
              </a:prstGeom>
              <a:blipFill>
                <a:blip r:embed="rId4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B1EDB7CE-F7C4-4303-95CA-0F959D3E8DBB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673997" y="3729653"/>
            <a:ext cx="4330591" cy="350760"/>
            <a:chOff x="2543175" y="2540000"/>
            <a:chExt cx="3552826" cy="309563"/>
          </a:xfrm>
        </p:grpSpPr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80B0E260-355A-4071-A899-F4D1B3E76777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2543175" y="2589213"/>
              <a:ext cx="160338" cy="198438"/>
            </a:xfrm>
            <a:custGeom>
              <a:avLst/>
              <a:gdLst>
                <a:gd name="T0" fmla="*/ 354 w 354"/>
                <a:gd name="T1" fmla="*/ 5 h 363"/>
                <a:gd name="T2" fmla="*/ 348 w 354"/>
                <a:gd name="T3" fmla="*/ 0 h 363"/>
                <a:gd name="T4" fmla="*/ 341 w 354"/>
                <a:gd name="T5" fmla="*/ 6 h 363"/>
                <a:gd name="T6" fmla="*/ 306 w 354"/>
                <a:gd name="T7" fmla="*/ 44 h 363"/>
                <a:gd name="T8" fmla="*/ 223 w 354"/>
                <a:gd name="T9" fmla="*/ 0 h 363"/>
                <a:gd name="T10" fmla="*/ 0 w 354"/>
                <a:gd name="T11" fmla="*/ 226 h 363"/>
                <a:gd name="T12" fmla="*/ 135 w 354"/>
                <a:gd name="T13" fmla="*/ 363 h 363"/>
                <a:gd name="T14" fmla="*/ 243 w 354"/>
                <a:gd name="T15" fmla="*/ 320 h 363"/>
                <a:gd name="T16" fmla="*/ 298 w 354"/>
                <a:gd name="T17" fmla="*/ 232 h 363"/>
                <a:gd name="T18" fmla="*/ 292 w 354"/>
                <a:gd name="T19" fmla="*/ 227 h 363"/>
                <a:gd name="T20" fmla="*/ 285 w 354"/>
                <a:gd name="T21" fmla="*/ 232 h 363"/>
                <a:gd name="T22" fmla="*/ 235 w 354"/>
                <a:gd name="T23" fmla="*/ 311 h 363"/>
                <a:gd name="T24" fmla="*/ 143 w 354"/>
                <a:gd name="T25" fmla="*/ 347 h 363"/>
                <a:gd name="T26" fmla="*/ 45 w 354"/>
                <a:gd name="T27" fmla="*/ 243 h 363"/>
                <a:gd name="T28" fmla="*/ 106 w 354"/>
                <a:gd name="T29" fmla="*/ 76 h 363"/>
                <a:gd name="T30" fmla="*/ 227 w 354"/>
                <a:gd name="T31" fmla="*/ 15 h 363"/>
                <a:gd name="T32" fmla="*/ 308 w 354"/>
                <a:gd name="T33" fmla="*/ 112 h 363"/>
                <a:gd name="T34" fmla="*/ 306 w 354"/>
                <a:gd name="T35" fmla="*/ 137 h 363"/>
                <a:gd name="T36" fmla="*/ 314 w 354"/>
                <a:gd name="T37" fmla="*/ 142 h 363"/>
                <a:gd name="T38" fmla="*/ 322 w 354"/>
                <a:gd name="T39" fmla="*/ 132 h 363"/>
                <a:gd name="T40" fmla="*/ 354 w 354"/>
                <a:gd name="T41" fmla="*/ 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3">
                  <a:moveTo>
                    <a:pt x="354" y="5"/>
                  </a:moveTo>
                  <a:cubicBezTo>
                    <a:pt x="354" y="3"/>
                    <a:pt x="353" y="0"/>
                    <a:pt x="348" y="0"/>
                  </a:cubicBezTo>
                  <a:cubicBezTo>
                    <a:pt x="347" y="0"/>
                    <a:pt x="346" y="0"/>
                    <a:pt x="341" y="6"/>
                  </a:cubicBezTo>
                  <a:lnTo>
                    <a:pt x="306" y="44"/>
                  </a:lnTo>
                  <a:cubicBezTo>
                    <a:pt x="302" y="37"/>
                    <a:pt x="279" y="0"/>
                    <a:pt x="223" y="0"/>
                  </a:cubicBezTo>
                  <a:cubicBezTo>
                    <a:pt x="112" y="0"/>
                    <a:pt x="0" y="110"/>
                    <a:pt x="0" y="226"/>
                  </a:cubicBezTo>
                  <a:cubicBezTo>
                    <a:pt x="0" y="308"/>
                    <a:pt x="59" y="363"/>
                    <a:pt x="135" y="363"/>
                  </a:cubicBezTo>
                  <a:cubicBezTo>
                    <a:pt x="178" y="363"/>
                    <a:pt x="216" y="343"/>
                    <a:pt x="243" y="320"/>
                  </a:cubicBezTo>
                  <a:cubicBezTo>
                    <a:pt x="289" y="279"/>
                    <a:pt x="298" y="233"/>
                    <a:pt x="298" y="232"/>
                  </a:cubicBezTo>
                  <a:cubicBezTo>
                    <a:pt x="298" y="227"/>
                    <a:pt x="293" y="227"/>
                    <a:pt x="292" y="227"/>
                  </a:cubicBezTo>
                  <a:cubicBezTo>
                    <a:pt x="289" y="227"/>
                    <a:pt x="286" y="228"/>
                    <a:pt x="285" y="232"/>
                  </a:cubicBezTo>
                  <a:cubicBezTo>
                    <a:pt x="281" y="246"/>
                    <a:pt x="269" y="282"/>
                    <a:pt x="235" y="311"/>
                  </a:cubicBezTo>
                  <a:cubicBezTo>
                    <a:pt x="200" y="339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5"/>
                    <a:pt x="56" y="134"/>
                    <a:pt x="106" y="76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8" y="54"/>
                    <a:pt x="308" y="112"/>
                  </a:cubicBezTo>
                  <a:cubicBezTo>
                    <a:pt x="308" y="132"/>
                    <a:pt x="306" y="132"/>
                    <a:pt x="306" y="137"/>
                  </a:cubicBezTo>
                  <a:cubicBezTo>
                    <a:pt x="306" y="142"/>
                    <a:pt x="312" y="142"/>
                    <a:pt x="314" y="142"/>
                  </a:cubicBezTo>
                  <a:cubicBezTo>
                    <a:pt x="320" y="142"/>
                    <a:pt x="320" y="141"/>
                    <a:pt x="322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134C2B8D-89C5-4425-9FA2-F2CA8FCDAE94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2719388" y="2660650"/>
              <a:ext cx="96838" cy="123825"/>
            </a:xfrm>
            <a:custGeom>
              <a:avLst/>
              <a:gdLst>
                <a:gd name="T0" fmla="*/ 214 w 214"/>
                <a:gd name="T1" fmla="*/ 85 h 226"/>
                <a:gd name="T2" fmla="*/ 134 w 214"/>
                <a:gd name="T3" fmla="*/ 0 h 226"/>
                <a:gd name="T4" fmla="*/ 0 w 214"/>
                <a:gd name="T5" fmla="*/ 142 h 226"/>
                <a:gd name="T6" fmla="*/ 80 w 214"/>
                <a:gd name="T7" fmla="*/ 226 h 226"/>
                <a:gd name="T8" fmla="*/ 214 w 214"/>
                <a:gd name="T9" fmla="*/ 85 h 226"/>
                <a:gd name="T10" fmla="*/ 81 w 214"/>
                <a:gd name="T11" fmla="*/ 215 h 226"/>
                <a:gd name="T12" fmla="*/ 37 w 214"/>
                <a:gd name="T13" fmla="*/ 161 h 226"/>
                <a:gd name="T14" fmla="*/ 66 w 214"/>
                <a:gd name="T15" fmla="*/ 57 h 226"/>
                <a:gd name="T16" fmla="*/ 133 w 214"/>
                <a:gd name="T17" fmla="*/ 11 h 226"/>
                <a:gd name="T18" fmla="*/ 177 w 214"/>
                <a:gd name="T19" fmla="*/ 65 h 226"/>
                <a:gd name="T20" fmla="*/ 148 w 214"/>
                <a:gd name="T21" fmla="*/ 169 h 226"/>
                <a:gd name="T22" fmla="*/ 81 w 214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26">
                  <a:moveTo>
                    <a:pt x="214" y="85"/>
                  </a:moveTo>
                  <a:cubicBezTo>
                    <a:pt x="214" y="33"/>
                    <a:pt x="179" y="0"/>
                    <a:pt x="134" y="0"/>
                  </a:cubicBezTo>
                  <a:cubicBezTo>
                    <a:pt x="67" y="0"/>
                    <a:pt x="0" y="71"/>
                    <a:pt x="0" y="142"/>
                  </a:cubicBezTo>
                  <a:cubicBezTo>
                    <a:pt x="0" y="191"/>
                    <a:pt x="34" y="226"/>
                    <a:pt x="80" y="226"/>
                  </a:cubicBezTo>
                  <a:cubicBezTo>
                    <a:pt x="146" y="226"/>
                    <a:pt x="214" y="157"/>
                    <a:pt x="214" y="85"/>
                  </a:cubicBezTo>
                  <a:close/>
                  <a:moveTo>
                    <a:pt x="81" y="215"/>
                  </a:moveTo>
                  <a:cubicBezTo>
                    <a:pt x="59" y="215"/>
                    <a:pt x="37" y="200"/>
                    <a:pt x="37" y="161"/>
                  </a:cubicBezTo>
                  <a:cubicBezTo>
                    <a:pt x="37" y="136"/>
                    <a:pt x="50" y="83"/>
                    <a:pt x="66" y="57"/>
                  </a:cubicBezTo>
                  <a:cubicBezTo>
                    <a:pt x="91" y="19"/>
                    <a:pt x="119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5"/>
                    <a:pt x="167" y="137"/>
                    <a:pt x="148" y="169"/>
                  </a:cubicBezTo>
                  <a:cubicBezTo>
                    <a:pt x="131" y="198"/>
                    <a:pt x="104" y="215"/>
                    <a:pt x="81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B0041D98-632D-459B-B74C-388C092F5EEC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2825750" y="2660650"/>
              <a:ext cx="185738" cy="123825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3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6 w 408"/>
                <a:gd name="T13" fmla="*/ 97 h 226"/>
                <a:gd name="T14" fmla="*/ 93 w 408"/>
                <a:gd name="T15" fmla="*/ 72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7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3 h 226"/>
                <a:gd name="T28" fmla="*/ 178 w 408"/>
                <a:gd name="T29" fmla="*/ 226 h 226"/>
                <a:gd name="T30" fmla="*/ 200 w 408"/>
                <a:gd name="T31" fmla="*/ 198 h 226"/>
                <a:gd name="T32" fmla="*/ 230 w 408"/>
                <a:gd name="T33" fmla="*/ 78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8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9 h 226"/>
                <a:gd name="T54" fmla="*/ 341 w 408"/>
                <a:gd name="T55" fmla="*/ 163 h 226"/>
                <a:gd name="T56" fmla="*/ 371 w 408"/>
                <a:gd name="T57" fmla="*/ 54 h 226"/>
                <a:gd name="T58" fmla="*/ 314 w 408"/>
                <a:gd name="T59" fmla="*/ 0 h 226"/>
                <a:gd name="T60" fmla="*/ 233 w 408"/>
                <a:gd name="T61" fmla="*/ 49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4 h 226"/>
                <a:gd name="T68" fmla="*/ 52 w 408"/>
                <a:gd name="T69" fmla="*/ 0 h 226"/>
                <a:gd name="T70" fmla="*/ 15 w 408"/>
                <a:gd name="T71" fmla="*/ 29 h 226"/>
                <a:gd name="T72" fmla="*/ 0 w 408"/>
                <a:gd name="T73" fmla="*/ 77 h 226"/>
                <a:gd name="T74" fmla="*/ 6 w 408"/>
                <a:gd name="T75" fmla="*/ 82 h 226"/>
                <a:gd name="T76" fmla="*/ 14 w 408"/>
                <a:gd name="T77" fmla="*/ 71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6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7"/>
                  </a:cubicBezTo>
                  <a:cubicBezTo>
                    <a:pt x="88" y="88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59"/>
                    <a:pt x="198" y="73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3"/>
                  </a:cubicBezTo>
                  <a:cubicBezTo>
                    <a:pt x="163" y="222"/>
                    <a:pt x="170" y="226"/>
                    <a:pt x="178" y="226"/>
                  </a:cubicBezTo>
                  <a:cubicBezTo>
                    <a:pt x="193" y="226"/>
                    <a:pt x="196" y="214"/>
                    <a:pt x="200" y="198"/>
                  </a:cubicBezTo>
                  <a:cubicBezTo>
                    <a:pt x="207" y="170"/>
                    <a:pt x="226" y="97"/>
                    <a:pt x="230" y="78"/>
                  </a:cubicBezTo>
                  <a:cubicBezTo>
                    <a:pt x="232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5"/>
                    <a:pt x="318" y="131"/>
                    <a:pt x="308" y="158"/>
                  </a:cubicBezTo>
                  <a:cubicBezTo>
                    <a:pt x="304" y="170"/>
                    <a:pt x="302" y="175"/>
                    <a:pt x="302" y="185"/>
                  </a:cubicBezTo>
                  <a:cubicBezTo>
                    <a:pt x="302" y="209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6"/>
                    <a:pt x="395" y="153"/>
                  </a:cubicBezTo>
                  <a:cubicBezTo>
                    <a:pt x="387" y="180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9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2"/>
                    <a:pt x="371" y="54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6" y="0"/>
                    <a:pt x="251" y="22"/>
                    <a:pt x="233" y="49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3"/>
                    <a:pt x="188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0">
              <a:extLst>
                <a:ext uri="{FF2B5EF4-FFF2-40B4-BE49-F238E27FC236}">
                  <a16:creationId xmlns:a16="http://schemas.microsoft.com/office/drawing/2014/main" id="{44B55762-9E2B-46F4-A5CF-50A2F9CB2C38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3041650" y="2576513"/>
              <a:ext cx="52388" cy="273050"/>
            </a:xfrm>
            <a:custGeom>
              <a:avLst/>
              <a:gdLst>
                <a:gd name="T0" fmla="*/ 116 w 116"/>
                <a:gd name="T1" fmla="*/ 495 h 500"/>
                <a:gd name="T2" fmla="*/ 107 w 116"/>
                <a:gd name="T3" fmla="*/ 484 h 500"/>
                <a:gd name="T4" fmla="*/ 29 w 116"/>
                <a:gd name="T5" fmla="*/ 250 h 500"/>
                <a:gd name="T6" fmla="*/ 109 w 116"/>
                <a:gd name="T7" fmla="*/ 14 h 500"/>
                <a:gd name="T8" fmla="*/ 116 w 116"/>
                <a:gd name="T9" fmla="*/ 5 h 500"/>
                <a:gd name="T10" fmla="*/ 111 w 116"/>
                <a:gd name="T11" fmla="*/ 0 h 500"/>
                <a:gd name="T12" fmla="*/ 31 w 116"/>
                <a:gd name="T13" fmla="*/ 98 h 500"/>
                <a:gd name="T14" fmla="*/ 0 w 116"/>
                <a:gd name="T15" fmla="*/ 250 h 500"/>
                <a:gd name="T16" fmla="*/ 33 w 116"/>
                <a:gd name="T17" fmla="*/ 406 h 500"/>
                <a:gd name="T18" fmla="*/ 111 w 116"/>
                <a:gd name="T19" fmla="*/ 500 h 500"/>
                <a:gd name="T20" fmla="*/ 116 w 116"/>
                <a:gd name="T21" fmla="*/ 49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00">
                  <a:moveTo>
                    <a:pt x="116" y="495"/>
                  </a:moveTo>
                  <a:cubicBezTo>
                    <a:pt x="116" y="493"/>
                    <a:pt x="116" y="492"/>
                    <a:pt x="107" y="484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6"/>
                  </a:cubicBezTo>
                  <a:cubicBezTo>
                    <a:pt x="63" y="467"/>
                    <a:pt x="106" y="500"/>
                    <a:pt x="111" y="500"/>
                  </a:cubicBezTo>
                  <a:cubicBezTo>
                    <a:pt x="114" y="500"/>
                    <a:pt x="116" y="498"/>
                    <a:pt x="116" y="4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1">
              <a:extLst>
                <a:ext uri="{FF2B5EF4-FFF2-40B4-BE49-F238E27FC236}">
                  <a16:creationId xmlns:a16="http://schemas.microsoft.com/office/drawing/2014/main" id="{93220D23-3520-4E50-8699-4DB11D3D79C0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116263" y="2600325"/>
              <a:ext cx="95250" cy="18732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8 w 210"/>
                <a:gd name="T7" fmla="*/ 60 h 344"/>
                <a:gd name="T8" fmla="*/ 0 w 210"/>
                <a:gd name="T9" fmla="*/ 173 h 344"/>
                <a:gd name="T10" fmla="*/ 22 w 210"/>
                <a:gd name="T11" fmla="*/ 293 h 344"/>
                <a:gd name="T12" fmla="*/ 104 w 210"/>
                <a:gd name="T13" fmla="*/ 344 h 344"/>
                <a:gd name="T14" fmla="*/ 191 w 210"/>
                <a:gd name="T15" fmla="*/ 286 h 344"/>
                <a:gd name="T16" fmla="*/ 210 w 210"/>
                <a:gd name="T17" fmla="*/ 173 h 344"/>
                <a:gd name="T18" fmla="*/ 104 w 210"/>
                <a:gd name="T19" fmla="*/ 333 h 344"/>
                <a:gd name="T20" fmla="*/ 47 w 210"/>
                <a:gd name="T21" fmla="*/ 272 h 344"/>
                <a:gd name="T22" fmla="*/ 41 w 210"/>
                <a:gd name="T23" fmla="*/ 167 h 344"/>
                <a:gd name="T24" fmla="*/ 45 w 210"/>
                <a:gd name="T25" fmla="*/ 75 h 344"/>
                <a:gd name="T26" fmla="*/ 104 w 210"/>
                <a:gd name="T27" fmla="*/ 11 h 344"/>
                <a:gd name="T28" fmla="*/ 163 w 210"/>
                <a:gd name="T29" fmla="*/ 70 h 344"/>
                <a:gd name="T30" fmla="*/ 168 w 210"/>
                <a:gd name="T31" fmla="*/ 167 h 344"/>
                <a:gd name="T32" fmla="*/ 163 w 210"/>
                <a:gd name="T33" fmla="*/ 270 h 344"/>
                <a:gd name="T34" fmla="*/ 104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4"/>
                    <a:pt x="80" y="344"/>
                    <a:pt x="104" y="344"/>
                  </a:cubicBezTo>
                  <a:cubicBezTo>
                    <a:pt x="131" y="344"/>
                    <a:pt x="169" y="333"/>
                    <a:pt x="191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3"/>
                  </a:moveTo>
                  <a:cubicBezTo>
                    <a:pt x="85" y="333"/>
                    <a:pt x="56" y="320"/>
                    <a:pt x="47" y="272"/>
                  </a:cubicBezTo>
                  <a:cubicBezTo>
                    <a:pt x="41" y="242"/>
                    <a:pt x="41" y="197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6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8"/>
                    <a:pt x="127" y="333"/>
                    <a:pt x="104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2">
              <a:extLst>
                <a:ext uri="{FF2B5EF4-FFF2-40B4-BE49-F238E27FC236}">
                  <a16:creationId xmlns:a16="http://schemas.microsoft.com/office/drawing/2014/main" id="{B18B38A3-CC1F-431F-B156-2CA41AA9B743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3243263" y="2540000"/>
              <a:ext cx="7938" cy="190500"/>
            </a:xfrm>
            <a:custGeom>
              <a:avLst/>
              <a:gdLst>
                <a:gd name="T0" fmla="*/ 17 w 17"/>
                <a:gd name="T1" fmla="*/ 13 h 349"/>
                <a:gd name="T2" fmla="*/ 9 w 17"/>
                <a:gd name="T3" fmla="*/ 0 h 349"/>
                <a:gd name="T4" fmla="*/ 0 w 17"/>
                <a:gd name="T5" fmla="*/ 13 h 349"/>
                <a:gd name="T6" fmla="*/ 0 w 17"/>
                <a:gd name="T7" fmla="*/ 335 h 349"/>
                <a:gd name="T8" fmla="*/ 8 w 17"/>
                <a:gd name="T9" fmla="*/ 349 h 349"/>
                <a:gd name="T10" fmla="*/ 17 w 17"/>
                <a:gd name="T11" fmla="*/ 335 h 349"/>
                <a:gd name="T12" fmla="*/ 17 w 17"/>
                <a:gd name="T13" fmla="*/ 1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9">
                  <a:moveTo>
                    <a:pt x="17" y="13"/>
                  </a:moveTo>
                  <a:cubicBezTo>
                    <a:pt x="17" y="8"/>
                    <a:pt x="17" y="0"/>
                    <a:pt x="9" y="0"/>
                  </a:cubicBezTo>
                  <a:cubicBezTo>
                    <a:pt x="0" y="0"/>
                    <a:pt x="0" y="8"/>
                    <a:pt x="0" y="13"/>
                  </a:cubicBezTo>
                  <a:lnTo>
                    <a:pt x="0" y="335"/>
                  </a:lnTo>
                  <a:cubicBezTo>
                    <a:pt x="0" y="341"/>
                    <a:pt x="0" y="349"/>
                    <a:pt x="8" y="349"/>
                  </a:cubicBezTo>
                  <a:cubicBezTo>
                    <a:pt x="17" y="349"/>
                    <a:pt x="17" y="341"/>
                    <a:pt x="17" y="335"/>
                  </a:cubicBezTo>
                  <a:lnTo>
                    <a:pt x="17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3">
              <a:extLst>
                <a:ext uri="{FF2B5EF4-FFF2-40B4-BE49-F238E27FC236}">
                  <a16:creationId xmlns:a16="http://schemas.microsoft.com/office/drawing/2014/main" id="{AED3390C-ACCA-4375-9FBC-B8CAE7EEA46A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3281363" y="2598738"/>
              <a:ext cx="85725" cy="85725"/>
            </a:xfrm>
            <a:custGeom>
              <a:avLst/>
              <a:gdLst>
                <a:gd name="T0" fmla="*/ 71 w 187"/>
                <a:gd name="T1" fmla="*/ 117 h 157"/>
                <a:gd name="T2" fmla="*/ 38 w 187"/>
                <a:gd name="T3" fmla="*/ 147 h 157"/>
                <a:gd name="T4" fmla="*/ 19 w 187"/>
                <a:gd name="T5" fmla="*/ 143 h 157"/>
                <a:gd name="T6" fmla="*/ 34 w 187"/>
                <a:gd name="T7" fmla="*/ 123 h 157"/>
                <a:gd name="T8" fmla="*/ 20 w 187"/>
                <a:gd name="T9" fmla="*/ 110 h 157"/>
                <a:gd name="T10" fmla="*/ 0 w 187"/>
                <a:gd name="T11" fmla="*/ 132 h 157"/>
                <a:gd name="T12" fmla="*/ 37 w 187"/>
                <a:gd name="T13" fmla="*/ 157 h 157"/>
                <a:gd name="T14" fmla="*/ 76 w 187"/>
                <a:gd name="T15" fmla="*/ 132 h 157"/>
                <a:gd name="T16" fmla="*/ 118 w 187"/>
                <a:gd name="T17" fmla="*/ 157 h 157"/>
                <a:gd name="T18" fmla="*/ 179 w 187"/>
                <a:gd name="T19" fmla="*/ 104 h 157"/>
                <a:gd name="T20" fmla="*/ 173 w 187"/>
                <a:gd name="T21" fmla="*/ 99 h 157"/>
                <a:gd name="T22" fmla="*/ 167 w 187"/>
                <a:gd name="T23" fmla="*/ 105 h 157"/>
                <a:gd name="T24" fmla="*/ 119 w 187"/>
                <a:gd name="T25" fmla="*/ 147 h 157"/>
                <a:gd name="T26" fmla="*/ 98 w 187"/>
                <a:gd name="T27" fmla="*/ 125 h 157"/>
                <a:gd name="T28" fmla="*/ 116 w 187"/>
                <a:gd name="T29" fmla="*/ 45 h 157"/>
                <a:gd name="T30" fmla="*/ 150 w 187"/>
                <a:gd name="T31" fmla="*/ 10 h 157"/>
                <a:gd name="T32" fmla="*/ 169 w 187"/>
                <a:gd name="T33" fmla="*/ 14 h 157"/>
                <a:gd name="T34" fmla="*/ 153 w 187"/>
                <a:gd name="T35" fmla="*/ 34 h 157"/>
                <a:gd name="T36" fmla="*/ 167 w 187"/>
                <a:gd name="T37" fmla="*/ 47 h 157"/>
                <a:gd name="T38" fmla="*/ 187 w 187"/>
                <a:gd name="T39" fmla="*/ 25 h 157"/>
                <a:gd name="T40" fmla="*/ 151 w 187"/>
                <a:gd name="T41" fmla="*/ 0 h 157"/>
                <a:gd name="T42" fmla="*/ 112 w 187"/>
                <a:gd name="T43" fmla="*/ 25 h 157"/>
                <a:gd name="T44" fmla="*/ 70 w 187"/>
                <a:gd name="T45" fmla="*/ 0 h 157"/>
                <a:gd name="T46" fmla="*/ 8 w 187"/>
                <a:gd name="T47" fmla="*/ 53 h 157"/>
                <a:gd name="T48" fmla="*/ 14 w 187"/>
                <a:gd name="T49" fmla="*/ 58 h 157"/>
                <a:gd name="T50" fmla="*/ 21 w 187"/>
                <a:gd name="T51" fmla="*/ 52 h 157"/>
                <a:gd name="T52" fmla="*/ 69 w 187"/>
                <a:gd name="T53" fmla="*/ 10 h 157"/>
                <a:gd name="T54" fmla="*/ 90 w 187"/>
                <a:gd name="T55" fmla="*/ 33 h 157"/>
                <a:gd name="T56" fmla="*/ 82 w 187"/>
                <a:gd name="T57" fmla="*/ 69 h 157"/>
                <a:gd name="T58" fmla="*/ 71 w 187"/>
                <a:gd name="T59" fmla="*/ 11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7" h="157">
                  <a:moveTo>
                    <a:pt x="71" y="117"/>
                  </a:moveTo>
                  <a:cubicBezTo>
                    <a:pt x="67" y="129"/>
                    <a:pt x="56" y="147"/>
                    <a:pt x="38" y="147"/>
                  </a:cubicBezTo>
                  <a:cubicBezTo>
                    <a:pt x="37" y="147"/>
                    <a:pt x="26" y="147"/>
                    <a:pt x="19" y="143"/>
                  </a:cubicBezTo>
                  <a:cubicBezTo>
                    <a:pt x="33" y="138"/>
                    <a:pt x="34" y="126"/>
                    <a:pt x="34" y="123"/>
                  </a:cubicBezTo>
                  <a:cubicBezTo>
                    <a:pt x="34" y="116"/>
                    <a:pt x="28" y="110"/>
                    <a:pt x="20" y="110"/>
                  </a:cubicBezTo>
                  <a:cubicBezTo>
                    <a:pt x="11" y="110"/>
                    <a:pt x="0" y="119"/>
                    <a:pt x="0" y="132"/>
                  </a:cubicBezTo>
                  <a:cubicBezTo>
                    <a:pt x="0" y="149"/>
                    <a:pt x="20" y="157"/>
                    <a:pt x="37" y="157"/>
                  </a:cubicBezTo>
                  <a:cubicBezTo>
                    <a:pt x="53" y="157"/>
                    <a:pt x="67" y="147"/>
                    <a:pt x="76" y="132"/>
                  </a:cubicBezTo>
                  <a:cubicBezTo>
                    <a:pt x="84" y="151"/>
                    <a:pt x="104" y="157"/>
                    <a:pt x="118" y="157"/>
                  </a:cubicBezTo>
                  <a:cubicBezTo>
                    <a:pt x="158" y="157"/>
                    <a:pt x="179" y="114"/>
                    <a:pt x="179" y="104"/>
                  </a:cubicBezTo>
                  <a:cubicBezTo>
                    <a:pt x="179" y="99"/>
                    <a:pt x="174" y="99"/>
                    <a:pt x="173" y="99"/>
                  </a:cubicBezTo>
                  <a:cubicBezTo>
                    <a:pt x="168" y="99"/>
                    <a:pt x="168" y="101"/>
                    <a:pt x="167" y="105"/>
                  </a:cubicBezTo>
                  <a:cubicBezTo>
                    <a:pt x="159" y="129"/>
                    <a:pt x="138" y="147"/>
                    <a:pt x="119" y="147"/>
                  </a:cubicBezTo>
                  <a:cubicBezTo>
                    <a:pt x="105" y="147"/>
                    <a:pt x="98" y="138"/>
                    <a:pt x="98" y="125"/>
                  </a:cubicBezTo>
                  <a:cubicBezTo>
                    <a:pt x="98" y="116"/>
                    <a:pt x="106" y="84"/>
                    <a:pt x="116" y="45"/>
                  </a:cubicBezTo>
                  <a:cubicBezTo>
                    <a:pt x="123" y="18"/>
                    <a:pt x="138" y="10"/>
                    <a:pt x="150" y="10"/>
                  </a:cubicBezTo>
                  <a:cubicBezTo>
                    <a:pt x="151" y="10"/>
                    <a:pt x="162" y="10"/>
                    <a:pt x="169" y="14"/>
                  </a:cubicBezTo>
                  <a:cubicBezTo>
                    <a:pt x="158" y="18"/>
                    <a:pt x="153" y="27"/>
                    <a:pt x="153" y="34"/>
                  </a:cubicBezTo>
                  <a:cubicBezTo>
                    <a:pt x="153" y="41"/>
                    <a:pt x="159" y="47"/>
                    <a:pt x="167" y="47"/>
                  </a:cubicBezTo>
                  <a:cubicBezTo>
                    <a:pt x="175" y="47"/>
                    <a:pt x="187" y="40"/>
                    <a:pt x="187" y="25"/>
                  </a:cubicBezTo>
                  <a:cubicBezTo>
                    <a:pt x="187" y="6"/>
                    <a:pt x="165" y="0"/>
                    <a:pt x="151" y="0"/>
                  </a:cubicBezTo>
                  <a:cubicBezTo>
                    <a:pt x="133" y="0"/>
                    <a:pt x="119" y="11"/>
                    <a:pt x="112" y="25"/>
                  </a:cubicBezTo>
                  <a:cubicBezTo>
                    <a:pt x="105" y="10"/>
                    <a:pt x="89" y="0"/>
                    <a:pt x="70" y="0"/>
                  </a:cubicBezTo>
                  <a:cubicBezTo>
                    <a:pt x="31" y="0"/>
                    <a:pt x="8" y="43"/>
                    <a:pt x="8" y="53"/>
                  </a:cubicBezTo>
                  <a:cubicBezTo>
                    <a:pt x="8" y="58"/>
                    <a:pt x="13" y="58"/>
                    <a:pt x="14" y="58"/>
                  </a:cubicBezTo>
                  <a:cubicBezTo>
                    <a:pt x="19" y="58"/>
                    <a:pt x="19" y="56"/>
                    <a:pt x="21" y="52"/>
                  </a:cubicBezTo>
                  <a:cubicBezTo>
                    <a:pt x="30" y="25"/>
                    <a:pt x="52" y="10"/>
                    <a:pt x="69" y="10"/>
                  </a:cubicBezTo>
                  <a:cubicBezTo>
                    <a:pt x="80" y="10"/>
                    <a:pt x="90" y="16"/>
                    <a:pt x="90" y="33"/>
                  </a:cubicBezTo>
                  <a:cubicBezTo>
                    <a:pt x="90" y="40"/>
                    <a:pt x="86" y="57"/>
                    <a:pt x="82" y="69"/>
                  </a:cubicBezTo>
                  <a:lnTo>
                    <a:pt x="71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4">
              <a:extLst>
                <a:ext uri="{FF2B5EF4-FFF2-40B4-BE49-F238E27FC236}">
                  <a16:creationId xmlns:a16="http://schemas.microsoft.com/office/drawing/2014/main" id="{41820CCE-E346-4B61-9D67-9E7038420668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3400425" y="2540000"/>
              <a:ext cx="6350" cy="190500"/>
            </a:xfrm>
            <a:custGeom>
              <a:avLst/>
              <a:gdLst>
                <a:gd name="T0" fmla="*/ 17 w 17"/>
                <a:gd name="T1" fmla="*/ 13 h 349"/>
                <a:gd name="T2" fmla="*/ 9 w 17"/>
                <a:gd name="T3" fmla="*/ 0 h 349"/>
                <a:gd name="T4" fmla="*/ 0 w 17"/>
                <a:gd name="T5" fmla="*/ 13 h 349"/>
                <a:gd name="T6" fmla="*/ 0 w 17"/>
                <a:gd name="T7" fmla="*/ 335 h 349"/>
                <a:gd name="T8" fmla="*/ 9 w 17"/>
                <a:gd name="T9" fmla="*/ 349 h 349"/>
                <a:gd name="T10" fmla="*/ 17 w 17"/>
                <a:gd name="T11" fmla="*/ 335 h 349"/>
                <a:gd name="T12" fmla="*/ 17 w 17"/>
                <a:gd name="T13" fmla="*/ 1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9">
                  <a:moveTo>
                    <a:pt x="17" y="13"/>
                  </a:moveTo>
                  <a:cubicBezTo>
                    <a:pt x="17" y="8"/>
                    <a:pt x="17" y="0"/>
                    <a:pt x="9" y="0"/>
                  </a:cubicBezTo>
                  <a:cubicBezTo>
                    <a:pt x="0" y="0"/>
                    <a:pt x="0" y="8"/>
                    <a:pt x="0" y="13"/>
                  </a:cubicBezTo>
                  <a:lnTo>
                    <a:pt x="0" y="335"/>
                  </a:lnTo>
                  <a:cubicBezTo>
                    <a:pt x="0" y="341"/>
                    <a:pt x="0" y="349"/>
                    <a:pt x="9" y="349"/>
                  </a:cubicBezTo>
                  <a:cubicBezTo>
                    <a:pt x="17" y="349"/>
                    <a:pt x="17" y="341"/>
                    <a:pt x="17" y="335"/>
                  </a:cubicBezTo>
                  <a:lnTo>
                    <a:pt x="17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A29BCA89-A9CB-48A6-8549-E16D8A0DB31D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3454400" y="2576513"/>
              <a:ext cx="52388" cy="273050"/>
            </a:xfrm>
            <a:custGeom>
              <a:avLst/>
              <a:gdLst>
                <a:gd name="T0" fmla="*/ 116 w 116"/>
                <a:gd name="T1" fmla="*/ 250 h 500"/>
                <a:gd name="T2" fmla="*/ 83 w 116"/>
                <a:gd name="T3" fmla="*/ 94 h 500"/>
                <a:gd name="T4" fmla="*/ 5 w 116"/>
                <a:gd name="T5" fmla="*/ 0 h 500"/>
                <a:gd name="T6" fmla="*/ 0 w 116"/>
                <a:gd name="T7" fmla="*/ 5 h 500"/>
                <a:gd name="T8" fmla="*/ 10 w 116"/>
                <a:gd name="T9" fmla="*/ 17 h 500"/>
                <a:gd name="T10" fmla="*/ 87 w 116"/>
                <a:gd name="T11" fmla="*/ 250 h 500"/>
                <a:gd name="T12" fmla="*/ 7 w 116"/>
                <a:gd name="T13" fmla="*/ 486 h 500"/>
                <a:gd name="T14" fmla="*/ 0 w 116"/>
                <a:gd name="T15" fmla="*/ 495 h 500"/>
                <a:gd name="T16" fmla="*/ 5 w 116"/>
                <a:gd name="T17" fmla="*/ 500 h 500"/>
                <a:gd name="T18" fmla="*/ 84 w 116"/>
                <a:gd name="T19" fmla="*/ 402 h 500"/>
                <a:gd name="T20" fmla="*/ 116 w 116"/>
                <a:gd name="T21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00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5"/>
                  </a:cubicBezTo>
                  <a:cubicBezTo>
                    <a:pt x="0" y="498"/>
                    <a:pt x="2" y="500"/>
                    <a:pt x="5" y="500"/>
                  </a:cubicBezTo>
                  <a:cubicBezTo>
                    <a:pt x="10" y="500"/>
                    <a:pt x="55" y="466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6">
              <a:extLst>
                <a:ext uri="{FF2B5EF4-FFF2-40B4-BE49-F238E27FC236}">
                  <a16:creationId xmlns:a16="http://schemas.microsoft.com/office/drawing/2014/main" id="{57EEF405-7C1B-491D-B206-8649BFD49A59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3549650" y="2752725"/>
              <a:ext cx="26988" cy="80963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7">
              <a:extLst>
                <a:ext uri="{FF2B5EF4-FFF2-40B4-BE49-F238E27FC236}">
                  <a16:creationId xmlns:a16="http://schemas.microsoft.com/office/drawing/2014/main" id="{2BDEB9C3-29A9-4B7F-BEE1-8FB059E89476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3717925" y="2589213"/>
              <a:ext cx="160338" cy="198438"/>
            </a:xfrm>
            <a:custGeom>
              <a:avLst/>
              <a:gdLst>
                <a:gd name="T0" fmla="*/ 354 w 354"/>
                <a:gd name="T1" fmla="*/ 5 h 363"/>
                <a:gd name="T2" fmla="*/ 348 w 354"/>
                <a:gd name="T3" fmla="*/ 0 h 363"/>
                <a:gd name="T4" fmla="*/ 341 w 354"/>
                <a:gd name="T5" fmla="*/ 6 h 363"/>
                <a:gd name="T6" fmla="*/ 306 w 354"/>
                <a:gd name="T7" fmla="*/ 44 h 363"/>
                <a:gd name="T8" fmla="*/ 223 w 354"/>
                <a:gd name="T9" fmla="*/ 0 h 363"/>
                <a:gd name="T10" fmla="*/ 0 w 354"/>
                <a:gd name="T11" fmla="*/ 226 h 363"/>
                <a:gd name="T12" fmla="*/ 135 w 354"/>
                <a:gd name="T13" fmla="*/ 363 h 363"/>
                <a:gd name="T14" fmla="*/ 243 w 354"/>
                <a:gd name="T15" fmla="*/ 320 h 363"/>
                <a:gd name="T16" fmla="*/ 298 w 354"/>
                <a:gd name="T17" fmla="*/ 232 h 363"/>
                <a:gd name="T18" fmla="*/ 292 w 354"/>
                <a:gd name="T19" fmla="*/ 227 h 363"/>
                <a:gd name="T20" fmla="*/ 285 w 354"/>
                <a:gd name="T21" fmla="*/ 232 h 363"/>
                <a:gd name="T22" fmla="*/ 235 w 354"/>
                <a:gd name="T23" fmla="*/ 311 h 363"/>
                <a:gd name="T24" fmla="*/ 143 w 354"/>
                <a:gd name="T25" fmla="*/ 347 h 363"/>
                <a:gd name="T26" fmla="*/ 45 w 354"/>
                <a:gd name="T27" fmla="*/ 243 h 363"/>
                <a:gd name="T28" fmla="*/ 106 w 354"/>
                <a:gd name="T29" fmla="*/ 76 h 363"/>
                <a:gd name="T30" fmla="*/ 227 w 354"/>
                <a:gd name="T31" fmla="*/ 15 h 363"/>
                <a:gd name="T32" fmla="*/ 308 w 354"/>
                <a:gd name="T33" fmla="*/ 112 h 363"/>
                <a:gd name="T34" fmla="*/ 306 w 354"/>
                <a:gd name="T35" fmla="*/ 137 h 363"/>
                <a:gd name="T36" fmla="*/ 313 w 354"/>
                <a:gd name="T37" fmla="*/ 142 h 363"/>
                <a:gd name="T38" fmla="*/ 322 w 354"/>
                <a:gd name="T39" fmla="*/ 132 h 363"/>
                <a:gd name="T40" fmla="*/ 354 w 354"/>
                <a:gd name="T41" fmla="*/ 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3">
                  <a:moveTo>
                    <a:pt x="354" y="5"/>
                  </a:moveTo>
                  <a:cubicBezTo>
                    <a:pt x="354" y="3"/>
                    <a:pt x="353" y="0"/>
                    <a:pt x="348" y="0"/>
                  </a:cubicBezTo>
                  <a:cubicBezTo>
                    <a:pt x="347" y="0"/>
                    <a:pt x="346" y="0"/>
                    <a:pt x="341" y="6"/>
                  </a:cubicBezTo>
                  <a:lnTo>
                    <a:pt x="306" y="44"/>
                  </a:lnTo>
                  <a:cubicBezTo>
                    <a:pt x="302" y="37"/>
                    <a:pt x="279" y="0"/>
                    <a:pt x="223" y="0"/>
                  </a:cubicBezTo>
                  <a:cubicBezTo>
                    <a:pt x="112" y="0"/>
                    <a:pt x="0" y="110"/>
                    <a:pt x="0" y="226"/>
                  </a:cubicBezTo>
                  <a:cubicBezTo>
                    <a:pt x="0" y="308"/>
                    <a:pt x="59" y="363"/>
                    <a:pt x="135" y="363"/>
                  </a:cubicBezTo>
                  <a:cubicBezTo>
                    <a:pt x="178" y="363"/>
                    <a:pt x="216" y="343"/>
                    <a:pt x="243" y="320"/>
                  </a:cubicBezTo>
                  <a:cubicBezTo>
                    <a:pt x="289" y="279"/>
                    <a:pt x="298" y="233"/>
                    <a:pt x="298" y="232"/>
                  </a:cubicBezTo>
                  <a:cubicBezTo>
                    <a:pt x="298" y="227"/>
                    <a:pt x="293" y="227"/>
                    <a:pt x="292" y="227"/>
                  </a:cubicBezTo>
                  <a:cubicBezTo>
                    <a:pt x="289" y="227"/>
                    <a:pt x="286" y="228"/>
                    <a:pt x="285" y="232"/>
                  </a:cubicBezTo>
                  <a:cubicBezTo>
                    <a:pt x="281" y="246"/>
                    <a:pt x="269" y="282"/>
                    <a:pt x="235" y="311"/>
                  </a:cubicBezTo>
                  <a:cubicBezTo>
                    <a:pt x="200" y="339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5"/>
                    <a:pt x="56" y="134"/>
                    <a:pt x="106" y="76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8" y="54"/>
                    <a:pt x="308" y="112"/>
                  </a:cubicBezTo>
                  <a:cubicBezTo>
                    <a:pt x="308" y="132"/>
                    <a:pt x="306" y="132"/>
                    <a:pt x="306" y="137"/>
                  </a:cubicBezTo>
                  <a:cubicBezTo>
                    <a:pt x="306" y="142"/>
                    <a:pt x="312" y="142"/>
                    <a:pt x="313" y="142"/>
                  </a:cubicBezTo>
                  <a:cubicBezTo>
                    <a:pt x="320" y="142"/>
                    <a:pt x="320" y="141"/>
                    <a:pt x="322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8">
              <a:extLst>
                <a:ext uri="{FF2B5EF4-FFF2-40B4-BE49-F238E27FC236}">
                  <a16:creationId xmlns:a16="http://schemas.microsoft.com/office/drawing/2014/main" id="{025B52A5-AC82-4030-945E-9AF0B997D905}"/>
                </a:ext>
              </a:extLst>
            </p:cNvPr>
            <p:cNvSpPr>
              <a:spLocks noEditPoints="1"/>
            </p:cNvSpPr>
            <p:nvPr>
              <p:custDataLst>
                <p:tags r:id="rId14"/>
              </p:custDataLst>
            </p:nvPr>
          </p:nvSpPr>
          <p:spPr bwMode="auto">
            <a:xfrm>
              <a:off x="3894138" y="2660650"/>
              <a:ext cx="96838" cy="123825"/>
            </a:xfrm>
            <a:custGeom>
              <a:avLst/>
              <a:gdLst>
                <a:gd name="T0" fmla="*/ 214 w 214"/>
                <a:gd name="T1" fmla="*/ 85 h 226"/>
                <a:gd name="T2" fmla="*/ 134 w 214"/>
                <a:gd name="T3" fmla="*/ 0 h 226"/>
                <a:gd name="T4" fmla="*/ 0 w 214"/>
                <a:gd name="T5" fmla="*/ 142 h 226"/>
                <a:gd name="T6" fmla="*/ 80 w 214"/>
                <a:gd name="T7" fmla="*/ 226 h 226"/>
                <a:gd name="T8" fmla="*/ 214 w 214"/>
                <a:gd name="T9" fmla="*/ 85 h 226"/>
                <a:gd name="T10" fmla="*/ 81 w 214"/>
                <a:gd name="T11" fmla="*/ 215 h 226"/>
                <a:gd name="T12" fmla="*/ 37 w 214"/>
                <a:gd name="T13" fmla="*/ 161 h 226"/>
                <a:gd name="T14" fmla="*/ 66 w 214"/>
                <a:gd name="T15" fmla="*/ 57 h 226"/>
                <a:gd name="T16" fmla="*/ 133 w 214"/>
                <a:gd name="T17" fmla="*/ 11 h 226"/>
                <a:gd name="T18" fmla="*/ 177 w 214"/>
                <a:gd name="T19" fmla="*/ 65 h 226"/>
                <a:gd name="T20" fmla="*/ 148 w 214"/>
                <a:gd name="T21" fmla="*/ 169 h 226"/>
                <a:gd name="T22" fmla="*/ 81 w 214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4" h="226">
                  <a:moveTo>
                    <a:pt x="214" y="85"/>
                  </a:moveTo>
                  <a:cubicBezTo>
                    <a:pt x="214" y="33"/>
                    <a:pt x="179" y="0"/>
                    <a:pt x="134" y="0"/>
                  </a:cubicBezTo>
                  <a:cubicBezTo>
                    <a:pt x="67" y="0"/>
                    <a:pt x="0" y="71"/>
                    <a:pt x="0" y="142"/>
                  </a:cubicBezTo>
                  <a:cubicBezTo>
                    <a:pt x="0" y="191"/>
                    <a:pt x="34" y="226"/>
                    <a:pt x="80" y="226"/>
                  </a:cubicBezTo>
                  <a:cubicBezTo>
                    <a:pt x="146" y="226"/>
                    <a:pt x="214" y="157"/>
                    <a:pt x="214" y="85"/>
                  </a:cubicBezTo>
                  <a:close/>
                  <a:moveTo>
                    <a:pt x="81" y="215"/>
                  </a:moveTo>
                  <a:cubicBezTo>
                    <a:pt x="59" y="215"/>
                    <a:pt x="37" y="200"/>
                    <a:pt x="37" y="161"/>
                  </a:cubicBezTo>
                  <a:cubicBezTo>
                    <a:pt x="37" y="136"/>
                    <a:pt x="50" y="83"/>
                    <a:pt x="66" y="57"/>
                  </a:cubicBezTo>
                  <a:cubicBezTo>
                    <a:pt x="91" y="19"/>
                    <a:pt x="119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5"/>
                    <a:pt x="167" y="137"/>
                    <a:pt x="148" y="169"/>
                  </a:cubicBezTo>
                  <a:cubicBezTo>
                    <a:pt x="131" y="198"/>
                    <a:pt x="104" y="215"/>
                    <a:pt x="81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19">
              <a:extLst>
                <a:ext uri="{FF2B5EF4-FFF2-40B4-BE49-F238E27FC236}">
                  <a16:creationId xmlns:a16="http://schemas.microsoft.com/office/drawing/2014/main" id="{16026A48-0982-4673-B769-3986F54BBF4C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4000500" y="2660650"/>
              <a:ext cx="185738" cy="123825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3 h 226"/>
                <a:gd name="T4" fmla="*/ 39 w 408"/>
                <a:gd name="T5" fmla="*/ 226 h 226"/>
                <a:gd name="T6" fmla="*/ 58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6 w 408"/>
                <a:gd name="T13" fmla="*/ 97 h 226"/>
                <a:gd name="T14" fmla="*/ 93 w 408"/>
                <a:gd name="T15" fmla="*/ 72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7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3 h 226"/>
                <a:gd name="T28" fmla="*/ 178 w 408"/>
                <a:gd name="T29" fmla="*/ 226 h 226"/>
                <a:gd name="T30" fmla="*/ 200 w 408"/>
                <a:gd name="T31" fmla="*/ 198 h 226"/>
                <a:gd name="T32" fmla="*/ 230 w 408"/>
                <a:gd name="T33" fmla="*/ 78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8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9 h 226"/>
                <a:gd name="T54" fmla="*/ 341 w 408"/>
                <a:gd name="T55" fmla="*/ 163 h 226"/>
                <a:gd name="T56" fmla="*/ 371 w 408"/>
                <a:gd name="T57" fmla="*/ 54 h 226"/>
                <a:gd name="T58" fmla="*/ 314 w 408"/>
                <a:gd name="T59" fmla="*/ 0 h 226"/>
                <a:gd name="T60" fmla="*/ 233 w 408"/>
                <a:gd name="T61" fmla="*/ 49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4 h 226"/>
                <a:gd name="T68" fmla="*/ 52 w 408"/>
                <a:gd name="T69" fmla="*/ 0 h 226"/>
                <a:gd name="T70" fmla="*/ 15 w 408"/>
                <a:gd name="T71" fmla="*/ 29 h 226"/>
                <a:gd name="T72" fmla="*/ 0 w 408"/>
                <a:gd name="T73" fmla="*/ 77 h 226"/>
                <a:gd name="T74" fmla="*/ 6 w 408"/>
                <a:gd name="T75" fmla="*/ 82 h 226"/>
                <a:gd name="T76" fmla="*/ 14 w 408"/>
                <a:gd name="T77" fmla="*/ 71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6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8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7"/>
                  </a:cubicBezTo>
                  <a:cubicBezTo>
                    <a:pt x="88" y="88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59"/>
                    <a:pt x="198" y="73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3"/>
                  </a:cubicBezTo>
                  <a:cubicBezTo>
                    <a:pt x="163" y="222"/>
                    <a:pt x="170" y="226"/>
                    <a:pt x="178" y="226"/>
                  </a:cubicBezTo>
                  <a:cubicBezTo>
                    <a:pt x="193" y="226"/>
                    <a:pt x="196" y="214"/>
                    <a:pt x="200" y="198"/>
                  </a:cubicBezTo>
                  <a:cubicBezTo>
                    <a:pt x="207" y="170"/>
                    <a:pt x="226" y="97"/>
                    <a:pt x="230" y="78"/>
                  </a:cubicBezTo>
                  <a:cubicBezTo>
                    <a:pt x="232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5"/>
                    <a:pt x="318" y="131"/>
                    <a:pt x="308" y="158"/>
                  </a:cubicBezTo>
                  <a:cubicBezTo>
                    <a:pt x="304" y="170"/>
                    <a:pt x="302" y="175"/>
                    <a:pt x="302" y="185"/>
                  </a:cubicBezTo>
                  <a:cubicBezTo>
                    <a:pt x="302" y="209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6"/>
                    <a:pt x="395" y="153"/>
                  </a:cubicBezTo>
                  <a:cubicBezTo>
                    <a:pt x="387" y="180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9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2"/>
                    <a:pt x="371" y="54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6" y="0"/>
                    <a:pt x="251" y="22"/>
                    <a:pt x="233" y="49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3"/>
                    <a:pt x="188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5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9" y="11"/>
                    <a:pt x="66" y="15"/>
                    <a:pt x="66" y="34"/>
                  </a:cubicBezTo>
                  <a:cubicBezTo>
                    <a:pt x="66" y="45"/>
                    <a:pt x="65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0">
              <a:extLst>
                <a:ext uri="{FF2B5EF4-FFF2-40B4-BE49-F238E27FC236}">
                  <a16:creationId xmlns:a16="http://schemas.microsoft.com/office/drawing/2014/main" id="{FFD3A0E8-FA7E-45E0-A21A-791F5CF95127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4216400" y="2576513"/>
              <a:ext cx="52388" cy="273050"/>
            </a:xfrm>
            <a:custGeom>
              <a:avLst/>
              <a:gdLst>
                <a:gd name="T0" fmla="*/ 116 w 116"/>
                <a:gd name="T1" fmla="*/ 495 h 500"/>
                <a:gd name="T2" fmla="*/ 107 w 116"/>
                <a:gd name="T3" fmla="*/ 484 h 500"/>
                <a:gd name="T4" fmla="*/ 29 w 116"/>
                <a:gd name="T5" fmla="*/ 250 h 500"/>
                <a:gd name="T6" fmla="*/ 109 w 116"/>
                <a:gd name="T7" fmla="*/ 14 h 500"/>
                <a:gd name="T8" fmla="*/ 116 w 116"/>
                <a:gd name="T9" fmla="*/ 5 h 500"/>
                <a:gd name="T10" fmla="*/ 111 w 116"/>
                <a:gd name="T11" fmla="*/ 0 h 500"/>
                <a:gd name="T12" fmla="*/ 31 w 116"/>
                <a:gd name="T13" fmla="*/ 98 h 500"/>
                <a:gd name="T14" fmla="*/ 0 w 116"/>
                <a:gd name="T15" fmla="*/ 250 h 500"/>
                <a:gd name="T16" fmla="*/ 33 w 116"/>
                <a:gd name="T17" fmla="*/ 406 h 500"/>
                <a:gd name="T18" fmla="*/ 111 w 116"/>
                <a:gd name="T19" fmla="*/ 500 h 500"/>
                <a:gd name="T20" fmla="*/ 116 w 116"/>
                <a:gd name="T21" fmla="*/ 49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00">
                  <a:moveTo>
                    <a:pt x="116" y="495"/>
                  </a:moveTo>
                  <a:cubicBezTo>
                    <a:pt x="116" y="493"/>
                    <a:pt x="116" y="492"/>
                    <a:pt x="107" y="484"/>
                  </a:cubicBezTo>
                  <a:cubicBezTo>
                    <a:pt x="45" y="421"/>
                    <a:pt x="29" y="326"/>
                    <a:pt x="29" y="250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6"/>
                  </a:cubicBezTo>
                  <a:cubicBezTo>
                    <a:pt x="63" y="467"/>
                    <a:pt x="106" y="500"/>
                    <a:pt x="111" y="500"/>
                  </a:cubicBezTo>
                  <a:cubicBezTo>
                    <a:pt x="114" y="500"/>
                    <a:pt x="116" y="498"/>
                    <a:pt x="116" y="4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1">
              <a:extLst>
                <a:ext uri="{FF2B5EF4-FFF2-40B4-BE49-F238E27FC236}">
                  <a16:creationId xmlns:a16="http://schemas.microsoft.com/office/drawing/2014/main" id="{3745AA83-1942-4DA0-AB72-48F1BB748C8F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4291013" y="2600325"/>
              <a:ext cx="95250" cy="18732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5 w 210"/>
                <a:gd name="T5" fmla="*/ 0 h 344"/>
                <a:gd name="T6" fmla="*/ 18 w 210"/>
                <a:gd name="T7" fmla="*/ 60 h 344"/>
                <a:gd name="T8" fmla="*/ 0 w 210"/>
                <a:gd name="T9" fmla="*/ 173 h 344"/>
                <a:gd name="T10" fmla="*/ 22 w 210"/>
                <a:gd name="T11" fmla="*/ 293 h 344"/>
                <a:gd name="T12" fmla="*/ 104 w 210"/>
                <a:gd name="T13" fmla="*/ 344 h 344"/>
                <a:gd name="T14" fmla="*/ 191 w 210"/>
                <a:gd name="T15" fmla="*/ 286 h 344"/>
                <a:gd name="T16" fmla="*/ 210 w 210"/>
                <a:gd name="T17" fmla="*/ 173 h 344"/>
                <a:gd name="T18" fmla="*/ 104 w 210"/>
                <a:gd name="T19" fmla="*/ 333 h 344"/>
                <a:gd name="T20" fmla="*/ 47 w 210"/>
                <a:gd name="T21" fmla="*/ 272 h 344"/>
                <a:gd name="T22" fmla="*/ 41 w 210"/>
                <a:gd name="T23" fmla="*/ 167 h 344"/>
                <a:gd name="T24" fmla="*/ 45 w 210"/>
                <a:gd name="T25" fmla="*/ 75 h 344"/>
                <a:gd name="T26" fmla="*/ 104 w 210"/>
                <a:gd name="T27" fmla="*/ 11 h 344"/>
                <a:gd name="T28" fmla="*/ 163 w 210"/>
                <a:gd name="T29" fmla="*/ 70 h 344"/>
                <a:gd name="T30" fmla="*/ 168 w 210"/>
                <a:gd name="T31" fmla="*/ 167 h 344"/>
                <a:gd name="T32" fmla="*/ 163 w 210"/>
                <a:gd name="T33" fmla="*/ 270 h 344"/>
                <a:gd name="T34" fmla="*/ 104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7" y="93"/>
                    <a:pt x="190" y="56"/>
                  </a:cubicBezTo>
                  <a:cubicBezTo>
                    <a:pt x="167" y="8"/>
                    <a:pt x="126" y="0"/>
                    <a:pt x="105" y="0"/>
                  </a:cubicBezTo>
                  <a:cubicBezTo>
                    <a:pt x="75" y="0"/>
                    <a:pt x="39" y="13"/>
                    <a:pt x="18" y="60"/>
                  </a:cubicBezTo>
                  <a:cubicBezTo>
                    <a:pt x="2" y="94"/>
                    <a:pt x="0" y="133"/>
                    <a:pt x="0" y="173"/>
                  </a:cubicBezTo>
                  <a:cubicBezTo>
                    <a:pt x="0" y="210"/>
                    <a:pt x="2" y="255"/>
                    <a:pt x="22" y="293"/>
                  </a:cubicBezTo>
                  <a:cubicBezTo>
                    <a:pt x="44" y="334"/>
                    <a:pt x="80" y="344"/>
                    <a:pt x="104" y="344"/>
                  </a:cubicBezTo>
                  <a:cubicBezTo>
                    <a:pt x="131" y="344"/>
                    <a:pt x="169" y="333"/>
                    <a:pt x="191" y="286"/>
                  </a:cubicBezTo>
                  <a:cubicBezTo>
                    <a:pt x="207" y="251"/>
                    <a:pt x="210" y="212"/>
                    <a:pt x="210" y="173"/>
                  </a:cubicBezTo>
                  <a:close/>
                  <a:moveTo>
                    <a:pt x="104" y="333"/>
                  </a:moveTo>
                  <a:cubicBezTo>
                    <a:pt x="85" y="333"/>
                    <a:pt x="56" y="320"/>
                    <a:pt x="47" y="272"/>
                  </a:cubicBezTo>
                  <a:cubicBezTo>
                    <a:pt x="41" y="242"/>
                    <a:pt x="41" y="197"/>
                    <a:pt x="41" y="167"/>
                  </a:cubicBezTo>
                  <a:cubicBezTo>
                    <a:pt x="41" y="135"/>
                    <a:pt x="41" y="102"/>
                    <a:pt x="45" y="75"/>
                  </a:cubicBezTo>
                  <a:cubicBezTo>
                    <a:pt x="55" y="16"/>
                    <a:pt x="92" y="11"/>
                    <a:pt x="104" y="11"/>
                  </a:cubicBezTo>
                  <a:cubicBezTo>
                    <a:pt x="121" y="11"/>
                    <a:pt x="154" y="20"/>
                    <a:pt x="163" y="70"/>
                  </a:cubicBezTo>
                  <a:cubicBezTo>
                    <a:pt x="168" y="98"/>
                    <a:pt x="168" y="136"/>
                    <a:pt x="168" y="167"/>
                  </a:cubicBezTo>
                  <a:cubicBezTo>
                    <a:pt x="168" y="204"/>
                    <a:pt x="168" y="238"/>
                    <a:pt x="163" y="270"/>
                  </a:cubicBezTo>
                  <a:cubicBezTo>
                    <a:pt x="155" y="318"/>
                    <a:pt x="127" y="333"/>
                    <a:pt x="104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1A89C2DE-5ED8-49C6-ADE8-7FBC629EC5D8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4418013" y="2540000"/>
              <a:ext cx="7938" cy="190500"/>
            </a:xfrm>
            <a:custGeom>
              <a:avLst/>
              <a:gdLst>
                <a:gd name="T0" fmla="*/ 17 w 17"/>
                <a:gd name="T1" fmla="*/ 13 h 349"/>
                <a:gd name="T2" fmla="*/ 9 w 17"/>
                <a:gd name="T3" fmla="*/ 0 h 349"/>
                <a:gd name="T4" fmla="*/ 0 w 17"/>
                <a:gd name="T5" fmla="*/ 13 h 349"/>
                <a:gd name="T6" fmla="*/ 0 w 17"/>
                <a:gd name="T7" fmla="*/ 335 h 349"/>
                <a:gd name="T8" fmla="*/ 8 w 17"/>
                <a:gd name="T9" fmla="*/ 349 h 349"/>
                <a:gd name="T10" fmla="*/ 17 w 17"/>
                <a:gd name="T11" fmla="*/ 335 h 349"/>
                <a:gd name="T12" fmla="*/ 17 w 17"/>
                <a:gd name="T13" fmla="*/ 1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9">
                  <a:moveTo>
                    <a:pt x="17" y="13"/>
                  </a:moveTo>
                  <a:cubicBezTo>
                    <a:pt x="17" y="8"/>
                    <a:pt x="17" y="0"/>
                    <a:pt x="9" y="0"/>
                  </a:cubicBezTo>
                  <a:cubicBezTo>
                    <a:pt x="0" y="0"/>
                    <a:pt x="0" y="8"/>
                    <a:pt x="0" y="13"/>
                  </a:cubicBezTo>
                  <a:lnTo>
                    <a:pt x="0" y="335"/>
                  </a:lnTo>
                  <a:cubicBezTo>
                    <a:pt x="0" y="341"/>
                    <a:pt x="0" y="349"/>
                    <a:pt x="8" y="349"/>
                  </a:cubicBezTo>
                  <a:cubicBezTo>
                    <a:pt x="17" y="349"/>
                    <a:pt x="17" y="341"/>
                    <a:pt x="17" y="335"/>
                  </a:cubicBezTo>
                  <a:lnTo>
                    <a:pt x="17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3">
              <a:extLst>
                <a:ext uri="{FF2B5EF4-FFF2-40B4-BE49-F238E27FC236}">
                  <a16:creationId xmlns:a16="http://schemas.microsoft.com/office/drawing/2014/main" id="{83D9CF2B-5AF5-49C0-A0FE-F6AA896A9EA6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4456113" y="2598738"/>
              <a:ext cx="85725" cy="85725"/>
            </a:xfrm>
            <a:custGeom>
              <a:avLst/>
              <a:gdLst>
                <a:gd name="T0" fmla="*/ 70 w 187"/>
                <a:gd name="T1" fmla="*/ 117 h 157"/>
                <a:gd name="T2" fmla="*/ 38 w 187"/>
                <a:gd name="T3" fmla="*/ 147 h 157"/>
                <a:gd name="T4" fmla="*/ 19 w 187"/>
                <a:gd name="T5" fmla="*/ 143 h 157"/>
                <a:gd name="T6" fmla="*/ 34 w 187"/>
                <a:gd name="T7" fmla="*/ 123 h 157"/>
                <a:gd name="T8" fmla="*/ 20 w 187"/>
                <a:gd name="T9" fmla="*/ 110 h 157"/>
                <a:gd name="T10" fmla="*/ 0 w 187"/>
                <a:gd name="T11" fmla="*/ 132 h 157"/>
                <a:gd name="T12" fmla="*/ 37 w 187"/>
                <a:gd name="T13" fmla="*/ 157 h 157"/>
                <a:gd name="T14" fmla="*/ 76 w 187"/>
                <a:gd name="T15" fmla="*/ 132 h 157"/>
                <a:gd name="T16" fmla="*/ 117 w 187"/>
                <a:gd name="T17" fmla="*/ 157 h 157"/>
                <a:gd name="T18" fmla="*/ 179 w 187"/>
                <a:gd name="T19" fmla="*/ 104 h 157"/>
                <a:gd name="T20" fmla="*/ 173 w 187"/>
                <a:gd name="T21" fmla="*/ 99 h 157"/>
                <a:gd name="T22" fmla="*/ 167 w 187"/>
                <a:gd name="T23" fmla="*/ 105 h 157"/>
                <a:gd name="T24" fmla="*/ 119 w 187"/>
                <a:gd name="T25" fmla="*/ 147 h 157"/>
                <a:gd name="T26" fmla="*/ 98 w 187"/>
                <a:gd name="T27" fmla="*/ 125 h 157"/>
                <a:gd name="T28" fmla="*/ 116 w 187"/>
                <a:gd name="T29" fmla="*/ 45 h 157"/>
                <a:gd name="T30" fmla="*/ 150 w 187"/>
                <a:gd name="T31" fmla="*/ 10 h 157"/>
                <a:gd name="T32" fmla="*/ 169 w 187"/>
                <a:gd name="T33" fmla="*/ 14 h 157"/>
                <a:gd name="T34" fmla="*/ 153 w 187"/>
                <a:gd name="T35" fmla="*/ 34 h 157"/>
                <a:gd name="T36" fmla="*/ 167 w 187"/>
                <a:gd name="T37" fmla="*/ 47 h 157"/>
                <a:gd name="T38" fmla="*/ 187 w 187"/>
                <a:gd name="T39" fmla="*/ 25 h 157"/>
                <a:gd name="T40" fmla="*/ 151 w 187"/>
                <a:gd name="T41" fmla="*/ 0 h 157"/>
                <a:gd name="T42" fmla="*/ 111 w 187"/>
                <a:gd name="T43" fmla="*/ 25 h 157"/>
                <a:gd name="T44" fmla="*/ 70 w 187"/>
                <a:gd name="T45" fmla="*/ 0 h 157"/>
                <a:gd name="T46" fmla="*/ 8 w 187"/>
                <a:gd name="T47" fmla="*/ 53 h 157"/>
                <a:gd name="T48" fmla="*/ 14 w 187"/>
                <a:gd name="T49" fmla="*/ 58 h 157"/>
                <a:gd name="T50" fmla="*/ 21 w 187"/>
                <a:gd name="T51" fmla="*/ 52 h 157"/>
                <a:gd name="T52" fmla="*/ 69 w 187"/>
                <a:gd name="T53" fmla="*/ 10 h 157"/>
                <a:gd name="T54" fmla="*/ 90 w 187"/>
                <a:gd name="T55" fmla="*/ 33 h 157"/>
                <a:gd name="T56" fmla="*/ 82 w 187"/>
                <a:gd name="T57" fmla="*/ 69 h 157"/>
                <a:gd name="T58" fmla="*/ 70 w 187"/>
                <a:gd name="T59" fmla="*/ 11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7" h="157">
                  <a:moveTo>
                    <a:pt x="70" y="117"/>
                  </a:moveTo>
                  <a:cubicBezTo>
                    <a:pt x="67" y="129"/>
                    <a:pt x="55" y="147"/>
                    <a:pt x="38" y="147"/>
                  </a:cubicBezTo>
                  <a:cubicBezTo>
                    <a:pt x="36" y="147"/>
                    <a:pt x="26" y="147"/>
                    <a:pt x="19" y="143"/>
                  </a:cubicBezTo>
                  <a:cubicBezTo>
                    <a:pt x="33" y="138"/>
                    <a:pt x="34" y="126"/>
                    <a:pt x="34" y="123"/>
                  </a:cubicBezTo>
                  <a:cubicBezTo>
                    <a:pt x="34" y="116"/>
                    <a:pt x="28" y="110"/>
                    <a:pt x="20" y="110"/>
                  </a:cubicBezTo>
                  <a:cubicBezTo>
                    <a:pt x="10" y="110"/>
                    <a:pt x="0" y="119"/>
                    <a:pt x="0" y="132"/>
                  </a:cubicBezTo>
                  <a:cubicBezTo>
                    <a:pt x="0" y="149"/>
                    <a:pt x="20" y="157"/>
                    <a:pt x="37" y="157"/>
                  </a:cubicBezTo>
                  <a:cubicBezTo>
                    <a:pt x="53" y="157"/>
                    <a:pt x="67" y="147"/>
                    <a:pt x="76" y="132"/>
                  </a:cubicBezTo>
                  <a:cubicBezTo>
                    <a:pt x="84" y="151"/>
                    <a:pt x="103" y="157"/>
                    <a:pt x="117" y="157"/>
                  </a:cubicBezTo>
                  <a:cubicBezTo>
                    <a:pt x="158" y="157"/>
                    <a:pt x="179" y="114"/>
                    <a:pt x="179" y="104"/>
                  </a:cubicBezTo>
                  <a:cubicBezTo>
                    <a:pt x="179" y="99"/>
                    <a:pt x="174" y="99"/>
                    <a:pt x="173" y="99"/>
                  </a:cubicBezTo>
                  <a:cubicBezTo>
                    <a:pt x="168" y="99"/>
                    <a:pt x="168" y="101"/>
                    <a:pt x="167" y="105"/>
                  </a:cubicBezTo>
                  <a:cubicBezTo>
                    <a:pt x="159" y="129"/>
                    <a:pt x="138" y="147"/>
                    <a:pt x="119" y="147"/>
                  </a:cubicBezTo>
                  <a:cubicBezTo>
                    <a:pt x="105" y="147"/>
                    <a:pt x="98" y="138"/>
                    <a:pt x="98" y="125"/>
                  </a:cubicBezTo>
                  <a:cubicBezTo>
                    <a:pt x="98" y="116"/>
                    <a:pt x="106" y="84"/>
                    <a:pt x="116" y="45"/>
                  </a:cubicBezTo>
                  <a:cubicBezTo>
                    <a:pt x="123" y="18"/>
                    <a:pt x="138" y="10"/>
                    <a:pt x="150" y="10"/>
                  </a:cubicBezTo>
                  <a:cubicBezTo>
                    <a:pt x="151" y="10"/>
                    <a:pt x="161" y="10"/>
                    <a:pt x="169" y="14"/>
                  </a:cubicBezTo>
                  <a:cubicBezTo>
                    <a:pt x="158" y="18"/>
                    <a:pt x="153" y="27"/>
                    <a:pt x="153" y="34"/>
                  </a:cubicBezTo>
                  <a:cubicBezTo>
                    <a:pt x="153" y="41"/>
                    <a:pt x="159" y="47"/>
                    <a:pt x="167" y="47"/>
                  </a:cubicBezTo>
                  <a:cubicBezTo>
                    <a:pt x="175" y="47"/>
                    <a:pt x="187" y="40"/>
                    <a:pt x="187" y="25"/>
                  </a:cubicBezTo>
                  <a:cubicBezTo>
                    <a:pt x="187" y="6"/>
                    <a:pt x="164" y="0"/>
                    <a:pt x="151" y="0"/>
                  </a:cubicBezTo>
                  <a:cubicBezTo>
                    <a:pt x="133" y="0"/>
                    <a:pt x="119" y="11"/>
                    <a:pt x="111" y="25"/>
                  </a:cubicBezTo>
                  <a:cubicBezTo>
                    <a:pt x="105" y="10"/>
                    <a:pt x="89" y="0"/>
                    <a:pt x="70" y="0"/>
                  </a:cubicBezTo>
                  <a:cubicBezTo>
                    <a:pt x="31" y="0"/>
                    <a:pt x="8" y="43"/>
                    <a:pt x="8" y="53"/>
                  </a:cubicBezTo>
                  <a:cubicBezTo>
                    <a:pt x="8" y="58"/>
                    <a:pt x="13" y="58"/>
                    <a:pt x="14" y="58"/>
                  </a:cubicBezTo>
                  <a:cubicBezTo>
                    <a:pt x="19" y="58"/>
                    <a:pt x="19" y="56"/>
                    <a:pt x="21" y="52"/>
                  </a:cubicBezTo>
                  <a:cubicBezTo>
                    <a:pt x="30" y="25"/>
                    <a:pt x="51" y="10"/>
                    <a:pt x="69" y="10"/>
                  </a:cubicBezTo>
                  <a:cubicBezTo>
                    <a:pt x="80" y="10"/>
                    <a:pt x="90" y="16"/>
                    <a:pt x="90" y="33"/>
                  </a:cubicBezTo>
                  <a:cubicBezTo>
                    <a:pt x="90" y="40"/>
                    <a:pt x="85" y="57"/>
                    <a:pt x="82" y="69"/>
                  </a:cubicBezTo>
                  <a:lnTo>
                    <a:pt x="70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4">
              <a:extLst>
                <a:ext uri="{FF2B5EF4-FFF2-40B4-BE49-F238E27FC236}">
                  <a16:creationId xmlns:a16="http://schemas.microsoft.com/office/drawing/2014/main" id="{3335D887-CDC1-457E-8B9B-87BADAEABDA2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4575175" y="2540000"/>
              <a:ext cx="7938" cy="190500"/>
            </a:xfrm>
            <a:custGeom>
              <a:avLst/>
              <a:gdLst>
                <a:gd name="T0" fmla="*/ 17 w 17"/>
                <a:gd name="T1" fmla="*/ 13 h 349"/>
                <a:gd name="T2" fmla="*/ 9 w 17"/>
                <a:gd name="T3" fmla="*/ 0 h 349"/>
                <a:gd name="T4" fmla="*/ 0 w 17"/>
                <a:gd name="T5" fmla="*/ 13 h 349"/>
                <a:gd name="T6" fmla="*/ 0 w 17"/>
                <a:gd name="T7" fmla="*/ 335 h 349"/>
                <a:gd name="T8" fmla="*/ 8 w 17"/>
                <a:gd name="T9" fmla="*/ 349 h 349"/>
                <a:gd name="T10" fmla="*/ 17 w 17"/>
                <a:gd name="T11" fmla="*/ 335 h 349"/>
                <a:gd name="T12" fmla="*/ 17 w 17"/>
                <a:gd name="T13" fmla="*/ 1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9">
                  <a:moveTo>
                    <a:pt x="17" y="13"/>
                  </a:moveTo>
                  <a:cubicBezTo>
                    <a:pt x="17" y="8"/>
                    <a:pt x="17" y="0"/>
                    <a:pt x="9" y="0"/>
                  </a:cubicBezTo>
                  <a:cubicBezTo>
                    <a:pt x="0" y="0"/>
                    <a:pt x="0" y="8"/>
                    <a:pt x="0" y="13"/>
                  </a:cubicBezTo>
                  <a:lnTo>
                    <a:pt x="0" y="335"/>
                  </a:lnTo>
                  <a:cubicBezTo>
                    <a:pt x="0" y="341"/>
                    <a:pt x="0" y="349"/>
                    <a:pt x="8" y="349"/>
                  </a:cubicBezTo>
                  <a:cubicBezTo>
                    <a:pt x="17" y="349"/>
                    <a:pt x="17" y="341"/>
                    <a:pt x="17" y="335"/>
                  </a:cubicBezTo>
                  <a:lnTo>
                    <a:pt x="17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905387C9-D225-4F94-AE7F-BAA9F52C1D84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4629150" y="2576513"/>
              <a:ext cx="53975" cy="273050"/>
            </a:xfrm>
            <a:custGeom>
              <a:avLst/>
              <a:gdLst>
                <a:gd name="T0" fmla="*/ 116 w 116"/>
                <a:gd name="T1" fmla="*/ 250 h 500"/>
                <a:gd name="T2" fmla="*/ 83 w 116"/>
                <a:gd name="T3" fmla="*/ 94 h 500"/>
                <a:gd name="T4" fmla="*/ 5 w 116"/>
                <a:gd name="T5" fmla="*/ 0 h 500"/>
                <a:gd name="T6" fmla="*/ 0 w 116"/>
                <a:gd name="T7" fmla="*/ 5 h 500"/>
                <a:gd name="T8" fmla="*/ 10 w 116"/>
                <a:gd name="T9" fmla="*/ 17 h 500"/>
                <a:gd name="T10" fmla="*/ 87 w 116"/>
                <a:gd name="T11" fmla="*/ 250 h 500"/>
                <a:gd name="T12" fmla="*/ 7 w 116"/>
                <a:gd name="T13" fmla="*/ 486 h 500"/>
                <a:gd name="T14" fmla="*/ 0 w 116"/>
                <a:gd name="T15" fmla="*/ 495 h 500"/>
                <a:gd name="T16" fmla="*/ 5 w 116"/>
                <a:gd name="T17" fmla="*/ 500 h 500"/>
                <a:gd name="T18" fmla="*/ 84 w 116"/>
                <a:gd name="T19" fmla="*/ 402 h 500"/>
                <a:gd name="T20" fmla="*/ 116 w 116"/>
                <a:gd name="T21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00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6"/>
                    <a:pt x="87" y="250"/>
                  </a:cubicBezTo>
                  <a:cubicBezTo>
                    <a:pt x="87" y="335"/>
                    <a:pt x="69" y="423"/>
                    <a:pt x="7" y="486"/>
                  </a:cubicBezTo>
                  <a:cubicBezTo>
                    <a:pt x="0" y="492"/>
                    <a:pt x="0" y="493"/>
                    <a:pt x="0" y="495"/>
                  </a:cubicBezTo>
                  <a:cubicBezTo>
                    <a:pt x="0" y="498"/>
                    <a:pt x="2" y="500"/>
                    <a:pt x="5" y="500"/>
                  </a:cubicBezTo>
                  <a:cubicBezTo>
                    <a:pt x="10" y="500"/>
                    <a:pt x="55" y="466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91B3ABA1-F0D8-48D6-8062-F48BC4801B0A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4724400" y="2752725"/>
              <a:ext cx="26988" cy="80963"/>
            </a:xfrm>
            <a:custGeom>
              <a:avLst/>
              <a:gdLst>
                <a:gd name="T0" fmla="*/ 59 w 59"/>
                <a:gd name="T1" fmla="*/ 52 h 149"/>
                <a:gd name="T2" fmla="*/ 27 w 59"/>
                <a:gd name="T3" fmla="*/ 0 h 149"/>
                <a:gd name="T4" fmla="*/ 0 w 59"/>
                <a:gd name="T5" fmla="*/ 26 h 149"/>
                <a:gd name="T6" fmla="*/ 27 w 59"/>
                <a:gd name="T7" fmla="*/ 53 h 149"/>
                <a:gd name="T8" fmla="*/ 44 w 59"/>
                <a:gd name="T9" fmla="*/ 46 h 149"/>
                <a:gd name="T10" fmla="*/ 47 w 59"/>
                <a:gd name="T11" fmla="*/ 45 h 149"/>
                <a:gd name="T12" fmla="*/ 48 w 59"/>
                <a:gd name="T13" fmla="*/ 52 h 149"/>
                <a:gd name="T14" fmla="*/ 14 w 59"/>
                <a:gd name="T15" fmla="*/ 136 h 149"/>
                <a:gd name="T16" fmla="*/ 8 w 59"/>
                <a:gd name="T17" fmla="*/ 144 h 149"/>
                <a:gd name="T18" fmla="*/ 13 w 59"/>
                <a:gd name="T19" fmla="*/ 149 h 149"/>
                <a:gd name="T20" fmla="*/ 59 w 59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49">
                  <a:moveTo>
                    <a:pt x="59" y="52"/>
                  </a:moveTo>
                  <a:cubicBezTo>
                    <a:pt x="59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6" y="45"/>
                    <a:pt x="46" y="45"/>
                    <a:pt x="47" y="45"/>
                  </a:cubicBezTo>
                  <a:cubicBezTo>
                    <a:pt x="47" y="45"/>
                    <a:pt x="48" y="45"/>
                    <a:pt x="48" y="52"/>
                  </a:cubicBezTo>
                  <a:cubicBezTo>
                    <a:pt x="48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9" y="111"/>
                    <a:pt x="59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27">
              <a:extLst>
                <a:ext uri="{FF2B5EF4-FFF2-40B4-BE49-F238E27FC236}">
                  <a16:creationId xmlns:a16="http://schemas.microsoft.com/office/drawing/2014/main" id="{9966D274-5515-45C9-A9C8-D0AC20F0EFEB}"/>
                </a:ext>
              </a:extLst>
            </p:cNvPr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900613" y="2698750"/>
              <a:ext cx="23813" cy="28575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19BBBA3C-3E46-45FC-9BF4-E97DA69734EF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4964113" y="2752725"/>
              <a:ext cx="25400" cy="80963"/>
            </a:xfrm>
            <a:custGeom>
              <a:avLst/>
              <a:gdLst>
                <a:gd name="T0" fmla="*/ 58 w 58"/>
                <a:gd name="T1" fmla="*/ 52 h 149"/>
                <a:gd name="T2" fmla="*/ 27 w 58"/>
                <a:gd name="T3" fmla="*/ 0 h 149"/>
                <a:gd name="T4" fmla="*/ 0 w 58"/>
                <a:gd name="T5" fmla="*/ 26 h 149"/>
                <a:gd name="T6" fmla="*/ 27 w 58"/>
                <a:gd name="T7" fmla="*/ 53 h 149"/>
                <a:gd name="T8" fmla="*/ 44 w 58"/>
                <a:gd name="T9" fmla="*/ 46 h 149"/>
                <a:gd name="T10" fmla="*/ 46 w 58"/>
                <a:gd name="T11" fmla="*/ 45 h 149"/>
                <a:gd name="T12" fmla="*/ 47 w 58"/>
                <a:gd name="T13" fmla="*/ 52 h 149"/>
                <a:gd name="T14" fmla="*/ 14 w 58"/>
                <a:gd name="T15" fmla="*/ 136 h 149"/>
                <a:gd name="T16" fmla="*/ 8 w 58"/>
                <a:gd name="T17" fmla="*/ 144 h 149"/>
                <a:gd name="T18" fmla="*/ 13 w 58"/>
                <a:gd name="T19" fmla="*/ 149 h 149"/>
                <a:gd name="T20" fmla="*/ 58 w 58"/>
                <a:gd name="T21" fmla="*/ 5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149">
                  <a:moveTo>
                    <a:pt x="58" y="52"/>
                  </a:moveTo>
                  <a:cubicBezTo>
                    <a:pt x="58" y="19"/>
                    <a:pt x="46" y="0"/>
                    <a:pt x="27" y="0"/>
                  </a:cubicBezTo>
                  <a:cubicBezTo>
                    <a:pt x="10" y="0"/>
                    <a:pt x="0" y="12"/>
                    <a:pt x="0" y="26"/>
                  </a:cubicBezTo>
                  <a:cubicBezTo>
                    <a:pt x="0" y="40"/>
                    <a:pt x="10" y="53"/>
                    <a:pt x="27" y="53"/>
                  </a:cubicBezTo>
                  <a:cubicBezTo>
                    <a:pt x="33" y="53"/>
                    <a:pt x="39" y="51"/>
                    <a:pt x="44" y="46"/>
                  </a:cubicBezTo>
                  <a:cubicBezTo>
                    <a:pt x="45" y="45"/>
                    <a:pt x="46" y="45"/>
                    <a:pt x="46" y="45"/>
                  </a:cubicBezTo>
                  <a:cubicBezTo>
                    <a:pt x="47" y="45"/>
                    <a:pt x="47" y="45"/>
                    <a:pt x="47" y="52"/>
                  </a:cubicBezTo>
                  <a:cubicBezTo>
                    <a:pt x="47" y="89"/>
                    <a:pt x="30" y="119"/>
                    <a:pt x="14" y="136"/>
                  </a:cubicBezTo>
                  <a:cubicBezTo>
                    <a:pt x="8" y="141"/>
                    <a:pt x="8" y="142"/>
                    <a:pt x="8" y="144"/>
                  </a:cubicBezTo>
                  <a:cubicBezTo>
                    <a:pt x="8" y="147"/>
                    <a:pt x="11" y="149"/>
                    <a:pt x="13" y="149"/>
                  </a:cubicBezTo>
                  <a:cubicBezTo>
                    <a:pt x="19" y="149"/>
                    <a:pt x="58" y="111"/>
                    <a:pt x="58" y="52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53760FD6-132F-48E2-8FD1-F59E23733975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5132388" y="2589213"/>
              <a:ext cx="160338" cy="198438"/>
            </a:xfrm>
            <a:custGeom>
              <a:avLst/>
              <a:gdLst>
                <a:gd name="T0" fmla="*/ 354 w 354"/>
                <a:gd name="T1" fmla="*/ 5 h 363"/>
                <a:gd name="T2" fmla="*/ 348 w 354"/>
                <a:gd name="T3" fmla="*/ 0 h 363"/>
                <a:gd name="T4" fmla="*/ 341 w 354"/>
                <a:gd name="T5" fmla="*/ 6 h 363"/>
                <a:gd name="T6" fmla="*/ 306 w 354"/>
                <a:gd name="T7" fmla="*/ 44 h 363"/>
                <a:gd name="T8" fmla="*/ 223 w 354"/>
                <a:gd name="T9" fmla="*/ 0 h 363"/>
                <a:gd name="T10" fmla="*/ 0 w 354"/>
                <a:gd name="T11" fmla="*/ 226 h 363"/>
                <a:gd name="T12" fmla="*/ 135 w 354"/>
                <a:gd name="T13" fmla="*/ 363 h 363"/>
                <a:gd name="T14" fmla="*/ 242 w 354"/>
                <a:gd name="T15" fmla="*/ 320 h 363"/>
                <a:gd name="T16" fmla="*/ 297 w 354"/>
                <a:gd name="T17" fmla="*/ 232 h 363"/>
                <a:gd name="T18" fmla="*/ 291 w 354"/>
                <a:gd name="T19" fmla="*/ 227 h 363"/>
                <a:gd name="T20" fmla="*/ 285 w 354"/>
                <a:gd name="T21" fmla="*/ 232 h 363"/>
                <a:gd name="T22" fmla="*/ 234 w 354"/>
                <a:gd name="T23" fmla="*/ 311 h 363"/>
                <a:gd name="T24" fmla="*/ 143 w 354"/>
                <a:gd name="T25" fmla="*/ 347 h 363"/>
                <a:gd name="T26" fmla="*/ 45 w 354"/>
                <a:gd name="T27" fmla="*/ 243 h 363"/>
                <a:gd name="T28" fmla="*/ 105 w 354"/>
                <a:gd name="T29" fmla="*/ 76 h 363"/>
                <a:gd name="T30" fmla="*/ 227 w 354"/>
                <a:gd name="T31" fmla="*/ 15 h 363"/>
                <a:gd name="T32" fmla="*/ 307 w 354"/>
                <a:gd name="T33" fmla="*/ 112 h 363"/>
                <a:gd name="T34" fmla="*/ 306 w 354"/>
                <a:gd name="T35" fmla="*/ 137 h 363"/>
                <a:gd name="T36" fmla="*/ 313 w 354"/>
                <a:gd name="T37" fmla="*/ 142 h 363"/>
                <a:gd name="T38" fmla="*/ 322 w 354"/>
                <a:gd name="T39" fmla="*/ 132 h 363"/>
                <a:gd name="T40" fmla="*/ 354 w 354"/>
                <a:gd name="T41" fmla="*/ 5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4" h="363">
                  <a:moveTo>
                    <a:pt x="354" y="5"/>
                  </a:moveTo>
                  <a:cubicBezTo>
                    <a:pt x="354" y="3"/>
                    <a:pt x="353" y="0"/>
                    <a:pt x="348" y="0"/>
                  </a:cubicBezTo>
                  <a:cubicBezTo>
                    <a:pt x="347" y="0"/>
                    <a:pt x="346" y="0"/>
                    <a:pt x="341" y="6"/>
                  </a:cubicBezTo>
                  <a:lnTo>
                    <a:pt x="306" y="44"/>
                  </a:lnTo>
                  <a:cubicBezTo>
                    <a:pt x="301" y="37"/>
                    <a:pt x="278" y="0"/>
                    <a:pt x="223" y="0"/>
                  </a:cubicBezTo>
                  <a:cubicBezTo>
                    <a:pt x="112" y="0"/>
                    <a:pt x="0" y="110"/>
                    <a:pt x="0" y="226"/>
                  </a:cubicBezTo>
                  <a:cubicBezTo>
                    <a:pt x="0" y="308"/>
                    <a:pt x="58" y="363"/>
                    <a:pt x="135" y="363"/>
                  </a:cubicBezTo>
                  <a:cubicBezTo>
                    <a:pt x="178" y="363"/>
                    <a:pt x="216" y="343"/>
                    <a:pt x="242" y="320"/>
                  </a:cubicBezTo>
                  <a:cubicBezTo>
                    <a:pt x="289" y="279"/>
                    <a:pt x="297" y="233"/>
                    <a:pt x="297" y="232"/>
                  </a:cubicBezTo>
                  <a:cubicBezTo>
                    <a:pt x="297" y="227"/>
                    <a:pt x="292" y="227"/>
                    <a:pt x="291" y="227"/>
                  </a:cubicBezTo>
                  <a:cubicBezTo>
                    <a:pt x="288" y="227"/>
                    <a:pt x="286" y="228"/>
                    <a:pt x="285" y="232"/>
                  </a:cubicBezTo>
                  <a:cubicBezTo>
                    <a:pt x="280" y="246"/>
                    <a:pt x="269" y="282"/>
                    <a:pt x="234" y="311"/>
                  </a:cubicBezTo>
                  <a:cubicBezTo>
                    <a:pt x="200" y="339"/>
                    <a:pt x="169" y="347"/>
                    <a:pt x="143" y="347"/>
                  </a:cubicBezTo>
                  <a:cubicBezTo>
                    <a:pt x="98" y="347"/>
                    <a:pt x="45" y="321"/>
                    <a:pt x="45" y="243"/>
                  </a:cubicBezTo>
                  <a:cubicBezTo>
                    <a:pt x="45" y="215"/>
                    <a:pt x="55" y="134"/>
                    <a:pt x="105" y="76"/>
                  </a:cubicBezTo>
                  <a:cubicBezTo>
                    <a:pt x="136" y="40"/>
                    <a:pt x="183" y="15"/>
                    <a:pt x="227" y="15"/>
                  </a:cubicBezTo>
                  <a:cubicBezTo>
                    <a:pt x="278" y="15"/>
                    <a:pt x="307" y="54"/>
                    <a:pt x="307" y="112"/>
                  </a:cubicBezTo>
                  <a:cubicBezTo>
                    <a:pt x="307" y="132"/>
                    <a:pt x="306" y="132"/>
                    <a:pt x="306" y="137"/>
                  </a:cubicBezTo>
                  <a:cubicBezTo>
                    <a:pt x="306" y="142"/>
                    <a:pt x="311" y="142"/>
                    <a:pt x="313" y="142"/>
                  </a:cubicBezTo>
                  <a:cubicBezTo>
                    <a:pt x="320" y="142"/>
                    <a:pt x="320" y="141"/>
                    <a:pt x="322" y="132"/>
                  </a:cubicBezTo>
                  <a:lnTo>
                    <a:pt x="354" y="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30">
              <a:extLst>
                <a:ext uri="{FF2B5EF4-FFF2-40B4-BE49-F238E27FC236}">
                  <a16:creationId xmlns:a16="http://schemas.microsoft.com/office/drawing/2014/main" id="{0ABB5F5A-A817-43D5-9812-1AF0A800E7FA}"/>
                </a:ext>
              </a:extLst>
            </p:cNvPr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308600" y="2660650"/>
              <a:ext cx="96838" cy="123825"/>
            </a:xfrm>
            <a:custGeom>
              <a:avLst/>
              <a:gdLst>
                <a:gd name="T0" fmla="*/ 213 w 213"/>
                <a:gd name="T1" fmla="*/ 85 h 226"/>
                <a:gd name="T2" fmla="*/ 134 w 213"/>
                <a:gd name="T3" fmla="*/ 0 h 226"/>
                <a:gd name="T4" fmla="*/ 0 w 213"/>
                <a:gd name="T5" fmla="*/ 142 h 226"/>
                <a:gd name="T6" fmla="*/ 80 w 213"/>
                <a:gd name="T7" fmla="*/ 226 h 226"/>
                <a:gd name="T8" fmla="*/ 213 w 213"/>
                <a:gd name="T9" fmla="*/ 85 h 226"/>
                <a:gd name="T10" fmla="*/ 80 w 213"/>
                <a:gd name="T11" fmla="*/ 215 h 226"/>
                <a:gd name="T12" fmla="*/ 37 w 213"/>
                <a:gd name="T13" fmla="*/ 161 h 226"/>
                <a:gd name="T14" fmla="*/ 66 w 213"/>
                <a:gd name="T15" fmla="*/ 57 h 226"/>
                <a:gd name="T16" fmla="*/ 133 w 213"/>
                <a:gd name="T17" fmla="*/ 11 h 226"/>
                <a:gd name="T18" fmla="*/ 177 w 213"/>
                <a:gd name="T19" fmla="*/ 65 h 226"/>
                <a:gd name="T20" fmla="*/ 148 w 213"/>
                <a:gd name="T21" fmla="*/ 169 h 226"/>
                <a:gd name="T22" fmla="*/ 80 w 213"/>
                <a:gd name="T23" fmla="*/ 215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3" h="226">
                  <a:moveTo>
                    <a:pt x="213" y="85"/>
                  </a:moveTo>
                  <a:cubicBezTo>
                    <a:pt x="213" y="33"/>
                    <a:pt x="179" y="0"/>
                    <a:pt x="134" y="0"/>
                  </a:cubicBezTo>
                  <a:cubicBezTo>
                    <a:pt x="67" y="0"/>
                    <a:pt x="0" y="71"/>
                    <a:pt x="0" y="142"/>
                  </a:cubicBezTo>
                  <a:cubicBezTo>
                    <a:pt x="0" y="191"/>
                    <a:pt x="33" y="226"/>
                    <a:pt x="80" y="226"/>
                  </a:cubicBezTo>
                  <a:cubicBezTo>
                    <a:pt x="146" y="226"/>
                    <a:pt x="213" y="157"/>
                    <a:pt x="213" y="85"/>
                  </a:cubicBezTo>
                  <a:close/>
                  <a:moveTo>
                    <a:pt x="80" y="215"/>
                  </a:moveTo>
                  <a:cubicBezTo>
                    <a:pt x="59" y="215"/>
                    <a:pt x="37" y="200"/>
                    <a:pt x="37" y="161"/>
                  </a:cubicBezTo>
                  <a:cubicBezTo>
                    <a:pt x="37" y="136"/>
                    <a:pt x="50" y="83"/>
                    <a:pt x="66" y="57"/>
                  </a:cubicBezTo>
                  <a:cubicBezTo>
                    <a:pt x="91" y="19"/>
                    <a:pt x="119" y="11"/>
                    <a:pt x="133" y="11"/>
                  </a:cubicBezTo>
                  <a:cubicBezTo>
                    <a:pt x="162" y="11"/>
                    <a:pt x="177" y="35"/>
                    <a:pt x="177" y="65"/>
                  </a:cubicBezTo>
                  <a:cubicBezTo>
                    <a:pt x="177" y="85"/>
                    <a:pt x="167" y="137"/>
                    <a:pt x="148" y="169"/>
                  </a:cubicBezTo>
                  <a:cubicBezTo>
                    <a:pt x="131" y="198"/>
                    <a:pt x="103" y="215"/>
                    <a:pt x="80" y="21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31">
              <a:extLst>
                <a:ext uri="{FF2B5EF4-FFF2-40B4-BE49-F238E27FC236}">
                  <a16:creationId xmlns:a16="http://schemas.microsoft.com/office/drawing/2014/main" id="{A8BC7098-D365-43EA-B95A-44547A839762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5414963" y="2660650"/>
              <a:ext cx="185738" cy="123825"/>
            </a:xfrm>
            <a:custGeom>
              <a:avLst/>
              <a:gdLst>
                <a:gd name="T0" fmla="*/ 29 w 408"/>
                <a:gd name="T1" fmla="*/ 191 h 226"/>
                <a:gd name="T2" fmla="*/ 25 w 408"/>
                <a:gd name="T3" fmla="*/ 213 h 226"/>
                <a:gd name="T4" fmla="*/ 39 w 408"/>
                <a:gd name="T5" fmla="*/ 226 h 226"/>
                <a:gd name="T6" fmla="*/ 57 w 408"/>
                <a:gd name="T7" fmla="*/ 212 h 226"/>
                <a:gd name="T8" fmla="*/ 67 w 408"/>
                <a:gd name="T9" fmla="*/ 175 h 226"/>
                <a:gd name="T10" fmla="*/ 78 w 408"/>
                <a:gd name="T11" fmla="*/ 130 h 226"/>
                <a:gd name="T12" fmla="*/ 86 w 408"/>
                <a:gd name="T13" fmla="*/ 97 h 226"/>
                <a:gd name="T14" fmla="*/ 93 w 408"/>
                <a:gd name="T15" fmla="*/ 72 h 226"/>
                <a:gd name="T16" fmla="*/ 174 w 408"/>
                <a:gd name="T17" fmla="*/ 11 h 226"/>
                <a:gd name="T18" fmla="*/ 201 w 408"/>
                <a:gd name="T19" fmla="*/ 46 h 226"/>
                <a:gd name="T20" fmla="*/ 194 w 408"/>
                <a:gd name="T21" fmla="*/ 87 h 226"/>
                <a:gd name="T22" fmla="*/ 180 w 408"/>
                <a:gd name="T23" fmla="*/ 145 h 226"/>
                <a:gd name="T24" fmla="*/ 170 w 408"/>
                <a:gd name="T25" fmla="*/ 183 h 226"/>
                <a:gd name="T26" fmla="*/ 163 w 408"/>
                <a:gd name="T27" fmla="*/ 213 h 226"/>
                <a:gd name="T28" fmla="*/ 178 w 408"/>
                <a:gd name="T29" fmla="*/ 226 h 226"/>
                <a:gd name="T30" fmla="*/ 200 w 408"/>
                <a:gd name="T31" fmla="*/ 198 h 226"/>
                <a:gd name="T32" fmla="*/ 230 w 408"/>
                <a:gd name="T33" fmla="*/ 78 h 226"/>
                <a:gd name="T34" fmla="*/ 312 w 408"/>
                <a:gd name="T35" fmla="*/ 11 h 226"/>
                <a:gd name="T36" fmla="*/ 339 w 408"/>
                <a:gd name="T37" fmla="*/ 46 h 226"/>
                <a:gd name="T38" fmla="*/ 308 w 408"/>
                <a:gd name="T39" fmla="*/ 158 h 226"/>
                <a:gd name="T40" fmla="*/ 302 w 408"/>
                <a:gd name="T41" fmla="*/ 185 h 226"/>
                <a:gd name="T42" fmla="*/ 343 w 408"/>
                <a:gd name="T43" fmla="*/ 226 h 226"/>
                <a:gd name="T44" fmla="*/ 408 w 408"/>
                <a:gd name="T45" fmla="*/ 149 h 226"/>
                <a:gd name="T46" fmla="*/ 402 w 408"/>
                <a:gd name="T47" fmla="*/ 144 h 226"/>
                <a:gd name="T48" fmla="*/ 395 w 408"/>
                <a:gd name="T49" fmla="*/ 153 h 226"/>
                <a:gd name="T50" fmla="*/ 344 w 408"/>
                <a:gd name="T51" fmla="*/ 215 h 226"/>
                <a:gd name="T52" fmla="*/ 332 w 408"/>
                <a:gd name="T53" fmla="*/ 199 h 226"/>
                <a:gd name="T54" fmla="*/ 341 w 408"/>
                <a:gd name="T55" fmla="*/ 163 h 226"/>
                <a:gd name="T56" fmla="*/ 371 w 408"/>
                <a:gd name="T57" fmla="*/ 54 h 226"/>
                <a:gd name="T58" fmla="*/ 314 w 408"/>
                <a:gd name="T59" fmla="*/ 0 h 226"/>
                <a:gd name="T60" fmla="*/ 232 w 408"/>
                <a:gd name="T61" fmla="*/ 49 h 226"/>
                <a:gd name="T62" fmla="*/ 217 w 408"/>
                <a:gd name="T63" fmla="*/ 13 h 226"/>
                <a:gd name="T64" fmla="*/ 176 w 408"/>
                <a:gd name="T65" fmla="*/ 0 h 226"/>
                <a:gd name="T66" fmla="*/ 98 w 408"/>
                <a:gd name="T67" fmla="*/ 44 h 226"/>
                <a:gd name="T68" fmla="*/ 52 w 408"/>
                <a:gd name="T69" fmla="*/ 0 h 226"/>
                <a:gd name="T70" fmla="*/ 15 w 408"/>
                <a:gd name="T71" fmla="*/ 29 h 226"/>
                <a:gd name="T72" fmla="*/ 0 w 408"/>
                <a:gd name="T73" fmla="*/ 77 h 226"/>
                <a:gd name="T74" fmla="*/ 6 w 408"/>
                <a:gd name="T75" fmla="*/ 82 h 226"/>
                <a:gd name="T76" fmla="*/ 14 w 408"/>
                <a:gd name="T77" fmla="*/ 71 h 226"/>
                <a:gd name="T78" fmla="*/ 51 w 408"/>
                <a:gd name="T79" fmla="*/ 11 h 226"/>
                <a:gd name="T80" fmla="*/ 66 w 408"/>
                <a:gd name="T81" fmla="*/ 34 h 226"/>
                <a:gd name="T82" fmla="*/ 58 w 408"/>
                <a:gd name="T83" fmla="*/ 76 h 226"/>
                <a:gd name="T84" fmla="*/ 29 w 408"/>
                <a:gd name="T85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8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0"/>
                  </a:lnTo>
                  <a:cubicBezTo>
                    <a:pt x="81" y="119"/>
                    <a:pt x="84" y="108"/>
                    <a:pt x="86" y="97"/>
                  </a:cubicBezTo>
                  <a:cubicBezTo>
                    <a:pt x="88" y="88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59"/>
                    <a:pt x="198" y="73"/>
                    <a:pt x="194" y="87"/>
                  </a:cubicBezTo>
                  <a:lnTo>
                    <a:pt x="180" y="145"/>
                  </a:lnTo>
                  <a:lnTo>
                    <a:pt x="170" y="183"/>
                  </a:lnTo>
                  <a:cubicBezTo>
                    <a:pt x="168" y="193"/>
                    <a:pt x="163" y="210"/>
                    <a:pt x="163" y="213"/>
                  </a:cubicBezTo>
                  <a:cubicBezTo>
                    <a:pt x="163" y="222"/>
                    <a:pt x="170" y="226"/>
                    <a:pt x="178" y="226"/>
                  </a:cubicBezTo>
                  <a:cubicBezTo>
                    <a:pt x="193" y="226"/>
                    <a:pt x="196" y="214"/>
                    <a:pt x="200" y="198"/>
                  </a:cubicBezTo>
                  <a:cubicBezTo>
                    <a:pt x="207" y="170"/>
                    <a:pt x="226" y="97"/>
                    <a:pt x="230" y="78"/>
                  </a:cubicBezTo>
                  <a:cubicBezTo>
                    <a:pt x="232" y="71"/>
                    <a:pt x="258" y="11"/>
                    <a:pt x="312" y="11"/>
                  </a:cubicBezTo>
                  <a:cubicBezTo>
                    <a:pt x="334" y="11"/>
                    <a:pt x="339" y="28"/>
                    <a:pt x="339" y="46"/>
                  </a:cubicBezTo>
                  <a:cubicBezTo>
                    <a:pt x="339" y="75"/>
                    <a:pt x="318" y="131"/>
                    <a:pt x="308" y="158"/>
                  </a:cubicBezTo>
                  <a:cubicBezTo>
                    <a:pt x="304" y="170"/>
                    <a:pt x="302" y="175"/>
                    <a:pt x="302" y="185"/>
                  </a:cubicBezTo>
                  <a:cubicBezTo>
                    <a:pt x="302" y="209"/>
                    <a:pt x="319" y="226"/>
                    <a:pt x="343" y="226"/>
                  </a:cubicBezTo>
                  <a:cubicBezTo>
                    <a:pt x="390" y="226"/>
                    <a:pt x="408" y="153"/>
                    <a:pt x="408" y="149"/>
                  </a:cubicBezTo>
                  <a:cubicBezTo>
                    <a:pt x="408" y="144"/>
                    <a:pt x="404" y="144"/>
                    <a:pt x="402" y="144"/>
                  </a:cubicBezTo>
                  <a:cubicBezTo>
                    <a:pt x="397" y="144"/>
                    <a:pt x="397" y="146"/>
                    <a:pt x="395" y="153"/>
                  </a:cubicBezTo>
                  <a:cubicBezTo>
                    <a:pt x="387" y="180"/>
                    <a:pt x="371" y="215"/>
                    <a:pt x="344" y="215"/>
                  </a:cubicBezTo>
                  <a:cubicBezTo>
                    <a:pt x="335" y="215"/>
                    <a:pt x="332" y="210"/>
                    <a:pt x="332" y="199"/>
                  </a:cubicBezTo>
                  <a:cubicBezTo>
                    <a:pt x="332" y="186"/>
                    <a:pt x="336" y="174"/>
                    <a:pt x="341" y="163"/>
                  </a:cubicBezTo>
                  <a:cubicBezTo>
                    <a:pt x="350" y="137"/>
                    <a:pt x="371" y="82"/>
                    <a:pt x="371" y="54"/>
                  </a:cubicBezTo>
                  <a:cubicBezTo>
                    <a:pt x="371" y="21"/>
                    <a:pt x="351" y="0"/>
                    <a:pt x="314" y="0"/>
                  </a:cubicBezTo>
                  <a:cubicBezTo>
                    <a:pt x="276" y="0"/>
                    <a:pt x="251" y="22"/>
                    <a:pt x="232" y="49"/>
                  </a:cubicBezTo>
                  <a:cubicBezTo>
                    <a:pt x="232" y="42"/>
                    <a:pt x="231" y="25"/>
                    <a:pt x="217" y="13"/>
                  </a:cubicBezTo>
                  <a:cubicBezTo>
                    <a:pt x="204" y="3"/>
                    <a:pt x="188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5"/>
                    <a:pt x="74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6" y="46"/>
                    <a:pt x="0" y="76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58" y="11"/>
                    <a:pt x="66" y="15"/>
                    <a:pt x="66" y="34"/>
                  </a:cubicBezTo>
                  <a:cubicBezTo>
                    <a:pt x="66" y="45"/>
                    <a:pt x="64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32">
              <a:extLst>
                <a:ext uri="{FF2B5EF4-FFF2-40B4-BE49-F238E27FC236}">
                  <a16:creationId xmlns:a16="http://schemas.microsoft.com/office/drawing/2014/main" id="{4B1527D9-A380-477E-AF43-E65C9AFD120C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5630863" y="2576513"/>
              <a:ext cx="52388" cy="273050"/>
            </a:xfrm>
            <a:custGeom>
              <a:avLst/>
              <a:gdLst>
                <a:gd name="T0" fmla="*/ 115 w 115"/>
                <a:gd name="T1" fmla="*/ 495 h 500"/>
                <a:gd name="T2" fmla="*/ 107 w 115"/>
                <a:gd name="T3" fmla="*/ 484 h 500"/>
                <a:gd name="T4" fmla="*/ 29 w 115"/>
                <a:gd name="T5" fmla="*/ 250 h 500"/>
                <a:gd name="T6" fmla="*/ 109 w 115"/>
                <a:gd name="T7" fmla="*/ 14 h 500"/>
                <a:gd name="T8" fmla="*/ 115 w 115"/>
                <a:gd name="T9" fmla="*/ 5 h 500"/>
                <a:gd name="T10" fmla="*/ 110 w 115"/>
                <a:gd name="T11" fmla="*/ 0 h 500"/>
                <a:gd name="T12" fmla="*/ 31 w 115"/>
                <a:gd name="T13" fmla="*/ 98 h 500"/>
                <a:gd name="T14" fmla="*/ 0 w 115"/>
                <a:gd name="T15" fmla="*/ 250 h 500"/>
                <a:gd name="T16" fmla="*/ 33 w 115"/>
                <a:gd name="T17" fmla="*/ 406 h 500"/>
                <a:gd name="T18" fmla="*/ 110 w 115"/>
                <a:gd name="T19" fmla="*/ 500 h 500"/>
                <a:gd name="T20" fmla="*/ 115 w 115"/>
                <a:gd name="T21" fmla="*/ 495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500">
                  <a:moveTo>
                    <a:pt x="115" y="495"/>
                  </a:moveTo>
                  <a:cubicBezTo>
                    <a:pt x="115" y="493"/>
                    <a:pt x="115" y="492"/>
                    <a:pt x="107" y="484"/>
                  </a:cubicBezTo>
                  <a:cubicBezTo>
                    <a:pt x="44" y="421"/>
                    <a:pt x="29" y="326"/>
                    <a:pt x="29" y="250"/>
                  </a:cubicBezTo>
                  <a:cubicBezTo>
                    <a:pt x="29" y="163"/>
                    <a:pt x="47" y="76"/>
                    <a:pt x="109" y="14"/>
                  </a:cubicBezTo>
                  <a:cubicBezTo>
                    <a:pt x="115" y="8"/>
                    <a:pt x="115" y="7"/>
                    <a:pt x="115" y="5"/>
                  </a:cubicBezTo>
                  <a:cubicBezTo>
                    <a:pt x="115" y="2"/>
                    <a:pt x="113" y="0"/>
                    <a:pt x="110" y="0"/>
                  </a:cubicBezTo>
                  <a:cubicBezTo>
                    <a:pt x="105" y="0"/>
                    <a:pt x="60" y="34"/>
                    <a:pt x="31" y="98"/>
                  </a:cubicBezTo>
                  <a:cubicBezTo>
                    <a:pt x="6" y="153"/>
                    <a:pt x="0" y="208"/>
                    <a:pt x="0" y="250"/>
                  </a:cubicBezTo>
                  <a:cubicBezTo>
                    <a:pt x="0" y="289"/>
                    <a:pt x="5" y="349"/>
                    <a:pt x="33" y="406"/>
                  </a:cubicBezTo>
                  <a:cubicBezTo>
                    <a:pt x="62" y="467"/>
                    <a:pt x="105" y="500"/>
                    <a:pt x="110" y="500"/>
                  </a:cubicBezTo>
                  <a:cubicBezTo>
                    <a:pt x="113" y="500"/>
                    <a:pt x="115" y="498"/>
                    <a:pt x="115" y="49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33">
              <a:extLst>
                <a:ext uri="{FF2B5EF4-FFF2-40B4-BE49-F238E27FC236}">
                  <a16:creationId xmlns:a16="http://schemas.microsoft.com/office/drawing/2014/main" id="{97EC7A45-5051-4A16-8B1F-96F5C3593B6B}"/>
                </a:ext>
              </a:extLst>
            </p:cNvPr>
            <p:cNvSpPr>
              <a:spLocks noEditPoints="1"/>
            </p:cNvSpPr>
            <p:nvPr>
              <p:custDataLst>
                <p:tags r:id="rId29"/>
              </p:custDataLst>
            </p:nvPr>
          </p:nvSpPr>
          <p:spPr bwMode="auto">
            <a:xfrm>
              <a:off x="5703888" y="2600325"/>
              <a:ext cx="96838" cy="187325"/>
            </a:xfrm>
            <a:custGeom>
              <a:avLst/>
              <a:gdLst>
                <a:gd name="T0" fmla="*/ 210 w 210"/>
                <a:gd name="T1" fmla="*/ 173 h 344"/>
                <a:gd name="T2" fmla="*/ 190 w 210"/>
                <a:gd name="T3" fmla="*/ 56 h 344"/>
                <a:gd name="T4" fmla="*/ 106 w 210"/>
                <a:gd name="T5" fmla="*/ 0 h 344"/>
                <a:gd name="T6" fmla="*/ 19 w 210"/>
                <a:gd name="T7" fmla="*/ 60 h 344"/>
                <a:gd name="T8" fmla="*/ 0 w 210"/>
                <a:gd name="T9" fmla="*/ 173 h 344"/>
                <a:gd name="T10" fmla="*/ 23 w 210"/>
                <a:gd name="T11" fmla="*/ 293 h 344"/>
                <a:gd name="T12" fmla="*/ 105 w 210"/>
                <a:gd name="T13" fmla="*/ 344 h 344"/>
                <a:gd name="T14" fmla="*/ 192 w 210"/>
                <a:gd name="T15" fmla="*/ 286 h 344"/>
                <a:gd name="T16" fmla="*/ 210 w 210"/>
                <a:gd name="T17" fmla="*/ 173 h 344"/>
                <a:gd name="T18" fmla="*/ 105 w 210"/>
                <a:gd name="T19" fmla="*/ 333 h 344"/>
                <a:gd name="T20" fmla="*/ 47 w 210"/>
                <a:gd name="T21" fmla="*/ 272 h 344"/>
                <a:gd name="T22" fmla="*/ 42 w 210"/>
                <a:gd name="T23" fmla="*/ 167 h 344"/>
                <a:gd name="T24" fmla="*/ 46 w 210"/>
                <a:gd name="T25" fmla="*/ 75 h 344"/>
                <a:gd name="T26" fmla="*/ 105 w 210"/>
                <a:gd name="T27" fmla="*/ 11 h 344"/>
                <a:gd name="T28" fmla="*/ 164 w 210"/>
                <a:gd name="T29" fmla="*/ 70 h 344"/>
                <a:gd name="T30" fmla="*/ 169 w 210"/>
                <a:gd name="T31" fmla="*/ 167 h 344"/>
                <a:gd name="T32" fmla="*/ 163 w 210"/>
                <a:gd name="T33" fmla="*/ 270 h 344"/>
                <a:gd name="T34" fmla="*/ 105 w 210"/>
                <a:gd name="T35" fmla="*/ 333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0" h="344">
                  <a:moveTo>
                    <a:pt x="210" y="173"/>
                  </a:moveTo>
                  <a:cubicBezTo>
                    <a:pt x="210" y="133"/>
                    <a:pt x="208" y="93"/>
                    <a:pt x="190" y="56"/>
                  </a:cubicBezTo>
                  <a:cubicBezTo>
                    <a:pt x="167" y="8"/>
                    <a:pt x="127" y="0"/>
                    <a:pt x="106" y="0"/>
                  </a:cubicBezTo>
                  <a:cubicBezTo>
                    <a:pt x="76" y="0"/>
                    <a:pt x="39" y="13"/>
                    <a:pt x="19" y="60"/>
                  </a:cubicBezTo>
                  <a:cubicBezTo>
                    <a:pt x="3" y="94"/>
                    <a:pt x="0" y="133"/>
                    <a:pt x="0" y="173"/>
                  </a:cubicBezTo>
                  <a:cubicBezTo>
                    <a:pt x="0" y="210"/>
                    <a:pt x="2" y="255"/>
                    <a:pt x="23" y="293"/>
                  </a:cubicBezTo>
                  <a:cubicBezTo>
                    <a:pt x="44" y="334"/>
                    <a:pt x="81" y="344"/>
                    <a:pt x="105" y="344"/>
                  </a:cubicBezTo>
                  <a:cubicBezTo>
                    <a:pt x="132" y="344"/>
                    <a:pt x="170" y="333"/>
                    <a:pt x="192" y="286"/>
                  </a:cubicBezTo>
                  <a:cubicBezTo>
                    <a:pt x="208" y="251"/>
                    <a:pt x="210" y="212"/>
                    <a:pt x="210" y="173"/>
                  </a:cubicBezTo>
                  <a:close/>
                  <a:moveTo>
                    <a:pt x="105" y="333"/>
                  </a:moveTo>
                  <a:cubicBezTo>
                    <a:pt x="86" y="333"/>
                    <a:pt x="56" y="320"/>
                    <a:pt x="47" y="272"/>
                  </a:cubicBezTo>
                  <a:cubicBezTo>
                    <a:pt x="42" y="242"/>
                    <a:pt x="42" y="197"/>
                    <a:pt x="42" y="167"/>
                  </a:cubicBezTo>
                  <a:cubicBezTo>
                    <a:pt x="42" y="135"/>
                    <a:pt x="42" y="102"/>
                    <a:pt x="46" y="75"/>
                  </a:cubicBezTo>
                  <a:cubicBezTo>
                    <a:pt x="55" y="16"/>
                    <a:pt x="93" y="11"/>
                    <a:pt x="105" y="11"/>
                  </a:cubicBezTo>
                  <a:cubicBezTo>
                    <a:pt x="122" y="11"/>
                    <a:pt x="155" y="20"/>
                    <a:pt x="164" y="70"/>
                  </a:cubicBezTo>
                  <a:cubicBezTo>
                    <a:pt x="169" y="98"/>
                    <a:pt x="169" y="136"/>
                    <a:pt x="169" y="167"/>
                  </a:cubicBezTo>
                  <a:cubicBezTo>
                    <a:pt x="169" y="204"/>
                    <a:pt x="169" y="238"/>
                    <a:pt x="163" y="270"/>
                  </a:cubicBezTo>
                  <a:cubicBezTo>
                    <a:pt x="156" y="318"/>
                    <a:pt x="128" y="333"/>
                    <a:pt x="105" y="33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34">
              <a:extLst>
                <a:ext uri="{FF2B5EF4-FFF2-40B4-BE49-F238E27FC236}">
                  <a16:creationId xmlns:a16="http://schemas.microsoft.com/office/drawing/2014/main" id="{731027D9-32AA-4F4C-B7D1-034D1254E741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5832475" y="2540000"/>
              <a:ext cx="7938" cy="190500"/>
            </a:xfrm>
            <a:custGeom>
              <a:avLst/>
              <a:gdLst>
                <a:gd name="T0" fmla="*/ 17 w 17"/>
                <a:gd name="T1" fmla="*/ 13 h 349"/>
                <a:gd name="T2" fmla="*/ 8 w 17"/>
                <a:gd name="T3" fmla="*/ 0 h 349"/>
                <a:gd name="T4" fmla="*/ 0 w 17"/>
                <a:gd name="T5" fmla="*/ 13 h 349"/>
                <a:gd name="T6" fmla="*/ 0 w 17"/>
                <a:gd name="T7" fmla="*/ 335 h 349"/>
                <a:gd name="T8" fmla="*/ 8 w 17"/>
                <a:gd name="T9" fmla="*/ 349 h 349"/>
                <a:gd name="T10" fmla="*/ 17 w 17"/>
                <a:gd name="T11" fmla="*/ 335 h 349"/>
                <a:gd name="T12" fmla="*/ 17 w 17"/>
                <a:gd name="T13" fmla="*/ 1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9">
                  <a:moveTo>
                    <a:pt x="17" y="13"/>
                  </a:moveTo>
                  <a:cubicBezTo>
                    <a:pt x="17" y="8"/>
                    <a:pt x="17" y="0"/>
                    <a:pt x="8" y="0"/>
                  </a:cubicBezTo>
                  <a:cubicBezTo>
                    <a:pt x="0" y="0"/>
                    <a:pt x="0" y="8"/>
                    <a:pt x="0" y="13"/>
                  </a:cubicBezTo>
                  <a:lnTo>
                    <a:pt x="0" y="335"/>
                  </a:lnTo>
                  <a:cubicBezTo>
                    <a:pt x="0" y="341"/>
                    <a:pt x="0" y="349"/>
                    <a:pt x="8" y="349"/>
                  </a:cubicBezTo>
                  <a:cubicBezTo>
                    <a:pt x="17" y="349"/>
                    <a:pt x="17" y="341"/>
                    <a:pt x="17" y="335"/>
                  </a:cubicBezTo>
                  <a:lnTo>
                    <a:pt x="17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35">
              <a:extLst>
                <a:ext uri="{FF2B5EF4-FFF2-40B4-BE49-F238E27FC236}">
                  <a16:creationId xmlns:a16="http://schemas.microsoft.com/office/drawing/2014/main" id="{E1BDD4B5-FB8B-4221-A9A0-C71957BABCAF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5870575" y="2598738"/>
              <a:ext cx="85725" cy="85725"/>
            </a:xfrm>
            <a:custGeom>
              <a:avLst/>
              <a:gdLst>
                <a:gd name="T0" fmla="*/ 70 w 187"/>
                <a:gd name="T1" fmla="*/ 117 h 157"/>
                <a:gd name="T2" fmla="*/ 37 w 187"/>
                <a:gd name="T3" fmla="*/ 147 h 157"/>
                <a:gd name="T4" fmla="*/ 19 w 187"/>
                <a:gd name="T5" fmla="*/ 143 h 157"/>
                <a:gd name="T6" fmla="*/ 34 w 187"/>
                <a:gd name="T7" fmla="*/ 123 h 157"/>
                <a:gd name="T8" fmla="*/ 20 w 187"/>
                <a:gd name="T9" fmla="*/ 110 h 157"/>
                <a:gd name="T10" fmla="*/ 0 w 187"/>
                <a:gd name="T11" fmla="*/ 132 h 157"/>
                <a:gd name="T12" fmla="*/ 37 w 187"/>
                <a:gd name="T13" fmla="*/ 157 h 157"/>
                <a:gd name="T14" fmla="*/ 76 w 187"/>
                <a:gd name="T15" fmla="*/ 132 h 157"/>
                <a:gd name="T16" fmla="*/ 117 w 187"/>
                <a:gd name="T17" fmla="*/ 157 h 157"/>
                <a:gd name="T18" fmla="*/ 179 w 187"/>
                <a:gd name="T19" fmla="*/ 104 h 157"/>
                <a:gd name="T20" fmla="*/ 173 w 187"/>
                <a:gd name="T21" fmla="*/ 99 h 157"/>
                <a:gd name="T22" fmla="*/ 166 w 187"/>
                <a:gd name="T23" fmla="*/ 105 h 157"/>
                <a:gd name="T24" fmla="*/ 119 w 187"/>
                <a:gd name="T25" fmla="*/ 147 h 157"/>
                <a:gd name="T26" fmla="*/ 97 w 187"/>
                <a:gd name="T27" fmla="*/ 125 h 157"/>
                <a:gd name="T28" fmla="*/ 116 w 187"/>
                <a:gd name="T29" fmla="*/ 45 h 157"/>
                <a:gd name="T30" fmla="*/ 150 w 187"/>
                <a:gd name="T31" fmla="*/ 10 h 157"/>
                <a:gd name="T32" fmla="*/ 169 w 187"/>
                <a:gd name="T33" fmla="*/ 14 h 157"/>
                <a:gd name="T34" fmla="*/ 153 w 187"/>
                <a:gd name="T35" fmla="*/ 34 h 157"/>
                <a:gd name="T36" fmla="*/ 167 w 187"/>
                <a:gd name="T37" fmla="*/ 47 h 157"/>
                <a:gd name="T38" fmla="*/ 187 w 187"/>
                <a:gd name="T39" fmla="*/ 25 h 157"/>
                <a:gd name="T40" fmla="*/ 150 w 187"/>
                <a:gd name="T41" fmla="*/ 0 h 157"/>
                <a:gd name="T42" fmla="*/ 111 w 187"/>
                <a:gd name="T43" fmla="*/ 25 h 157"/>
                <a:gd name="T44" fmla="*/ 70 w 187"/>
                <a:gd name="T45" fmla="*/ 0 h 157"/>
                <a:gd name="T46" fmla="*/ 8 w 187"/>
                <a:gd name="T47" fmla="*/ 53 h 157"/>
                <a:gd name="T48" fmla="*/ 14 w 187"/>
                <a:gd name="T49" fmla="*/ 58 h 157"/>
                <a:gd name="T50" fmla="*/ 21 w 187"/>
                <a:gd name="T51" fmla="*/ 52 h 157"/>
                <a:gd name="T52" fmla="*/ 69 w 187"/>
                <a:gd name="T53" fmla="*/ 10 h 157"/>
                <a:gd name="T54" fmla="*/ 89 w 187"/>
                <a:gd name="T55" fmla="*/ 33 h 157"/>
                <a:gd name="T56" fmla="*/ 82 w 187"/>
                <a:gd name="T57" fmla="*/ 69 h 157"/>
                <a:gd name="T58" fmla="*/ 70 w 187"/>
                <a:gd name="T59" fmla="*/ 11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7" h="157">
                  <a:moveTo>
                    <a:pt x="70" y="117"/>
                  </a:moveTo>
                  <a:cubicBezTo>
                    <a:pt x="67" y="129"/>
                    <a:pt x="55" y="147"/>
                    <a:pt x="37" y="147"/>
                  </a:cubicBezTo>
                  <a:cubicBezTo>
                    <a:pt x="36" y="147"/>
                    <a:pt x="26" y="147"/>
                    <a:pt x="19" y="143"/>
                  </a:cubicBezTo>
                  <a:cubicBezTo>
                    <a:pt x="33" y="138"/>
                    <a:pt x="34" y="126"/>
                    <a:pt x="34" y="123"/>
                  </a:cubicBezTo>
                  <a:cubicBezTo>
                    <a:pt x="34" y="116"/>
                    <a:pt x="28" y="110"/>
                    <a:pt x="20" y="110"/>
                  </a:cubicBezTo>
                  <a:cubicBezTo>
                    <a:pt x="10" y="110"/>
                    <a:pt x="0" y="119"/>
                    <a:pt x="0" y="132"/>
                  </a:cubicBezTo>
                  <a:cubicBezTo>
                    <a:pt x="0" y="149"/>
                    <a:pt x="20" y="157"/>
                    <a:pt x="37" y="157"/>
                  </a:cubicBezTo>
                  <a:cubicBezTo>
                    <a:pt x="53" y="157"/>
                    <a:pt x="67" y="147"/>
                    <a:pt x="76" y="132"/>
                  </a:cubicBezTo>
                  <a:cubicBezTo>
                    <a:pt x="84" y="151"/>
                    <a:pt x="103" y="157"/>
                    <a:pt x="117" y="157"/>
                  </a:cubicBezTo>
                  <a:cubicBezTo>
                    <a:pt x="157" y="157"/>
                    <a:pt x="179" y="114"/>
                    <a:pt x="179" y="104"/>
                  </a:cubicBezTo>
                  <a:cubicBezTo>
                    <a:pt x="179" y="99"/>
                    <a:pt x="174" y="99"/>
                    <a:pt x="173" y="99"/>
                  </a:cubicBezTo>
                  <a:cubicBezTo>
                    <a:pt x="168" y="99"/>
                    <a:pt x="168" y="101"/>
                    <a:pt x="166" y="105"/>
                  </a:cubicBezTo>
                  <a:cubicBezTo>
                    <a:pt x="159" y="129"/>
                    <a:pt x="138" y="147"/>
                    <a:pt x="119" y="147"/>
                  </a:cubicBezTo>
                  <a:cubicBezTo>
                    <a:pt x="105" y="147"/>
                    <a:pt x="97" y="138"/>
                    <a:pt x="97" y="125"/>
                  </a:cubicBezTo>
                  <a:cubicBezTo>
                    <a:pt x="97" y="116"/>
                    <a:pt x="106" y="84"/>
                    <a:pt x="116" y="45"/>
                  </a:cubicBezTo>
                  <a:cubicBezTo>
                    <a:pt x="123" y="18"/>
                    <a:pt x="138" y="10"/>
                    <a:pt x="150" y="10"/>
                  </a:cubicBezTo>
                  <a:cubicBezTo>
                    <a:pt x="150" y="10"/>
                    <a:pt x="161" y="10"/>
                    <a:pt x="169" y="14"/>
                  </a:cubicBezTo>
                  <a:cubicBezTo>
                    <a:pt x="157" y="18"/>
                    <a:pt x="153" y="27"/>
                    <a:pt x="153" y="34"/>
                  </a:cubicBezTo>
                  <a:cubicBezTo>
                    <a:pt x="153" y="41"/>
                    <a:pt x="159" y="47"/>
                    <a:pt x="167" y="47"/>
                  </a:cubicBezTo>
                  <a:cubicBezTo>
                    <a:pt x="175" y="47"/>
                    <a:pt x="187" y="40"/>
                    <a:pt x="187" y="25"/>
                  </a:cubicBezTo>
                  <a:cubicBezTo>
                    <a:pt x="187" y="6"/>
                    <a:pt x="164" y="0"/>
                    <a:pt x="150" y="0"/>
                  </a:cubicBezTo>
                  <a:cubicBezTo>
                    <a:pt x="133" y="0"/>
                    <a:pt x="119" y="11"/>
                    <a:pt x="111" y="25"/>
                  </a:cubicBezTo>
                  <a:cubicBezTo>
                    <a:pt x="105" y="10"/>
                    <a:pt x="89" y="0"/>
                    <a:pt x="70" y="0"/>
                  </a:cubicBezTo>
                  <a:cubicBezTo>
                    <a:pt x="31" y="0"/>
                    <a:pt x="8" y="43"/>
                    <a:pt x="8" y="53"/>
                  </a:cubicBezTo>
                  <a:cubicBezTo>
                    <a:pt x="8" y="58"/>
                    <a:pt x="13" y="58"/>
                    <a:pt x="14" y="58"/>
                  </a:cubicBezTo>
                  <a:cubicBezTo>
                    <a:pt x="19" y="58"/>
                    <a:pt x="19" y="56"/>
                    <a:pt x="21" y="52"/>
                  </a:cubicBezTo>
                  <a:cubicBezTo>
                    <a:pt x="29" y="25"/>
                    <a:pt x="51" y="10"/>
                    <a:pt x="69" y="10"/>
                  </a:cubicBezTo>
                  <a:cubicBezTo>
                    <a:pt x="80" y="10"/>
                    <a:pt x="89" y="16"/>
                    <a:pt x="89" y="33"/>
                  </a:cubicBezTo>
                  <a:cubicBezTo>
                    <a:pt x="89" y="40"/>
                    <a:pt x="85" y="57"/>
                    <a:pt x="82" y="69"/>
                  </a:cubicBezTo>
                  <a:lnTo>
                    <a:pt x="70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36">
              <a:extLst>
                <a:ext uri="{FF2B5EF4-FFF2-40B4-BE49-F238E27FC236}">
                  <a16:creationId xmlns:a16="http://schemas.microsoft.com/office/drawing/2014/main" id="{54889D3D-EC3D-4EC6-9235-D2F7B8C07441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5989638" y="2540000"/>
              <a:ext cx="6350" cy="190500"/>
            </a:xfrm>
            <a:custGeom>
              <a:avLst/>
              <a:gdLst>
                <a:gd name="T0" fmla="*/ 17 w 17"/>
                <a:gd name="T1" fmla="*/ 13 h 349"/>
                <a:gd name="T2" fmla="*/ 9 w 17"/>
                <a:gd name="T3" fmla="*/ 0 h 349"/>
                <a:gd name="T4" fmla="*/ 0 w 17"/>
                <a:gd name="T5" fmla="*/ 13 h 349"/>
                <a:gd name="T6" fmla="*/ 0 w 17"/>
                <a:gd name="T7" fmla="*/ 335 h 349"/>
                <a:gd name="T8" fmla="*/ 8 w 17"/>
                <a:gd name="T9" fmla="*/ 349 h 349"/>
                <a:gd name="T10" fmla="*/ 17 w 17"/>
                <a:gd name="T11" fmla="*/ 335 h 349"/>
                <a:gd name="T12" fmla="*/ 17 w 17"/>
                <a:gd name="T13" fmla="*/ 13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9">
                  <a:moveTo>
                    <a:pt x="17" y="13"/>
                  </a:moveTo>
                  <a:cubicBezTo>
                    <a:pt x="17" y="8"/>
                    <a:pt x="17" y="0"/>
                    <a:pt x="9" y="0"/>
                  </a:cubicBezTo>
                  <a:cubicBezTo>
                    <a:pt x="0" y="0"/>
                    <a:pt x="0" y="8"/>
                    <a:pt x="0" y="13"/>
                  </a:cubicBezTo>
                  <a:lnTo>
                    <a:pt x="0" y="335"/>
                  </a:lnTo>
                  <a:cubicBezTo>
                    <a:pt x="0" y="341"/>
                    <a:pt x="0" y="349"/>
                    <a:pt x="8" y="349"/>
                  </a:cubicBezTo>
                  <a:cubicBezTo>
                    <a:pt x="17" y="349"/>
                    <a:pt x="17" y="341"/>
                    <a:pt x="17" y="335"/>
                  </a:cubicBezTo>
                  <a:lnTo>
                    <a:pt x="17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2E134F7C-AB50-4E6C-A055-BBE74832F4A0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6043613" y="2576513"/>
              <a:ext cx="52388" cy="273050"/>
            </a:xfrm>
            <a:custGeom>
              <a:avLst/>
              <a:gdLst>
                <a:gd name="T0" fmla="*/ 116 w 116"/>
                <a:gd name="T1" fmla="*/ 250 h 500"/>
                <a:gd name="T2" fmla="*/ 83 w 116"/>
                <a:gd name="T3" fmla="*/ 94 h 500"/>
                <a:gd name="T4" fmla="*/ 5 w 116"/>
                <a:gd name="T5" fmla="*/ 0 h 500"/>
                <a:gd name="T6" fmla="*/ 0 w 116"/>
                <a:gd name="T7" fmla="*/ 5 h 500"/>
                <a:gd name="T8" fmla="*/ 9 w 116"/>
                <a:gd name="T9" fmla="*/ 17 h 500"/>
                <a:gd name="T10" fmla="*/ 87 w 116"/>
                <a:gd name="T11" fmla="*/ 250 h 500"/>
                <a:gd name="T12" fmla="*/ 6 w 116"/>
                <a:gd name="T13" fmla="*/ 486 h 500"/>
                <a:gd name="T14" fmla="*/ 0 w 116"/>
                <a:gd name="T15" fmla="*/ 495 h 500"/>
                <a:gd name="T16" fmla="*/ 5 w 116"/>
                <a:gd name="T17" fmla="*/ 500 h 500"/>
                <a:gd name="T18" fmla="*/ 84 w 116"/>
                <a:gd name="T19" fmla="*/ 402 h 500"/>
                <a:gd name="T20" fmla="*/ 116 w 116"/>
                <a:gd name="T21" fmla="*/ 25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00">
                  <a:moveTo>
                    <a:pt x="116" y="250"/>
                  </a:moveTo>
                  <a:cubicBezTo>
                    <a:pt x="116" y="211"/>
                    <a:pt x="110" y="151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9" y="17"/>
                  </a:cubicBezTo>
                  <a:cubicBezTo>
                    <a:pt x="58" y="66"/>
                    <a:pt x="87" y="146"/>
                    <a:pt x="87" y="250"/>
                  </a:cubicBezTo>
                  <a:cubicBezTo>
                    <a:pt x="87" y="335"/>
                    <a:pt x="68" y="423"/>
                    <a:pt x="6" y="486"/>
                  </a:cubicBezTo>
                  <a:cubicBezTo>
                    <a:pt x="0" y="492"/>
                    <a:pt x="0" y="493"/>
                    <a:pt x="0" y="495"/>
                  </a:cubicBezTo>
                  <a:cubicBezTo>
                    <a:pt x="0" y="498"/>
                    <a:pt x="2" y="500"/>
                    <a:pt x="5" y="500"/>
                  </a:cubicBezTo>
                  <a:cubicBezTo>
                    <a:pt x="10" y="500"/>
                    <a:pt x="55" y="466"/>
                    <a:pt x="84" y="402"/>
                  </a:cubicBezTo>
                  <a:cubicBezTo>
                    <a:pt x="110" y="347"/>
                    <a:pt x="116" y="292"/>
                    <a:pt x="116" y="250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1" name="Graphic 50">
            <a:extLst>
              <a:ext uri="{FF2B5EF4-FFF2-40B4-BE49-F238E27FC236}">
                <a16:creationId xmlns:a16="http://schemas.microsoft.com/office/drawing/2014/main" id="{B50AD5A7-240F-4086-836E-C6DC895EC44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9888071" y="3143626"/>
            <a:ext cx="1874723" cy="10767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067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8" grpId="0"/>
      <p:bldP spid="28" grpId="1"/>
      <p:bldP spid="28" grpId="2"/>
      <p:bldP spid="19" grpId="0"/>
      <p:bldP spid="6" grpId="0"/>
      <p:bldP spid="25" grpId="0"/>
      <p:bldP spid="25" grpId="1"/>
      <p:bldP spid="25" grpId="2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5AC-0B9C-4D6C-BBB5-92BB5B2D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9" y="87240"/>
            <a:ext cx="10515600" cy="707217"/>
          </a:xfrm>
        </p:spPr>
        <p:txBody>
          <a:bodyPr/>
          <a:lstStyle/>
          <a:p>
            <a:r>
              <a:rPr lang="en-US" altLang="zh-CN" dirty="0"/>
              <a:t>Concurrent Composition (1/2)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90AA7-2947-4AB1-AB86-0B2550C20512}"/>
              </a:ext>
            </a:extLst>
          </p:cNvPr>
          <p:cNvSpPr txBox="1"/>
          <p:nvPr/>
        </p:nvSpPr>
        <p:spPr>
          <a:xfrm>
            <a:off x="609600" y="1102479"/>
            <a:ext cx="4285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Ham. Protocol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Secure in its standalone setting.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Internet is complicate env.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CAD34A-C579-4E0E-A45E-D5E1C188369C}"/>
              </a:ext>
            </a:extLst>
          </p:cNvPr>
          <p:cNvCxnSpPr>
            <a:cxnSpLocks/>
          </p:cNvCxnSpPr>
          <p:nvPr/>
        </p:nvCxnSpPr>
        <p:spPr>
          <a:xfrm flipV="1">
            <a:off x="6586803" y="2842426"/>
            <a:ext cx="1622627" cy="1199608"/>
          </a:xfrm>
          <a:prstGeom prst="straightConnector1">
            <a:avLst/>
          </a:prstGeom>
          <a:ln w="31750" cap="sq">
            <a:headEnd type="arrow" w="lg" len="med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DE5FF7CB-917F-41CD-9FA6-CCB3280A6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9490" y="2062462"/>
            <a:ext cx="877104" cy="8733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A414FB7-A998-4E5E-9B7A-4327099042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7373" y="3903492"/>
            <a:ext cx="1047585" cy="119270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4732E3-8328-47E4-8B63-AC6A10ECDCBB}"/>
              </a:ext>
            </a:extLst>
          </p:cNvPr>
          <p:cNvSpPr/>
          <p:nvPr/>
        </p:nvSpPr>
        <p:spPr>
          <a:xfrm>
            <a:off x="609602" y="2382399"/>
            <a:ext cx="444966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server proves to many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Each connection is call a </a:t>
            </a:r>
            <a:r>
              <a:rPr lang="en-US" sz="20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Each session consists of Ham. protocol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Message scheduling is controlled by the adversary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Nested in arbitrary way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ZK requires a Simulator to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sim. the views of all clients all at once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6A3816-275D-4740-98F5-2F4182949640}"/>
              </a:ext>
            </a:extLst>
          </p:cNvPr>
          <p:cNvCxnSpPr>
            <a:cxnSpLocks/>
          </p:cNvCxnSpPr>
          <p:nvPr/>
        </p:nvCxnSpPr>
        <p:spPr>
          <a:xfrm flipV="1">
            <a:off x="6586803" y="4026128"/>
            <a:ext cx="1736405" cy="356864"/>
          </a:xfrm>
          <a:prstGeom prst="straightConnector1">
            <a:avLst/>
          </a:prstGeom>
          <a:ln w="31750" cap="sq">
            <a:headEnd type="arrow" w="lg" len="med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Graphic 26">
            <a:extLst>
              <a:ext uri="{FF2B5EF4-FFF2-40B4-BE49-F238E27FC236}">
                <a16:creationId xmlns:a16="http://schemas.microsoft.com/office/drawing/2014/main" id="{BAD44C0B-F4A3-4936-B7DA-AB5C0DEC6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9490" y="3483742"/>
            <a:ext cx="877104" cy="8733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E0D30D-5DF7-45BE-8DB4-8360E32A05A4}"/>
              </a:ext>
            </a:extLst>
          </p:cNvPr>
          <p:cNvSpPr txBox="1"/>
          <p:nvPr/>
        </p:nvSpPr>
        <p:spPr>
          <a:xfrm>
            <a:off x="8619486" y="4516407"/>
            <a:ext cx="677108" cy="7056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97425C12-E60D-40D2-A79C-0B57AF56B8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15315" y="5365037"/>
            <a:ext cx="877104" cy="873307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1828C2-1AEC-4FEE-921A-FF742FCBD3E7}"/>
              </a:ext>
            </a:extLst>
          </p:cNvPr>
          <p:cNvCxnSpPr>
            <a:cxnSpLocks/>
          </p:cNvCxnSpPr>
          <p:nvPr/>
        </p:nvCxnSpPr>
        <p:spPr>
          <a:xfrm>
            <a:off x="6525360" y="4686886"/>
            <a:ext cx="1797848" cy="1163488"/>
          </a:xfrm>
          <a:prstGeom prst="straightConnector1">
            <a:avLst/>
          </a:prstGeom>
          <a:ln w="31750" cap="sq">
            <a:headEnd type="arrow" w="lg" len="med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439A70F-B7CE-457E-A88D-1F048EFCEC88}"/>
              </a:ext>
            </a:extLst>
          </p:cNvPr>
          <p:cNvSpPr txBox="1"/>
          <p:nvPr/>
        </p:nvSpPr>
        <p:spPr>
          <a:xfrm>
            <a:off x="7420164" y="4499844"/>
            <a:ext cx="677108" cy="70567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62687E-F375-4516-9F17-32DF5F446B61}"/>
              </a:ext>
            </a:extLst>
          </p:cNvPr>
          <p:cNvSpPr/>
          <p:nvPr/>
        </p:nvSpPr>
        <p:spPr>
          <a:xfrm>
            <a:off x="8419490" y="1164807"/>
            <a:ext cx="3110926" cy="5274093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D15AB424-02AF-4DE5-B9CA-5DF73F1AC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0853" y="1181581"/>
            <a:ext cx="1858962" cy="10864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66314CD-5623-46A0-8707-0DE0B1CDF94F}"/>
              </a:ext>
            </a:extLst>
          </p:cNvPr>
          <p:cNvSpPr/>
          <p:nvPr/>
        </p:nvSpPr>
        <p:spPr>
          <a:xfrm rot="19522022">
            <a:off x="6671651" y="3005241"/>
            <a:ext cx="1063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1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90DDD2B-DECF-4681-968E-541FD0D996EB}"/>
              </a:ext>
            </a:extLst>
          </p:cNvPr>
          <p:cNvSpPr/>
          <p:nvPr/>
        </p:nvSpPr>
        <p:spPr>
          <a:xfrm rot="20871463">
            <a:off x="6988314" y="3791446"/>
            <a:ext cx="1063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0F89528-A322-4765-B817-43AA846085CD}"/>
              </a:ext>
            </a:extLst>
          </p:cNvPr>
          <p:cNvSpPr/>
          <p:nvPr/>
        </p:nvSpPr>
        <p:spPr>
          <a:xfrm rot="1954866">
            <a:off x="6809928" y="5240948"/>
            <a:ext cx="10631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EA8D6-2F99-4BE2-BCD0-53521C649A01}"/>
              </a:ext>
            </a:extLst>
          </p:cNvPr>
          <p:cNvSpPr txBox="1"/>
          <p:nvPr/>
        </p:nvSpPr>
        <p:spPr>
          <a:xfrm>
            <a:off x="5580051" y="5109857"/>
            <a:ext cx="877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12E850-F284-4DD0-B9E3-41FD6FB073F1}"/>
              </a:ext>
            </a:extLst>
          </p:cNvPr>
          <p:cNvSpPr/>
          <p:nvPr/>
        </p:nvSpPr>
        <p:spPr>
          <a:xfrm>
            <a:off x="8523384" y="2824156"/>
            <a:ext cx="92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1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C41670-D33C-4943-957E-766F6196D1EE}"/>
              </a:ext>
            </a:extLst>
          </p:cNvPr>
          <p:cNvSpPr/>
          <p:nvPr/>
        </p:nvSpPr>
        <p:spPr>
          <a:xfrm>
            <a:off x="8438582" y="6072813"/>
            <a:ext cx="9220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n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C19EA5-688F-454C-A401-9B798DEAC0FD}"/>
              </a:ext>
            </a:extLst>
          </p:cNvPr>
          <p:cNvCxnSpPr>
            <a:cxnSpLocks/>
          </p:cNvCxnSpPr>
          <p:nvPr/>
        </p:nvCxnSpPr>
        <p:spPr>
          <a:xfrm>
            <a:off x="5208104" y="1164807"/>
            <a:ext cx="0" cy="5274093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3974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32" grpId="0"/>
      <p:bldP spid="33" grpId="0" animBg="1"/>
      <p:bldP spid="38" grpId="0"/>
      <p:bldP spid="39" grpId="0"/>
      <p:bldP spid="40" grpId="0"/>
      <p:bldP spid="4" grpId="0"/>
      <p:bldP spid="5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D5AC-0B9C-4D6C-BBB5-92BB5B2DA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Concurrent Composition (2/2)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CAD34A-C579-4E0E-A45E-D5E1C188369C}"/>
              </a:ext>
            </a:extLst>
          </p:cNvPr>
          <p:cNvCxnSpPr>
            <a:cxnSpLocks/>
          </p:cNvCxnSpPr>
          <p:nvPr/>
        </p:nvCxnSpPr>
        <p:spPr>
          <a:xfrm>
            <a:off x="2335395" y="3011061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583D21-F502-41AC-AE76-DCC282A8AAFD}"/>
              </a:ext>
            </a:extLst>
          </p:cNvPr>
          <p:cNvCxnSpPr>
            <a:cxnSpLocks/>
          </p:cNvCxnSpPr>
          <p:nvPr/>
        </p:nvCxnSpPr>
        <p:spPr>
          <a:xfrm>
            <a:off x="2261332" y="2737533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F5F2902-13C3-469A-831D-CE579DDABF96}"/>
              </a:ext>
            </a:extLst>
          </p:cNvPr>
          <p:cNvSpPr/>
          <p:nvPr/>
        </p:nvSpPr>
        <p:spPr>
          <a:xfrm>
            <a:off x="2261332" y="1817160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1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7BBD8A-7063-4C27-9B30-B2D6D08E71C7}"/>
              </a:ext>
            </a:extLst>
          </p:cNvPr>
          <p:cNvSpPr/>
          <p:nvPr/>
        </p:nvSpPr>
        <p:spPr>
          <a:xfrm>
            <a:off x="4001181" y="1817160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</a:t>
            </a:r>
            <a:endParaRPr lang="en-US" sz="2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FC28AF-5751-409C-BAE8-2B9FBEA4C4A1}"/>
              </a:ext>
            </a:extLst>
          </p:cNvPr>
          <p:cNvSpPr/>
          <p:nvPr/>
        </p:nvSpPr>
        <p:spPr>
          <a:xfrm>
            <a:off x="5695288" y="1817160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3</a:t>
            </a:r>
            <a:endParaRPr lang="en-US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34B40C1-1E90-4224-BBF1-B30C969C29A2}"/>
              </a:ext>
            </a:extLst>
          </p:cNvPr>
          <p:cNvCxnSpPr>
            <a:cxnSpLocks/>
          </p:cNvCxnSpPr>
          <p:nvPr/>
        </p:nvCxnSpPr>
        <p:spPr>
          <a:xfrm>
            <a:off x="2335394" y="6506634"/>
            <a:ext cx="99391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290AB2A-E5B0-43EE-B598-1F3E22620F86}"/>
              </a:ext>
            </a:extLst>
          </p:cNvPr>
          <p:cNvCxnSpPr>
            <a:cxnSpLocks/>
          </p:cNvCxnSpPr>
          <p:nvPr/>
        </p:nvCxnSpPr>
        <p:spPr>
          <a:xfrm>
            <a:off x="2270618" y="6212744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2D0D5A-3B0F-4499-973A-CADAEC6832E7}"/>
                  </a:ext>
                </a:extLst>
              </p:cNvPr>
              <p:cNvSpPr/>
              <p:nvPr/>
            </p:nvSpPr>
            <p:spPr>
              <a:xfrm>
                <a:off x="1477530" y="2454278"/>
                <a:ext cx="987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sg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1</m:t>
                          </m:r>
                        </m:e>
                        <m:sub/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62D0D5A-3B0F-4499-973A-CADAEC6832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30" y="2454278"/>
                <a:ext cx="987706" cy="369332"/>
              </a:xfrm>
              <a:prstGeom prst="rect">
                <a:avLst/>
              </a:prstGeom>
              <a:blipFill>
                <a:blip r:embed="rId3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8D7175-4F1B-4A87-97C6-5B203E328439}"/>
                  </a:ext>
                </a:extLst>
              </p:cNvPr>
              <p:cNvSpPr/>
              <p:nvPr/>
            </p:nvSpPr>
            <p:spPr>
              <a:xfrm>
                <a:off x="1469891" y="2870641"/>
                <a:ext cx="987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Msg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2</m:t>
                          </m:r>
                        </m:e>
                        <m:sub/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98D7175-4F1B-4A87-97C6-5B203E328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891" y="2870641"/>
                <a:ext cx="987706" cy="369332"/>
              </a:xfrm>
              <a:prstGeom prst="rect">
                <a:avLst/>
              </a:prstGeom>
              <a:blipFill>
                <a:blip r:embed="rId3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8CAFC3-B613-4574-9261-0FFFCA75E9D1}"/>
                  </a:ext>
                </a:extLst>
              </p:cNvPr>
              <p:cNvSpPr/>
              <p:nvPr/>
            </p:nvSpPr>
            <p:spPr>
              <a:xfrm>
                <a:off x="1347688" y="5938974"/>
                <a:ext cx="987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Msg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3</m:t>
                          </m:r>
                        </m:e>
                        <m:sub/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C8CAFC3-B613-4574-9261-0FFFCA75E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8" y="5938974"/>
                <a:ext cx="987706" cy="369332"/>
              </a:xfrm>
              <a:prstGeom prst="rect">
                <a:avLst/>
              </a:prstGeom>
              <a:blipFill>
                <a:blip r:embed="rId3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C28448-EFB8-4484-A67F-11407C597F78}"/>
                  </a:ext>
                </a:extLst>
              </p:cNvPr>
              <p:cNvSpPr/>
              <p:nvPr/>
            </p:nvSpPr>
            <p:spPr>
              <a:xfrm>
                <a:off x="1332492" y="6327659"/>
                <a:ext cx="9877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Msg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4</m:t>
                          </m:r>
                        </m:e>
                        <m:sub/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C28448-EFB8-4484-A67F-11407C597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92" y="6327659"/>
                <a:ext cx="987706" cy="369332"/>
              </a:xfrm>
              <a:prstGeom prst="rect">
                <a:avLst/>
              </a:prstGeom>
              <a:blipFill>
                <a:blip r:embed="rId3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1222843-16B1-4F2E-BDCB-91CC8CDA2FF4}"/>
              </a:ext>
            </a:extLst>
          </p:cNvPr>
          <p:cNvCxnSpPr>
            <a:cxnSpLocks/>
          </p:cNvCxnSpPr>
          <p:nvPr/>
        </p:nvCxnSpPr>
        <p:spPr>
          <a:xfrm>
            <a:off x="4034947" y="3702528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B59E8A2-D4D0-4ACC-9776-460DE3C37651}"/>
              </a:ext>
            </a:extLst>
          </p:cNvPr>
          <p:cNvCxnSpPr>
            <a:cxnSpLocks/>
          </p:cNvCxnSpPr>
          <p:nvPr/>
        </p:nvCxnSpPr>
        <p:spPr>
          <a:xfrm>
            <a:off x="3960884" y="3429000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2C6724-457F-414A-8E48-F366C8FB33A3}"/>
              </a:ext>
            </a:extLst>
          </p:cNvPr>
          <p:cNvCxnSpPr>
            <a:cxnSpLocks/>
          </p:cNvCxnSpPr>
          <p:nvPr/>
        </p:nvCxnSpPr>
        <p:spPr>
          <a:xfrm>
            <a:off x="5769351" y="4267242"/>
            <a:ext cx="993913" cy="0"/>
          </a:xfrm>
          <a:prstGeom prst="straightConnector1">
            <a:avLst/>
          </a:prstGeom>
          <a:ln w="25400" cap="sq"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2834FB3-A4C6-429B-94B7-5CC1AD607F66}"/>
              </a:ext>
            </a:extLst>
          </p:cNvPr>
          <p:cNvCxnSpPr>
            <a:cxnSpLocks/>
          </p:cNvCxnSpPr>
          <p:nvPr/>
        </p:nvCxnSpPr>
        <p:spPr>
          <a:xfrm>
            <a:off x="5695288" y="3993714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C1B9B1-C07E-4C66-BF0E-B61D5D128440}"/>
              </a:ext>
            </a:extLst>
          </p:cNvPr>
          <p:cNvCxnSpPr>
            <a:cxnSpLocks/>
          </p:cNvCxnSpPr>
          <p:nvPr/>
        </p:nvCxnSpPr>
        <p:spPr>
          <a:xfrm>
            <a:off x="5758840" y="5397901"/>
            <a:ext cx="99391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56F591-03AC-4195-9594-83DD268839D3}"/>
              </a:ext>
            </a:extLst>
          </p:cNvPr>
          <p:cNvCxnSpPr>
            <a:cxnSpLocks/>
          </p:cNvCxnSpPr>
          <p:nvPr/>
        </p:nvCxnSpPr>
        <p:spPr>
          <a:xfrm>
            <a:off x="5684777" y="5124373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D1E970-27C4-4729-B989-E280067EABDB}"/>
              </a:ext>
            </a:extLst>
          </p:cNvPr>
          <p:cNvCxnSpPr>
            <a:cxnSpLocks/>
          </p:cNvCxnSpPr>
          <p:nvPr/>
        </p:nvCxnSpPr>
        <p:spPr>
          <a:xfrm>
            <a:off x="4026147" y="5961209"/>
            <a:ext cx="993913" cy="0"/>
          </a:xfrm>
          <a:prstGeom prst="straightConnector1">
            <a:avLst/>
          </a:prstGeom>
          <a:ln w="25400" cap="sq">
            <a:solidFill>
              <a:srgbClr val="FF0000"/>
            </a:solidFill>
            <a:headEnd type="none"/>
            <a:tailEnd type="arrow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A2FDFCF-58D3-49DE-9189-78997F335B7E}"/>
              </a:ext>
            </a:extLst>
          </p:cNvPr>
          <p:cNvCxnSpPr>
            <a:cxnSpLocks/>
          </p:cNvCxnSpPr>
          <p:nvPr/>
        </p:nvCxnSpPr>
        <p:spPr>
          <a:xfrm>
            <a:off x="3994124" y="5697620"/>
            <a:ext cx="993913" cy="0"/>
          </a:xfrm>
          <a:prstGeom prst="straightConnector1">
            <a:avLst/>
          </a:prstGeom>
          <a:ln w="25400" cap="sq"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49A9BE-0683-459A-BA41-66F4B9FB7E8D}"/>
              </a:ext>
            </a:extLst>
          </p:cNvPr>
          <p:cNvCxnSpPr>
            <a:cxnSpLocks/>
          </p:cNvCxnSpPr>
          <p:nvPr/>
        </p:nvCxnSpPr>
        <p:spPr>
          <a:xfrm>
            <a:off x="4447622" y="3862388"/>
            <a:ext cx="0" cy="1708095"/>
          </a:xfrm>
          <a:prstGeom prst="straightConnector1">
            <a:avLst/>
          </a:prstGeom>
          <a:ln w="25400" cap="sq">
            <a:solidFill>
              <a:schemeClr val="accent1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20008A7-229D-416F-B289-4D5C0B43A4F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751888" y="3862388"/>
            <a:ext cx="2127250" cy="598487"/>
            <a:chOff x="8751888" y="3862388"/>
            <a:chExt cx="2127250" cy="598487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E6C507B-7EDA-4F48-A3C6-F2579B84458C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8972551" y="3879850"/>
              <a:ext cx="155575" cy="161925"/>
            </a:xfrm>
            <a:custGeom>
              <a:avLst/>
              <a:gdLst>
                <a:gd name="T0" fmla="*/ 201 w 339"/>
                <a:gd name="T1" fmla="*/ 35 h 338"/>
                <a:gd name="T2" fmla="*/ 212 w 339"/>
                <a:gd name="T3" fmla="*/ 17 h 338"/>
                <a:gd name="T4" fmla="*/ 244 w 339"/>
                <a:gd name="T5" fmla="*/ 16 h 338"/>
                <a:gd name="T6" fmla="*/ 316 w 339"/>
                <a:gd name="T7" fmla="*/ 57 h 338"/>
                <a:gd name="T8" fmla="*/ 312 w 339"/>
                <a:gd name="T9" fmla="*/ 96 h 338"/>
                <a:gd name="T10" fmla="*/ 311 w 339"/>
                <a:gd name="T11" fmla="*/ 106 h 338"/>
                <a:gd name="T12" fmla="*/ 317 w 339"/>
                <a:gd name="T13" fmla="*/ 112 h 338"/>
                <a:gd name="T14" fmla="*/ 324 w 339"/>
                <a:gd name="T15" fmla="*/ 101 h 338"/>
                <a:gd name="T16" fmla="*/ 338 w 339"/>
                <a:gd name="T17" fmla="*/ 14 h 338"/>
                <a:gd name="T18" fmla="*/ 339 w 339"/>
                <a:gd name="T19" fmla="*/ 6 h 338"/>
                <a:gd name="T20" fmla="*/ 325 w 339"/>
                <a:gd name="T21" fmla="*/ 0 h 338"/>
                <a:gd name="T22" fmla="*/ 49 w 339"/>
                <a:gd name="T23" fmla="*/ 0 h 338"/>
                <a:gd name="T24" fmla="*/ 33 w 339"/>
                <a:gd name="T25" fmla="*/ 10 h 338"/>
                <a:gd name="T26" fmla="*/ 3 w 339"/>
                <a:gd name="T27" fmla="*/ 98 h 338"/>
                <a:gd name="T28" fmla="*/ 0 w 339"/>
                <a:gd name="T29" fmla="*/ 107 h 338"/>
                <a:gd name="T30" fmla="*/ 6 w 339"/>
                <a:gd name="T31" fmla="*/ 112 h 338"/>
                <a:gd name="T32" fmla="*/ 14 w 339"/>
                <a:gd name="T33" fmla="*/ 102 h 338"/>
                <a:gd name="T34" fmla="*/ 128 w 339"/>
                <a:gd name="T35" fmla="*/ 16 h 338"/>
                <a:gd name="T36" fmla="*/ 147 w 339"/>
                <a:gd name="T37" fmla="*/ 16 h 338"/>
                <a:gd name="T38" fmla="*/ 161 w 339"/>
                <a:gd name="T39" fmla="*/ 22 h 338"/>
                <a:gd name="T40" fmla="*/ 159 w 339"/>
                <a:gd name="T41" fmla="*/ 32 h 338"/>
                <a:gd name="T42" fmla="*/ 93 w 339"/>
                <a:gd name="T43" fmla="*/ 298 h 338"/>
                <a:gd name="T44" fmla="*/ 33 w 339"/>
                <a:gd name="T45" fmla="*/ 322 h 338"/>
                <a:gd name="T46" fmla="*/ 12 w 339"/>
                <a:gd name="T47" fmla="*/ 332 h 338"/>
                <a:gd name="T48" fmla="*/ 21 w 339"/>
                <a:gd name="T49" fmla="*/ 338 h 338"/>
                <a:gd name="T50" fmla="*/ 62 w 339"/>
                <a:gd name="T51" fmla="*/ 337 h 338"/>
                <a:gd name="T52" fmla="*/ 104 w 339"/>
                <a:gd name="T53" fmla="*/ 336 h 338"/>
                <a:gd name="T54" fmla="*/ 145 w 339"/>
                <a:gd name="T55" fmla="*/ 337 h 338"/>
                <a:gd name="T56" fmla="*/ 189 w 339"/>
                <a:gd name="T57" fmla="*/ 338 h 338"/>
                <a:gd name="T58" fmla="*/ 200 w 339"/>
                <a:gd name="T59" fmla="*/ 328 h 338"/>
                <a:gd name="T60" fmla="*/ 183 w 339"/>
                <a:gd name="T61" fmla="*/ 322 h 338"/>
                <a:gd name="T62" fmla="*/ 151 w 339"/>
                <a:gd name="T63" fmla="*/ 321 h 338"/>
                <a:gd name="T64" fmla="*/ 132 w 339"/>
                <a:gd name="T65" fmla="*/ 310 h 338"/>
                <a:gd name="T66" fmla="*/ 134 w 339"/>
                <a:gd name="T67" fmla="*/ 300 h 338"/>
                <a:gd name="T68" fmla="*/ 201 w 339"/>
                <a:gd name="T69" fmla="*/ 3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338">
                  <a:moveTo>
                    <a:pt x="201" y="35"/>
                  </a:moveTo>
                  <a:cubicBezTo>
                    <a:pt x="204" y="21"/>
                    <a:pt x="206" y="18"/>
                    <a:pt x="212" y="17"/>
                  </a:cubicBezTo>
                  <a:cubicBezTo>
                    <a:pt x="217" y="16"/>
                    <a:pt x="233" y="16"/>
                    <a:pt x="244" y="16"/>
                  </a:cubicBezTo>
                  <a:cubicBezTo>
                    <a:pt x="294" y="16"/>
                    <a:pt x="316" y="18"/>
                    <a:pt x="316" y="57"/>
                  </a:cubicBezTo>
                  <a:cubicBezTo>
                    <a:pt x="316" y="64"/>
                    <a:pt x="314" y="83"/>
                    <a:pt x="312" y="96"/>
                  </a:cubicBezTo>
                  <a:cubicBezTo>
                    <a:pt x="312" y="98"/>
                    <a:pt x="311" y="104"/>
                    <a:pt x="311" y="106"/>
                  </a:cubicBezTo>
                  <a:cubicBezTo>
                    <a:pt x="311" y="109"/>
                    <a:pt x="312" y="112"/>
                    <a:pt x="317" y="112"/>
                  </a:cubicBezTo>
                  <a:cubicBezTo>
                    <a:pt x="322" y="112"/>
                    <a:pt x="323" y="108"/>
                    <a:pt x="324" y="101"/>
                  </a:cubicBezTo>
                  <a:lnTo>
                    <a:pt x="338" y="14"/>
                  </a:lnTo>
                  <a:cubicBezTo>
                    <a:pt x="338" y="12"/>
                    <a:pt x="339" y="7"/>
                    <a:pt x="339" y="6"/>
                  </a:cubicBezTo>
                  <a:cubicBezTo>
                    <a:pt x="339" y="0"/>
                    <a:pt x="334" y="0"/>
                    <a:pt x="325" y="0"/>
                  </a:cubicBezTo>
                  <a:lnTo>
                    <a:pt x="49" y="0"/>
                  </a:lnTo>
                  <a:cubicBezTo>
                    <a:pt x="37" y="0"/>
                    <a:pt x="36" y="1"/>
                    <a:pt x="33" y="10"/>
                  </a:cubicBezTo>
                  <a:lnTo>
                    <a:pt x="3" y="98"/>
                  </a:lnTo>
                  <a:cubicBezTo>
                    <a:pt x="2" y="99"/>
                    <a:pt x="0" y="106"/>
                    <a:pt x="0" y="107"/>
                  </a:cubicBezTo>
                  <a:cubicBezTo>
                    <a:pt x="0" y="110"/>
                    <a:pt x="2" y="112"/>
                    <a:pt x="6" y="112"/>
                  </a:cubicBezTo>
                  <a:cubicBezTo>
                    <a:pt x="11" y="112"/>
                    <a:pt x="11" y="110"/>
                    <a:pt x="14" y="102"/>
                  </a:cubicBezTo>
                  <a:cubicBezTo>
                    <a:pt x="41" y="25"/>
                    <a:pt x="54" y="16"/>
                    <a:pt x="128" y="16"/>
                  </a:cubicBezTo>
                  <a:lnTo>
                    <a:pt x="147" y="16"/>
                  </a:lnTo>
                  <a:cubicBezTo>
                    <a:pt x="161" y="16"/>
                    <a:pt x="161" y="18"/>
                    <a:pt x="161" y="22"/>
                  </a:cubicBezTo>
                  <a:cubicBezTo>
                    <a:pt x="161" y="25"/>
                    <a:pt x="160" y="31"/>
                    <a:pt x="159" y="32"/>
                  </a:cubicBezTo>
                  <a:lnTo>
                    <a:pt x="93" y="298"/>
                  </a:lnTo>
                  <a:cubicBezTo>
                    <a:pt x="88" y="317"/>
                    <a:pt x="87" y="322"/>
                    <a:pt x="33" y="322"/>
                  </a:cubicBezTo>
                  <a:cubicBezTo>
                    <a:pt x="15" y="322"/>
                    <a:pt x="12" y="322"/>
                    <a:pt x="12" y="332"/>
                  </a:cubicBezTo>
                  <a:cubicBezTo>
                    <a:pt x="12" y="338"/>
                    <a:pt x="18" y="338"/>
                    <a:pt x="21" y="338"/>
                  </a:cubicBezTo>
                  <a:cubicBezTo>
                    <a:pt x="34" y="338"/>
                    <a:pt x="48" y="337"/>
                    <a:pt x="62" y="337"/>
                  </a:cubicBezTo>
                  <a:cubicBezTo>
                    <a:pt x="76" y="337"/>
                    <a:pt x="90" y="336"/>
                    <a:pt x="104" y="336"/>
                  </a:cubicBezTo>
                  <a:cubicBezTo>
                    <a:pt x="118" y="336"/>
                    <a:pt x="132" y="337"/>
                    <a:pt x="145" y="337"/>
                  </a:cubicBezTo>
                  <a:cubicBezTo>
                    <a:pt x="160" y="337"/>
                    <a:pt x="175" y="338"/>
                    <a:pt x="189" y="338"/>
                  </a:cubicBezTo>
                  <a:cubicBezTo>
                    <a:pt x="194" y="338"/>
                    <a:pt x="200" y="338"/>
                    <a:pt x="200" y="328"/>
                  </a:cubicBezTo>
                  <a:cubicBezTo>
                    <a:pt x="200" y="322"/>
                    <a:pt x="196" y="322"/>
                    <a:pt x="183" y="322"/>
                  </a:cubicBezTo>
                  <a:cubicBezTo>
                    <a:pt x="170" y="322"/>
                    <a:pt x="164" y="322"/>
                    <a:pt x="151" y="321"/>
                  </a:cubicBezTo>
                  <a:cubicBezTo>
                    <a:pt x="136" y="320"/>
                    <a:pt x="132" y="318"/>
                    <a:pt x="132" y="310"/>
                  </a:cubicBezTo>
                  <a:cubicBezTo>
                    <a:pt x="132" y="310"/>
                    <a:pt x="132" y="307"/>
                    <a:pt x="134" y="300"/>
                  </a:cubicBezTo>
                  <a:lnTo>
                    <a:pt x="201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14327D32-CADB-435E-8CB0-1AE9BEB0684A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9155113" y="3862388"/>
              <a:ext cx="52388" cy="239712"/>
            </a:xfrm>
            <a:custGeom>
              <a:avLst/>
              <a:gdLst>
                <a:gd name="T0" fmla="*/ 116 w 116"/>
                <a:gd name="T1" fmla="*/ 493 h 498"/>
                <a:gd name="T2" fmla="*/ 108 w 116"/>
                <a:gd name="T3" fmla="*/ 482 h 498"/>
                <a:gd name="T4" fmla="*/ 29 w 116"/>
                <a:gd name="T5" fmla="*/ 249 h 498"/>
                <a:gd name="T6" fmla="*/ 110 w 116"/>
                <a:gd name="T7" fmla="*/ 13 h 498"/>
                <a:gd name="T8" fmla="*/ 116 w 116"/>
                <a:gd name="T9" fmla="*/ 5 h 498"/>
                <a:gd name="T10" fmla="*/ 111 w 116"/>
                <a:gd name="T11" fmla="*/ 0 h 498"/>
                <a:gd name="T12" fmla="*/ 32 w 116"/>
                <a:gd name="T13" fmla="*/ 97 h 498"/>
                <a:gd name="T14" fmla="*/ 0 w 116"/>
                <a:gd name="T15" fmla="*/ 249 h 498"/>
                <a:gd name="T16" fmla="*/ 33 w 116"/>
                <a:gd name="T17" fmla="*/ 405 h 498"/>
                <a:gd name="T18" fmla="*/ 111 w 116"/>
                <a:gd name="T19" fmla="*/ 498 h 498"/>
                <a:gd name="T20" fmla="*/ 116 w 116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493"/>
                  </a:moveTo>
                  <a:cubicBezTo>
                    <a:pt x="116" y="492"/>
                    <a:pt x="116" y="491"/>
                    <a:pt x="108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8"/>
                    <a:pt x="111" y="498"/>
                  </a:cubicBezTo>
                  <a:cubicBezTo>
                    <a:pt x="114" y="498"/>
                    <a:pt x="116" y="497"/>
                    <a:pt x="116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3F2CCC-C10E-4D47-9B41-3167601108AB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9228138" y="3935413"/>
              <a:ext cx="123825" cy="107950"/>
            </a:xfrm>
            <a:custGeom>
              <a:avLst/>
              <a:gdLst>
                <a:gd name="T0" fmla="*/ 30 w 271"/>
                <a:gd name="T1" fmla="*/ 191 h 226"/>
                <a:gd name="T2" fmla="*/ 25 w 271"/>
                <a:gd name="T3" fmla="*/ 213 h 226"/>
                <a:gd name="T4" fmla="*/ 40 w 271"/>
                <a:gd name="T5" fmla="*/ 226 h 226"/>
                <a:gd name="T6" fmla="*/ 58 w 271"/>
                <a:gd name="T7" fmla="*/ 212 h 226"/>
                <a:gd name="T8" fmla="*/ 68 w 271"/>
                <a:gd name="T9" fmla="*/ 175 h 226"/>
                <a:gd name="T10" fmla="*/ 79 w 271"/>
                <a:gd name="T11" fmla="*/ 131 h 226"/>
                <a:gd name="T12" fmla="*/ 87 w 271"/>
                <a:gd name="T13" fmla="*/ 97 h 226"/>
                <a:gd name="T14" fmla="*/ 94 w 271"/>
                <a:gd name="T15" fmla="*/ 72 h 226"/>
                <a:gd name="T16" fmla="*/ 175 w 271"/>
                <a:gd name="T17" fmla="*/ 11 h 226"/>
                <a:gd name="T18" fmla="*/ 202 w 271"/>
                <a:gd name="T19" fmla="*/ 46 h 226"/>
                <a:gd name="T20" fmla="*/ 169 w 271"/>
                <a:gd name="T21" fmla="*/ 162 h 226"/>
                <a:gd name="T22" fmla="*/ 164 w 271"/>
                <a:gd name="T23" fmla="*/ 185 h 226"/>
                <a:gd name="T24" fmla="*/ 205 w 271"/>
                <a:gd name="T25" fmla="*/ 226 h 226"/>
                <a:gd name="T26" fmla="*/ 271 w 271"/>
                <a:gd name="T27" fmla="*/ 149 h 226"/>
                <a:gd name="T28" fmla="*/ 265 w 271"/>
                <a:gd name="T29" fmla="*/ 144 h 226"/>
                <a:gd name="T30" fmla="*/ 257 w 271"/>
                <a:gd name="T31" fmla="*/ 153 h 226"/>
                <a:gd name="T32" fmla="*/ 206 w 271"/>
                <a:gd name="T33" fmla="*/ 215 h 226"/>
                <a:gd name="T34" fmla="*/ 194 w 271"/>
                <a:gd name="T35" fmla="*/ 199 h 226"/>
                <a:gd name="T36" fmla="*/ 203 w 271"/>
                <a:gd name="T37" fmla="*/ 163 h 226"/>
                <a:gd name="T38" fmla="*/ 234 w 271"/>
                <a:gd name="T39" fmla="*/ 54 h 226"/>
                <a:gd name="T40" fmla="*/ 176 w 271"/>
                <a:gd name="T41" fmla="*/ 0 h 226"/>
                <a:gd name="T42" fmla="*/ 99 w 271"/>
                <a:gd name="T43" fmla="*/ 44 h 226"/>
                <a:gd name="T44" fmla="*/ 53 w 271"/>
                <a:gd name="T45" fmla="*/ 0 h 226"/>
                <a:gd name="T46" fmla="*/ 15 w 271"/>
                <a:gd name="T47" fmla="*/ 29 h 226"/>
                <a:gd name="T48" fmla="*/ 0 w 271"/>
                <a:gd name="T49" fmla="*/ 77 h 226"/>
                <a:gd name="T50" fmla="*/ 6 w 271"/>
                <a:gd name="T51" fmla="*/ 82 h 226"/>
                <a:gd name="T52" fmla="*/ 15 w 271"/>
                <a:gd name="T53" fmla="*/ 71 h 226"/>
                <a:gd name="T54" fmla="*/ 51 w 271"/>
                <a:gd name="T55" fmla="*/ 11 h 226"/>
                <a:gd name="T56" fmla="*/ 67 w 271"/>
                <a:gd name="T57" fmla="*/ 34 h 226"/>
                <a:gd name="T58" fmla="*/ 59 w 271"/>
                <a:gd name="T59" fmla="*/ 76 h 226"/>
                <a:gd name="T60" fmla="*/ 30 w 271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6">
                  <a:moveTo>
                    <a:pt x="30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40" y="226"/>
                  </a:cubicBezTo>
                  <a:cubicBezTo>
                    <a:pt x="46" y="226"/>
                    <a:pt x="55" y="222"/>
                    <a:pt x="58" y="212"/>
                  </a:cubicBezTo>
                  <a:cubicBezTo>
                    <a:pt x="59" y="211"/>
                    <a:pt x="65" y="188"/>
                    <a:pt x="68" y="175"/>
                  </a:cubicBezTo>
                  <a:lnTo>
                    <a:pt x="79" y="131"/>
                  </a:lnTo>
                  <a:cubicBezTo>
                    <a:pt x="82" y="120"/>
                    <a:pt x="85" y="109"/>
                    <a:pt x="87" y="97"/>
                  </a:cubicBezTo>
                  <a:cubicBezTo>
                    <a:pt x="89" y="89"/>
                    <a:pt x="93" y="74"/>
                    <a:pt x="94" y="72"/>
                  </a:cubicBezTo>
                  <a:cubicBezTo>
                    <a:pt x="101" y="57"/>
                    <a:pt x="128" y="11"/>
                    <a:pt x="175" y="11"/>
                  </a:cubicBezTo>
                  <a:cubicBezTo>
                    <a:pt x="197" y="11"/>
                    <a:pt x="202" y="30"/>
                    <a:pt x="202" y="46"/>
                  </a:cubicBezTo>
                  <a:cubicBezTo>
                    <a:pt x="202" y="77"/>
                    <a:pt x="177" y="141"/>
                    <a:pt x="169" y="162"/>
                  </a:cubicBezTo>
                  <a:cubicBezTo>
                    <a:pt x="165" y="174"/>
                    <a:pt x="164" y="180"/>
                    <a:pt x="164" y="185"/>
                  </a:cubicBezTo>
                  <a:cubicBezTo>
                    <a:pt x="164" y="209"/>
                    <a:pt x="182" y="226"/>
                    <a:pt x="205" y="226"/>
                  </a:cubicBezTo>
                  <a:cubicBezTo>
                    <a:pt x="252" y="226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6"/>
                    <a:pt x="257" y="153"/>
                  </a:cubicBezTo>
                  <a:cubicBezTo>
                    <a:pt x="247" y="187"/>
                    <a:pt x="231" y="215"/>
                    <a:pt x="206" y="215"/>
                  </a:cubicBezTo>
                  <a:cubicBezTo>
                    <a:pt x="198" y="215"/>
                    <a:pt x="194" y="210"/>
                    <a:pt x="194" y="199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7"/>
                    <a:pt x="234" y="82"/>
                    <a:pt x="234" y="54"/>
                  </a:cubicBezTo>
                  <a:cubicBezTo>
                    <a:pt x="234" y="20"/>
                    <a:pt x="212" y="0"/>
                    <a:pt x="176" y="0"/>
                  </a:cubicBezTo>
                  <a:cubicBezTo>
                    <a:pt x="131" y="0"/>
                    <a:pt x="107" y="32"/>
                    <a:pt x="99" y="44"/>
                  </a:cubicBezTo>
                  <a:cubicBezTo>
                    <a:pt x="96" y="16"/>
                    <a:pt x="76" y="0"/>
                    <a:pt x="53" y="0"/>
                  </a:cubicBezTo>
                  <a:cubicBezTo>
                    <a:pt x="30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2" y="82"/>
                    <a:pt x="15" y="71"/>
                  </a:cubicBezTo>
                  <a:cubicBezTo>
                    <a:pt x="23" y="35"/>
                    <a:pt x="33" y="11"/>
                    <a:pt x="51" y="11"/>
                  </a:cubicBezTo>
                  <a:cubicBezTo>
                    <a:pt x="61" y="11"/>
                    <a:pt x="67" y="18"/>
                    <a:pt x="67" y="34"/>
                  </a:cubicBezTo>
                  <a:cubicBezTo>
                    <a:pt x="67" y="45"/>
                    <a:pt x="65" y="50"/>
                    <a:pt x="59" y="76"/>
                  </a:cubicBezTo>
                  <a:lnTo>
                    <a:pt x="30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5C7A988-585A-4553-9826-7DB63062597F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9371013" y="3862388"/>
              <a:ext cx="52388" cy="239712"/>
            </a:xfrm>
            <a:custGeom>
              <a:avLst/>
              <a:gdLst>
                <a:gd name="T0" fmla="*/ 116 w 116"/>
                <a:gd name="T1" fmla="*/ 249 h 498"/>
                <a:gd name="T2" fmla="*/ 83 w 116"/>
                <a:gd name="T3" fmla="*/ 94 h 498"/>
                <a:gd name="T4" fmla="*/ 5 w 116"/>
                <a:gd name="T5" fmla="*/ 0 h 498"/>
                <a:gd name="T6" fmla="*/ 0 w 116"/>
                <a:gd name="T7" fmla="*/ 5 h 498"/>
                <a:gd name="T8" fmla="*/ 10 w 116"/>
                <a:gd name="T9" fmla="*/ 16 h 498"/>
                <a:gd name="T10" fmla="*/ 87 w 116"/>
                <a:gd name="T11" fmla="*/ 249 h 498"/>
                <a:gd name="T12" fmla="*/ 7 w 116"/>
                <a:gd name="T13" fmla="*/ 485 h 498"/>
                <a:gd name="T14" fmla="*/ 0 w 116"/>
                <a:gd name="T15" fmla="*/ 493 h 498"/>
                <a:gd name="T16" fmla="*/ 5 w 116"/>
                <a:gd name="T17" fmla="*/ 498 h 498"/>
                <a:gd name="T18" fmla="*/ 85 w 116"/>
                <a:gd name="T19" fmla="*/ 401 h 498"/>
                <a:gd name="T20" fmla="*/ 116 w 116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8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4"/>
                    <a:pt x="69" y="422"/>
                    <a:pt x="7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5AA7828-9E39-4000-B681-0510F632A76D}"/>
                </a:ext>
              </a:extLst>
            </p:cNvPr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9528176" y="3889375"/>
              <a:ext cx="139700" cy="185737"/>
            </a:xfrm>
            <a:custGeom>
              <a:avLst/>
              <a:gdLst>
                <a:gd name="T0" fmla="*/ 296 w 305"/>
                <a:gd name="T1" fmla="*/ 21 h 385"/>
                <a:gd name="T2" fmla="*/ 305 w 305"/>
                <a:gd name="T3" fmla="*/ 10 h 385"/>
                <a:gd name="T4" fmla="*/ 295 w 305"/>
                <a:gd name="T5" fmla="*/ 0 h 385"/>
                <a:gd name="T6" fmla="*/ 286 w 305"/>
                <a:gd name="T7" fmla="*/ 3 h 385"/>
                <a:gd name="T8" fmla="*/ 10 w 305"/>
                <a:gd name="T9" fmla="*/ 133 h 385"/>
                <a:gd name="T10" fmla="*/ 0 w 305"/>
                <a:gd name="T11" fmla="*/ 144 h 385"/>
                <a:gd name="T12" fmla="*/ 10 w 305"/>
                <a:gd name="T13" fmla="*/ 155 h 385"/>
                <a:gd name="T14" fmla="*/ 286 w 305"/>
                <a:gd name="T15" fmla="*/ 285 h 385"/>
                <a:gd name="T16" fmla="*/ 295 w 305"/>
                <a:gd name="T17" fmla="*/ 288 h 385"/>
                <a:gd name="T18" fmla="*/ 305 w 305"/>
                <a:gd name="T19" fmla="*/ 278 h 385"/>
                <a:gd name="T20" fmla="*/ 295 w 305"/>
                <a:gd name="T21" fmla="*/ 267 h 385"/>
                <a:gd name="T22" fmla="*/ 34 w 305"/>
                <a:gd name="T23" fmla="*/ 144 h 385"/>
                <a:gd name="T24" fmla="*/ 296 w 305"/>
                <a:gd name="T25" fmla="*/ 21 h 385"/>
                <a:gd name="T26" fmla="*/ 288 w 305"/>
                <a:gd name="T27" fmla="*/ 385 h 385"/>
                <a:gd name="T28" fmla="*/ 305 w 305"/>
                <a:gd name="T29" fmla="*/ 375 h 385"/>
                <a:gd name="T30" fmla="*/ 287 w 305"/>
                <a:gd name="T31" fmla="*/ 365 h 385"/>
                <a:gd name="T32" fmla="*/ 18 w 305"/>
                <a:gd name="T33" fmla="*/ 365 h 385"/>
                <a:gd name="T34" fmla="*/ 0 w 305"/>
                <a:gd name="T35" fmla="*/ 375 h 385"/>
                <a:gd name="T36" fmla="*/ 18 w 305"/>
                <a:gd name="T37" fmla="*/ 385 h 385"/>
                <a:gd name="T38" fmla="*/ 288 w 305"/>
                <a:gd name="T3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05" h="385">
                  <a:moveTo>
                    <a:pt x="296" y="21"/>
                  </a:moveTo>
                  <a:cubicBezTo>
                    <a:pt x="301" y="18"/>
                    <a:pt x="305" y="16"/>
                    <a:pt x="305" y="10"/>
                  </a:cubicBezTo>
                  <a:cubicBezTo>
                    <a:pt x="305" y="4"/>
                    <a:pt x="301" y="0"/>
                    <a:pt x="295" y="0"/>
                  </a:cubicBezTo>
                  <a:cubicBezTo>
                    <a:pt x="293" y="0"/>
                    <a:pt x="288" y="2"/>
                    <a:pt x="286" y="3"/>
                  </a:cubicBezTo>
                  <a:lnTo>
                    <a:pt x="10" y="133"/>
                  </a:lnTo>
                  <a:cubicBezTo>
                    <a:pt x="2" y="137"/>
                    <a:pt x="0" y="140"/>
                    <a:pt x="0" y="144"/>
                  </a:cubicBezTo>
                  <a:cubicBezTo>
                    <a:pt x="0" y="149"/>
                    <a:pt x="4" y="152"/>
                    <a:pt x="10" y="155"/>
                  </a:cubicBezTo>
                  <a:lnTo>
                    <a:pt x="286" y="285"/>
                  </a:lnTo>
                  <a:cubicBezTo>
                    <a:pt x="293" y="288"/>
                    <a:pt x="294" y="288"/>
                    <a:pt x="295" y="288"/>
                  </a:cubicBezTo>
                  <a:cubicBezTo>
                    <a:pt x="301" y="288"/>
                    <a:pt x="305" y="284"/>
                    <a:pt x="305" y="278"/>
                  </a:cubicBezTo>
                  <a:cubicBezTo>
                    <a:pt x="305" y="274"/>
                    <a:pt x="303" y="271"/>
                    <a:pt x="295" y="267"/>
                  </a:cubicBezTo>
                  <a:lnTo>
                    <a:pt x="34" y="144"/>
                  </a:lnTo>
                  <a:lnTo>
                    <a:pt x="296" y="21"/>
                  </a:lnTo>
                  <a:close/>
                  <a:moveTo>
                    <a:pt x="288" y="385"/>
                  </a:moveTo>
                  <a:cubicBezTo>
                    <a:pt x="296" y="385"/>
                    <a:pt x="305" y="385"/>
                    <a:pt x="305" y="375"/>
                  </a:cubicBezTo>
                  <a:cubicBezTo>
                    <a:pt x="305" y="365"/>
                    <a:pt x="295" y="365"/>
                    <a:pt x="287" y="365"/>
                  </a:cubicBezTo>
                  <a:lnTo>
                    <a:pt x="18" y="365"/>
                  </a:lnTo>
                  <a:cubicBezTo>
                    <a:pt x="11" y="365"/>
                    <a:pt x="0" y="365"/>
                    <a:pt x="0" y="375"/>
                  </a:cubicBezTo>
                  <a:cubicBezTo>
                    <a:pt x="0" y="385"/>
                    <a:pt x="9" y="385"/>
                    <a:pt x="18" y="385"/>
                  </a:cubicBezTo>
                  <a:lnTo>
                    <a:pt x="288" y="38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B9CA120-A3DD-44E5-AAE6-C7755F30E1CD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9761538" y="3881438"/>
              <a:ext cx="92075" cy="160337"/>
            </a:xfrm>
            <a:custGeom>
              <a:avLst/>
              <a:gdLst>
                <a:gd name="T0" fmla="*/ 38 w 199"/>
                <a:gd name="T1" fmla="*/ 293 h 332"/>
                <a:gd name="T2" fmla="*/ 91 w 199"/>
                <a:gd name="T3" fmla="*/ 242 h 332"/>
                <a:gd name="T4" fmla="*/ 199 w 199"/>
                <a:gd name="T5" fmla="*/ 96 h 332"/>
                <a:gd name="T6" fmla="*/ 93 w 199"/>
                <a:gd name="T7" fmla="*/ 0 h 332"/>
                <a:gd name="T8" fmla="*/ 0 w 199"/>
                <a:gd name="T9" fmla="*/ 90 h 332"/>
                <a:gd name="T10" fmla="*/ 26 w 199"/>
                <a:gd name="T11" fmla="*/ 118 h 332"/>
                <a:gd name="T12" fmla="*/ 52 w 199"/>
                <a:gd name="T13" fmla="*/ 91 h 332"/>
                <a:gd name="T14" fmla="*/ 26 w 199"/>
                <a:gd name="T15" fmla="*/ 66 h 332"/>
                <a:gd name="T16" fmla="*/ 19 w 199"/>
                <a:gd name="T17" fmla="*/ 66 h 332"/>
                <a:gd name="T18" fmla="*/ 87 w 199"/>
                <a:gd name="T19" fmla="*/ 15 h 332"/>
                <a:gd name="T20" fmla="*/ 154 w 199"/>
                <a:gd name="T21" fmla="*/ 96 h 332"/>
                <a:gd name="T22" fmla="*/ 101 w 199"/>
                <a:gd name="T23" fmla="*/ 207 h 332"/>
                <a:gd name="T24" fmla="*/ 6 w 199"/>
                <a:gd name="T25" fmla="*/ 313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7 w 199"/>
                <a:gd name="T33" fmla="*/ 245 h 332"/>
                <a:gd name="T34" fmla="*/ 176 w 199"/>
                <a:gd name="T35" fmla="*/ 289 h 332"/>
                <a:gd name="T36" fmla="*/ 128 w 199"/>
                <a:gd name="T37" fmla="*/ 293 h 332"/>
                <a:gd name="T38" fmla="*/ 38 w 199"/>
                <a:gd name="T39" fmla="*/ 29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8" y="293"/>
                  </a:moveTo>
                  <a:lnTo>
                    <a:pt x="91" y="242"/>
                  </a:lnTo>
                  <a:cubicBezTo>
                    <a:pt x="169" y="173"/>
                    <a:pt x="199" y="146"/>
                    <a:pt x="199" y="96"/>
                  </a:cubicBezTo>
                  <a:cubicBezTo>
                    <a:pt x="199" y="40"/>
                    <a:pt x="154" y="0"/>
                    <a:pt x="93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6" y="118"/>
                  </a:cubicBezTo>
                  <a:cubicBezTo>
                    <a:pt x="35" y="118"/>
                    <a:pt x="52" y="112"/>
                    <a:pt x="52" y="91"/>
                  </a:cubicBezTo>
                  <a:cubicBezTo>
                    <a:pt x="52" y="78"/>
                    <a:pt x="43" y="66"/>
                    <a:pt x="26" y="66"/>
                  </a:cubicBezTo>
                  <a:cubicBezTo>
                    <a:pt x="22" y="66"/>
                    <a:pt x="21" y="66"/>
                    <a:pt x="19" y="66"/>
                  </a:cubicBezTo>
                  <a:cubicBezTo>
                    <a:pt x="31" y="34"/>
                    <a:pt x="58" y="15"/>
                    <a:pt x="87" y="15"/>
                  </a:cubicBezTo>
                  <a:cubicBezTo>
                    <a:pt x="132" y="15"/>
                    <a:pt x="154" y="56"/>
                    <a:pt x="154" y="96"/>
                  </a:cubicBezTo>
                  <a:cubicBezTo>
                    <a:pt x="154" y="136"/>
                    <a:pt x="129" y="176"/>
                    <a:pt x="101" y="207"/>
                  </a:cubicBezTo>
                  <a:lnTo>
                    <a:pt x="6" y="313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7" y="245"/>
                  </a:lnTo>
                  <a:cubicBezTo>
                    <a:pt x="184" y="260"/>
                    <a:pt x="181" y="282"/>
                    <a:pt x="176" y="289"/>
                  </a:cubicBezTo>
                  <a:cubicBezTo>
                    <a:pt x="172" y="293"/>
                    <a:pt x="139" y="293"/>
                    <a:pt x="128" y="293"/>
                  </a:cubicBezTo>
                  <a:lnTo>
                    <a:pt x="38" y="29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Oval 13">
              <a:extLst>
                <a:ext uri="{FF2B5EF4-FFF2-40B4-BE49-F238E27FC236}">
                  <a16:creationId xmlns:a16="http://schemas.microsoft.com/office/drawing/2014/main" id="{428A1EC7-53FD-488F-86F8-AF62CBB0AAE8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9934576" y="3968750"/>
              <a:ext cx="25400" cy="25400"/>
            </a:xfrm>
            <a:prstGeom prst="ellipse">
              <a:avLst/>
            </a:pr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65FE0F39-6585-4709-9367-D431B3543017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0034588" y="3879850"/>
              <a:ext cx="155575" cy="161925"/>
            </a:xfrm>
            <a:custGeom>
              <a:avLst/>
              <a:gdLst>
                <a:gd name="T0" fmla="*/ 201 w 339"/>
                <a:gd name="T1" fmla="*/ 35 h 338"/>
                <a:gd name="T2" fmla="*/ 212 w 339"/>
                <a:gd name="T3" fmla="*/ 17 h 338"/>
                <a:gd name="T4" fmla="*/ 244 w 339"/>
                <a:gd name="T5" fmla="*/ 16 h 338"/>
                <a:gd name="T6" fmla="*/ 317 w 339"/>
                <a:gd name="T7" fmla="*/ 57 h 338"/>
                <a:gd name="T8" fmla="*/ 313 w 339"/>
                <a:gd name="T9" fmla="*/ 96 h 338"/>
                <a:gd name="T10" fmla="*/ 311 w 339"/>
                <a:gd name="T11" fmla="*/ 106 h 338"/>
                <a:gd name="T12" fmla="*/ 317 w 339"/>
                <a:gd name="T13" fmla="*/ 112 h 338"/>
                <a:gd name="T14" fmla="*/ 325 w 339"/>
                <a:gd name="T15" fmla="*/ 101 h 338"/>
                <a:gd name="T16" fmla="*/ 338 w 339"/>
                <a:gd name="T17" fmla="*/ 14 h 338"/>
                <a:gd name="T18" fmla="*/ 339 w 339"/>
                <a:gd name="T19" fmla="*/ 6 h 338"/>
                <a:gd name="T20" fmla="*/ 326 w 339"/>
                <a:gd name="T21" fmla="*/ 0 h 338"/>
                <a:gd name="T22" fmla="*/ 49 w 339"/>
                <a:gd name="T23" fmla="*/ 0 h 338"/>
                <a:gd name="T24" fmla="*/ 33 w 339"/>
                <a:gd name="T25" fmla="*/ 10 h 338"/>
                <a:gd name="T26" fmla="*/ 3 w 339"/>
                <a:gd name="T27" fmla="*/ 98 h 338"/>
                <a:gd name="T28" fmla="*/ 0 w 339"/>
                <a:gd name="T29" fmla="*/ 107 h 338"/>
                <a:gd name="T30" fmla="*/ 6 w 339"/>
                <a:gd name="T31" fmla="*/ 112 h 338"/>
                <a:gd name="T32" fmla="*/ 15 w 339"/>
                <a:gd name="T33" fmla="*/ 102 h 338"/>
                <a:gd name="T34" fmla="*/ 128 w 339"/>
                <a:gd name="T35" fmla="*/ 16 h 338"/>
                <a:gd name="T36" fmla="*/ 148 w 339"/>
                <a:gd name="T37" fmla="*/ 16 h 338"/>
                <a:gd name="T38" fmla="*/ 162 w 339"/>
                <a:gd name="T39" fmla="*/ 22 h 338"/>
                <a:gd name="T40" fmla="*/ 160 w 339"/>
                <a:gd name="T41" fmla="*/ 32 h 338"/>
                <a:gd name="T42" fmla="*/ 93 w 339"/>
                <a:gd name="T43" fmla="*/ 298 h 338"/>
                <a:gd name="T44" fmla="*/ 33 w 339"/>
                <a:gd name="T45" fmla="*/ 322 h 338"/>
                <a:gd name="T46" fmla="*/ 12 w 339"/>
                <a:gd name="T47" fmla="*/ 332 h 338"/>
                <a:gd name="T48" fmla="*/ 21 w 339"/>
                <a:gd name="T49" fmla="*/ 338 h 338"/>
                <a:gd name="T50" fmla="*/ 62 w 339"/>
                <a:gd name="T51" fmla="*/ 337 h 338"/>
                <a:gd name="T52" fmla="*/ 104 w 339"/>
                <a:gd name="T53" fmla="*/ 336 h 338"/>
                <a:gd name="T54" fmla="*/ 146 w 339"/>
                <a:gd name="T55" fmla="*/ 337 h 338"/>
                <a:gd name="T56" fmla="*/ 189 w 339"/>
                <a:gd name="T57" fmla="*/ 338 h 338"/>
                <a:gd name="T58" fmla="*/ 200 w 339"/>
                <a:gd name="T59" fmla="*/ 328 h 338"/>
                <a:gd name="T60" fmla="*/ 183 w 339"/>
                <a:gd name="T61" fmla="*/ 322 h 338"/>
                <a:gd name="T62" fmla="*/ 151 w 339"/>
                <a:gd name="T63" fmla="*/ 321 h 338"/>
                <a:gd name="T64" fmla="*/ 133 w 339"/>
                <a:gd name="T65" fmla="*/ 310 h 338"/>
                <a:gd name="T66" fmla="*/ 135 w 339"/>
                <a:gd name="T67" fmla="*/ 300 h 338"/>
                <a:gd name="T68" fmla="*/ 201 w 339"/>
                <a:gd name="T69" fmla="*/ 3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338">
                  <a:moveTo>
                    <a:pt x="201" y="35"/>
                  </a:moveTo>
                  <a:cubicBezTo>
                    <a:pt x="205" y="21"/>
                    <a:pt x="206" y="18"/>
                    <a:pt x="212" y="17"/>
                  </a:cubicBezTo>
                  <a:cubicBezTo>
                    <a:pt x="217" y="16"/>
                    <a:pt x="233" y="16"/>
                    <a:pt x="244" y="16"/>
                  </a:cubicBezTo>
                  <a:cubicBezTo>
                    <a:pt x="294" y="16"/>
                    <a:pt x="317" y="18"/>
                    <a:pt x="317" y="57"/>
                  </a:cubicBezTo>
                  <a:cubicBezTo>
                    <a:pt x="317" y="64"/>
                    <a:pt x="315" y="83"/>
                    <a:pt x="313" y="96"/>
                  </a:cubicBezTo>
                  <a:cubicBezTo>
                    <a:pt x="312" y="98"/>
                    <a:pt x="311" y="104"/>
                    <a:pt x="311" y="106"/>
                  </a:cubicBezTo>
                  <a:cubicBezTo>
                    <a:pt x="311" y="109"/>
                    <a:pt x="313" y="112"/>
                    <a:pt x="317" y="112"/>
                  </a:cubicBezTo>
                  <a:cubicBezTo>
                    <a:pt x="323" y="112"/>
                    <a:pt x="324" y="108"/>
                    <a:pt x="325" y="101"/>
                  </a:cubicBezTo>
                  <a:lnTo>
                    <a:pt x="338" y="14"/>
                  </a:lnTo>
                  <a:cubicBezTo>
                    <a:pt x="339" y="12"/>
                    <a:pt x="339" y="7"/>
                    <a:pt x="339" y="6"/>
                  </a:cubicBezTo>
                  <a:cubicBezTo>
                    <a:pt x="339" y="0"/>
                    <a:pt x="334" y="0"/>
                    <a:pt x="326" y="0"/>
                  </a:cubicBezTo>
                  <a:lnTo>
                    <a:pt x="49" y="0"/>
                  </a:lnTo>
                  <a:cubicBezTo>
                    <a:pt x="37" y="0"/>
                    <a:pt x="36" y="1"/>
                    <a:pt x="33" y="10"/>
                  </a:cubicBezTo>
                  <a:lnTo>
                    <a:pt x="3" y="98"/>
                  </a:lnTo>
                  <a:cubicBezTo>
                    <a:pt x="3" y="99"/>
                    <a:pt x="0" y="106"/>
                    <a:pt x="0" y="107"/>
                  </a:cubicBezTo>
                  <a:cubicBezTo>
                    <a:pt x="0" y="110"/>
                    <a:pt x="3" y="112"/>
                    <a:pt x="6" y="112"/>
                  </a:cubicBezTo>
                  <a:cubicBezTo>
                    <a:pt x="11" y="112"/>
                    <a:pt x="12" y="110"/>
                    <a:pt x="15" y="102"/>
                  </a:cubicBezTo>
                  <a:cubicBezTo>
                    <a:pt x="41" y="25"/>
                    <a:pt x="54" y="16"/>
                    <a:pt x="128" y="16"/>
                  </a:cubicBezTo>
                  <a:lnTo>
                    <a:pt x="148" y="16"/>
                  </a:lnTo>
                  <a:cubicBezTo>
                    <a:pt x="162" y="16"/>
                    <a:pt x="162" y="18"/>
                    <a:pt x="162" y="22"/>
                  </a:cubicBezTo>
                  <a:cubicBezTo>
                    <a:pt x="162" y="25"/>
                    <a:pt x="160" y="31"/>
                    <a:pt x="160" y="32"/>
                  </a:cubicBezTo>
                  <a:lnTo>
                    <a:pt x="93" y="298"/>
                  </a:lnTo>
                  <a:cubicBezTo>
                    <a:pt x="88" y="317"/>
                    <a:pt x="87" y="322"/>
                    <a:pt x="33" y="322"/>
                  </a:cubicBezTo>
                  <a:cubicBezTo>
                    <a:pt x="15" y="322"/>
                    <a:pt x="12" y="322"/>
                    <a:pt x="12" y="332"/>
                  </a:cubicBezTo>
                  <a:cubicBezTo>
                    <a:pt x="12" y="338"/>
                    <a:pt x="18" y="338"/>
                    <a:pt x="21" y="338"/>
                  </a:cubicBezTo>
                  <a:cubicBezTo>
                    <a:pt x="34" y="338"/>
                    <a:pt x="48" y="337"/>
                    <a:pt x="62" y="337"/>
                  </a:cubicBezTo>
                  <a:cubicBezTo>
                    <a:pt x="76" y="337"/>
                    <a:pt x="90" y="336"/>
                    <a:pt x="104" y="336"/>
                  </a:cubicBezTo>
                  <a:cubicBezTo>
                    <a:pt x="118" y="336"/>
                    <a:pt x="132" y="337"/>
                    <a:pt x="146" y="337"/>
                  </a:cubicBezTo>
                  <a:cubicBezTo>
                    <a:pt x="160" y="337"/>
                    <a:pt x="175" y="338"/>
                    <a:pt x="189" y="338"/>
                  </a:cubicBezTo>
                  <a:cubicBezTo>
                    <a:pt x="194" y="338"/>
                    <a:pt x="200" y="338"/>
                    <a:pt x="200" y="328"/>
                  </a:cubicBezTo>
                  <a:cubicBezTo>
                    <a:pt x="200" y="322"/>
                    <a:pt x="196" y="322"/>
                    <a:pt x="183" y="322"/>
                  </a:cubicBezTo>
                  <a:cubicBezTo>
                    <a:pt x="171" y="322"/>
                    <a:pt x="164" y="322"/>
                    <a:pt x="151" y="321"/>
                  </a:cubicBezTo>
                  <a:cubicBezTo>
                    <a:pt x="137" y="320"/>
                    <a:pt x="133" y="318"/>
                    <a:pt x="133" y="310"/>
                  </a:cubicBezTo>
                  <a:cubicBezTo>
                    <a:pt x="133" y="310"/>
                    <a:pt x="133" y="307"/>
                    <a:pt x="135" y="300"/>
                  </a:cubicBezTo>
                  <a:lnTo>
                    <a:pt x="201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E7D7241-DD13-4DF7-A22A-41EB23A76229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0217151" y="3862388"/>
              <a:ext cx="52388" cy="239712"/>
            </a:xfrm>
            <a:custGeom>
              <a:avLst/>
              <a:gdLst>
                <a:gd name="T0" fmla="*/ 115 w 115"/>
                <a:gd name="T1" fmla="*/ 493 h 498"/>
                <a:gd name="T2" fmla="*/ 107 w 115"/>
                <a:gd name="T3" fmla="*/ 482 h 498"/>
                <a:gd name="T4" fmla="*/ 29 w 115"/>
                <a:gd name="T5" fmla="*/ 249 h 498"/>
                <a:gd name="T6" fmla="*/ 109 w 115"/>
                <a:gd name="T7" fmla="*/ 13 h 498"/>
                <a:gd name="T8" fmla="*/ 115 w 115"/>
                <a:gd name="T9" fmla="*/ 5 h 498"/>
                <a:gd name="T10" fmla="*/ 110 w 115"/>
                <a:gd name="T11" fmla="*/ 0 h 498"/>
                <a:gd name="T12" fmla="*/ 31 w 115"/>
                <a:gd name="T13" fmla="*/ 97 h 498"/>
                <a:gd name="T14" fmla="*/ 0 w 115"/>
                <a:gd name="T15" fmla="*/ 249 h 498"/>
                <a:gd name="T16" fmla="*/ 33 w 115"/>
                <a:gd name="T17" fmla="*/ 405 h 498"/>
                <a:gd name="T18" fmla="*/ 110 w 115"/>
                <a:gd name="T19" fmla="*/ 498 h 498"/>
                <a:gd name="T20" fmla="*/ 115 w 115"/>
                <a:gd name="T21" fmla="*/ 493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493"/>
                  </a:moveTo>
                  <a:cubicBezTo>
                    <a:pt x="115" y="492"/>
                    <a:pt x="115" y="491"/>
                    <a:pt x="107" y="482"/>
                  </a:cubicBezTo>
                  <a:cubicBezTo>
                    <a:pt x="45" y="420"/>
                    <a:pt x="29" y="325"/>
                    <a:pt x="29" y="249"/>
                  </a:cubicBezTo>
                  <a:cubicBezTo>
                    <a:pt x="29" y="162"/>
                    <a:pt x="48" y="76"/>
                    <a:pt x="109" y="13"/>
                  </a:cubicBezTo>
                  <a:cubicBezTo>
                    <a:pt x="115" y="7"/>
                    <a:pt x="115" y="6"/>
                    <a:pt x="115" y="5"/>
                  </a:cubicBezTo>
                  <a:cubicBezTo>
                    <a:pt x="115" y="1"/>
                    <a:pt x="113" y="0"/>
                    <a:pt x="110" y="0"/>
                  </a:cubicBezTo>
                  <a:cubicBezTo>
                    <a:pt x="105" y="0"/>
                    <a:pt x="61" y="34"/>
                    <a:pt x="31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5" y="348"/>
                    <a:pt x="33" y="405"/>
                  </a:cubicBezTo>
                  <a:cubicBezTo>
                    <a:pt x="63" y="466"/>
                    <a:pt x="105" y="498"/>
                    <a:pt x="110" y="498"/>
                  </a:cubicBezTo>
                  <a:cubicBezTo>
                    <a:pt x="113" y="498"/>
                    <a:pt x="115" y="497"/>
                    <a:pt x="115" y="49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A3F4606-B2ED-47DE-A8FD-22098521F066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0290176" y="3935413"/>
              <a:ext cx="123825" cy="107950"/>
            </a:xfrm>
            <a:custGeom>
              <a:avLst/>
              <a:gdLst>
                <a:gd name="T0" fmla="*/ 29 w 270"/>
                <a:gd name="T1" fmla="*/ 191 h 226"/>
                <a:gd name="T2" fmla="*/ 25 w 270"/>
                <a:gd name="T3" fmla="*/ 213 h 226"/>
                <a:gd name="T4" fmla="*/ 39 w 270"/>
                <a:gd name="T5" fmla="*/ 226 h 226"/>
                <a:gd name="T6" fmla="*/ 57 w 270"/>
                <a:gd name="T7" fmla="*/ 212 h 226"/>
                <a:gd name="T8" fmla="*/ 67 w 270"/>
                <a:gd name="T9" fmla="*/ 175 h 226"/>
                <a:gd name="T10" fmla="*/ 78 w 270"/>
                <a:gd name="T11" fmla="*/ 131 h 226"/>
                <a:gd name="T12" fmla="*/ 86 w 270"/>
                <a:gd name="T13" fmla="*/ 97 h 226"/>
                <a:gd name="T14" fmla="*/ 93 w 270"/>
                <a:gd name="T15" fmla="*/ 72 h 226"/>
                <a:gd name="T16" fmla="*/ 174 w 270"/>
                <a:gd name="T17" fmla="*/ 11 h 226"/>
                <a:gd name="T18" fmla="*/ 201 w 270"/>
                <a:gd name="T19" fmla="*/ 46 h 226"/>
                <a:gd name="T20" fmla="*/ 169 w 270"/>
                <a:gd name="T21" fmla="*/ 162 h 226"/>
                <a:gd name="T22" fmla="*/ 164 w 270"/>
                <a:gd name="T23" fmla="*/ 185 h 226"/>
                <a:gd name="T24" fmla="*/ 205 w 270"/>
                <a:gd name="T25" fmla="*/ 226 h 226"/>
                <a:gd name="T26" fmla="*/ 270 w 270"/>
                <a:gd name="T27" fmla="*/ 149 h 226"/>
                <a:gd name="T28" fmla="*/ 264 w 270"/>
                <a:gd name="T29" fmla="*/ 144 h 226"/>
                <a:gd name="T30" fmla="*/ 256 w 270"/>
                <a:gd name="T31" fmla="*/ 153 h 226"/>
                <a:gd name="T32" fmla="*/ 206 w 270"/>
                <a:gd name="T33" fmla="*/ 215 h 226"/>
                <a:gd name="T34" fmla="*/ 194 w 270"/>
                <a:gd name="T35" fmla="*/ 199 h 226"/>
                <a:gd name="T36" fmla="*/ 203 w 270"/>
                <a:gd name="T37" fmla="*/ 163 h 226"/>
                <a:gd name="T38" fmla="*/ 233 w 270"/>
                <a:gd name="T39" fmla="*/ 54 h 226"/>
                <a:gd name="T40" fmla="*/ 176 w 270"/>
                <a:gd name="T41" fmla="*/ 0 h 226"/>
                <a:gd name="T42" fmla="*/ 98 w 270"/>
                <a:gd name="T43" fmla="*/ 44 h 226"/>
                <a:gd name="T44" fmla="*/ 52 w 270"/>
                <a:gd name="T45" fmla="*/ 0 h 226"/>
                <a:gd name="T46" fmla="*/ 15 w 270"/>
                <a:gd name="T47" fmla="*/ 29 h 226"/>
                <a:gd name="T48" fmla="*/ 0 w 270"/>
                <a:gd name="T49" fmla="*/ 77 h 226"/>
                <a:gd name="T50" fmla="*/ 6 w 270"/>
                <a:gd name="T51" fmla="*/ 82 h 226"/>
                <a:gd name="T52" fmla="*/ 14 w 270"/>
                <a:gd name="T53" fmla="*/ 71 h 226"/>
                <a:gd name="T54" fmla="*/ 50 w 270"/>
                <a:gd name="T55" fmla="*/ 11 h 226"/>
                <a:gd name="T56" fmla="*/ 66 w 270"/>
                <a:gd name="T57" fmla="*/ 34 h 226"/>
                <a:gd name="T58" fmla="*/ 58 w 270"/>
                <a:gd name="T59" fmla="*/ 76 h 226"/>
                <a:gd name="T60" fmla="*/ 29 w 270"/>
                <a:gd name="T61" fmla="*/ 19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0" h="226">
                  <a:moveTo>
                    <a:pt x="29" y="191"/>
                  </a:moveTo>
                  <a:cubicBezTo>
                    <a:pt x="28" y="199"/>
                    <a:pt x="25" y="210"/>
                    <a:pt x="25" y="213"/>
                  </a:cubicBezTo>
                  <a:cubicBezTo>
                    <a:pt x="25" y="222"/>
                    <a:pt x="32" y="226"/>
                    <a:pt x="39" y="226"/>
                  </a:cubicBezTo>
                  <a:cubicBezTo>
                    <a:pt x="45" y="226"/>
                    <a:pt x="54" y="222"/>
                    <a:pt x="57" y="212"/>
                  </a:cubicBezTo>
                  <a:cubicBezTo>
                    <a:pt x="58" y="211"/>
                    <a:pt x="64" y="188"/>
                    <a:pt x="67" y="175"/>
                  </a:cubicBezTo>
                  <a:lnTo>
                    <a:pt x="78" y="131"/>
                  </a:lnTo>
                  <a:cubicBezTo>
                    <a:pt x="81" y="120"/>
                    <a:pt x="84" y="109"/>
                    <a:pt x="86" y="97"/>
                  </a:cubicBezTo>
                  <a:cubicBezTo>
                    <a:pt x="88" y="89"/>
                    <a:pt x="92" y="74"/>
                    <a:pt x="93" y="72"/>
                  </a:cubicBezTo>
                  <a:cubicBezTo>
                    <a:pt x="100" y="57"/>
                    <a:pt x="127" y="11"/>
                    <a:pt x="174" y="11"/>
                  </a:cubicBezTo>
                  <a:cubicBezTo>
                    <a:pt x="197" y="11"/>
                    <a:pt x="201" y="30"/>
                    <a:pt x="201" y="46"/>
                  </a:cubicBezTo>
                  <a:cubicBezTo>
                    <a:pt x="201" y="77"/>
                    <a:pt x="177" y="141"/>
                    <a:pt x="169" y="162"/>
                  </a:cubicBezTo>
                  <a:cubicBezTo>
                    <a:pt x="164" y="174"/>
                    <a:pt x="164" y="180"/>
                    <a:pt x="164" y="185"/>
                  </a:cubicBezTo>
                  <a:cubicBezTo>
                    <a:pt x="164" y="209"/>
                    <a:pt x="181" y="226"/>
                    <a:pt x="205" y="226"/>
                  </a:cubicBezTo>
                  <a:cubicBezTo>
                    <a:pt x="251" y="226"/>
                    <a:pt x="270" y="153"/>
                    <a:pt x="270" y="149"/>
                  </a:cubicBezTo>
                  <a:cubicBezTo>
                    <a:pt x="270" y="144"/>
                    <a:pt x="265" y="144"/>
                    <a:pt x="264" y="144"/>
                  </a:cubicBezTo>
                  <a:cubicBezTo>
                    <a:pt x="259" y="144"/>
                    <a:pt x="259" y="146"/>
                    <a:pt x="256" y="153"/>
                  </a:cubicBezTo>
                  <a:cubicBezTo>
                    <a:pt x="246" y="187"/>
                    <a:pt x="230" y="215"/>
                    <a:pt x="206" y="215"/>
                  </a:cubicBezTo>
                  <a:cubicBezTo>
                    <a:pt x="197" y="215"/>
                    <a:pt x="194" y="210"/>
                    <a:pt x="194" y="199"/>
                  </a:cubicBezTo>
                  <a:cubicBezTo>
                    <a:pt x="194" y="186"/>
                    <a:pt x="198" y="174"/>
                    <a:pt x="203" y="163"/>
                  </a:cubicBezTo>
                  <a:cubicBezTo>
                    <a:pt x="212" y="137"/>
                    <a:pt x="233" y="82"/>
                    <a:pt x="233" y="54"/>
                  </a:cubicBezTo>
                  <a:cubicBezTo>
                    <a:pt x="233" y="20"/>
                    <a:pt x="212" y="0"/>
                    <a:pt x="176" y="0"/>
                  </a:cubicBezTo>
                  <a:cubicBezTo>
                    <a:pt x="131" y="0"/>
                    <a:pt x="106" y="32"/>
                    <a:pt x="98" y="44"/>
                  </a:cubicBezTo>
                  <a:cubicBezTo>
                    <a:pt x="95" y="16"/>
                    <a:pt x="75" y="0"/>
                    <a:pt x="52" y="0"/>
                  </a:cubicBezTo>
                  <a:cubicBezTo>
                    <a:pt x="29" y="0"/>
                    <a:pt x="20" y="20"/>
                    <a:pt x="15" y="29"/>
                  </a:cubicBezTo>
                  <a:cubicBezTo>
                    <a:pt x="7" y="46"/>
                    <a:pt x="0" y="75"/>
                    <a:pt x="0" y="77"/>
                  </a:cubicBezTo>
                  <a:cubicBezTo>
                    <a:pt x="0" y="82"/>
                    <a:pt x="5" y="82"/>
                    <a:pt x="6" y="82"/>
                  </a:cubicBezTo>
                  <a:cubicBezTo>
                    <a:pt x="11" y="82"/>
                    <a:pt x="11" y="82"/>
                    <a:pt x="14" y="71"/>
                  </a:cubicBezTo>
                  <a:cubicBezTo>
                    <a:pt x="23" y="35"/>
                    <a:pt x="33" y="11"/>
                    <a:pt x="50" y="11"/>
                  </a:cubicBezTo>
                  <a:cubicBezTo>
                    <a:pt x="60" y="11"/>
                    <a:pt x="66" y="18"/>
                    <a:pt x="66" y="34"/>
                  </a:cubicBezTo>
                  <a:cubicBezTo>
                    <a:pt x="66" y="45"/>
                    <a:pt x="64" y="50"/>
                    <a:pt x="58" y="76"/>
                  </a:cubicBezTo>
                  <a:lnTo>
                    <a:pt x="29" y="19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23AFA0DE-9A05-4EDC-B703-CC090BD48CF8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0488613" y="3976688"/>
              <a:ext cx="139700" cy="9525"/>
            </a:xfrm>
            <a:custGeom>
              <a:avLst/>
              <a:gdLst>
                <a:gd name="T0" fmla="*/ 288 w 305"/>
                <a:gd name="T1" fmla="*/ 20 h 20"/>
                <a:gd name="T2" fmla="*/ 305 w 305"/>
                <a:gd name="T3" fmla="*/ 10 h 20"/>
                <a:gd name="T4" fmla="*/ 288 w 305"/>
                <a:gd name="T5" fmla="*/ 0 h 20"/>
                <a:gd name="T6" fmla="*/ 18 w 305"/>
                <a:gd name="T7" fmla="*/ 0 h 20"/>
                <a:gd name="T8" fmla="*/ 0 w 305"/>
                <a:gd name="T9" fmla="*/ 10 h 20"/>
                <a:gd name="T10" fmla="*/ 18 w 305"/>
                <a:gd name="T11" fmla="*/ 20 h 20"/>
                <a:gd name="T12" fmla="*/ 288 w 305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20">
                  <a:moveTo>
                    <a:pt x="288" y="20"/>
                  </a:moveTo>
                  <a:cubicBezTo>
                    <a:pt x="296" y="20"/>
                    <a:pt x="305" y="20"/>
                    <a:pt x="305" y="10"/>
                  </a:cubicBezTo>
                  <a:cubicBezTo>
                    <a:pt x="305" y="0"/>
                    <a:pt x="296" y="0"/>
                    <a:pt x="288" y="0"/>
                  </a:cubicBezTo>
                  <a:lnTo>
                    <a:pt x="18" y="0"/>
                  </a:lnTo>
                  <a:cubicBezTo>
                    <a:pt x="9" y="0"/>
                    <a:pt x="0" y="0"/>
                    <a:pt x="0" y="10"/>
                  </a:cubicBezTo>
                  <a:cubicBezTo>
                    <a:pt x="0" y="20"/>
                    <a:pt x="9" y="20"/>
                    <a:pt x="18" y="20"/>
                  </a:cubicBezTo>
                  <a:lnTo>
                    <a:pt x="288" y="2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A9B641B7-0387-4CE3-8469-F23A0A60DA5E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0718801" y="3881438"/>
              <a:ext cx="74613" cy="160337"/>
            </a:xfrm>
            <a:custGeom>
              <a:avLst/>
              <a:gdLst>
                <a:gd name="T0" fmla="*/ 102 w 164"/>
                <a:gd name="T1" fmla="*/ 13 h 332"/>
                <a:gd name="T2" fmla="*/ 90 w 164"/>
                <a:gd name="T3" fmla="*/ 0 h 332"/>
                <a:gd name="T4" fmla="*/ 0 w 164"/>
                <a:gd name="T5" fmla="*/ 32 h 332"/>
                <a:gd name="T6" fmla="*/ 0 w 164"/>
                <a:gd name="T7" fmla="*/ 47 h 332"/>
                <a:gd name="T8" fmla="*/ 65 w 164"/>
                <a:gd name="T9" fmla="*/ 34 h 332"/>
                <a:gd name="T10" fmla="*/ 65 w 164"/>
                <a:gd name="T11" fmla="*/ 292 h 332"/>
                <a:gd name="T12" fmla="*/ 19 w 164"/>
                <a:gd name="T13" fmla="*/ 316 h 332"/>
                <a:gd name="T14" fmla="*/ 3 w 164"/>
                <a:gd name="T15" fmla="*/ 316 h 332"/>
                <a:gd name="T16" fmla="*/ 3 w 164"/>
                <a:gd name="T17" fmla="*/ 332 h 332"/>
                <a:gd name="T18" fmla="*/ 83 w 164"/>
                <a:gd name="T19" fmla="*/ 330 h 332"/>
                <a:gd name="T20" fmla="*/ 164 w 164"/>
                <a:gd name="T21" fmla="*/ 332 h 332"/>
                <a:gd name="T22" fmla="*/ 164 w 164"/>
                <a:gd name="T23" fmla="*/ 316 h 332"/>
                <a:gd name="T24" fmla="*/ 148 w 164"/>
                <a:gd name="T25" fmla="*/ 316 h 332"/>
                <a:gd name="T26" fmla="*/ 102 w 164"/>
                <a:gd name="T27" fmla="*/ 292 h 332"/>
                <a:gd name="T28" fmla="*/ 102 w 164"/>
                <a:gd name="T29" fmla="*/ 1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4" h="332">
                  <a:moveTo>
                    <a:pt x="102" y="13"/>
                  </a:moveTo>
                  <a:cubicBezTo>
                    <a:pt x="102" y="1"/>
                    <a:pt x="102" y="0"/>
                    <a:pt x="90" y="0"/>
                  </a:cubicBezTo>
                  <a:cubicBezTo>
                    <a:pt x="59" y="32"/>
                    <a:pt x="16" y="32"/>
                    <a:pt x="0" y="32"/>
                  </a:cubicBezTo>
                  <a:lnTo>
                    <a:pt x="0" y="47"/>
                  </a:lnTo>
                  <a:cubicBezTo>
                    <a:pt x="10" y="47"/>
                    <a:pt x="39" y="47"/>
                    <a:pt x="65" y="34"/>
                  </a:cubicBezTo>
                  <a:lnTo>
                    <a:pt x="65" y="292"/>
                  </a:lnTo>
                  <a:cubicBezTo>
                    <a:pt x="65" y="310"/>
                    <a:pt x="63" y="316"/>
                    <a:pt x="19" y="316"/>
                  </a:cubicBezTo>
                  <a:lnTo>
                    <a:pt x="3" y="316"/>
                  </a:lnTo>
                  <a:lnTo>
                    <a:pt x="3" y="332"/>
                  </a:lnTo>
                  <a:cubicBezTo>
                    <a:pt x="20" y="330"/>
                    <a:pt x="63" y="330"/>
                    <a:pt x="83" y="330"/>
                  </a:cubicBezTo>
                  <a:cubicBezTo>
                    <a:pt x="103" y="330"/>
                    <a:pt x="147" y="330"/>
                    <a:pt x="164" y="332"/>
                  </a:cubicBezTo>
                  <a:lnTo>
                    <a:pt x="164" y="316"/>
                  </a:lnTo>
                  <a:lnTo>
                    <a:pt x="148" y="316"/>
                  </a:lnTo>
                  <a:cubicBezTo>
                    <a:pt x="103" y="316"/>
                    <a:pt x="102" y="311"/>
                    <a:pt x="102" y="292"/>
                  </a:cubicBezTo>
                  <a:lnTo>
                    <a:pt x="102" y="13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BF650C8E-AA0E-4BF2-9A02-0ABFAA38346F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0825163" y="3862388"/>
              <a:ext cx="53975" cy="239712"/>
            </a:xfrm>
            <a:custGeom>
              <a:avLst/>
              <a:gdLst>
                <a:gd name="T0" fmla="*/ 115 w 115"/>
                <a:gd name="T1" fmla="*/ 249 h 498"/>
                <a:gd name="T2" fmla="*/ 82 w 115"/>
                <a:gd name="T3" fmla="*/ 94 h 498"/>
                <a:gd name="T4" fmla="*/ 5 w 115"/>
                <a:gd name="T5" fmla="*/ 0 h 498"/>
                <a:gd name="T6" fmla="*/ 0 w 115"/>
                <a:gd name="T7" fmla="*/ 5 h 498"/>
                <a:gd name="T8" fmla="*/ 9 w 115"/>
                <a:gd name="T9" fmla="*/ 16 h 498"/>
                <a:gd name="T10" fmla="*/ 86 w 115"/>
                <a:gd name="T11" fmla="*/ 249 h 498"/>
                <a:gd name="T12" fmla="*/ 6 w 115"/>
                <a:gd name="T13" fmla="*/ 485 h 498"/>
                <a:gd name="T14" fmla="*/ 0 w 115"/>
                <a:gd name="T15" fmla="*/ 493 h 498"/>
                <a:gd name="T16" fmla="*/ 5 w 115"/>
                <a:gd name="T17" fmla="*/ 498 h 498"/>
                <a:gd name="T18" fmla="*/ 84 w 115"/>
                <a:gd name="T19" fmla="*/ 401 h 498"/>
                <a:gd name="T20" fmla="*/ 115 w 115"/>
                <a:gd name="T21" fmla="*/ 249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98">
                  <a:moveTo>
                    <a:pt x="115" y="249"/>
                  </a:moveTo>
                  <a:cubicBezTo>
                    <a:pt x="115" y="210"/>
                    <a:pt x="110" y="150"/>
                    <a:pt x="82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9" y="16"/>
                  </a:cubicBezTo>
                  <a:cubicBezTo>
                    <a:pt x="58" y="66"/>
                    <a:pt x="86" y="145"/>
                    <a:pt x="86" y="249"/>
                  </a:cubicBezTo>
                  <a:cubicBezTo>
                    <a:pt x="86" y="334"/>
                    <a:pt x="68" y="422"/>
                    <a:pt x="6" y="485"/>
                  </a:cubicBezTo>
                  <a:cubicBezTo>
                    <a:pt x="0" y="491"/>
                    <a:pt x="0" y="492"/>
                    <a:pt x="0" y="493"/>
                  </a:cubicBezTo>
                  <a:cubicBezTo>
                    <a:pt x="0" y="496"/>
                    <a:pt x="2" y="498"/>
                    <a:pt x="5" y="498"/>
                  </a:cubicBezTo>
                  <a:cubicBezTo>
                    <a:pt x="10" y="498"/>
                    <a:pt x="55" y="465"/>
                    <a:pt x="84" y="401"/>
                  </a:cubicBezTo>
                  <a:cubicBezTo>
                    <a:pt x="109" y="346"/>
                    <a:pt x="115" y="291"/>
                    <a:pt x="115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3B64FCE4-404B-41E8-BA79-D1F1B4BB5D1E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8751888" y="4275138"/>
              <a:ext cx="203200" cy="131762"/>
            </a:xfrm>
            <a:custGeom>
              <a:avLst/>
              <a:gdLst>
                <a:gd name="T0" fmla="*/ 335 w 443"/>
                <a:gd name="T1" fmla="*/ 99 h 274"/>
                <a:gd name="T2" fmla="*/ 397 w 443"/>
                <a:gd name="T3" fmla="*/ 137 h 274"/>
                <a:gd name="T4" fmla="*/ 335 w 443"/>
                <a:gd name="T5" fmla="*/ 176 h 274"/>
                <a:gd name="T6" fmla="*/ 18 w 443"/>
                <a:gd name="T7" fmla="*/ 176 h 274"/>
                <a:gd name="T8" fmla="*/ 0 w 443"/>
                <a:gd name="T9" fmla="*/ 186 h 274"/>
                <a:gd name="T10" fmla="*/ 17 w 443"/>
                <a:gd name="T11" fmla="*/ 196 h 274"/>
                <a:gd name="T12" fmla="*/ 312 w 443"/>
                <a:gd name="T13" fmla="*/ 196 h 274"/>
                <a:gd name="T14" fmla="*/ 262 w 443"/>
                <a:gd name="T15" fmla="*/ 269 h 274"/>
                <a:gd name="T16" fmla="*/ 272 w 443"/>
                <a:gd name="T17" fmla="*/ 274 h 274"/>
                <a:gd name="T18" fmla="*/ 281 w 443"/>
                <a:gd name="T19" fmla="*/ 270 h 274"/>
                <a:gd name="T20" fmla="*/ 338 w 443"/>
                <a:gd name="T21" fmla="*/ 196 h 274"/>
                <a:gd name="T22" fmla="*/ 432 w 443"/>
                <a:gd name="T23" fmla="*/ 145 h 274"/>
                <a:gd name="T24" fmla="*/ 442 w 443"/>
                <a:gd name="T25" fmla="*/ 140 h 274"/>
                <a:gd name="T26" fmla="*/ 443 w 443"/>
                <a:gd name="T27" fmla="*/ 137 h 274"/>
                <a:gd name="T28" fmla="*/ 442 w 443"/>
                <a:gd name="T29" fmla="*/ 134 h 274"/>
                <a:gd name="T30" fmla="*/ 441 w 443"/>
                <a:gd name="T31" fmla="*/ 133 h 274"/>
                <a:gd name="T32" fmla="*/ 430 w 443"/>
                <a:gd name="T33" fmla="*/ 129 h 274"/>
                <a:gd name="T34" fmla="*/ 285 w 443"/>
                <a:gd name="T35" fmla="*/ 11 h 274"/>
                <a:gd name="T36" fmla="*/ 272 w 443"/>
                <a:gd name="T37" fmla="*/ 0 h 274"/>
                <a:gd name="T38" fmla="*/ 262 w 443"/>
                <a:gd name="T39" fmla="*/ 6 h 274"/>
                <a:gd name="T40" fmla="*/ 312 w 443"/>
                <a:gd name="T41" fmla="*/ 79 h 274"/>
                <a:gd name="T42" fmla="*/ 17 w 443"/>
                <a:gd name="T43" fmla="*/ 79 h 274"/>
                <a:gd name="T44" fmla="*/ 0 w 443"/>
                <a:gd name="T45" fmla="*/ 89 h 274"/>
                <a:gd name="T46" fmla="*/ 18 w 443"/>
                <a:gd name="T47" fmla="*/ 99 h 274"/>
                <a:gd name="T48" fmla="*/ 335 w 443"/>
                <a:gd name="T49" fmla="*/ 99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3" h="274">
                  <a:moveTo>
                    <a:pt x="335" y="99"/>
                  </a:moveTo>
                  <a:cubicBezTo>
                    <a:pt x="355" y="117"/>
                    <a:pt x="381" y="130"/>
                    <a:pt x="397" y="137"/>
                  </a:cubicBezTo>
                  <a:cubicBezTo>
                    <a:pt x="379" y="145"/>
                    <a:pt x="355" y="158"/>
                    <a:pt x="335" y="176"/>
                  </a:cubicBezTo>
                  <a:lnTo>
                    <a:pt x="18" y="176"/>
                  </a:lnTo>
                  <a:cubicBezTo>
                    <a:pt x="9" y="176"/>
                    <a:pt x="0" y="176"/>
                    <a:pt x="0" y="186"/>
                  </a:cubicBezTo>
                  <a:cubicBezTo>
                    <a:pt x="0" y="196"/>
                    <a:pt x="9" y="196"/>
                    <a:pt x="17" y="196"/>
                  </a:cubicBezTo>
                  <a:lnTo>
                    <a:pt x="312" y="196"/>
                  </a:lnTo>
                  <a:cubicBezTo>
                    <a:pt x="288" y="219"/>
                    <a:pt x="262" y="262"/>
                    <a:pt x="262" y="269"/>
                  </a:cubicBezTo>
                  <a:cubicBezTo>
                    <a:pt x="262" y="274"/>
                    <a:pt x="269" y="274"/>
                    <a:pt x="272" y="274"/>
                  </a:cubicBezTo>
                  <a:cubicBezTo>
                    <a:pt x="276" y="274"/>
                    <a:pt x="279" y="274"/>
                    <a:pt x="281" y="270"/>
                  </a:cubicBezTo>
                  <a:cubicBezTo>
                    <a:pt x="292" y="251"/>
                    <a:pt x="306" y="225"/>
                    <a:pt x="338" y="196"/>
                  </a:cubicBezTo>
                  <a:cubicBezTo>
                    <a:pt x="372" y="166"/>
                    <a:pt x="406" y="152"/>
                    <a:pt x="432" y="145"/>
                  </a:cubicBezTo>
                  <a:cubicBezTo>
                    <a:pt x="440" y="142"/>
                    <a:pt x="441" y="141"/>
                    <a:pt x="442" y="140"/>
                  </a:cubicBezTo>
                  <a:cubicBezTo>
                    <a:pt x="443" y="140"/>
                    <a:pt x="443" y="138"/>
                    <a:pt x="443" y="137"/>
                  </a:cubicBezTo>
                  <a:cubicBezTo>
                    <a:pt x="443" y="136"/>
                    <a:pt x="443" y="135"/>
                    <a:pt x="442" y="134"/>
                  </a:cubicBezTo>
                  <a:lnTo>
                    <a:pt x="441" y="133"/>
                  </a:lnTo>
                  <a:cubicBezTo>
                    <a:pt x="440" y="133"/>
                    <a:pt x="439" y="132"/>
                    <a:pt x="430" y="129"/>
                  </a:cubicBezTo>
                  <a:cubicBezTo>
                    <a:pt x="362" y="109"/>
                    <a:pt x="313" y="64"/>
                    <a:pt x="285" y="11"/>
                  </a:cubicBezTo>
                  <a:cubicBezTo>
                    <a:pt x="279" y="1"/>
                    <a:pt x="279" y="0"/>
                    <a:pt x="272" y="0"/>
                  </a:cubicBezTo>
                  <a:cubicBezTo>
                    <a:pt x="269" y="0"/>
                    <a:pt x="262" y="0"/>
                    <a:pt x="262" y="6"/>
                  </a:cubicBezTo>
                  <a:cubicBezTo>
                    <a:pt x="262" y="12"/>
                    <a:pt x="288" y="55"/>
                    <a:pt x="312" y="79"/>
                  </a:cubicBezTo>
                  <a:lnTo>
                    <a:pt x="17" y="79"/>
                  </a:lnTo>
                  <a:cubicBezTo>
                    <a:pt x="9" y="79"/>
                    <a:pt x="0" y="79"/>
                    <a:pt x="0" y="89"/>
                  </a:cubicBezTo>
                  <a:cubicBezTo>
                    <a:pt x="0" y="99"/>
                    <a:pt x="9" y="99"/>
                    <a:pt x="18" y="99"/>
                  </a:cubicBezTo>
                  <a:lnTo>
                    <a:pt x="335" y="99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B2ED70D3-BEFB-4AEA-90B2-9453A754EF71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8972551" y="4238625"/>
              <a:ext cx="155575" cy="161925"/>
            </a:xfrm>
            <a:custGeom>
              <a:avLst/>
              <a:gdLst>
                <a:gd name="T0" fmla="*/ 201 w 339"/>
                <a:gd name="T1" fmla="*/ 35 h 338"/>
                <a:gd name="T2" fmla="*/ 212 w 339"/>
                <a:gd name="T3" fmla="*/ 17 h 338"/>
                <a:gd name="T4" fmla="*/ 244 w 339"/>
                <a:gd name="T5" fmla="*/ 16 h 338"/>
                <a:gd name="T6" fmla="*/ 316 w 339"/>
                <a:gd name="T7" fmla="*/ 57 h 338"/>
                <a:gd name="T8" fmla="*/ 312 w 339"/>
                <a:gd name="T9" fmla="*/ 97 h 338"/>
                <a:gd name="T10" fmla="*/ 311 w 339"/>
                <a:gd name="T11" fmla="*/ 106 h 338"/>
                <a:gd name="T12" fmla="*/ 317 w 339"/>
                <a:gd name="T13" fmla="*/ 113 h 338"/>
                <a:gd name="T14" fmla="*/ 324 w 339"/>
                <a:gd name="T15" fmla="*/ 101 h 338"/>
                <a:gd name="T16" fmla="*/ 338 w 339"/>
                <a:gd name="T17" fmla="*/ 14 h 338"/>
                <a:gd name="T18" fmla="*/ 339 w 339"/>
                <a:gd name="T19" fmla="*/ 6 h 338"/>
                <a:gd name="T20" fmla="*/ 325 w 339"/>
                <a:gd name="T21" fmla="*/ 0 h 338"/>
                <a:gd name="T22" fmla="*/ 49 w 339"/>
                <a:gd name="T23" fmla="*/ 0 h 338"/>
                <a:gd name="T24" fmla="*/ 33 w 339"/>
                <a:gd name="T25" fmla="*/ 10 h 338"/>
                <a:gd name="T26" fmla="*/ 3 w 339"/>
                <a:gd name="T27" fmla="*/ 98 h 338"/>
                <a:gd name="T28" fmla="*/ 0 w 339"/>
                <a:gd name="T29" fmla="*/ 107 h 338"/>
                <a:gd name="T30" fmla="*/ 6 w 339"/>
                <a:gd name="T31" fmla="*/ 113 h 338"/>
                <a:gd name="T32" fmla="*/ 14 w 339"/>
                <a:gd name="T33" fmla="*/ 102 h 338"/>
                <a:gd name="T34" fmla="*/ 128 w 339"/>
                <a:gd name="T35" fmla="*/ 16 h 338"/>
                <a:gd name="T36" fmla="*/ 147 w 339"/>
                <a:gd name="T37" fmla="*/ 16 h 338"/>
                <a:gd name="T38" fmla="*/ 161 w 339"/>
                <a:gd name="T39" fmla="*/ 22 h 338"/>
                <a:gd name="T40" fmla="*/ 159 w 339"/>
                <a:gd name="T41" fmla="*/ 32 h 338"/>
                <a:gd name="T42" fmla="*/ 93 w 339"/>
                <a:gd name="T43" fmla="*/ 299 h 338"/>
                <a:gd name="T44" fmla="*/ 33 w 339"/>
                <a:gd name="T45" fmla="*/ 322 h 338"/>
                <a:gd name="T46" fmla="*/ 12 w 339"/>
                <a:gd name="T47" fmla="*/ 332 h 338"/>
                <a:gd name="T48" fmla="*/ 21 w 339"/>
                <a:gd name="T49" fmla="*/ 338 h 338"/>
                <a:gd name="T50" fmla="*/ 62 w 339"/>
                <a:gd name="T51" fmla="*/ 337 h 338"/>
                <a:gd name="T52" fmla="*/ 104 w 339"/>
                <a:gd name="T53" fmla="*/ 336 h 338"/>
                <a:gd name="T54" fmla="*/ 145 w 339"/>
                <a:gd name="T55" fmla="*/ 337 h 338"/>
                <a:gd name="T56" fmla="*/ 189 w 339"/>
                <a:gd name="T57" fmla="*/ 338 h 338"/>
                <a:gd name="T58" fmla="*/ 200 w 339"/>
                <a:gd name="T59" fmla="*/ 328 h 338"/>
                <a:gd name="T60" fmla="*/ 183 w 339"/>
                <a:gd name="T61" fmla="*/ 322 h 338"/>
                <a:gd name="T62" fmla="*/ 151 w 339"/>
                <a:gd name="T63" fmla="*/ 321 h 338"/>
                <a:gd name="T64" fmla="*/ 132 w 339"/>
                <a:gd name="T65" fmla="*/ 310 h 338"/>
                <a:gd name="T66" fmla="*/ 134 w 339"/>
                <a:gd name="T67" fmla="*/ 300 h 338"/>
                <a:gd name="T68" fmla="*/ 201 w 339"/>
                <a:gd name="T69" fmla="*/ 35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39" h="338">
                  <a:moveTo>
                    <a:pt x="201" y="35"/>
                  </a:moveTo>
                  <a:cubicBezTo>
                    <a:pt x="204" y="21"/>
                    <a:pt x="206" y="18"/>
                    <a:pt x="212" y="17"/>
                  </a:cubicBezTo>
                  <a:cubicBezTo>
                    <a:pt x="217" y="16"/>
                    <a:pt x="233" y="16"/>
                    <a:pt x="244" y="16"/>
                  </a:cubicBezTo>
                  <a:cubicBezTo>
                    <a:pt x="294" y="16"/>
                    <a:pt x="316" y="18"/>
                    <a:pt x="316" y="57"/>
                  </a:cubicBezTo>
                  <a:cubicBezTo>
                    <a:pt x="316" y="64"/>
                    <a:pt x="314" y="84"/>
                    <a:pt x="312" y="97"/>
                  </a:cubicBezTo>
                  <a:cubicBezTo>
                    <a:pt x="312" y="99"/>
                    <a:pt x="311" y="105"/>
                    <a:pt x="311" y="106"/>
                  </a:cubicBezTo>
                  <a:cubicBezTo>
                    <a:pt x="311" y="109"/>
                    <a:pt x="312" y="113"/>
                    <a:pt x="317" y="113"/>
                  </a:cubicBezTo>
                  <a:cubicBezTo>
                    <a:pt x="322" y="113"/>
                    <a:pt x="323" y="109"/>
                    <a:pt x="324" y="101"/>
                  </a:cubicBezTo>
                  <a:lnTo>
                    <a:pt x="338" y="14"/>
                  </a:lnTo>
                  <a:cubicBezTo>
                    <a:pt x="338" y="12"/>
                    <a:pt x="339" y="7"/>
                    <a:pt x="339" y="6"/>
                  </a:cubicBezTo>
                  <a:cubicBezTo>
                    <a:pt x="339" y="0"/>
                    <a:pt x="334" y="0"/>
                    <a:pt x="325" y="0"/>
                  </a:cubicBezTo>
                  <a:lnTo>
                    <a:pt x="49" y="0"/>
                  </a:lnTo>
                  <a:cubicBezTo>
                    <a:pt x="37" y="0"/>
                    <a:pt x="36" y="1"/>
                    <a:pt x="33" y="10"/>
                  </a:cubicBezTo>
                  <a:lnTo>
                    <a:pt x="3" y="98"/>
                  </a:lnTo>
                  <a:cubicBezTo>
                    <a:pt x="2" y="99"/>
                    <a:pt x="0" y="106"/>
                    <a:pt x="0" y="107"/>
                  </a:cubicBezTo>
                  <a:cubicBezTo>
                    <a:pt x="0" y="110"/>
                    <a:pt x="2" y="113"/>
                    <a:pt x="6" y="113"/>
                  </a:cubicBezTo>
                  <a:cubicBezTo>
                    <a:pt x="11" y="113"/>
                    <a:pt x="11" y="110"/>
                    <a:pt x="14" y="102"/>
                  </a:cubicBezTo>
                  <a:cubicBezTo>
                    <a:pt x="41" y="25"/>
                    <a:pt x="54" y="16"/>
                    <a:pt x="128" y="16"/>
                  </a:cubicBezTo>
                  <a:lnTo>
                    <a:pt x="147" y="16"/>
                  </a:lnTo>
                  <a:cubicBezTo>
                    <a:pt x="161" y="16"/>
                    <a:pt x="161" y="18"/>
                    <a:pt x="161" y="22"/>
                  </a:cubicBezTo>
                  <a:cubicBezTo>
                    <a:pt x="161" y="25"/>
                    <a:pt x="160" y="31"/>
                    <a:pt x="159" y="32"/>
                  </a:cubicBezTo>
                  <a:lnTo>
                    <a:pt x="93" y="299"/>
                  </a:lnTo>
                  <a:cubicBezTo>
                    <a:pt x="88" y="317"/>
                    <a:pt x="87" y="322"/>
                    <a:pt x="33" y="322"/>
                  </a:cubicBezTo>
                  <a:cubicBezTo>
                    <a:pt x="15" y="322"/>
                    <a:pt x="12" y="322"/>
                    <a:pt x="12" y="332"/>
                  </a:cubicBezTo>
                  <a:cubicBezTo>
                    <a:pt x="12" y="338"/>
                    <a:pt x="18" y="338"/>
                    <a:pt x="21" y="338"/>
                  </a:cubicBezTo>
                  <a:cubicBezTo>
                    <a:pt x="34" y="338"/>
                    <a:pt x="48" y="337"/>
                    <a:pt x="62" y="337"/>
                  </a:cubicBezTo>
                  <a:cubicBezTo>
                    <a:pt x="76" y="337"/>
                    <a:pt x="90" y="336"/>
                    <a:pt x="104" y="336"/>
                  </a:cubicBezTo>
                  <a:cubicBezTo>
                    <a:pt x="118" y="336"/>
                    <a:pt x="132" y="337"/>
                    <a:pt x="145" y="337"/>
                  </a:cubicBezTo>
                  <a:cubicBezTo>
                    <a:pt x="160" y="337"/>
                    <a:pt x="175" y="338"/>
                    <a:pt x="189" y="338"/>
                  </a:cubicBezTo>
                  <a:cubicBezTo>
                    <a:pt x="194" y="338"/>
                    <a:pt x="200" y="338"/>
                    <a:pt x="200" y="328"/>
                  </a:cubicBezTo>
                  <a:cubicBezTo>
                    <a:pt x="200" y="322"/>
                    <a:pt x="196" y="322"/>
                    <a:pt x="183" y="322"/>
                  </a:cubicBezTo>
                  <a:cubicBezTo>
                    <a:pt x="170" y="322"/>
                    <a:pt x="164" y="322"/>
                    <a:pt x="151" y="321"/>
                  </a:cubicBezTo>
                  <a:cubicBezTo>
                    <a:pt x="136" y="320"/>
                    <a:pt x="132" y="318"/>
                    <a:pt x="132" y="310"/>
                  </a:cubicBezTo>
                  <a:cubicBezTo>
                    <a:pt x="132" y="310"/>
                    <a:pt x="132" y="307"/>
                    <a:pt x="134" y="300"/>
                  </a:cubicBezTo>
                  <a:lnTo>
                    <a:pt x="201" y="3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A4F98628-8846-463C-ABF8-3D0FF810B55C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9155113" y="4221163"/>
              <a:ext cx="52388" cy="239712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582D28A3-64C5-4AEA-9C81-22E3E3CC254B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9228138" y="4295775"/>
              <a:ext cx="123825" cy="107950"/>
            </a:xfrm>
            <a:custGeom>
              <a:avLst/>
              <a:gdLst>
                <a:gd name="T0" fmla="*/ 30 w 271"/>
                <a:gd name="T1" fmla="*/ 190 h 225"/>
                <a:gd name="T2" fmla="*/ 25 w 271"/>
                <a:gd name="T3" fmla="*/ 212 h 225"/>
                <a:gd name="T4" fmla="*/ 40 w 271"/>
                <a:gd name="T5" fmla="*/ 225 h 225"/>
                <a:gd name="T6" fmla="*/ 58 w 271"/>
                <a:gd name="T7" fmla="*/ 211 h 225"/>
                <a:gd name="T8" fmla="*/ 68 w 271"/>
                <a:gd name="T9" fmla="*/ 175 h 225"/>
                <a:gd name="T10" fmla="*/ 79 w 271"/>
                <a:gd name="T11" fmla="*/ 130 h 225"/>
                <a:gd name="T12" fmla="*/ 87 w 271"/>
                <a:gd name="T13" fmla="*/ 96 h 225"/>
                <a:gd name="T14" fmla="*/ 94 w 271"/>
                <a:gd name="T15" fmla="*/ 71 h 225"/>
                <a:gd name="T16" fmla="*/ 175 w 271"/>
                <a:gd name="T17" fmla="*/ 10 h 225"/>
                <a:gd name="T18" fmla="*/ 202 w 271"/>
                <a:gd name="T19" fmla="*/ 45 h 225"/>
                <a:gd name="T20" fmla="*/ 169 w 271"/>
                <a:gd name="T21" fmla="*/ 162 h 225"/>
                <a:gd name="T22" fmla="*/ 164 w 271"/>
                <a:gd name="T23" fmla="*/ 185 h 225"/>
                <a:gd name="T24" fmla="*/ 205 w 271"/>
                <a:gd name="T25" fmla="*/ 225 h 225"/>
                <a:gd name="T26" fmla="*/ 271 w 271"/>
                <a:gd name="T27" fmla="*/ 149 h 225"/>
                <a:gd name="T28" fmla="*/ 265 w 271"/>
                <a:gd name="T29" fmla="*/ 144 h 225"/>
                <a:gd name="T30" fmla="*/ 257 w 271"/>
                <a:gd name="T31" fmla="*/ 153 h 225"/>
                <a:gd name="T32" fmla="*/ 206 w 271"/>
                <a:gd name="T33" fmla="*/ 214 h 225"/>
                <a:gd name="T34" fmla="*/ 194 w 271"/>
                <a:gd name="T35" fmla="*/ 198 h 225"/>
                <a:gd name="T36" fmla="*/ 203 w 271"/>
                <a:gd name="T37" fmla="*/ 163 h 225"/>
                <a:gd name="T38" fmla="*/ 234 w 271"/>
                <a:gd name="T39" fmla="*/ 53 h 225"/>
                <a:gd name="T40" fmla="*/ 176 w 271"/>
                <a:gd name="T41" fmla="*/ 0 h 225"/>
                <a:gd name="T42" fmla="*/ 99 w 271"/>
                <a:gd name="T43" fmla="*/ 43 h 225"/>
                <a:gd name="T44" fmla="*/ 53 w 271"/>
                <a:gd name="T45" fmla="*/ 0 h 225"/>
                <a:gd name="T46" fmla="*/ 15 w 271"/>
                <a:gd name="T47" fmla="*/ 28 h 225"/>
                <a:gd name="T48" fmla="*/ 0 w 271"/>
                <a:gd name="T49" fmla="*/ 76 h 225"/>
                <a:gd name="T50" fmla="*/ 6 w 271"/>
                <a:gd name="T51" fmla="*/ 81 h 225"/>
                <a:gd name="T52" fmla="*/ 15 w 271"/>
                <a:gd name="T53" fmla="*/ 70 h 225"/>
                <a:gd name="T54" fmla="*/ 51 w 271"/>
                <a:gd name="T55" fmla="*/ 10 h 225"/>
                <a:gd name="T56" fmla="*/ 67 w 271"/>
                <a:gd name="T57" fmla="*/ 33 h 225"/>
                <a:gd name="T58" fmla="*/ 59 w 271"/>
                <a:gd name="T59" fmla="*/ 75 h 225"/>
                <a:gd name="T60" fmla="*/ 30 w 271"/>
                <a:gd name="T61" fmla="*/ 19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71" h="225">
                  <a:moveTo>
                    <a:pt x="30" y="190"/>
                  </a:moveTo>
                  <a:cubicBezTo>
                    <a:pt x="28" y="198"/>
                    <a:pt x="25" y="209"/>
                    <a:pt x="25" y="212"/>
                  </a:cubicBezTo>
                  <a:cubicBezTo>
                    <a:pt x="25" y="221"/>
                    <a:pt x="32" y="225"/>
                    <a:pt x="40" y="225"/>
                  </a:cubicBezTo>
                  <a:cubicBezTo>
                    <a:pt x="46" y="225"/>
                    <a:pt x="55" y="221"/>
                    <a:pt x="58" y="211"/>
                  </a:cubicBezTo>
                  <a:cubicBezTo>
                    <a:pt x="59" y="210"/>
                    <a:pt x="65" y="187"/>
                    <a:pt x="68" y="175"/>
                  </a:cubicBezTo>
                  <a:lnTo>
                    <a:pt x="79" y="130"/>
                  </a:lnTo>
                  <a:cubicBezTo>
                    <a:pt x="82" y="119"/>
                    <a:pt x="85" y="108"/>
                    <a:pt x="87" y="96"/>
                  </a:cubicBezTo>
                  <a:cubicBezTo>
                    <a:pt x="89" y="88"/>
                    <a:pt x="93" y="73"/>
                    <a:pt x="94" y="71"/>
                  </a:cubicBezTo>
                  <a:cubicBezTo>
                    <a:pt x="101" y="56"/>
                    <a:pt x="128" y="10"/>
                    <a:pt x="175" y="10"/>
                  </a:cubicBezTo>
                  <a:cubicBezTo>
                    <a:pt x="197" y="10"/>
                    <a:pt x="202" y="29"/>
                    <a:pt x="202" y="45"/>
                  </a:cubicBezTo>
                  <a:cubicBezTo>
                    <a:pt x="202" y="76"/>
                    <a:pt x="177" y="140"/>
                    <a:pt x="169" y="162"/>
                  </a:cubicBezTo>
                  <a:cubicBezTo>
                    <a:pt x="165" y="173"/>
                    <a:pt x="164" y="179"/>
                    <a:pt x="164" y="185"/>
                  </a:cubicBezTo>
                  <a:cubicBezTo>
                    <a:pt x="164" y="208"/>
                    <a:pt x="182" y="225"/>
                    <a:pt x="205" y="225"/>
                  </a:cubicBezTo>
                  <a:cubicBezTo>
                    <a:pt x="252" y="225"/>
                    <a:pt x="271" y="153"/>
                    <a:pt x="271" y="149"/>
                  </a:cubicBezTo>
                  <a:cubicBezTo>
                    <a:pt x="271" y="144"/>
                    <a:pt x="266" y="144"/>
                    <a:pt x="265" y="144"/>
                  </a:cubicBezTo>
                  <a:cubicBezTo>
                    <a:pt x="260" y="144"/>
                    <a:pt x="260" y="145"/>
                    <a:pt x="257" y="153"/>
                  </a:cubicBezTo>
                  <a:cubicBezTo>
                    <a:pt x="247" y="187"/>
                    <a:pt x="231" y="214"/>
                    <a:pt x="206" y="214"/>
                  </a:cubicBezTo>
                  <a:cubicBezTo>
                    <a:pt x="198" y="214"/>
                    <a:pt x="194" y="209"/>
                    <a:pt x="194" y="198"/>
                  </a:cubicBezTo>
                  <a:cubicBezTo>
                    <a:pt x="194" y="186"/>
                    <a:pt x="199" y="174"/>
                    <a:pt x="203" y="163"/>
                  </a:cubicBezTo>
                  <a:cubicBezTo>
                    <a:pt x="213" y="136"/>
                    <a:pt x="234" y="81"/>
                    <a:pt x="234" y="53"/>
                  </a:cubicBezTo>
                  <a:cubicBezTo>
                    <a:pt x="234" y="19"/>
                    <a:pt x="212" y="0"/>
                    <a:pt x="176" y="0"/>
                  </a:cubicBezTo>
                  <a:cubicBezTo>
                    <a:pt x="131" y="0"/>
                    <a:pt x="107" y="31"/>
                    <a:pt x="99" y="43"/>
                  </a:cubicBezTo>
                  <a:cubicBezTo>
                    <a:pt x="96" y="15"/>
                    <a:pt x="76" y="0"/>
                    <a:pt x="53" y="0"/>
                  </a:cubicBezTo>
                  <a:cubicBezTo>
                    <a:pt x="30" y="0"/>
                    <a:pt x="20" y="19"/>
                    <a:pt x="15" y="28"/>
                  </a:cubicBezTo>
                  <a:cubicBezTo>
                    <a:pt x="7" y="45"/>
                    <a:pt x="0" y="74"/>
                    <a:pt x="0" y="76"/>
                  </a:cubicBezTo>
                  <a:cubicBezTo>
                    <a:pt x="0" y="81"/>
                    <a:pt x="5" y="81"/>
                    <a:pt x="6" y="81"/>
                  </a:cubicBezTo>
                  <a:cubicBezTo>
                    <a:pt x="11" y="81"/>
                    <a:pt x="12" y="81"/>
                    <a:pt x="15" y="70"/>
                  </a:cubicBezTo>
                  <a:cubicBezTo>
                    <a:pt x="23" y="34"/>
                    <a:pt x="33" y="10"/>
                    <a:pt x="51" y="10"/>
                  </a:cubicBezTo>
                  <a:cubicBezTo>
                    <a:pt x="61" y="10"/>
                    <a:pt x="67" y="17"/>
                    <a:pt x="67" y="33"/>
                  </a:cubicBezTo>
                  <a:cubicBezTo>
                    <a:pt x="67" y="44"/>
                    <a:pt x="65" y="49"/>
                    <a:pt x="59" y="75"/>
                  </a:cubicBezTo>
                  <a:lnTo>
                    <a:pt x="30" y="19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7EEB7361-D9C1-4280-8703-1240075761BD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9371013" y="4221163"/>
              <a:ext cx="52388" cy="239712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2CFC8215-4444-4C07-8CA7-C916040E52D4}"/>
                </a:ext>
              </a:extLst>
            </p:cNvPr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9523413" y="4313238"/>
              <a:ext cx="150813" cy="55562"/>
            </a:xfrm>
            <a:custGeom>
              <a:avLst/>
              <a:gdLst>
                <a:gd name="T0" fmla="*/ 315 w 332"/>
                <a:gd name="T1" fmla="*/ 20 h 117"/>
                <a:gd name="T2" fmla="*/ 332 w 332"/>
                <a:gd name="T3" fmla="*/ 10 h 117"/>
                <a:gd name="T4" fmla="*/ 315 w 332"/>
                <a:gd name="T5" fmla="*/ 0 h 117"/>
                <a:gd name="T6" fmla="*/ 17 w 332"/>
                <a:gd name="T7" fmla="*/ 0 h 117"/>
                <a:gd name="T8" fmla="*/ 0 w 332"/>
                <a:gd name="T9" fmla="*/ 10 h 117"/>
                <a:gd name="T10" fmla="*/ 17 w 332"/>
                <a:gd name="T11" fmla="*/ 20 h 117"/>
                <a:gd name="T12" fmla="*/ 315 w 332"/>
                <a:gd name="T13" fmla="*/ 20 h 117"/>
                <a:gd name="T14" fmla="*/ 315 w 332"/>
                <a:gd name="T15" fmla="*/ 117 h 117"/>
                <a:gd name="T16" fmla="*/ 332 w 332"/>
                <a:gd name="T17" fmla="*/ 107 h 117"/>
                <a:gd name="T18" fmla="*/ 315 w 332"/>
                <a:gd name="T19" fmla="*/ 97 h 117"/>
                <a:gd name="T20" fmla="*/ 17 w 332"/>
                <a:gd name="T21" fmla="*/ 97 h 117"/>
                <a:gd name="T22" fmla="*/ 0 w 332"/>
                <a:gd name="T23" fmla="*/ 107 h 117"/>
                <a:gd name="T24" fmla="*/ 17 w 332"/>
                <a:gd name="T25" fmla="*/ 117 h 117"/>
                <a:gd name="T26" fmla="*/ 315 w 332"/>
                <a:gd name="T27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32" h="117">
                  <a:moveTo>
                    <a:pt x="315" y="20"/>
                  </a:moveTo>
                  <a:cubicBezTo>
                    <a:pt x="322" y="20"/>
                    <a:pt x="332" y="20"/>
                    <a:pt x="332" y="10"/>
                  </a:cubicBezTo>
                  <a:cubicBezTo>
                    <a:pt x="332" y="0"/>
                    <a:pt x="322" y="0"/>
                    <a:pt x="315" y="0"/>
                  </a:cubicBezTo>
                  <a:lnTo>
                    <a:pt x="17" y="0"/>
                  </a:lnTo>
                  <a:cubicBezTo>
                    <a:pt x="10" y="0"/>
                    <a:pt x="0" y="0"/>
                    <a:pt x="0" y="10"/>
                  </a:cubicBezTo>
                  <a:cubicBezTo>
                    <a:pt x="0" y="20"/>
                    <a:pt x="10" y="20"/>
                    <a:pt x="17" y="20"/>
                  </a:cubicBezTo>
                  <a:lnTo>
                    <a:pt x="315" y="20"/>
                  </a:lnTo>
                  <a:close/>
                  <a:moveTo>
                    <a:pt x="315" y="117"/>
                  </a:moveTo>
                  <a:cubicBezTo>
                    <a:pt x="322" y="117"/>
                    <a:pt x="332" y="117"/>
                    <a:pt x="332" y="107"/>
                  </a:cubicBezTo>
                  <a:cubicBezTo>
                    <a:pt x="332" y="97"/>
                    <a:pt x="322" y="97"/>
                    <a:pt x="315" y="97"/>
                  </a:cubicBezTo>
                  <a:lnTo>
                    <a:pt x="17" y="97"/>
                  </a:lnTo>
                  <a:cubicBezTo>
                    <a:pt x="10" y="97"/>
                    <a:pt x="0" y="97"/>
                    <a:pt x="0" y="107"/>
                  </a:cubicBezTo>
                  <a:cubicBezTo>
                    <a:pt x="0" y="117"/>
                    <a:pt x="10" y="117"/>
                    <a:pt x="17" y="117"/>
                  </a:cubicBezTo>
                  <a:lnTo>
                    <a:pt x="315" y="117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643FB924-6754-4BD7-A2A7-468B45BFF9C2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9759951" y="4232275"/>
              <a:ext cx="146050" cy="168275"/>
            </a:xfrm>
            <a:custGeom>
              <a:avLst/>
              <a:gdLst>
                <a:gd name="T0" fmla="*/ 316 w 316"/>
                <a:gd name="T1" fmla="*/ 271 h 352"/>
                <a:gd name="T2" fmla="*/ 303 w 316"/>
                <a:gd name="T3" fmla="*/ 271 h 352"/>
                <a:gd name="T4" fmla="*/ 294 w 316"/>
                <a:gd name="T5" fmla="*/ 308 h 352"/>
                <a:gd name="T6" fmla="*/ 262 w 316"/>
                <a:gd name="T7" fmla="*/ 319 h 352"/>
                <a:gd name="T8" fmla="*/ 222 w 316"/>
                <a:gd name="T9" fmla="*/ 319 h 352"/>
                <a:gd name="T10" fmla="*/ 266 w 316"/>
                <a:gd name="T11" fmla="*/ 235 h 352"/>
                <a:gd name="T12" fmla="*/ 310 w 316"/>
                <a:gd name="T13" fmla="*/ 126 h 352"/>
                <a:gd name="T14" fmla="*/ 158 w 316"/>
                <a:gd name="T15" fmla="*/ 0 h 352"/>
                <a:gd name="T16" fmla="*/ 6 w 316"/>
                <a:gd name="T17" fmla="*/ 126 h 352"/>
                <a:gd name="T18" fmla="*/ 50 w 316"/>
                <a:gd name="T19" fmla="*/ 235 h 352"/>
                <a:gd name="T20" fmla="*/ 95 w 316"/>
                <a:gd name="T21" fmla="*/ 319 h 352"/>
                <a:gd name="T22" fmla="*/ 55 w 316"/>
                <a:gd name="T23" fmla="*/ 319 h 352"/>
                <a:gd name="T24" fmla="*/ 22 w 316"/>
                <a:gd name="T25" fmla="*/ 308 h 352"/>
                <a:gd name="T26" fmla="*/ 13 w 316"/>
                <a:gd name="T27" fmla="*/ 271 h 352"/>
                <a:gd name="T28" fmla="*/ 0 w 316"/>
                <a:gd name="T29" fmla="*/ 271 h 352"/>
                <a:gd name="T30" fmla="*/ 17 w 316"/>
                <a:gd name="T31" fmla="*/ 352 h 352"/>
                <a:gd name="T32" fmla="*/ 96 w 316"/>
                <a:gd name="T33" fmla="*/ 352 h 352"/>
                <a:gd name="T34" fmla="*/ 109 w 316"/>
                <a:gd name="T35" fmla="*/ 341 h 352"/>
                <a:gd name="T36" fmla="*/ 82 w 316"/>
                <a:gd name="T37" fmla="*/ 231 h 352"/>
                <a:gd name="T38" fmla="*/ 58 w 316"/>
                <a:gd name="T39" fmla="*/ 125 h 352"/>
                <a:gd name="T40" fmla="*/ 158 w 316"/>
                <a:gd name="T41" fmla="*/ 11 h 352"/>
                <a:gd name="T42" fmla="*/ 259 w 316"/>
                <a:gd name="T43" fmla="*/ 125 h 352"/>
                <a:gd name="T44" fmla="*/ 231 w 316"/>
                <a:gd name="T45" fmla="*/ 241 h 352"/>
                <a:gd name="T46" fmla="*/ 207 w 316"/>
                <a:gd name="T47" fmla="*/ 341 h 352"/>
                <a:gd name="T48" fmla="*/ 220 w 316"/>
                <a:gd name="T49" fmla="*/ 352 h 352"/>
                <a:gd name="T50" fmla="*/ 299 w 316"/>
                <a:gd name="T51" fmla="*/ 352 h 352"/>
                <a:gd name="T52" fmla="*/ 316 w 316"/>
                <a:gd name="T53" fmla="*/ 271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16" h="352">
                  <a:moveTo>
                    <a:pt x="316" y="271"/>
                  </a:moveTo>
                  <a:lnTo>
                    <a:pt x="303" y="271"/>
                  </a:lnTo>
                  <a:cubicBezTo>
                    <a:pt x="301" y="284"/>
                    <a:pt x="299" y="296"/>
                    <a:pt x="294" y="308"/>
                  </a:cubicBezTo>
                  <a:cubicBezTo>
                    <a:pt x="292" y="315"/>
                    <a:pt x="291" y="319"/>
                    <a:pt x="262" y="319"/>
                  </a:cubicBezTo>
                  <a:lnTo>
                    <a:pt x="222" y="319"/>
                  </a:lnTo>
                  <a:cubicBezTo>
                    <a:pt x="228" y="292"/>
                    <a:pt x="244" y="268"/>
                    <a:pt x="266" y="235"/>
                  </a:cubicBezTo>
                  <a:cubicBezTo>
                    <a:pt x="290" y="199"/>
                    <a:pt x="310" y="165"/>
                    <a:pt x="310" y="126"/>
                  </a:cubicBezTo>
                  <a:cubicBezTo>
                    <a:pt x="310" y="56"/>
                    <a:pt x="243" y="0"/>
                    <a:pt x="158" y="0"/>
                  </a:cubicBezTo>
                  <a:cubicBezTo>
                    <a:pt x="73" y="0"/>
                    <a:pt x="6" y="57"/>
                    <a:pt x="6" y="126"/>
                  </a:cubicBezTo>
                  <a:cubicBezTo>
                    <a:pt x="6" y="165"/>
                    <a:pt x="27" y="199"/>
                    <a:pt x="50" y="235"/>
                  </a:cubicBezTo>
                  <a:cubicBezTo>
                    <a:pt x="72" y="268"/>
                    <a:pt x="88" y="292"/>
                    <a:pt x="95" y="319"/>
                  </a:cubicBezTo>
                  <a:lnTo>
                    <a:pt x="55" y="319"/>
                  </a:lnTo>
                  <a:cubicBezTo>
                    <a:pt x="26" y="319"/>
                    <a:pt x="24" y="315"/>
                    <a:pt x="22" y="308"/>
                  </a:cubicBezTo>
                  <a:cubicBezTo>
                    <a:pt x="18" y="297"/>
                    <a:pt x="15" y="284"/>
                    <a:pt x="13" y="271"/>
                  </a:cubicBezTo>
                  <a:lnTo>
                    <a:pt x="0" y="271"/>
                  </a:lnTo>
                  <a:lnTo>
                    <a:pt x="17" y="352"/>
                  </a:lnTo>
                  <a:lnTo>
                    <a:pt x="96" y="352"/>
                  </a:lnTo>
                  <a:cubicBezTo>
                    <a:pt x="107" y="352"/>
                    <a:pt x="109" y="352"/>
                    <a:pt x="109" y="341"/>
                  </a:cubicBezTo>
                  <a:cubicBezTo>
                    <a:pt x="109" y="307"/>
                    <a:pt x="94" y="263"/>
                    <a:pt x="82" y="231"/>
                  </a:cubicBezTo>
                  <a:cubicBezTo>
                    <a:pt x="72" y="202"/>
                    <a:pt x="58" y="162"/>
                    <a:pt x="58" y="125"/>
                  </a:cubicBezTo>
                  <a:cubicBezTo>
                    <a:pt x="58" y="45"/>
                    <a:pt x="112" y="11"/>
                    <a:pt x="158" y="11"/>
                  </a:cubicBezTo>
                  <a:cubicBezTo>
                    <a:pt x="206" y="11"/>
                    <a:pt x="259" y="47"/>
                    <a:pt x="259" y="125"/>
                  </a:cubicBezTo>
                  <a:cubicBezTo>
                    <a:pt x="259" y="162"/>
                    <a:pt x="245" y="200"/>
                    <a:pt x="231" y="241"/>
                  </a:cubicBezTo>
                  <a:cubicBezTo>
                    <a:pt x="223" y="262"/>
                    <a:pt x="207" y="307"/>
                    <a:pt x="207" y="341"/>
                  </a:cubicBezTo>
                  <a:cubicBezTo>
                    <a:pt x="207" y="352"/>
                    <a:pt x="209" y="352"/>
                    <a:pt x="220" y="352"/>
                  </a:cubicBezTo>
                  <a:lnTo>
                    <a:pt x="299" y="352"/>
                  </a:lnTo>
                  <a:lnTo>
                    <a:pt x="316" y="27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E2573587-807A-4ECD-BBF8-F144C1BECBDD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9937751" y="4221163"/>
              <a:ext cx="52388" cy="239712"/>
            </a:xfrm>
            <a:custGeom>
              <a:avLst/>
              <a:gdLst>
                <a:gd name="T0" fmla="*/ 116 w 116"/>
                <a:gd name="T1" fmla="*/ 494 h 499"/>
                <a:gd name="T2" fmla="*/ 108 w 116"/>
                <a:gd name="T3" fmla="*/ 483 h 499"/>
                <a:gd name="T4" fmla="*/ 29 w 116"/>
                <a:gd name="T5" fmla="*/ 249 h 499"/>
                <a:gd name="T6" fmla="*/ 110 w 116"/>
                <a:gd name="T7" fmla="*/ 13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8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2"/>
                    <a:pt x="48" y="76"/>
                    <a:pt x="110" y="13"/>
                  </a:cubicBezTo>
                  <a:cubicBezTo>
                    <a:pt x="116" y="7"/>
                    <a:pt x="116" y="6"/>
                    <a:pt x="116" y="5"/>
                  </a:cubicBezTo>
                  <a:cubicBezTo>
                    <a:pt x="116" y="1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7"/>
                    <a:pt x="0" y="249"/>
                  </a:cubicBezTo>
                  <a:cubicBezTo>
                    <a:pt x="0" y="288"/>
                    <a:pt x="6" y="348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8EF22B30-44AE-411D-BFAF-FA1CB98CCAAD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10015538" y="4241800"/>
              <a:ext cx="90488" cy="158750"/>
            </a:xfrm>
            <a:custGeom>
              <a:avLst/>
              <a:gdLst>
                <a:gd name="T0" fmla="*/ 38 w 199"/>
                <a:gd name="T1" fmla="*/ 294 h 332"/>
                <a:gd name="T2" fmla="*/ 91 w 199"/>
                <a:gd name="T3" fmla="*/ 242 h 332"/>
                <a:gd name="T4" fmla="*/ 199 w 199"/>
                <a:gd name="T5" fmla="*/ 97 h 332"/>
                <a:gd name="T6" fmla="*/ 93 w 199"/>
                <a:gd name="T7" fmla="*/ 0 h 332"/>
                <a:gd name="T8" fmla="*/ 0 w 199"/>
                <a:gd name="T9" fmla="*/ 90 h 332"/>
                <a:gd name="T10" fmla="*/ 26 w 199"/>
                <a:gd name="T11" fmla="*/ 118 h 332"/>
                <a:gd name="T12" fmla="*/ 52 w 199"/>
                <a:gd name="T13" fmla="*/ 92 h 332"/>
                <a:gd name="T14" fmla="*/ 26 w 199"/>
                <a:gd name="T15" fmla="*/ 66 h 332"/>
                <a:gd name="T16" fmla="*/ 19 w 199"/>
                <a:gd name="T17" fmla="*/ 66 h 332"/>
                <a:gd name="T18" fmla="*/ 87 w 199"/>
                <a:gd name="T19" fmla="*/ 15 h 332"/>
                <a:gd name="T20" fmla="*/ 153 w 199"/>
                <a:gd name="T21" fmla="*/ 97 h 332"/>
                <a:gd name="T22" fmla="*/ 101 w 199"/>
                <a:gd name="T23" fmla="*/ 207 h 332"/>
                <a:gd name="T24" fmla="*/ 5 w 199"/>
                <a:gd name="T25" fmla="*/ 313 h 332"/>
                <a:gd name="T26" fmla="*/ 0 w 199"/>
                <a:gd name="T27" fmla="*/ 332 h 332"/>
                <a:gd name="T28" fmla="*/ 185 w 199"/>
                <a:gd name="T29" fmla="*/ 332 h 332"/>
                <a:gd name="T30" fmla="*/ 199 w 199"/>
                <a:gd name="T31" fmla="*/ 245 h 332"/>
                <a:gd name="T32" fmla="*/ 186 w 199"/>
                <a:gd name="T33" fmla="*/ 245 h 332"/>
                <a:gd name="T34" fmla="*/ 175 w 199"/>
                <a:gd name="T35" fmla="*/ 290 h 332"/>
                <a:gd name="T36" fmla="*/ 128 w 199"/>
                <a:gd name="T37" fmla="*/ 294 h 332"/>
                <a:gd name="T38" fmla="*/ 38 w 199"/>
                <a:gd name="T39" fmla="*/ 294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9" h="332">
                  <a:moveTo>
                    <a:pt x="38" y="294"/>
                  </a:moveTo>
                  <a:lnTo>
                    <a:pt x="91" y="242"/>
                  </a:lnTo>
                  <a:cubicBezTo>
                    <a:pt x="169" y="173"/>
                    <a:pt x="199" y="146"/>
                    <a:pt x="199" y="97"/>
                  </a:cubicBezTo>
                  <a:cubicBezTo>
                    <a:pt x="199" y="40"/>
                    <a:pt x="154" y="0"/>
                    <a:pt x="93" y="0"/>
                  </a:cubicBezTo>
                  <a:cubicBezTo>
                    <a:pt x="37" y="0"/>
                    <a:pt x="0" y="46"/>
                    <a:pt x="0" y="90"/>
                  </a:cubicBezTo>
                  <a:cubicBezTo>
                    <a:pt x="0" y="118"/>
                    <a:pt x="25" y="118"/>
                    <a:pt x="26" y="118"/>
                  </a:cubicBezTo>
                  <a:cubicBezTo>
                    <a:pt x="35" y="118"/>
                    <a:pt x="52" y="112"/>
                    <a:pt x="52" y="92"/>
                  </a:cubicBezTo>
                  <a:cubicBezTo>
                    <a:pt x="52" y="79"/>
                    <a:pt x="43" y="66"/>
                    <a:pt x="26" y="66"/>
                  </a:cubicBezTo>
                  <a:cubicBezTo>
                    <a:pt x="22" y="66"/>
                    <a:pt x="21" y="66"/>
                    <a:pt x="19" y="66"/>
                  </a:cubicBezTo>
                  <a:cubicBezTo>
                    <a:pt x="31" y="34"/>
                    <a:pt x="58" y="15"/>
                    <a:pt x="87" y="15"/>
                  </a:cubicBezTo>
                  <a:cubicBezTo>
                    <a:pt x="132" y="15"/>
                    <a:pt x="153" y="56"/>
                    <a:pt x="153" y="97"/>
                  </a:cubicBezTo>
                  <a:cubicBezTo>
                    <a:pt x="153" y="136"/>
                    <a:pt x="128" y="176"/>
                    <a:pt x="101" y="207"/>
                  </a:cubicBezTo>
                  <a:lnTo>
                    <a:pt x="5" y="313"/>
                  </a:lnTo>
                  <a:cubicBezTo>
                    <a:pt x="0" y="319"/>
                    <a:pt x="0" y="320"/>
                    <a:pt x="0" y="332"/>
                  </a:cubicBezTo>
                  <a:lnTo>
                    <a:pt x="185" y="332"/>
                  </a:lnTo>
                  <a:lnTo>
                    <a:pt x="199" y="245"/>
                  </a:lnTo>
                  <a:lnTo>
                    <a:pt x="186" y="245"/>
                  </a:lnTo>
                  <a:cubicBezTo>
                    <a:pt x="184" y="260"/>
                    <a:pt x="180" y="282"/>
                    <a:pt x="175" y="290"/>
                  </a:cubicBezTo>
                  <a:cubicBezTo>
                    <a:pt x="172" y="294"/>
                    <a:pt x="139" y="294"/>
                    <a:pt x="128" y="294"/>
                  </a:cubicBezTo>
                  <a:lnTo>
                    <a:pt x="38" y="294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7C9472-60BB-4A92-AFDE-02AD824F4DC2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10125076" y="4227513"/>
              <a:ext cx="98425" cy="76200"/>
            </a:xfrm>
            <a:custGeom>
              <a:avLst/>
              <a:gdLst>
                <a:gd name="T0" fmla="*/ 26 w 213"/>
                <a:gd name="T1" fmla="*/ 131 h 157"/>
                <a:gd name="T2" fmla="*/ 23 w 213"/>
                <a:gd name="T3" fmla="*/ 146 h 157"/>
                <a:gd name="T4" fmla="*/ 35 w 213"/>
                <a:gd name="T5" fmla="*/ 157 h 157"/>
                <a:gd name="T6" fmla="*/ 48 w 213"/>
                <a:gd name="T7" fmla="*/ 149 h 157"/>
                <a:gd name="T8" fmla="*/ 55 w 213"/>
                <a:gd name="T9" fmla="*/ 128 h 157"/>
                <a:gd name="T10" fmla="*/ 62 w 213"/>
                <a:gd name="T11" fmla="*/ 96 h 157"/>
                <a:gd name="T12" fmla="*/ 68 w 213"/>
                <a:gd name="T13" fmla="*/ 73 h 157"/>
                <a:gd name="T14" fmla="*/ 83 w 213"/>
                <a:gd name="T15" fmla="*/ 41 h 157"/>
                <a:gd name="T16" fmla="*/ 135 w 213"/>
                <a:gd name="T17" fmla="*/ 9 h 157"/>
                <a:gd name="T18" fmla="*/ 156 w 213"/>
                <a:gd name="T19" fmla="*/ 34 h 157"/>
                <a:gd name="T20" fmla="*/ 135 w 213"/>
                <a:gd name="T21" fmla="*/ 108 h 157"/>
                <a:gd name="T22" fmla="*/ 130 w 213"/>
                <a:gd name="T23" fmla="*/ 127 h 157"/>
                <a:gd name="T24" fmla="*/ 163 w 213"/>
                <a:gd name="T25" fmla="*/ 157 h 157"/>
                <a:gd name="T26" fmla="*/ 213 w 213"/>
                <a:gd name="T27" fmla="*/ 103 h 157"/>
                <a:gd name="T28" fmla="*/ 208 w 213"/>
                <a:gd name="T29" fmla="*/ 99 h 157"/>
                <a:gd name="T30" fmla="*/ 201 w 213"/>
                <a:gd name="T31" fmla="*/ 105 h 157"/>
                <a:gd name="T32" fmla="*/ 164 w 213"/>
                <a:gd name="T33" fmla="*/ 147 h 157"/>
                <a:gd name="T34" fmla="*/ 155 w 213"/>
                <a:gd name="T35" fmla="*/ 135 h 157"/>
                <a:gd name="T36" fmla="*/ 163 w 213"/>
                <a:gd name="T37" fmla="*/ 107 h 157"/>
                <a:gd name="T38" fmla="*/ 182 w 213"/>
                <a:gd name="T39" fmla="*/ 39 h 157"/>
                <a:gd name="T40" fmla="*/ 137 w 213"/>
                <a:gd name="T41" fmla="*/ 0 h 157"/>
                <a:gd name="T42" fmla="*/ 78 w 213"/>
                <a:gd name="T43" fmla="*/ 31 h 157"/>
                <a:gd name="T44" fmla="*/ 40 w 213"/>
                <a:gd name="T45" fmla="*/ 0 h 157"/>
                <a:gd name="T46" fmla="*/ 13 w 213"/>
                <a:gd name="T47" fmla="*/ 18 h 157"/>
                <a:gd name="T48" fmla="*/ 0 w 213"/>
                <a:gd name="T49" fmla="*/ 53 h 157"/>
                <a:gd name="T50" fmla="*/ 6 w 213"/>
                <a:gd name="T51" fmla="*/ 57 h 157"/>
                <a:gd name="T52" fmla="*/ 14 w 213"/>
                <a:gd name="T53" fmla="*/ 47 h 157"/>
                <a:gd name="T54" fmla="*/ 39 w 213"/>
                <a:gd name="T55" fmla="*/ 9 h 157"/>
                <a:gd name="T56" fmla="*/ 51 w 213"/>
                <a:gd name="T57" fmla="*/ 26 h 157"/>
                <a:gd name="T58" fmla="*/ 45 w 213"/>
                <a:gd name="T59" fmla="*/ 55 h 157"/>
                <a:gd name="T60" fmla="*/ 38 w 213"/>
                <a:gd name="T61" fmla="*/ 87 h 157"/>
                <a:gd name="T62" fmla="*/ 26 w 213"/>
                <a:gd name="T63" fmla="*/ 131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3" h="157">
                  <a:moveTo>
                    <a:pt x="26" y="131"/>
                  </a:moveTo>
                  <a:cubicBezTo>
                    <a:pt x="25" y="136"/>
                    <a:pt x="23" y="145"/>
                    <a:pt x="23" y="146"/>
                  </a:cubicBezTo>
                  <a:cubicBezTo>
                    <a:pt x="23" y="153"/>
                    <a:pt x="29" y="157"/>
                    <a:pt x="35" y="157"/>
                  </a:cubicBezTo>
                  <a:cubicBezTo>
                    <a:pt x="41" y="157"/>
                    <a:pt x="47" y="152"/>
                    <a:pt x="48" y="149"/>
                  </a:cubicBezTo>
                  <a:cubicBezTo>
                    <a:pt x="50" y="146"/>
                    <a:pt x="53" y="135"/>
                    <a:pt x="55" y="128"/>
                  </a:cubicBezTo>
                  <a:cubicBezTo>
                    <a:pt x="56" y="121"/>
                    <a:pt x="60" y="105"/>
                    <a:pt x="62" y="96"/>
                  </a:cubicBezTo>
                  <a:cubicBezTo>
                    <a:pt x="64" y="88"/>
                    <a:pt x="66" y="81"/>
                    <a:pt x="68" y="73"/>
                  </a:cubicBezTo>
                  <a:cubicBezTo>
                    <a:pt x="72" y="58"/>
                    <a:pt x="73" y="56"/>
                    <a:pt x="83" y="41"/>
                  </a:cubicBezTo>
                  <a:cubicBezTo>
                    <a:pt x="93" y="27"/>
                    <a:pt x="109" y="9"/>
                    <a:pt x="135" y="9"/>
                  </a:cubicBezTo>
                  <a:cubicBezTo>
                    <a:pt x="155" y="9"/>
                    <a:pt x="156" y="27"/>
                    <a:pt x="156" y="34"/>
                  </a:cubicBezTo>
                  <a:cubicBezTo>
                    <a:pt x="156" y="55"/>
                    <a:pt x="141" y="93"/>
                    <a:pt x="135" y="108"/>
                  </a:cubicBezTo>
                  <a:cubicBezTo>
                    <a:pt x="131" y="118"/>
                    <a:pt x="130" y="121"/>
                    <a:pt x="130" y="127"/>
                  </a:cubicBezTo>
                  <a:cubicBezTo>
                    <a:pt x="130" y="145"/>
                    <a:pt x="145" y="157"/>
                    <a:pt x="163" y="157"/>
                  </a:cubicBezTo>
                  <a:cubicBezTo>
                    <a:pt x="198" y="157"/>
                    <a:pt x="213" y="109"/>
                    <a:pt x="213" y="103"/>
                  </a:cubicBezTo>
                  <a:cubicBezTo>
                    <a:pt x="213" y="99"/>
                    <a:pt x="209" y="99"/>
                    <a:pt x="208" y="99"/>
                  </a:cubicBezTo>
                  <a:cubicBezTo>
                    <a:pt x="203" y="99"/>
                    <a:pt x="202" y="101"/>
                    <a:pt x="201" y="105"/>
                  </a:cubicBezTo>
                  <a:cubicBezTo>
                    <a:pt x="193" y="133"/>
                    <a:pt x="178" y="147"/>
                    <a:pt x="164" y="147"/>
                  </a:cubicBezTo>
                  <a:cubicBezTo>
                    <a:pt x="157" y="147"/>
                    <a:pt x="155" y="142"/>
                    <a:pt x="155" y="135"/>
                  </a:cubicBezTo>
                  <a:cubicBezTo>
                    <a:pt x="155" y="127"/>
                    <a:pt x="157" y="122"/>
                    <a:pt x="163" y="107"/>
                  </a:cubicBezTo>
                  <a:cubicBezTo>
                    <a:pt x="168" y="96"/>
                    <a:pt x="182" y="59"/>
                    <a:pt x="182" y="39"/>
                  </a:cubicBezTo>
                  <a:cubicBezTo>
                    <a:pt x="182" y="6"/>
                    <a:pt x="155" y="0"/>
                    <a:pt x="137" y="0"/>
                  </a:cubicBezTo>
                  <a:cubicBezTo>
                    <a:pt x="108" y="0"/>
                    <a:pt x="88" y="17"/>
                    <a:pt x="78" y="31"/>
                  </a:cubicBezTo>
                  <a:cubicBezTo>
                    <a:pt x="75" y="7"/>
                    <a:pt x="55" y="0"/>
                    <a:pt x="40" y="0"/>
                  </a:cubicBezTo>
                  <a:cubicBezTo>
                    <a:pt x="25" y="0"/>
                    <a:pt x="17" y="10"/>
                    <a:pt x="13" y="18"/>
                  </a:cubicBezTo>
                  <a:cubicBezTo>
                    <a:pt x="5" y="31"/>
                    <a:pt x="0" y="51"/>
                    <a:pt x="0" y="53"/>
                  </a:cubicBezTo>
                  <a:cubicBezTo>
                    <a:pt x="0" y="57"/>
                    <a:pt x="5" y="57"/>
                    <a:pt x="6" y="57"/>
                  </a:cubicBezTo>
                  <a:cubicBezTo>
                    <a:pt x="11" y="57"/>
                    <a:pt x="11" y="56"/>
                    <a:pt x="14" y="47"/>
                  </a:cubicBezTo>
                  <a:cubicBezTo>
                    <a:pt x="19" y="26"/>
                    <a:pt x="26" y="9"/>
                    <a:pt x="39" y="9"/>
                  </a:cubicBezTo>
                  <a:cubicBezTo>
                    <a:pt x="48" y="9"/>
                    <a:pt x="51" y="17"/>
                    <a:pt x="51" y="26"/>
                  </a:cubicBezTo>
                  <a:cubicBezTo>
                    <a:pt x="51" y="33"/>
                    <a:pt x="48" y="46"/>
                    <a:pt x="45" y="55"/>
                  </a:cubicBezTo>
                  <a:cubicBezTo>
                    <a:pt x="43" y="65"/>
                    <a:pt x="39" y="79"/>
                    <a:pt x="38" y="87"/>
                  </a:cubicBezTo>
                  <a:lnTo>
                    <a:pt x="26" y="131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0">
              <a:extLst>
                <a:ext uri="{FF2B5EF4-FFF2-40B4-BE49-F238E27FC236}">
                  <a16:creationId xmlns:a16="http://schemas.microsoft.com/office/drawing/2014/main" id="{BEDD3633-B76A-4555-9E6B-D5F3ACC8F54A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0255251" y="4221163"/>
              <a:ext cx="52388" cy="239712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6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0"/>
                    <a:pt x="111" y="150"/>
                    <a:pt x="83" y="94"/>
                  </a:cubicBezTo>
                  <a:cubicBezTo>
                    <a:pt x="53" y="32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6"/>
                    <a:pt x="0" y="7"/>
                    <a:pt x="10" y="16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6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03851312-D4AD-4700-BCE0-B12B602742D1}"/>
              </a:ext>
            </a:extLst>
          </p:cNvPr>
          <p:cNvSpPr txBox="1"/>
          <p:nvPr/>
        </p:nvSpPr>
        <p:spPr>
          <a:xfrm>
            <a:off x="8361398" y="2624407"/>
            <a:ext cx="3125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for Simulator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2D7BA99-5762-47AF-B80E-F056F53E71A6}"/>
              </a:ext>
            </a:extLst>
          </p:cNvPr>
          <p:cNvSpPr/>
          <p:nvPr/>
        </p:nvSpPr>
        <p:spPr>
          <a:xfrm>
            <a:off x="8659984" y="4973321"/>
            <a:ext cx="188384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polynomial!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ZK!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2F0E161-014F-4AE4-8879-2347E3B9D59C}"/>
              </a:ext>
            </a:extLst>
          </p:cNvPr>
          <p:cNvCxnSpPr>
            <a:cxnSpLocks/>
          </p:cNvCxnSpPr>
          <p:nvPr/>
        </p:nvCxnSpPr>
        <p:spPr>
          <a:xfrm>
            <a:off x="2715584" y="3191337"/>
            <a:ext cx="0" cy="2799561"/>
          </a:xfrm>
          <a:prstGeom prst="straightConnector1">
            <a:avLst/>
          </a:prstGeom>
          <a:ln w="25400" cap="sq">
            <a:solidFill>
              <a:schemeClr val="accent1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3" name="Graphic 52">
            <a:extLst>
              <a:ext uri="{FF2B5EF4-FFF2-40B4-BE49-F238E27FC236}">
                <a16:creationId xmlns:a16="http://schemas.microsoft.com/office/drawing/2014/main" id="{BBE70C93-BA5A-4620-8DCC-C17D500C73A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7138113" y="1119584"/>
            <a:ext cx="1845876" cy="1078789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E04B23C2-2B28-4CAF-AE1D-96248182DE90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768455" y="869649"/>
            <a:ext cx="701436" cy="107676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2EC1FD73-1412-49CD-852E-573F602181AF}"/>
              </a:ext>
            </a:extLst>
          </p:cNvPr>
          <p:cNvSpPr/>
          <p:nvPr/>
        </p:nvSpPr>
        <p:spPr>
          <a:xfrm>
            <a:off x="828067" y="2051957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4A08912-F8BD-441A-872B-611FF479311C}"/>
              </a:ext>
            </a:extLst>
          </p:cNvPr>
          <p:cNvSpPr/>
          <p:nvPr/>
        </p:nvSpPr>
        <p:spPr>
          <a:xfrm>
            <a:off x="7779187" y="2070509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V*</a:t>
            </a: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endParaRPr lang="en-US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5A36F4-6FF1-489D-AFE3-F15D7A69D93B}"/>
              </a:ext>
            </a:extLst>
          </p:cNvPr>
          <p:cNvCxnSpPr>
            <a:cxnSpLocks/>
          </p:cNvCxnSpPr>
          <p:nvPr/>
        </p:nvCxnSpPr>
        <p:spPr>
          <a:xfrm>
            <a:off x="6218613" y="4360872"/>
            <a:ext cx="0" cy="665244"/>
          </a:xfrm>
          <a:prstGeom prst="straightConnector1">
            <a:avLst/>
          </a:prstGeom>
          <a:ln w="25400" cap="sq">
            <a:solidFill>
              <a:schemeClr val="accent1"/>
            </a:solidFill>
            <a:headEnd type="arrow" w="lg" len="med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867E75B-AADB-492E-B033-6F2EFEA87619}"/>
              </a:ext>
            </a:extLst>
          </p:cNvPr>
          <p:cNvSpPr txBox="1"/>
          <p:nvPr/>
        </p:nvSpPr>
        <p:spPr>
          <a:xfrm>
            <a:off x="652402" y="1911673"/>
            <a:ext cx="1042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n-US" sz="2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x,w</a:t>
            </a:r>
            <a:r>
              <a:rPr lang="en-US" sz="2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4" name="Graphic 63">
            <a:extLst>
              <a:ext uri="{FF2B5EF4-FFF2-40B4-BE49-F238E27FC236}">
                <a16:creationId xmlns:a16="http://schemas.microsoft.com/office/drawing/2014/main" id="{581AA22C-0C87-4A61-8BD3-4FA82D173E2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40458" y="899999"/>
            <a:ext cx="912743" cy="1039183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54A0DAF7-8390-4E4C-AA11-EEDA17AA74DD}"/>
              </a:ext>
            </a:extLst>
          </p:cNvPr>
          <p:cNvSpPr/>
          <p:nvPr/>
        </p:nvSpPr>
        <p:spPr>
          <a:xfrm>
            <a:off x="3784584" y="2421290"/>
            <a:ext cx="3963089" cy="3913832"/>
          </a:xfrm>
          <a:prstGeom prst="rect">
            <a:avLst/>
          </a:prstGeom>
          <a:noFill/>
          <a:ln>
            <a:solidFill>
              <a:srgbClr val="002060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8FC21-BB71-49F7-9188-524B4BFDC19C}"/>
              </a:ext>
            </a:extLst>
          </p:cNvPr>
          <p:cNvSpPr txBox="1"/>
          <p:nvPr/>
        </p:nvSpPr>
        <p:spPr>
          <a:xfrm>
            <a:off x="4609984" y="2493324"/>
            <a:ext cx="2067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Re-do!</a:t>
            </a:r>
            <a:endParaRPr lang="en-US" sz="32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140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10" grpId="0"/>
      <p:bldP spid="10" grpId="1"/>
      <p:bldP spid="30" grpId="0"/>
      <p:bldP spid="30" grpId="1"/>
      <p:bldP spid="31" grpId="0"/>
      <p:bldP spid="31" grpId="1"/>
      <p:bldP spid="32" grpId="0"/>
      <p:bldP spid="32" grpId="1"/>
      <p:bldP spid="88" grpId="0"/>
      <p:bldP spid="89" grpId="0"/>
      <p:bldP spid="56" grpId="0"/>
      <p:bldP spid="62" grpId="0"/>
      <p:bldP spid="63" grpId="0"/>
      <p:bldP spid="63" grpId="1"/>
      <p:bldP spid="65" grpId="0" animBg="1"/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7.4|9|5.8|31.5|17.3|42.6|9.6|6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37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06252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1252"/>
  <p:tag name="ORIGINALWIDTH" val="3.75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"/>
  <p:tag name="ORIGINALWIDTH" val="6.31252"/>
  <p:tag name="LATEXADDIN" val="\documentclass{article}&#10;\usepackage{amsmath}&#10;\pagestyle{empty}&#10;\begin{document}&#10;&#10;&#10;$Com(\sigma_1(x)),~Com(\sigma_2(x)),~\cdots,~Com(\sigma_n(x))$&#10;&#10;\end{document}"/>
  <p:tag name="IGUANATEXSIZE" val="20"/>
  <p:tag name="IGUANATEXCURSOR" val="1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81252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7.31252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75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25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5.875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43752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"/>
  <p:tag name="ORIGINALWIDTH" val="6.31252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75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7.31252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68752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81252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75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43752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0.9375197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1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1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4.875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"/>
  <p:tag name="ORIGINALWIDTH" val="6.25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81252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7.25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68752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25"/>
  <p:tag name="ORIGINALWIDTH" val="3.81252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43752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"/>
  <p:tag name="ORIGINALWIDTH" val="2.06252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89289"/>
  <p:tag name="ORIGINALWIDTH" val="6.383941"/>
  <p:tag name="LATEXADDIN" val="\documentclass{article}&#10;\usepackage{amsmath}&#10;\pagestyle{empty}&#10;\begin{document}&#10;&#10;$Com(c_1),~Com(c_2),~\cdots,~Com(c_n)$&#10;&#10;&#10;\end{document}"/>
  <p:tag name="IGUANATEXSIZE" val="28"/>
  <p:tag name="IGUANATEXCURSOR" val="110"/>
  <p:tag name="TRANSPARENCY" val="True"/>
  <p:tag name="FILENAME" val=""/>
  <p:tag name="LATEXENGINEID" val="1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2145"/>
  <p:tag name="ORIGINALWIDTH" val="3.839284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2145"/>
  <p:tag name="ORIGINALWIDTH" val="7.321426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4643"/>
  <p:tag name="ORIGINALWIDTH" val="2.053571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2145"/>
  <p:tag name="ORIGINALWIDTH" val="3.482142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6087"/>
  <p:tag name="ORIGINALWIDTH" val="2.276799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4643"/>
  <p:tag name="ORIGINALWIDTH" val="2.053571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001"/>
  <p:tag name="ORIGINALWIDTH" val="1.026799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89289"/>
  <p:tag name="ORIGINALWIDTH" val="6.339283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2145"/>
  <p:tag name="ORIGINALWIDTH" val="3.794656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"/>
  <p:tag name="ORIGINALWIDTH" val="2.06252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2145"/>
  <p:tag name="ORIGINALWIDTH" val="7.321426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4643"/>
  <p:tag name="ORIGINALWIDTH" val="2.053571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2145"/>
  <p:tag name="ORIGINALWIDTH" val="3.482142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66087"/>
  <p:tag name="ORIGINALWIDTH" val="2.767856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4643"/>
  <p:tag name="ORIGINALWIDTH" val="2.098228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001"/>
  <p:tag name="ORIGINALWIDTH" val="1.026799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16086"/>
  <p:tag name="ORIGINALWIDTH" val="0.9375138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16086"/>
  <p:tag name="ORIGINALWIDTH" val="0.9375138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16086"/>
  <p:tag name="ORIGINALWIDTH" val="0.9375138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001"/>
  <p:tag name="ORIGINALWIDTH" val="1.026799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4.5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89289"/>
  <p:tag name="ORIGINALWIDTH" val="6.339283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2145"/>
  <p:tag name="ORIGINALWIDTH" val="3.839284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2145"/>
  <p:tag name="ORIGINALWIDTH" val="7.321426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4643"/>
  <p:tag name="ORIGINALWIDTH" val="2.053571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32145"/>
  <p:tag name="ORIGINALWIDTH" val="3.482142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03573"/>
  <p:tag name="ORIGINALWIDTH" val="3.794656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4643"/>
  <p:tag name="ORIGINALWIDTH" val="2.098228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9.3|10|6.9|8.7|26.6|15.8|13.2|20.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18752"/>
  <p:tag name="ORIGINALWIDTH" val="139.875"/>
  <p:tag name="LATEXADDIN" val="\documentclass{article}&#10;\usepackage{amsmath}&#10;\pagestyle{empty}&#10;\begin{document}&#10;&#10;&#10;$Com(0^{|x|}),~Com(0^{|x|}),~\cdot,~Com(0^{|x|})$&#10;&#10;\end{document}"/>
  <p:tag name="IGUANATEXSIZE" val="20"/>
  <p:tag name="IGUANATEXCURSOR" val="13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6.31252"/>
  <p:tag name="LATEXADDIN" val="\documentclass{article}&#10;\usepackage{amsmath}&#10;\pagestyle{empty}&#10;\begin{document}&#10;&#10;&#10;$Com(0^{|x|}),~Com(0^{|x|}),~\cdot,~Com(0^{|x|})$&#10;&#10;\end{document}"/>
  <p:tag name="IGUANATEXSIZE" val="20"/>
  <p:tag name="IGUANATEXCURSOR" val="13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"/>
  <p:tag name="ORIGINALWIDTH" val="2.06252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81252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7.31252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5"/>
  <p:tag name="ORIGINALWIDTH" val="2.06252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3.75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0.3125197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375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0.25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5"/>
  <p:tag name="ORIGINALWIDTH" val="2.06252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752"/>
  <p:tag name="ORIGINALWIDTH" val="1.06252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6.31252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6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81252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7.31252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5"/>
  <p:tag name="ORIGINALWIDTH" val="2.06252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3.75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0.3125197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375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0.3125197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5"/>
  <p:tag name="ORIGINALWIDTH" val="2.125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752"/>
  <p:tag name="ORIGINALWIDTH" val="1.06252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0.9375197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52"/>
  <p:tag name="ORIGINALWIDTH" val="5.31252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8752"/>
  <p:tag name="ORIGINALWIDTH" val="1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81252"/>
  <p:tag name="ORIGINALWIDTH" val="6.31252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3.81252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7.31252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5"/>
  <p:tag name="ORIGINALWIDTH" val="2.06252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3.81252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0.3125197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375"/>
  <p:tag name="ORIGINALWIDTH" val="3.375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"/>
  <p:tag name="ORIGINALWIDTH" val="0.25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75"/>
  <p:tag name="ORIGINALWIDTH" val="2.06252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11.7|7.6|7.3|11.6|12.9|3.9|12.3|25|48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4.93752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17.6|6.1|2.4|5.4|4.4|24.7|5.5|9.3|1.5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7.5|3.4|16.6|0.7|6.7|1.9|13.1|4.7|18.4|0.4|10.4|1|6.6|31.5|0.6|12.1|1.5|0.4|0.3|0.4|0.4|6.9|12.8|2.2|0.4|0.4|1.1|11.5|5.7|6.4|33.5|0.8|1.6|0.4|0.3|0.5|2.2|0.5|0.4|0.4|1.6|2.3|13.3|2.4|4.3|36.3|0.8|23.4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.56248"/>
  <p:tag name="ORIGINALWIDTH" val="83.75001"/>
  <p:tag name="LATEXADDIN" val="\documentclass{article}&#10;\usepackage{amsmath}&#10;\pagestyle{empty}&#10;\begin{document}&#10;&#10;\begin{align*}&#10;&amp; T(n) \le 2 \cdot T(n-1) \\&#10; \Rightarrow &amp; T(n) = \Omega(2^n)&#10;\end{align*}&#10;&#10;&#10;\end{document}"/>
  <p:tag name="IGUANATEXSIZE" val="20"/>
  <p:tag name="IGUANATEXCURSOR" val="15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6.125001"/>
  <p:tag name="LATEXADDIN" val="\documentclass{article}&#10;\usepackage{amsmath}&#10;\pagestyle{empty}&#10;\begin{document}&#10;&#10;\begin{align*}&#10;&amp; T(n) \le 2 \cdot T(n-1) \\&#10; \Rightarrow &amp; T(n) = \Omega(2^n)&#10;\end{align*}&#10;&#10;&#10;\end{document}"/>
  <p:tag name="IGUANATEXSIZE" val="20"/>
  <p:tag name="IGUANATEXCURSOR" val="15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48"/>
  <p:tag name="ORIGINALWIDTH" val="2.06252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4.875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48"/>
  <p:tag name="ORIGINALWIDTH" val="2.06252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1248"/>
  <p:tag name="ORIGINALWIDTH" val="5.5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48"/>
  <p:tag name="ORIGINALWIDTH" val="3.625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"/>
  <p:tag name="ORIGINALWIDTH" val="1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"/>
  <p:tag name="ORIGINALWIDTH" val="2.06252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6.125001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48"/>
  <p:tag name="ORIGINALWIDTH" val="2.06252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4.875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5"/>
  <p:tag name="ORIGINALWIDTH" val="5.5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1248"/>
  <p:tag name="ORIGINALWIDTH" val="2.93752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48"/>
  <p:tag name="ORIGINALWIDTH" val="2.125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8748"/>
  <p:tag name="ORIGINALWIDTH" val="8.000001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375"/>
  <p:tag name="ORIGINALWIDTH" val="6.125001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48"/>
  <p:tag name="ORIGINALWIDTH" val="2.06252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5"/>
  <p:tag name="ORIGINALWIDTH" val="4.875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"/>
  <p:tag name="ORIGINALWIDTH" val="2.125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48"/>
  <p:tag name="ORIGINALWIDTH" val="2.06252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8748"/>
  <p:tag name="ORIGINALWIDTH" val="5.93752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625"/>
  <p:tag name="ORIGINALWIDTH" val="5.75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48"/>
  <p:tag name="ORIGINALWIDTH" val="2.06252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5"/>
  <p:tag name="ORIGINALWIDTH" val="3.56252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"/>
  <p:tag name="ORIGINALWIDTH" val="3.875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43748"/>
  <p:tag name="ORIGINALWIDTH" val="2.06252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6.8|10.2|79.7|8.7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75004"/>
  <p:tag name="ORIGINALWIDTH" val="32.12504"/>
  <p:tag name="LATEXADDIN" val="\documentclass{article}&#10;\usepackage{amsmath}&#10;\pagestyle{empty}&#10;\begin{document}&#10;&#10;$\widetilde{O}(\log n)$&#10;&#10;&#10;\end{document}"/>
  <p:tag name="IGUANATEXSIZE" val="20"/>
  <p:tag name="IGUANATEXCURSOR" val="10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8752"/>
  <p:tag name="ORIGINALWIDTH" val="5.125"/>
  <p:tag name="LATEXADDIN" val="\documentclass{article}&#10;\usepackage{amsmath}&#10;\pagestyle{empty}&#10;\begin{document}&#10;&#10;$\widetilde{O}(\log n)$&#10;&#10;&#10;\end{document}"/>
  <p:tag name="IGUANATEXSIZE" val="20"/>
  <p:tag name="IGUANATEXCURSOR" val="10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4.43752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"/>
  <p:tag name="ORIGINALWIDTH" val="6.375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2.06252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4.06252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75"/>
  <p:tag name="ORIGINALWIDTH" val="4.18752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5.06252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8752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6.3|17.2|33.3|19.1|38.2|37.2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70833"/>
  <p:tag name="ORIGINALWIDTH" val="32.1354"/>
  <p:tag name="LATEXADDIN" val="\documentclass{article}&#10;\usepackage{amsmath}&#10;\pagestyle{empty}&#10;\begin{document}&#10;&#10;$\widetilde{O}(\log n)$&#10;&#10;&#10;\end{document}"/>
  <p:tag name="IGUANATEXSIZE" val="24"/>
  <p:tag name="IGUANATEXCURSOR" val="10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70833"/>
  <p:tag name="ORIGINALWIDTH" val="31.82293"/>
  <p:tag name="LATEXADDIN" val="\documentclass{article}&#10;\usepackage{amsmath}&#10;\pagestyle{empty}&#10;\begin{document}&#10;&#10;$\widetilde{\Omega}(\log n)$&#10;&#10;&#10;\end{document}"/>
  <p:tag name="IGUANATEXSIZE" val="24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"/>
  <p:tag name="ORIGINALWIDTH" val="2.06252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.70833"/>
  <p:tag name="ORIGINALWIDTH" val="32.1354"/>
  <p:tag name="LATEXADDIN" val="\documentclass{article}&#10;\usepackage{amsmath}&#10;\pagestyle{empty}&#10;\begin{document}&#10;&#10;$\widetilde{O}(\log n)$&#10;&#10;&#10;\end{document}"/>
  <p:tag name="IGUANATEXSIZE" val="24"/>
  <p:tag name="IGUANATEXCURSOR" val="10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45833"/>
  <p:tag name="ORIGINALWIDTH" val="5.104167"/>
  <p:tag name="LATEXADDIN" val="\documentclass{article}&#10;\usepackage{amsmath}&#10;\pagestyle{empty}&#10;\begin{document}&#10;&#10;$\widetilde{O}(\log n)$&#10;&#10;&#10;\end{document}"/>
  <p:tag name="IGUANATEXSIZE" val="24"/>
  <p:tag name="IGUANATEXCURSOR" val="10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52098"/>
  <p:tag name="ORIGINALWIDTH" val="6.406233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1666"/>
  <p:tag name="ORIGINALWIDTH" val="2.1354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498"/>
  <p:tag name="ORIGINALWIDTH" val="2.083333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66"/>
  <p:tag name="ORIGINALWIDTH" val="4.0625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2932"/>
  <p:tag name="ORIGINALWIDTH" val="4.218733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499"/>
  <p:tag name="ORIGINALWIDTH" val="5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1666"/>
  <p:tag name="ORIGINALWIDTH" val="2.1875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45833"/>
  <p:tag name="ORIGINALWIDTH" val="5.208333"/>
  <p:tag name="LATEXADDIN" val="\documentclass{article}&#10;\usepackage{amsmath}&#10;\pagestyle{empty}&#10;\begin{document}&#10;&#10;$\widetilde{\Omega}(\log n)$&#10;&#10;&#10;\end{document}"/>
  <p:tag name="IGUANATEXSIZE" val="24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"/>
  <p:tag name="ORIGINALWIDTH" val="5.625"/>
  <p:tag name="LATEXADDIN" val="\documentclass{article}&#10;\usepackage{amsmath}&#10;\pagestyle{empty}&#10;\begin{document}&#10;&#10;$S_{V^*}(x)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43765"/>
  <p:tag name="ORIGINALWIDTH" val="5.9375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1666"/>
  <p:tag name="ORIGINALWIDTH" val="2.1875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498"/>
  <p:tag name="ORIGINALWIDTH" val="2.083333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66"/>
  <p:tag name="ORIGINALWIDTH" val="4.114599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2932"/>
  <p:tag name="ORIGINALWIDTH" val="4.270833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499"/>
  <p:tag name="ORIGINALWIDTH" val="5.104167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1666"/>
  <p:tag name="ORIGINALWIDTH" val="2.135433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45833"/>
  <p:tag name="ORIGINALWIDTH" val="5.104167"/>
  <p:tag name="LATEXADDIN" val="\documentclass{article}&#10;\usepackage{amsmath}&#10;\pagestyle{empty}&#10;\begin{document}&#10;&#10;$\widetilde{O}(\log n)$&#10;&#10;&#10;\end{document}"/>
  <p:tag name="IGUANATEXSIZE" val="24"/>
  <p:tag name="IGUANATEXCURSOR" val="10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552098"/>
  <p:tag name="ORIGINALWIDTH" val="6.406233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1666"/>
  <p:tag name="ORIGINALWIDTH" val="2.1354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125"/>
  <p:tag name="ORIGINALWIDTH" val="5.18752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498"/>
  <p:tag name="ORIGINALWIDTH" val="2.083333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91666"/>
  <p:tag name="ORIGINALWIDTH" val="4.0625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22932"/>
  <p:tag name="ORIGINALWIDTH" val="4.218733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499"/>
  <p:tag name="ORIGINALWIDTH" val="5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1666"/>
  <p:tag name="ORIGINALWIDTH" val="2.1875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4.8|9.8|16.5|11.1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22.4|0.7|15.8|12.1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21.8|21.9|13.4|18|7.5|9|38.2|17.2|44.7|20.9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2.3|2.8|6|5.7|12.9|28.3|5.4|2.5|0.9|2.7|4|27|5.6|99.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5.9|8.8|18.5|60.9|51.9|5.2|4.5|45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25"/>
  <p:tag name="ORIGINALWIDTH" val="2.18752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58.9|12.4|22.1|45.5|9.3|40.9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9.29606"/>
  <p:tag name="ORIGINALWIDTH" val="243.3208"/>
  <p:tag name="LATEXADDIN" val="\documentclass{article}&#10;\usepackage{amsmath}&#10;\pagestyle{empty}&#10;\begin{document}&#10;&#10;$$1 - \frac{p}{1-p} \cdot G(1) \pm O(\frac{1}{t^{1/4}}) = &#10;\begin{cases}&#10;1 - \frac{p}{1-p} \pm O(\frac{1}{t^{1/4}}) &amp; 0 &lt; p &lt; 0.5 \\~\\&#10;0 \pm O(\frac{1}{t^{1/4}}) &amp; 0.5 \le p &lt; 1&#10;\end{cases}&#10;$$&#10;&#10;&#10;\end{document}"/>
  <p:tag name="IGUANATEXSIZE" val="20"/>
  <p:tag name="IGUANATEXCURSOR" val="218"/>
  <p:tag name="TRANSPARENCY" val="True"/>
  <p:tag name="FILENAME" val=""/>
  <p:tag name="LATEXENGINEID" val="1"/>
  <p:tag name="TEMPFOLDER" val="d:\temp\"/>
  <p:tag name="LATEXFORMHEIGHT" val="312"/>
  <p:tag name="LATEXFORMWIDTH" val="384"/>
  <p:tag name="LATEXFORMWRAP" val="True"/>
  <p:tag name="BITMAPVECTOR" val="1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9.26669"/>
  <p:tag name="ORIGINALWIDTH" val="121.551"/>
  <p:tag name="LATEXADDIN" val="\documentclass{article}&#10;\usepackage{amsmath}&#10;\pagestyle{empty}&#10;\begin{document}&#10;&#10;$$1-p \pm O(\frac{1}{t^{1/4}}) \hspace{3em} p \in (0,1)$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6872"/>
  <p:tag name="ORIGINALWIDTH" val="2.926177"/>
  <p:tag name="LATEXADDIN" val="\documentclass{article}&#10;\usepackage{amsmath}&#10;\pagestyle{empty}&#10;\begin{document}&#10;&#10;$$1-p \pm O(\frac{1}{t^{1/4}}) \hspace{3em} p \in (0,1)$$&#10;&#10;&#10;\end{document}"/>
  <p:tag name="IGUANATEXSIZE" val="20"/>
  <p:tag name="IGUANATEXCURSOR" val="1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45393"/>
  <p:tag name="ORIGINALWIDTH" val="5.457793"/>
  <p:tag name="EMFCHILD" val="Tru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50978"/>
  <p:tag name="ORIGINALWIDTH" val="4.668715"/>
  <p:tag name="EMFCHILD" val="True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6872"/>
  <p:tag name="ORIGINALWIDTH" val="5.918089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05813"/>
  <p:tag name="ORIGINALWIDTH" val="6.148248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0318"/>
  <p:tag name="ORIGINALWIDTH" val="2.071342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6872"/>
  <p:tag name="ORIGINALWIDTH" val="2.926177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945393"/>
  <p:tag name="ORIGINALWIDTH" val="14.43357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50978"/>
  <p:tag name="ORIGINALWIDTH" val="2.761775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39932"/>
  <p:tag name="ORIGINALWIDTH" val="2.268611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542787"/>
  <p:tag name="ORIGINALWIDTH" val="2.663151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05689"/>
  <p:tag name="ORIGINALWIDTH" val="3.05769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0318"/>
  <p:tag name="ORIGINALWIDTH" val="2.071342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50978"/>
  <p:tag name="ORIGINALWIDTH" val="4.668715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4926"/>
  <p:tag name="ORIGINALWIDTH" val="4.471445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0318"/>
  <p:tag name="ORIGINALWIDTH" val="2.038453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8752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44142"/>
  <p:tag name="ORIGINALWIDTH" val="3.781012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794664"/>
  <p:tag name="ORIGINALWIDTH" val="1.052105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246872"/>
  <p:tag name="ORIGINALWIDTH" val="2.959045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370318"/>
  <p:tag name="ORIGINALWIDTH" val="2.071342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33242"/>
  <p:tag name="ORIGINALWIDTH" val="2.930922"/>
  <p:tag name="LATEXADDIN" val="\documentclass{article}&#10;\usepackage{amsmath}&#10;\pagestyle{empty}&#10;\begin{document}&#10;&#10;$$1 - \frac{p}{1-p} \cdot G(1) \pm O(\frac{1}{t^{1/4}}) = &#10;\begin{cases}&#10;1 - \frac{p}{1-p} \pm O(\frac{1}{t^{1/4}}) &amp; 0 &lt; p &lt; 0.5 \\~\\&#10;0 \pm O(\frac{1}{t^{1/4}}) &amp; 0.5 \le p &lt; 1&#10;\end{cases}&#10;$$&#10;&#10;&#10;\end{document}"/>
  <p:tag name="IGUANATEXSIZE" val="20"/>
  <p:tag name="IGUANATEXCURSOR" val="218"/>
  <p:tag name="TRANSPARENCY" val="True"/>
  <p:tag name="FILENAME" val=""/>
  <p:tag name="LATEXENGINEID" val="1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99514"/>
  <p:tag name="ORIGINALWIDTH" val="5.427633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16136"/>
  <p:tag name="ORIGINALWIDTH" val="4.667764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99514"/>
  <p:tag name="ORIGINALWIDTH" val="19.70232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01"/>
  <p:tag name="ORIGINALWIDTH" val="2.930922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99514"/>
  <p:tag name="ORIGINALWIDTH" val="5.373374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6.8|6.2|4.6|18.3|37.7|0.8|38.3|17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25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16136"/>
  <p:tag name="ORIGINALWIDTH" val="4.613505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69738"/>
  <p:tag name="ORIGINALWIDTH" val="0.9227147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30264"/>
  <p:tag name="ORIGINALWIDTH" val="6.296054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281268"/>
  <p:tag name="ORIGINALWIDTH" val="2.0625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33242"/>
  <p:tag name="ORIGINALWIDTH" val="2.930922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281268"/>
  <p:tag name="ORIGINALWIDTH" val="2.0625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33242"/>
  <p:tag name="ORIGINALWIDTH" val="5.861844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30264"/>
  <p:tag name="ORIGINALWIDTH" val="6.078949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281268"/>
  <p:tag name="ORIGINALWIDTH" val="2.0625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01"/>
  <p:tag name="ORIGINALWIDTH" val="2.876662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93752"/>
  <p:tag name="LATEXADDIN" val="\documentclass{article}&#10;\usepackage{amsmath}&#10;\pagestyle{empty}&#10;\begin{document}&#10;&#10;$\mathsf{view}_{V^*}^P(x)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99514"/>
  <p:tag name="ORIGINALWIDTH" val="14.32895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16136"/>
  <p:tag name="ORIGINALWIDTH" val="2.76811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87847"/>
  <p:tag name="ORIGINALWIDTH" val="2.225347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58899"/>
  <p:tag name="ORIGINALWIDTH" val="2.713816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342106"/>
  <p:tag name="ORIGINALWIDTH" val="3.039474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281268"/>
  <p:tag name="ORIGINALWIDTH" val="2.0625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71053"/>
  <p:tag name="ORIGINALWIDTH" val="5.916137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412848"/>
  <p:tag name="ORIGINALWIDTH" val="2.930922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85215"/>
  <p:tag name="ORIGINALWIDTH" val="1.085527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6.82566"/>
  <p:tag name="ORIGINALWIDTH" val="2.985215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"/>
  <p:tag name="ORIGINALWIDTH" val="0.8125197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930921"/>
  <p:tag name="ORIGINALWIDTH" val="1.085527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412848"/>
  <p:tag name="ORIGINALWIDTH" val="2.930922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01"/>
  <p:tag name="ORIGINALWIDTH" val="2.930922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99514"/>
  <p:tag name="ORIGINALWIDTH" val="5.427633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.473685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99514"/>
  <p:tag name="ORIGINALWIDTH" val="12.75495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87847"/>
  <p:tag name="ORIGINALWIDTH" val="2.279606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256579"/>
  <p:tag name="ORIGINALWIDTH" val="4.179294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3.473685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01"/>
  <p:tag name="ORIGINALWIDTH" val="5.861844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30264"/>
  <p:tag name="ORIGINALWIDTH" val="6.133242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281268"/>
  <p:tag name="ORIGINALWIDTH" val="2.0625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87847"/>
  <p:tag name="ORIGINALWIDTH" val="2.279606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799514"/>
  <p:tag name="ORIGINALWIDTH" val="12.375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2.0625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93768"/>
  <p:tag name="ORIGINALWIDTH" val="1.791136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13504"/>
  <p:tag name="ORIGINALWIDTH" val="2.116794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48027"/>
  <p:tag name="ORIGINALWIDTH" val="2.442452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281268"/>
  <p:tag name="ORIGINALWIDTH" val="2.0625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04606"/>
  <p:tag name="ORIGINALWIDTH" val="3.745084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6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73373"/>
  <p:tag name="ORIGINALWIDTH" val="5.427633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861843"/>
  <p:tag name="ORIGINALWIDTH" val="4.667764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373373"/>
  <p:tag name="ORIGINALWIDTH" val="5.427633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04606"/>
  <p:tag name="ORIGINALWIDTH" val="3.745084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69738"/>
  <p:tag name="ORIGINALWIDTH" val="0.9227147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04606"/>
  <p:tag name="ORIGINALWIDTH" val="3.527978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04606"/>
  <p:tag name="ORIGINALWIDTH" val="3.69079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01"/>
  <p:tag name="ORIGINALWIDTH" val="5.916137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84557"/>
  <p:tag name="ORIGINALWIDTH" val="6.133242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226974"/>
  <p:tag name="ORIGINALWIDTH" val="2.062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93752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287847"/>
  <p:tag name="ORIGINALWIDTH" val="2.279606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3256579"/>
  <p:tag name="ORIGINALWIDTH" val="12.4293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125"/>
  <p:tag name="ORIGINALWIDTH" val="2.116794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93768"/>
  <p:tag name="ORIGINALWIDTH" val="1.791136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13504"/>
  <p:tag name="ORIGINALWIDTH" val="2.171053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093768"/>
  <p:tag name="ORIGINALWIDTH" val="2.442452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226974"/>
  <p:tag name="ORIGINALWIDTH" val="2.0625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04606"/>
  <p:tag name="ORIGINALWIDTH" val="3.745084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0.9769738"/>
  <p:tag name="ORIGINALWIDTH" val="0.9227147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404606"/>
  <p:tag name="ORIGINALWIDTH" val="3.527978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3752"/>
  <p:tag name="ORIGINALWIDTH" val="5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64474"/>
  <p:tag name="ORIGINALWIDTH" val="5.373374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916136"/>
  <p:tag name="ORIGINALWIDTH" val="4.613505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.427632"/>
  <p:tag name="ORIGINALWIDTH" val="5.427633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187501"/>
  <p:tag name="ORIGINALWIDTH" val="2.930922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4.1|3.7|20.3|81.6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19.9|19.8|74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87.8|11.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125"/>
  <p:tag name="ORIGINALWIDTH" val="2.06252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"/>
  <p:tag name="ORIGINALWIDTH" val="2.125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4.625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7.5"/>
  <p:tag name="LATEXADDIN" val="\documentclass{article}&#10;\usepackage{amsmath}&#10;\pagestyle{empty}&#10;\begin{document}&#10;&#10;$\Pi$&#10;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"/>
  <p:tag name="ORIGINALWIDTH" val="2.06252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12.5|23.7|19|6.4|34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9109"/>
  <p:tag name="ORIGINALWIDTH" val="30.04466"/>
  <p:tag name="LATEXADDIN" val="\documentclass{article}&#10;\usepackage{amsmath}&#10;\pagestyle{empty}&#10;\begin{document}&#10;&#10;$Com(c)$&#10;&#10;&#10;\end{document}"/>
  <p:tag name="IGUANATEXSIZE" val="28"/>
  <p:tag name="IGUANATEXCURSOR" val="8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38.375"/>
  <p:tag name="LATEXADDIN" val="\documentclass{article}&#10;\usepackage{amsmath}&#10;\pagestyle{empty}&#10;\begin{document}&#10;&#10;&#10;$Decom(c)$&#10;&#10;\end{document}"/>
  <p:tag name="IGUANATEXSIZE" val="20"/>
  <p:tag name="IGUANATEXCURSOR" val="9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43.625"/>
  <p:tag name="LATEXADDIN" val="\documentclass{article}&#10;\usepackage{amsmath}&#10;\pagestyle{empty}&#10;\begin{document}&#10;&#10;&#10;$Com(\sigma(x))$&#10;&#10;\end{document}"/>
  <p:tag name="IGUANATEXSIZE" val="20"/>
  <p:tag name="IGUANATEXCURSOR" val="9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25"/>
  <p:tag name="ORIGINALWIDTH" val="6.56252"/>
  <p:tag name="LATEXADDIN" val="\documentclass{article}&#10;\usepackage{amsmath}&#10;\pagestyle{empty}&#10;\begin{document}&#10;&#10;&#10;$Com(\sigma(x))$&#10;&#10;\end{document}"/>
  <p:tag name="IGUANATEXSIZE" val="20"/>
  <p:tag name="IGUANATEXCURSOR" val="93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7.56252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8752"/>
  <p:tag name="ORIGINALWIDTH" val="4.875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8752"/>
  <p:tag name="ORIGINALWIDTH" val="38.37504"/>
  <p:tag name="LATEXADDIN" val="\documentclass{article}&#10;\usepackage{amsmath}&#10;\pagestyle{empty}&#10;\begin{document}&#10;&#10;$\mathsf{view}_{V^*}^P(x)$&#10;&#10;&#10;\end{document}"/>
  <p:tag name="IGUANATEXSIZE" val="20"/>
  <p:tag name="IGUANATEXCURSOR" val="10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4.625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8752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7"/>
  <p:tag name="LATEXADDIN" val="\documentclass{article}&#10;\usepackage{amsmath}&#10;\pagestyle{empty}&#10;\begin{document}&#10;&#10;&#10;$Decom(c)$&#10;&#10;\end{document}"/>
  <p:tag name="IGUANATEXSIZE" val="20"/>
  <p:tag name="IGUANATEXCURSOR" val="90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6252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875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7.5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7.625"/>
  <p:tag name="LATEXADDIN" val="\documentclass{article}&#10;\usepackage{amsmath}&#10;\pagestyle{empty}&#10;\begin{document}&#10;&#10;$S_{V^*}(x)$&#10;&#10;&#10;\end{document}"/>
  <p:tag name="IGUANATEXSIZE" val="20"/>
  <p:tag name="IGUANATEXCURSOR" val="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56252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125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633943"/>
  <p:tag name="ORIGINALWIDTH" val="6.6518"/>
  <p:tag name="LATEXADDIN" val="\documentclass{article}&#10;\usepackage{amsmath}&#10;\pagestyle{empty}&#10;\begin{document}&#10;&#10;$Com(c)$&#10;&#10;&#10;\end{document}"/>
  <p:tag name="IGUANATEXSIZE" val="28"/>
  <p:tag name="IGUANATEXCURSOR" val="87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68"/>
  <p:tag name="ORIGINALWIDTH" val="4.017857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68"/>
  <p:tag name="ORIGINALWIDTH" val="7.678572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9109"/>
  <p:tag name="ORIGINALWIDTH" val="2.187514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768"/>
  <p:tag name="ORIGINALWIDTH" val="3.660714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9109"/>
  <p:tag name="ORIGINALWIDTH" val="2.187514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4643"/>
  <p:tag name="ORIGINALWIDTH" val="137.2321"/>
  <p:tag name="LATEXADDIN" val="\documentclass{article}&#10;\usepackage{amsmath}&#10;\pagestyle{empty}&#10;\begin{document}&#10;&#10;$Com(c_1),~Com(c_2),~\cdots,~Com(c_n)$&#10;&#10;&#10;\end{document}"/>
  <p:tag name="IGUANATEXSIZE" val="28"/>
  <p:tag name="IGUANATEXCURSOR" val="110"/>
  <p:tag name="TRANSPARENCY" val="True"/>
  <p:tag name="FILENAME" val=""/>
  <p:tag name="LATEXENGINEID" val="1"/>
  <p:tag name="TEMPFOLDER" val="d:\temp\"/>
  <p:tag name="LATEXFORMHEIGHT" val="312"/>
  <p:tag name="LATEXFORMWIDTH" val="384"/>
  <p:tag name="LATEXFORMWRAP" val="True"/>
  <p:tag name="BITMAPVECTOR" val="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176.0001"/>
  <p:tag name="LATEXADDIN" val="\documentclass{article}&#10;\usepackage{amsmath}&#10;\pagestyle{empty}&#10;\begin{document}&#10;&#10;&#10;$Com(\sigma_1(x)),~Com(\sigma_2(x)),~\cdots,~Com(\sigma_n(x))$&#10;&#10;\end{document}"/>
  <p:tag name="IGUANATEXSIZE" val="20"/>
  <p:tag name="IGUANATEXCURSOR" val="12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1.68752"/>
  <p:tag name="ORIGINALWIDTH" val="77.06252"/>
  <p:tag name="LATEXADDIN" val="\documentclass{article}&#10;\usepackage{amsmath}&#10;\pagestyle{empty}&#10;\begin{document}&#10;&#10;&#10;$\mathsf{view}_{V^*}^P(x) \approx S_{V^*}(x)$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162.8125"/>
  <p:tag name="LATEXADDIN" val="\documentclass{article}&#10;\usepackage{amsmath}&#10;\pagestyle{empty}&#10;\begin{document}&#10;&#10;&#10;$Decom(c_1),~Decom(c_2),~\cdots,~Decom(c_n)$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81252"/>
  <p:tag name="LATEXADDIN" val="\documentclass{article}&#10;\usepackage{amsmath}&#10;\pagestyle{empty}&#10;\begin{document}&#10;&#10;&#10;$Decom(c_1),~Decom(c_2),~\cdots,~Decom(c_n)$&#10;&#10;\end{document}"/>
  <p:tag name="IGUANATEXSIZE" val="20"/>
  <p:tag name="IGUANATEXCURSOR" val="9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81252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7.25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06252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31252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06252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3752"/>
  <p:tag name="ORIGINALWIDTH" val="3.875"/>
  <p:tag name="LATEXADDIN" val="\documentclass{article}&#10;\usepackage{amsmath}&#10;\pagestyle{empty}&#10;\begin{document}&#10;&#10;&#10;$\mathsf{view}_{V^*}^P(x) \approx S_{V^*}(x)$&#10;&#10;&#10;\end{document}"/>
  <p:tag name="IGUANATEXSIZE" val="20"/>
  <p:tag name="IGUANATEXCURSOR" val="12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1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81252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81252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7.25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06252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75"/>
  <p:tag name="ORIGINALWIDTH" val="2.75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5"/>
  <p:tag name="ORIGINALWIDTH" val="2.06252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5"/>
  <p:tag name="ORIGINALWIDTH" val="0.8125197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0.9375197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0.9375197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.125"/>
  <p:tag name="ORIGINALWIDTH" val="0.9375197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125"/>
  <p:tag name="ORIGINALWIDTH" val="1.06252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8752"/>
  <p:tag name="ORIGINALWIDTH" val="6.81252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43752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3.81252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75"/>
  <p:tag name="ORIGINALWIDTH" val="7.31252"/>
  <p:tag name="EMFCHIL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4685</TotalTime>
  <Words>1275</Words>
  <Application>Microsoft Office PowerPoint</Application>
  <PresentationFormat>Widescreen</PresentationFormat>
  <Paragraphs>263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Times New Roman</vt:lpstr>
      <vt:lpstr>Office Theme</vt:lpstr>
      <vt:lpstr>Random Walks and Concurrent Zero Knowledge</vt:lpstr>
      <vt:lpstr>Motivation</vt:lpstr>
      <vt:lpstr>Definition of ZK (1/2)</vt:lpstr>
      <vt:lpstr>Definition of ZK (2/2)</vt:lpstr>
      <vt:lpstr>Blum’s Hamiltonicity Protocol [B86, GK96] (1/3)</vt:lpstr>
      <vt:lpstr>Blum’s Hamiltonicity Protocol [B86, GK96] (2/3)</vt:lpstr>
      <vt:lpstr>Blum’s Hamiltonicity Protocol [B86, GK96] (3/3)</vt:lpstr>
      <vt:lpstr>Concurrent Composition (1/2)</vt:lpstr>
      <vt:lpstr>Concurrent Composition (2/2)</vt:lpstr>
      <vt:lpstr>Concurrent Zero-Knowledge (1/2)</vt:lpstr>
      <vt:lpstr>Concurrent Zero-Knowledge (2/2)</vt:lpstr>
      <vt:lpstr>Optimistic cZK</vt:lpstr>
      <vt:lpstr>Rosen-Shelat Protocol</vt:lpstr>
      <vt:lpstr>Our Work</vt:lpstr>
      <vt:lpstr>Bounds for RS</vt:lpstr>
      <vt:lpstr>On 1-Slot FIFO (1/5) </vt:lpstr>
      <vt:lpstr>On 1-Slot FIFO (2/5) </vt:lpstr>
      <vt:lpstr>On 1-Slot FIFO (3/5) </vt:lpstr>
      <vt:lpstr>On 1-Slot FIFO (4/5) </vt:lpstr>
      <vt:lpstr>On 1-Slot FIFO (5/5) </vt:lpstr>
      <vt:lpstr>A Generalized Protocol of RS</vt:lpstr>
      <vt:lpstr>Our Protocol</vt:lpstr>
      <vt:lpstr>Simulation Results (1/2)</vt:lpstr>
      <vt:lpstr>Simulation Results (1/2)</vt:lpstr>
      <vt:lpstr>Future Research Directions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</dc:creator>
  <cp:lastModifiedBy>xiao liang</cp:lastModifiedBy>
  <cp:revision>332</cp:revision>
  <dcterms:created xsi:type="dcterms:W3CDTF">2018-10-24T14:43:52Z</dcterms:created>
  <dcterms:modified xsi:type="dcterms:W3CDTF">2020-09-30T23:29:32Z</dcterms:modified>
</cp:coreProperties>
</file>