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notesSlides/notesSlide1.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ags/tag72.xml" ContentType="application/vnd.openxmlformats-officedocument.presentationml.tags+xml"/>
  <Override PartName="/ppt/notesSlides/notesSlide2.xml" ContentType="application/vnd.openxmlformats-officedocument.presentationml.notesSlide+xml"/>
  <Override PartName="/ppt/tags/tag73.xml" ContentType="application/vnd.openxmlformats-officedocument.presentationml.tags+xml"/>
  <Override PartName="/ppt/tags/tag74.xml" ContentType="application/vnd.openxmlformats-officedocument.presentationml.tags+xml"/>
  <Override PartName="/ppt/tags/tag75.xml" ContentType="application/vnd.openxmlformats-officedocument.presentationml.tags+xml"/>
  <Override PartName="/ppt/tags/tag76.xml" ContentType="application/vnd.openxmlformats-officedocument.presentationml.tags+xml"/>
  <Override PartName="/ppt/tags/tag77.xml" ContentType="application/vnd.openxmlformats-officedocument.presentationml.tags+xml"/>
  <Override PartName="/ppt/tags/tag78.xml" ContentType="application/vnd.openxmlformats-officedocument.presentationml.tags+xml"/>
  <Override PartName="/ppt/tags/tag79.xml" ContentType="application/vnd.openxmlformats-officedocument.presentationml.tags+xml"/>
  <Override PartName="/ppt/tags/tag80.xml" ContentType="application/vnd.openxmlformats-officedocument.presentationml.tags+xml"/>
  <Override PartName="/ppt/tags/tag81.xml" ContentType="application/vnd.openxmlformats-officedocument.presentationml.tags+xml"/>
  <Override PartName="/ppt/tags/tag82.xml" ContentType="application/vnd.openxmlformats-officedocument.presentationml.tags+xml"/>
  <Override PartName="/ppt/tags/tag83.xml" ContentType="application/vnd.openxmlformats-officedocument.presentationml.tags+xml"/>
  <Override PartName="/ppt/tags/tag84.xml" ContentType="application/vnd.openxmlformats-officedocument.presentationml.tags+xml"/>
  <Override PartName="/ppt/tags/tag85.xml" ContentType="application/vnd.openxmlformats-officedocument.presentationml.tags+xml"/>
  <Override PartName="/ppt/tags/tag86.xml" ContentType="application/vnd.openxmlformats-officedocument.presentationml.tags+xml"/>
  <Override PartName="/ppt/tags/tag87.xml" ContentType="application/vnd.openxmlformats-officedocument.presentationml.tags+xml"/>
  <Override PartName="/ppt/tags/tag88.xml" ContentType="application/vnd.openxmlformats-officedocument.presentationml.tags+xml"/>
  <Override PartName="/ppt/tags/tag89.xml" ContentType="application/vnd.openxmlformats-officedocument.presentationml.tags+xml"/>
  <Override PartName="/ppt/tags/tag90.xml" ContentType="application/vnd.openxmlformats-officedocument.presentationml.tags+xml"/>
  <Override PartName="/ppt/tags/tag91.xml" ContentType="application/vnd.openxmlformats-officedocument.presentationml.tags+xml"/>
  <Override PartName="/ppt/tags/tag92.xml" ContentType="application/vnd.openxmlformats-officedocument.presentationml.tags+xml"/>
  <Override PartName="/ppt/tags/tag93.xml" ContentType="application/vnd.openxmlformats-officedocument.presentationml.tags+xml"/>
  <Override PartName="/ppt/tags/tag94.xml" ContentType="application/vnd.openxmlformats-officedocument.presentationml.tags+xml"/>
  <Override PartName="/ppt/tags/tag95.xml" ContentType="application/vnd.openxmlformats-officedocument.presentationml.tags+xml"/>
  <Override PartName="/ppt/tags/tag96.xml" ContentType="application/vnd.openxmlformats-officedocument.presentationml.tags+xml"/>
  <Override PartName="/ppt/tags/tag97.xml" ContentType="application/vnd.openxmlformats-officedocument.presentationml.tags+xml"/>
  <Override PartName="/ppt/tags/tag98.xml" ContentType="application/vnd.openxmlformats-officedocument.presentationml.tags+xml"/>
  <Override PartName="/ppt/tags/tag99.xml" ContentType="application/vnd.openxmlformats-officedocument.presentationml.tags+xml"/>
  <Override PartName="/ppt/tags/tag100.xml" ContentType="application/vnd.openxmlformats-officedocument.presentationml.tags+xml"/>
  <Override PartName="/ppt/tags/tag101.xml" ContentType="application/vnd.openxmlformats-officedocument.presentationml.tags+xml"/>
  <Override PartName="/ppt/tags/tag102.xml" ContentType="application/vnd.openxmlformats-officedocument.presentationml.tags+xml"/>
  <Override PartName="/ppt/tags/tag103.xml" ContentType="application/vnd.openxmlformats-officedocument.presentationml.tags+xml"/>
  <Override PartName="/ppt/tags/tag104.xml" ContentType="application/vnd.openxmlformats-officedocument.presentationml.tags+xml"/>
  <Override PartName="/ppt/tags/tag105.xml" ContentType="application/vnd.openxmlformats-officedocument.presentationml.tags+xml"/>
  <Override PartName="/ppt/tags/tag106.xml" ContentType="application/vnd.openxmlformats-officedocument.presentationml.tags+xml"/>
  <Override PartName="/ppt/tags/tag107.xml" ContentType="application/vnd.openxmlformats-officedocument.presentationml.tags+xml"/>
  <Override PartName="/ppt/tags/tag108.xml" ContentType="application/vnd.openxmlformats-officedocument.presentationml.tags+xml"/>
  <Override PartName="/ppt/tags/tag109.xml" ContentType="application/vnd.openxmlformats-officedocument.presentationml.tags+xml"/>
  <Override PartName="/ppt/tags/tag110.xml" ContentType="application/vnd.openxmlformats-officedocument.presentationml.tags+xml"/>
  <Override PartName="/ppt/tags/tag111.xml" ContentType="application/vnd.openxmlformats-officedocument.presentationml.tags+xml"/>
  <Override PartName="/ppt/tags/tag112.xml" ContentType="application/vnd.openxmlformats-officedocument.presentationml.tags+xml"/>
  <Override PartName="/ppt/tags/tag113.xml" ContentType="application/vnd.openxmlformats-officedocument.presentationml.tags+xml"/>
  <Override PartName="/ppt/tags/tag114.xml" ContentType="application/vnd.openxmlformats-officedocument.presentationml.tags+xml"/>
  <Override PartName="/ppt/tags/tag115.xml" ContentType="application/vnd.openxmlformats-officedocument.presentationml.tags+xml"/>
  <Override PartName="/ppt/tags/tag116.xml" ContentType="application/vnd.openxmlformats-officedocument.presentationml.tags+xml"/>
  <Override PartName="/ppt/tags/tag117.xml" ContentType="application/vnd.openxmlformats-officedocument.presentationml.tags+xml"/>
  <Override PartName="/ppt/tags/tag118.xml" ContentType="application/vnd.openxmlformats-officedocument.presentationml.tags+xml"/>
  <Override PartName="/ppt/tags/tag119.xml" ContentType="application/vnd.openxmlformats-officedocument.presentationml.tags+xml"/>
  <Override PartName="/ppt/tags/tag120.xml" ContentType="application/vnd.openxmlformats-officedocument.presentationml.tags+xml"/>
  <Override PartName="/ppt/tags/tag121.xml" ContentType="application/vnd.openxmlformats-officedocument.presentationml.tags+xml"/>
  <Override PartName="/ppt/tags/tag122.xml" ContentType="application/vnd.openxmlformats-officedocument.presentationml.tags+xml"/>
  <Override PartName="/ppt/tags/tag123.xml" ContentType="application/vnd.openxmlformats-officedocument.presentationml.tags+xml"/>
  <Override PartName="/ppt/tags/tag124.xml" ContentType="application/vnd.openxmlformats-officedocument.presentationml.tags+xml"/>
  <Override PartName="/ppt/tags/tag125.xml" ContentType="application/vnd.openxmlformats-officedocument.presentationml.tags+xml"/>
  <Override PartName="/ppt/tags/tag126.xml" ContentType="application/vnd.openxmlformats-officedocument.presentationml.tags+xml"/>
  <Override PartName="/ppt/tags/tag127.xml" ContentType="application/vnd.openxmlformats-officedocument.presentationml.tags+xml"/>
  <Override PartName="/ppt/tags/tag128.xml" ContentType="application/vnd.openxmlformats-officedocument.presentationml.tags+xml"/>
  <Override PartName="/ppt/notesSlides/notesSlide3.xml" ContentType="application/vnd.openxmlformats-officedocument.presentationml.notesSlide+xml"/>
  <Override PartName="/ppt/tags/tag129.xml" ContentType="application/vnd.openxmlformats-officedocument.presentationml.tags+xml"/>
  <Override PartName="/ppt/tags/tag130.xml" ContentType="application/vnd.openxmlformats-officedocument.presentationml.tags+xml"/>
  <Override PartName="/ppt/tags/tag131.xml" ContentType="application/vnd.openxmlformats-officedocument.presentationml.tags+xml"/>
  <Override PartName="/ppt/tags/tag132.xml" ContentType="application/vnd.openxmlformats-officedocument.presentationml.tags+xml"/>
  <Override PartName="/ppt/tags/tag133.xml" ContentType="application/vnd.openxmlformats-officedocument.presentationml.tags+xml"/>
  <Override PartName="/ppt/tags/tag134.xml" ContentType="application/vnd.openxmlformats-officedocument.presentationml.tags+xml"/>
  <Override PartName="/ppt/tags/tag135.xml" ContentType="application/vnd.openxmlformats-officedocument.presentationml.tags+xml"/>
  <Override PartName="/ppt/tags/tag136.xml" ContentType="application/vnd.openxmlformats-officedocument.presentationml.tags+xml"/>
  <Override PartName="/ppt/tags/tag137.xml" ContentType="application/vnd.openxmlformats-officedocument.presentationml.tags+xml"/>
  <Override PartName="/ppt/tags/tag138.xml" ContentType="application/vnd.openxmlformats-officedocument.presentationml.tags+xml"/>
  <Override PartName="/ppt/tags/tag139.xml" ContentType="application/vnd.openxmlformats-officedocument.presentationml.tags+xml"/>
  <Override PartName="/ppt/tags/tag140.xml" ContentType="application/vnd.openxmlformats-officedocument.presentationml.tags+xml"/>
  <Override PartName="/ppt/tags/tag141.xml" ContentType="application/vnd.openxmlformats-officedocument.presentationml.tags+xml"/>
  <Override PartName="/ppt/tags/tag142.xml" ContentType="application/vnd.openxmlformats-officedocument.presentationml.tags+xml"/>
  <Override PartName="/ppt/tags/tag143.xml" ContentType="application/vnd.openxmlformats-officedocument.presentationml.tags+xml"/>
  <Override PartName="/ppt/tags/tag144.xml" ContentType="application/vnd.openxmlformats-officedocument.presentationml.tags+xml"/>
  <Override PartName="/ppt/tags/tag145.xml" ContentType="application/vnd.openxmlformats-officedocument.presentationml.tags+xml"/>
  <Override PartName="/ppt/tags/tag146.xml" ContentType="application/vnd.openxmlformats-officedocument.presentationml.tags+xml"/>
  <Override PartName="/ppt/tags/tag147.xml" ContentType="application/vnd.openxmlformats-officedocument.presentationml.tags+xml"/>
  <Override PartName="/ppt/tags/tag148.xml" ContentType="application/vnd.openxmlformats-officedocument.presentationml.tags+xml"/>
  <Override PartName="/ppt/tags/tag149.xml" ContentType="application/vnd.openxmlformats-officedocument.presentationml.tags+xml"/>
  <Override PartName="/ppt/tags/tag150.xml" ContentType="application/vnd.openxmlformats-officedocument.presentationml.tags+xml"/>
  <Override PartName="/ppt/tags/tag151.xml" ContentType="application/vnd.openxmlformats-officedocument.presentationml.tags+xml"/>
  <Override PartName="/ppt/tags/tag152.xml" ContentType="application/vnd.openxmlformats-officedocument.presentationml.tags+xml"/>
  <Override PartName="/ppt/tags/tag153.xml" ContentType="application/vnd.openxmlformats-officedocument.presentationml.tags+xml"/>
  <Override PartName="/ppt/tags/tag154.xml" ContentType="application/vnd.openxmlformats-officedocument.presentationml.tags+xml"/>
  <Override PartName="/ppt/tags/tag155.xml" ContentType="application/vnd.openxmlformats-officedocument.presentationml.tags+xml"/>
  <Override PartName="/ppt/tags/tag156.xml" ContentType="application/vnd.openxmlformats-officedocument.presentationml.tags+xml"/>
  <Override PartName="/ppt/tags/tag157.xml" ContentType="application/vnd.openxmlformats-officedocument.presentationml.tags+xml"/>
  <Override PartName="/ppt/tags/tag158.xml" ContentType="application/vnd.openxmlformats-officedocument.presentationml.tags+xml"/>
  <Override PartName="/ppt/tags/tag159.xml" ContentType="application/vnd.openxmlformats-officedocument.presentationml.tags+xml"/>
  <Override PartName="/ppt/tags/tag160.xml" ContentType="application/vnd.openxmlformats-officedocument.presentationml.tags+xml"/>
  <Override PartName="/ppt/tags/tag161.xml" ContentType="application/vnd.openxmlformats-officedocument.presentationml.tags+xml"/>
  <Override PartName="/ppt/tags/tag162.xml" ContentType="application/vnd.openxmlformats-officedocument.presentationml.tags+xml"/>
  <Override PartName="/ppt/tags/tag163.xml" ContentType="application/vnd.openxmlformats-officedocument.presentationml.tags+xml"/>
  <Override PartName="/ppt/tags/tag164.xml" ContentType="application/vnd.openxmlformats-officedocument.presentationml.tags+xml"/>
  <Override PartName="/ppt/tags/tag165.xml" ContentType="application/vnd.openxmlformats-officedocument.presentationml.tags+xml"/>
  <Override PartName="/ppt/tags/tag166.xml" ContentType="application/vnd.openxmlformats-officedocument.presentationml.tags+xml"/>
  <Override PartName="/ppt/tags/tag167.xml" ContentType="application/vnd.openxmlformats-officedocument.presentationml.tags+xml"/>
  <Override PartName="/ppt/tags/tag168.xml" ContentType="application/vnd.openxmlformats-officedocument.presentationml.tags+xml"/>
  <Override PartName="/ppt/tags/tag169.xml" ContentType="application/vnd.openxmlformats-officedocument.presentationml.tags+xml"/>
  <Override PartName="/ppt/tags/tag170.xml" ContentType="application/vnd.openxmlformats-officedocument.presentationml.tags+xml"/>
  <Override PartName="/ppt/tags/tag171.xml" ContentType="application/vnd.openxmlformats-officedocument.presentationml.tags+xml"/>
  <Override PartName="/ppt/tags/tag172.xml" ContentType="application/vnd.openxmlformats-officedocument.presentationml.tags+xml"/>
  <Override PartName="/ppt/tags/tag173.xml" ContentType="application/vnd.openxmlformats-officedocument.presentationml.tags+xml"/>
  <Override PartName="/ppt/tags/tag174.xml" ContentType="application/vnd.openxmlformats-officedocument.presentationml.tags+xml"/>
  <Override PartName="/ppt/tags/tag175.xml" ContentType="application/vnd.openxmlformats-officedocument.presentationml.tags+xml"/>
  <Override PartName="/ppt/tags/tag176.xml" ContentType="application/vnd.openxmlformats-officedocument.presentationml.tags+xml"/>
  <Override PartName="/ppt/tags/tag177.xml" ContentType="application/vnd.openxmlformats-officedocument.presentationml.tags+xml"/>
  <Override PartName="/ppt/tags/tag178.xml" ContentType="application/vnd.openxmlformats-officedocument.presentationml.tags+xml"/>
  <Override PartName="/ppt/tags/tag179.xml" ContentType="application/vnd.openxmlformats-officedocument.presentationml.tags+xml"/>
  <Override PartName="/ppt/tags/tag180.xml" ContentType="application/vnd.openxmlformats-officedocument.presentationml.tags+xml"/>
  <Override PartName="/ppt/tags/tag181.xml" ContentType="application/vnd.openxmlformats-officedocument.presentationml.tags+xml"/>
  <Override PartName="/ppt/tags/tag182.xml" ContentType="application/vnd.openxmlformats-officedocument.presentationml.tags+xml"/>
  <Override PartName="/ppt/tags/tag183.xml" ContentType="application/vnd.openxmlformats-officedocument.presentationml.tags+xml"/>
  <Override PartName="/ppt/tags/tag184.xml" ContentType="application/vnd.openxmlformats-officedocument.presentationml.tags+xml"/>
  <Override PartName="/ppt/tags/tag185.xml" ContentType="application/vnd.openxmlformats-officedocument.presentationml.tags+xml"/>
  <Override PartName="/ppt/tags/tag186.xml" ContentType="application/vnd.openxmlformats-officedocument.presentationml.tags+xml"/>
  <Override PartName="/ppt/tags/tag187.xml" ContentType="application/vnd.openxmlformats-officedocument.presentationml.tags+xml"/>
  <Override PartName="/ppt/tags/tag188.xml" ContentType="application/vnd.openxmlformats-officedocument.presentationml.tags+xml"/>
  <Override PartName="/ppt/tags/tag189.xml" ContentType="application/vnd.openxmlformats-officedocument.presentationml.tags+xml"/>
  <Override PartName="/ppt/tags/tag190.xml" ContentType="application/vnd.openxmlformats-officedocument.presentationml.tags+xml"/>
  <Override PartName="/ppt/tags/tag191.xml" ContentType="application/vnd.openxmlformats-officedocument.presentationml.tags+xml"/>
  <Override PartName="/ppt/tags/tag192.xml" ContentType="application/vnd.openxmlformats-officedocument.presentationml.tags+xml"/>
  <Override PartName="/ppt/tags/tag193.xml" ContentType="application/vnd.openxmlformats-officedocument.presentationml.tags+xml"/>
  <Override PartName="/ppt/tags/tag194.xml" ContentType="application/vnd.openxmlformats-officedocument.presentationml.tags+xml"/>
  <Override PartName="/ppt/tags/tag195.xml" ContentType="application/vnd.openxmlformats-officedocument.presentationml.tags+xml"/>
  <Override PartName="/ppt/tags/tag196.xml" ContentType="application/vnd.openxmlformats-officedocument.presentationml.tags+xml"/>
  <Override PartName="/ppt/notesSlides/notesSlide4.xml" ContentType="application/vnd.openxmlformats-officedocument.presentationml.notesSlide+xml"/>
  <Override PartName="/ppt/tags/tag197.xml" ContentType="application/vnd.openxmlformats-officedocument.presentationml.tags+xml"/>
  <Override PartName="/ppt/tags/tag198.xml" ContentType="application/vnd.openxmlformats-officedocument.presentationml.tags+xml"/>
  <Override PartName="/ppt/tags/tag199.xml" ContentType="application/vnd.openxmlformats-officedocument.presentationml.tags+xml"/>
  <Override PartName="/ppt/tags/tag200.xml" ContentType="application/vnd.openxmlformats-officedocument.presentationml.tags+xml"/>
  <Override PartName="/ppt/tags/tag201.xml" ContentType="application/vnd.openxmlformats-officedocument.presentationml.tags+xml"/>
  <Override PartName="/ppt/tags/tag202.xml" ContentType="application/vnd.openxmlformats-officedocument.presentationml.tags+xml"/>
  <Override PartName="/ppt/tags/tag203.xml" ContentType="application/vnd.openxmlformats-officedocument.presentationml.tags+xml"/>
  <Override PartName="/ppt/tags/tag204.xml" ContentType="application/vnd.openxmlformats-officedocument.presentationml.tags+xml"/>
  <Override PartName="/ppt/tags/tag205.xml" ContentType="application/vnd.openxmlformats-officedocument.presentationml.tags+xml"/>
  <Override PartName="/ppt/tags/tag206.xml" ContentType="application/vnd.openxmlformats-officedocument.presentationml.tags+xml"/>
  <Override PartName="/ppt/tags/tag207.xml" ContentType="application/vnd.openxmlformats-officedocument.presentationml.tags+xml"/>
  <Override PartName="/ppt/tags/tag208.xml" ContentType="application/vnd.openxmlformats-officedocument.presentationml.tags+xml"/>
  <Override PartName="/ppt/tags/tag209.xml" ContentType="application/vnd.openxmlformats-officedocument.presentationml.tags+xml"/>
  <Override PartName="/ppt/tags/tag210.xml" ContentType="application/vnd.openxmlformats-officedocument.presentationml.tags+xml"/>
  <Override PartName="/ppt/tags/tag211.xml" ContentType="application/vnd.openxmlformats-officedocument.presentationml.tags+xml"/>
  <Override PartName="/ppt/tags/tag212.xml" ContentType="application/vnd.openxmlformats-officedocument.presentationml.tags+xml"/>
  <Override PartName="/ppt/tags/tag213.xml" ContentType="application/vnd.openxmlformats-officedocument.presentationml.tags+xml"/>
  <Override PartName="/ppt/tags/tag214.xml" ContentType="application/vnd.openxmlformats-officedocument.presentationml.tags+xml"/>
  <Override PartName="/ppt/tags/tag215.xml" ContentType="application/vnd.openxmlformats-officedocument.presentationml.tags+xml"/>
  <Override PartName="/ppt/tags/tag216.xml" ContentType="application/vnd.openxmlformats-officedocument.presentationml.tags+xml"/>
  <Override PartName="/ppt/tags/tag217.xml" ContentType="application/vnd.openxmlformats-officedocument.presentationml.tags+xml"/>
  <Override PartName="/ppt/tags/tag218.xml" ContentType="application/vnd.openxmlformats-officedocument.presentationml.tags+xml"/>
  <Override PartName="/ppt/tags/tag219.xml" ContentType="application/vnd.openxmlformats-officedocument.presentationml.tags+xml"/>
  <Override PartName="/ppt/tags/tag220.xml" ContentType="application/vnd.openxmlformats-officedocument.presentationml.tags+xml"/>
  <Override PartName="/ppt/tags/tag221.xml" ContentType="application/vnd.openxmlformats-officedocument.presentationml.tags+xml"/>
  <Override PartName="/ppt/tags/tag222.xml" ContentType="application/vnd.openxmlformats-officedocument.presentationml.tags+xml"/>
  <Override PartName="/ppt/tags/tag223.xml" ContentType="application/vnd.openxmlformats-officedocument.presentationml.tags+xml"/>
  <Override PartName="/ppt/tags/tag224.xml" ContentType="application/vnd.openxmlformats-officedocument.presentationml.tags+xml"/>
  <Override PartName="/ppt/tags/tag225.xml" ContentType="application/vnd.openxmlformats-officedocument.presentationml.tags+xml"/>
  <Override PartName="/ppt/tags/tag226.xml" ContentType="application/vnd.openxmlformats-officedocument.presentationml.tags+xml"/>
  <Override PartName="/ppt/tags/tag227.xml" ContentType="application/vnd.openxmlformats-officedocument.presentationml.tags+xml"/>
  <Override PartName="/ppt/tags/tag228.xml" ContentType="application/vnd.openxmlformats-officedocument.presentationml.tags+xml"/>
  <Override PartName="/ppt/tags/tag229.xml" ContentType="application/vnd.openxmlformats-officedocument.presentationml.tags+xml"/>
  <Override PartName="/ppt/tags/tag230.xml" ContentType="application/vnd.openxmlformats-officedocument.presentationml.tags+xml"/>
  <Override PartName="/ppt/tags/tag231.xml" ContentType="application/vnd.openxmlformats-officedocument.presentationml.tags+xml"/>
  <Override PartName="/ppt/tags/tag232.xml" ContentType="application/vnd.openxmlformats-officedocument.presentationml.tags+xml"/>
  <Override PartName="/ppt/tags/tag233.xml" ContentType="application/vnd.openxmlformats-officedocument.presentationml.tags+xml"/>
  <Override PartName="/ppt/tags/tag234.xml" ContentType="application/vnd.openxmlformats-officedocument.presentationml.tags+xml"/>
  <Override PartName="/ppt/tags/tag235.xml" ContentType="application/vnd.openxmlformats-officedocument.presentationml.tags+xml"/>
  <Override PartName="/ppt/tags/tag236.xml" ContentType="application/vnd.openxmlformats-officedocument.presentationml.tags+xml"/>
  <Override PartName="/ppt/tags/tag237.xml" ContentType="application/vnd.openxmlformats-officedocument.presentationml.tags+xml"/>
  <Override PartName="/ppt/tags/tag238.xml" ContentType="application/vnd.openxmlformats-officedocument.presentationml.tags+xml"/>
  <Override PartName="/ppt/tags/tag239.xml" ContentType="application/vnd.openxmlformats-officedocument.presentationml.tags+xml"/>
  <Override PartName="/ppt/tags/tag240.xml" ContentType="application/vnd.openxmlformats-officedocument.presentationml.tags+xml"/>
  <Override PartName="/ppt/tags/tag241.xml" ContentType="application/vnd.openxmlformats-officedocument.presentationml.tags+xml"/>
  <Override PartName="/ppt/tags/tag242.xml" ContentType="application/vnd.openxmlformats-officedocument.presentationml.tags+xml"/>
  <Override PartName="/ppt/tags/tag243.xml" ContentType="application/vnd.openxmlformats-officedocument.presentationml.tags+xml"/>
  <Override PartName="/ppt/tags/tag244.xml" ContentType="application/vnd.openxmlformats-officedocument.presentationml.tags+xml"/>
  <Override PartName="/ppt/tags/tag245.xml" ContentType="application/vnd.openxmlformats-officedocument.presentationml.tags+xml"/>
  <Override PartName="/ppt/tags/tag246.xml" ContentType="application/vnd.openxmlformats-officedocument.presentationml.tags+xml"/>
  <Override PartName="/ppt/tags/tag247.xml" ContentType="application/vnd.openxmlformats-officedocument.presentationml.tags+xml"/>
  <Override PartName="/ppt/tags/tag248.xml" ContentType="application/vnd.openxmlformats-officedocument.presentationml.tags+xml"/>
  <Override PartName="/ppt/tags/tag249.xml" ContentType="application/vnd.openxmlformats-officedocument.presentationml.tags+xml"/>
  <Override PartName="/ppt/tags/tag250.xml" ContentType="application/vnd.openxmlformats-officedocument.presentationml.tags+xml"/>
  <Override PartName="/ppt/tags/tag251.xml" ContentType="application/vnd.openxmlformats-officedocument.presentationml.tags+xml"/>
  <Override PartName="/ppt/tags/tag252.xml" ContentType="application/vnd.openxmlformats-officedocument.presentationml.tags+xml"/>
  <Override PartName="/ppt/tags/tag253.xml" ContentType="application/vnd.openxmlformats-officedocument.presentationml.tags+xml"/>
  <Override PartName="/ppt/tags/tag254.xml" ContentType="application/vnd.openxmlformats-officedocument.presentationml.tags+xml"/>
  <Override PartName="/ppt/tags/tag255.xml" ContentType="application/vnd.openxmlformats-officedocument.presentationml.tags+xml"/>
  <Override PartName="/ppt/tags/tag256.xml" ContentType="application/vnd.openxmlformats-officedocument.presentationml.tags+xml"/>
  <Override PartName="/ppt/tags/tag257.xml" ContentType="application/vnd.openxmlformats-officedocument.presentationml.tags+xml"/>
  <Override PartName="/ppt/tags/tag258.xml" ContentType="application/vnd.openxmlformats-officedocument.presentationml.tags+xml"/>
  <Override PartName="/ppt/tags/tag259.xml" ContentType="application/vnd.openxmlformats-officedocument.presentationml.tags+xml"/>
  <Override PartName="/ppt/tags/tag260.xml" ContentType="application/vnd.openxmlformats-officedocument.presentationml.tags+xml"/>
  <Override PartName="/ppt/tags/tag261.xml" ContentType="application/vnd.openxmlformats-officedocument.presentationml.tags+xml"/>
  <Override PartName="/ppt/tags/tag262.xml" ContentType="application/vnd.openxmlformats-officedocument.presentationml.tags+xml"/>
  <Override PartName="/ppt/tags/tag263.xml" ContentType="application/vnd.openxmlformats-officedocument.presentationml.tags+xml"/>
  <Override PartName="/ppt/tags/tag264.xml" ContentType="application/vnd.openxmlformats-officedocument.presentationml.tags+xml"/>
  <Override PartName="/ppt/tags/tag265.xml" ContentType="application/vnd.openxmlformats-officedocument.presentationml.tags+xml"/>
  <Override PartName="/ppt/tags/tag266.xml" ContentType="application/vnd.openxmlformats-officedocument.presentationml.tags+xml"/>
  <Override PartName="/ppt/tags/tag267.xml" ContentType="application/vnd.openxmlformats-officedocument.presentationml.tags+xml"/>
  <Override PartName="/ppt/tags/tag268.xml" ContentType="application/vnd.openxmlformats-officedocument.presentationml.tags+xml"/>
  <Override PartName="/ppt/tags/tag269.xml" ContentType="application/vnd.openxmlformats-officedocument.presentationml.tags+xml"/>
  <Override PartName="/ppt/tags/tag270.xml" ContentType="application/vnd.openxmlformats-officedocument.presentationml.tags+xml"/>
  <Override PartName="/ppt/tags/tag271.xml" ContentType="application/vnd.openxmlformats-officedocument.presentationml.tags+xml"/>
  <Override PartName="/ppt/tags/tag272.xml" ContentType="application/vnd.openxmlformats-officedocument.presentationml.tags+xml"/>
  <Override PartName="/ppt/tags/tag273.xml" ContentType="application/vnd.openxmlformats-officedocument.presentationml.tags+xml"/>
  <Override PartName="/ppt/tags/tag274.xml" ContentType="application/vnd.openxmlformats-officedocument.presentationml.tags+xml"/>
  <Override PartName="/ppt/tags/tag275.xml" ContentType="application/vnd.openxmlformats-officedocument.presentationml.tags+xml"/>
  <Override PartName="/ppt/notesSlides/notesSlide5.xml" ContentType="application/vnd.openxmlformats-officedocument.presentationml.notesSlide+xml"/>
  <Override PartName="/ppt/tags/tag276.xml" ContentType="application/vnd.openxmlformats-officedocument.presentationml.tags+xml"/>
  <Override PartName="/ppt/tags/tag277.xml" ContentType="application/vnd.openxmlformats-officedocument.presentationml.tags+xml"/>
  <Override PartName="/ppt/tags/tag278.xml" ContentType="application/vnd.openxmlformats-officedocument.presentationml.tags+xml"/>
  <Override PartName="/ppt/tags/tag279.xml" ContentType="application/vnd.openxmlformats-officedocument.presentationml.tags+xml"/>
  <Override PartName="/ppt/tags/tag280.xml" ContentType="application/vnd.openxmlformats-officedocument.presentationml.tags+xml"/>
  <Override PartName="/ppt/tags/tag281.xml" ContentType="application/vnd.openxmlformats-officedocument.presentationml.tags+xml"/>
  <Override PartName="/ppt/tags/tag282.xml" ContentType="application/vnd.openxmlformats-officedocument.presentationml.tags+xml"/>
  <Override PartName="/ppt/tags/tag283.xml" ContentType="application/vnd.openxmlformats-officedocument.presentationml.tags+xml"/>
  <Override PartName="/ppt/tags/tag284.xml" ContentType="application/vnd.openxmlformats-officedocument.presentationml.tags+xml"/>
  <Override PartName="/ppt/tags/tag285.xml" ContentType="application/vnd.openxmlformats-officedocument.presentationml.tags+xml"/>
  <Override PartName="/ppt/tags/tag286.xml" ContentType="application/vnd.openxmlformats-officedocument.presentationml.tags+xml"/>
  <Override PartName="/ppt/tags/tag287.xml" ContentType="application/vnd.openxmlformats-officedocument.presentationml.tags+xml"/>
  <Override PartName="/ppt/tags/tag288.xml" ContentType="application/vnd.openxmlformats-officedocument.presentationml.tags+xml"/>
  <Override PartName="/ppt/tags/tag289.xml" ContentType="application/vnd.openxmlformats-officedocument.presentationml.tags+xml"/>
  <Override PartName="/ppt/tags/tag290.xml" ContentType="application/vnd.openxmlformats-officedocument.presentationml.tags+xml"/>
  <Override PartName="/ppt/tags/tag291.xml" ContentType="application/vnd.openxmlformats-officedocument.presentationml.tags+xml"/>
  <Override PartName="/ppt/tags/tag292.xml" ContentType="application/vnd.openxmlformats-officedocument.presentationml.tags+xml"/>
  <Override PartName="/ppt/tags/tag293.xml" ContentType="application/vnd.openxmlformats-officedocument.presentationml.tags+xml"/>
  <Override PartName="/ppt/tags/tag294.xml" ContentType="application/vnd.openxmlformats-officedocument.presentationml.tags+xml"/>
  <Override PartName="/ppt/tags/tag295.xml" ContentType="application/vnd.openxmlformats-officedocument.presentationml.tags+xml"/>
  <Override PartName="/ppt/tags/tag296.xml" ContentType="application/vnd.openxmlformats-officedocument.presentationml.tags+xml"/>
  <Override PartName="/ppt/tags/tag297.xml" ContentType="application/vnd.openxmlformats-officedocument.presentationml.tags+xml"/>
  <Override PartName="/ppt/tags/tag298.xml" ContentType="application/vnd.openxmlformats-officedocument.presentationml.tags+xml"/>
  <Override PartName="/ppt/tags/tag299.xml" ContentType="application/vnd.openxmlformats-officedocument.presentationml.tags+xml"/>
  <Override PartName="/ppt/tags/tag300.xml" ContentType="application/vnd.openxmlformats-officedocument.presentationml.tags+xml"/>
  <Override PartName="/ppt/tags/tag301.xml" ContentType="application/vnd.openxmlformats-officedocument.presentationml.tags+xml"/>
  <Override PartName="/ppt/tags/tag302.xml" ContentType="application/vnd.openxmlformats-officedocument.presentationml.tags+xml"/>
  <Override PartName="/ppt/tags/tag303.xml" ContentType="application/vnd.openxmlformats-officedocument.presentationml.tags+xml"/>
  <Override PartName="/ppt/tags/tag304.xml" ContentType="application/vnd.openxmlformats-officedocument.presentationml.tags+xml"/>
  <Override PartName="/ppt/tags/tag305.xml" ContentType="application/vnd.openxmlformats-officedocument.presentationml.tags+xml"/>
  <Override PartName="/ppt/tags/tag306.xml" ContentType="application/vnd.openxmlformats-officedocument.presentationml.tags+xml"/>
  <Override PartName="/ppt/tags/tag307.xml" ContentType="application/vnd.openxmlformats-officedocument.presentationml.tags+xml"/>
  <Override PartName="/ppt/tags/tag308.xml" ContentType="application/vnd.openxmlformats-officedocument.presentationml.tags+xml"/>
  <Override PartName="/ppt/tags/tag309.xml" ContentType="application/vnd.openxmlformats-officedocument.presentationml.tags+xml"/>
  <Override PartName="/ppt/tags/tag310.xml" ContentType="application/vnd.openxmlformats-officedocument.presentationml.tags+xml"/>
  <Override PartName="/ppt/tags/tag311.xml" ContentType="application/vnd.openxmlformats-officedocument.presentationml.tags+xml"/>
  <Override PartName="/ppt/tags/tag312.xml" ContentType="application/vnd.openxmlformats-officedocument.presentationml.tags+xml"/>
  <Override PartName="/ppt/tags/tag313.xml" ContentType="application/vnd.openxmlformats-officedocument.presentationml.tags+xml"/>
  <Override PartName="/ppt/tags/tag314.xml" ContentType="application/vnd.openxmlformats-officedocument.presentationml.tags+xml"/>
  <Override PartName="/ppt/tags/tag315.xml" ContentType="application/vnd.openxmlformats-officedocument.presentationml.tags+xml"/>
  <Override PartName="/ppt/tags/tag316.xml" ContentType="application/vnd.openxmlformats-officedocument.presentationml.tags+xml"/>
  <Override PartName="/ppt/tags/tag317.xml" ContentType="application/vnd.openxmlformats-officedocument.presentationml.tags+xml"/>
  <Override PartName="/ppt/tags/tag318.xml" ContentType="application/vnd.openxmlformats-officedocument.presentationml.tags+xml"/>
  <Override PartName="/ppt/tags/tag319.xml" ContentType="application/vnd.openxmlformats-officedocument.presentationml.tags+xml"/>
  <Override PartName="/ppt/tags/tag320.xml" ContentType="application/vnd.openxmlformats-officedocument.presentationml.tags+xml"/>
  <Override PartName="/ppt/tags/tag321.xml" ContentType="application/vnd.openxmlformats-officedocument.presentationml.tags+xml"/>
  <Override PartName="/ppt/tags/tag322.xml" ContentType="application/vnd.openxmlformats-officedocument.presentationml.tags+xml"/>
  <Override PartName="/ppt/tags/tag323.xml" ContentType="application/vnd.openxmlformats-officedocument.presentationml.tags+xml"/>
  <Override PartName="/ppt/tags/tag324.xml" ContentType="application/vnd.openxmlformats-officedocument.presentationml.tags+xml"/>
  <Override PartName="/ppt/tags/tag325.xml" ContentType="application/vnd.openxmlformats-officedocument.presentationml.tags+xml"/>
  <Override PartName="/ppt/tags/tag326.xml" ContentType="application/vnd.openxmlformats-officedocument.presentationml.tags+xml"/>
  <Override PartName="/ppt/tags/tag327.xml" ContentType="application/vnd.openxmlformats-officedocument.presentationml.tags+xml"/>
  <Override PartName="/ppt/tags/tag328.xml" ContentType="application/vnd.openxmlformats-officedocument.presentationml.tags+xml"/>
  <Override PartName="/ppt/tags/tag329.xml" ContentType="application/vnd.openxmlformats-officedocument.presentationml.tags+xml"/>
  <Override PartName="/ppt/tags/tag330.xml" ContentType="application/vnd.openxmlformats-officedocument.presentationml.tags+xml"/>
  <Override PartName="/ppt/tags/tag331.xml" ContentType="application/vnd.openxmlformats-officedocument.presentationml.tags+xml"/>
  <Override PartName="/ppt/tags/tag332.xml" ContentType="application/vnd.openxmlformats-officedocument.presentationml.tags+xml"/>
  <Override PartName="/ppt/tags/tag333.xml" ContentType="application/vnd.openxmlformats-officedocument.presentationml.tags+xml"/>
  <Override PartName="/ppt/tags/tag334.xml" ContentType="application/vnd.openxmlformats-officedocument.presentationml.tags+xml"/>
  <Override PartName="/ppt/tags/tag335.xml" ContentType="application/vnd.openxmlformats-officedocument.presentationml.tags+xml"/>
  <Override PartName="/ppt/tags/tag336.xml" ContentType="application/vnd.openxmlformats-officedocument.presentationml.tag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70"/>
  </p:notesMasterIdLst>
  <p:sldIdLst>
    <p:sldId id="256" r:id="rId2"/>
    <p:sldId id="268" r:id="rId3"/>
    <p:sldId id="257" r:id="rId4"/>
    <p:sldId id="259" r:id="rId5"/>
    <p:sldId id="260" r:id="rId6"/>
    <p:sldId id="308" r:id="rId7"/>
    <p:sldId id="258" r:id="rId8"/>
    <p:sldId id="261" r:id="rId9"/>
    <p:sldId id="306" r:id="rId10"/>
    <p:sldId id="329" r:id="rId11"/>
    <p:sldId id="309" r:id="rId12"/>
    <p:sldId id="272" r:id="rId13"/>
    <p:sldId id="263" r:id="rId14"/>
    <p:sldId id="264" r:id="rId15"/>
    <p:sldId id="265" r:id="rId16"/>
    <p:sldId id="274" r:id="rId17"/>
    <p:sldId id="269" r:id="rId18"/>
    <p:sldId id="273" r:id="rId19"/>
    <p:sldId id="276" r:id="rId20"/>
    <p:sldId id="307" r:id="rId21"/>
    <p:sldId id="279" r:id="rId22"/>
    <p:sldId id="304" r:id="rId23"/>
    <p:sldId id="270" r:id="rId24"/>
    <p:sldId id="278" r:id="rId25"/>
    <p:sldId id="280" r:id="rId26"/>
    <p:sldId id="302" r:id="rId27"/>
    <p:sldId id="305" r:id="rId28"/>
    <p:sldId id="281" r:id="rId29"/>
    <p:sldId id="310" r:id="rId30"/>
    <p:sldId id="311" r:id="rId31"/>
    <p:sldId id="282" r:id="rId32"/>
    <p:sldId id="312" r:id="rId33"/>
    <p:sldId id="313" r:id="rId34"/>
    <p:sldId id="314" r:id="rId35"/>
    <p:sldId id="316" r:id="rId36"/>
    <p:sldId id="315" r:id="rId37"/>
    <p:sldId id="318" r:id="rId38"/>
    <p:sldId id="317" r:id="rId39"/>
    <p:sldId id="319" r:id="rId40"/>
    <p:sldId id="320" r:id="rId41"/>
    <p:sldId id="321" r:id="rId42"/>
    <p:sldId id="322" r:id="rId43"/>
    <p:sldId id="323" r:id="rId44"/>
    <p:sldId id="325" r:id="rId45"/>
    <p:sldId id="324" r:id="rId46"/>
    <p:sldId id="327" r:id="rId47"/>
    <p:sldId id="328" r:id="rId48"/>
    <p:sldId id="326" r:id="rId49"/>
    <p:sldId id="294" r:id="rId50"/>
    <p:sldId id="296" r:id="rId51"/>
    <p:sldId id="297" r:id="rId52"/>
    <p:sldId id="298" r:id="rId53"/>
    <p:sldId id="299" r:id="rId54"/>
    <p:sldId id="300" r:id="rId55"/>
    <p:sldId id="301" r:id="rId56"/>
    <p:sldId id="330" r:id="rId57"/>
    <p:sldId id="283" r:id="rId58"/>
    <p:sldId id="284" r:id="rId59"/>
    <p:sldId id="287" r:id="rId60"/>
    <p:sldId id="288" r:id="rId61"/>
    <p:sldId id="289" r:id="rId62"/>
    <p:sldId id="286" r:id="rId63"/>
    <p:sldId id="285" r:id="rId64"/>
    <p:sldId id="290" r:id="rId65"/>
    <p:sldId id="291" r:id="rId66"/>
    <p:sldId id="292" r:id="rId67"/>
    <p:sldId id="295" r:id="rId68"/>
    <p:sldId id="293" r:id="rId6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Title" id="{E5E2CA7A-634F-43C9-846F-ADEE4C6D8DA7}">
          <p14:sldIdLst>
            <p14:sldId id="256"/>
          </p14:sldIdLst>
        </p14:section>
        <p14:section name="Part 1" id="{1B421A80-D4BC-489D-8FAB-9B40B0737696}">
          <p14:sldIdLst>
            <p14:sldId id="268"/>
            <p14:sldId id="257"/>
            <p14:sldId id="259"/>
            <p14:sldId id="260"/>
            <p14:sldId id="308"/>
            <p14:sldId id="258"/>
            <p14:sldId id="261"/>
            <p14:sldId id="306"/>
            <p14:sldId id="329"/>
            <p14:sldId id="309"/>
            <p14:sldId id="272"/>
            <p14:sldId id="263"/>
            <p14:sldId id="264"/>
            <p14:sldId id="265"/>
            <p14:sldId id="274"/>
          </p14:sldIdLst>
        </p14:section>
        <p14:section name="Part 2" id="{EC4FA1E7-D5B7-4DE6-AFBF-655CD8E2D41B}">
          <p14:sldIdLst>
            <p14:sldId id="269"/>
            <p14:sldId id="273"/>
            <p14:sldId id="276"/>
            <p14:sldId id="307"/>
            <p14:sldId id="279"/>
            <p14:sldId id="304"/>
            <p14:sldId id="270"/>
          </p14:sldIdLst>
        </p14:section>
        <p14:section name="Part 3" id="{D68C044D-38E5-42D3-A9F6-368DBDF07919}">
          <p14:sldIdLst>
            <p14:sldId id="278"/>
            <p14:sldId id="280"/>
            <p14:sldId id="302"/>
            <p14:sldId id="305"/>
            <p14:sldId id="281"/>
            <p14:sldId id="310"/>
            <p14:sldId id="311"/>
            <p14:sldId id="282"/>
            <p14:sldId id="312"/>
            <p14:sldId id="313"/>
            <p14:sldId id="314"/>
            <p14:sldId id="316"/>
            <p14:sldId id="315"/>
            <p14:sldId id="318"/>
            <p14:sldId id="317"/>
            <p14:sldId id="319"/>
            <p14:sldId id="320"/>
            <p14:sldId id="321"/>
            <p14:sldId id="322"/>
            <p14:sldId id="323"/>
            <p14:sldId id="325"/>
            <p14:sldId id="324"/>
            <p14:sldId id="327"/>
            <p14:sldId id="328"/>
            <p14:sldId id="326"/>
            <p14:sldId id="294"/>
          </p14:sldIdLst>
        </p14:section>
        <p14:section name="Part 4" id="{B4B47FF0-B34A-4948-85CB-82819DB34A09}">
          <p14:sldIdLst>
            <p14:sldId id="296"/>
            <p14:sldId id="297"/>
            <p14:sldId id="298"/>
            <p14:sldId id="299"/>
            <p14:sldId id="300"/>
            <p14:sldId id="301"/>
          </p14:sldIdLst>
        </p14:section>
        <p14:section name="Part 5" id="{FCE50C96-5CD4-465D-9019-D6CD1CCEC8A3}">
          <p14:sldIdLst>
            <p14:sldId id="330"/>
            <p14:sldId id="283"/>
            <p14:sldId id="284"/>
            <p14:sldId id="287"/>
            <p14:sldId id="288"/>
            <p14:sldId id="289"/>
            <p14:sldId id="286"/>
            <p14:sldId id="285"/>
            <p14:sldId id="290"/>
            <p14:sldId id="291"/>
            <p14:sldId id="292"/>
            <p14:sldId id="295"/>
            <p14:sldId id="29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162" autoAdjust="0"/>
    <p:restoredTop sz="94660"/>
  </p:normalViewPr>
  <p:slideViewPr>
    <p:cSldViewPr snapToGrid="0">
      <p:cViewPr varScale="1">
        <p:scale>
          <a:sx n="83" d="100"/>
          <a:sy n="83" d="100"/>
        </p:scale>
        <p:origin x="653"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49:32.165"/>
    </inkml:context>
    <inkml:brush xml:id="br0">
      <inkml:brushProperty name="width" value="0.1" units="cm"/>
      <inkml:brushProperty name="height" value="0.1" units="cm"/>
      <inkml:brushProperty name="color" value="#FF0066"/>
    </inkml:brush>
  </inkml:definitions>
  <inkml:trace contextRef="#ctx0" brushRef="#br0">1 556 10144 0 0,'0'0'217'0'0,"0"0"54"0"0,0 0 77 0 0,0 0 32 0 0,0 0 4 0 0,0 0 12 0 0,0 0 52 0 0,0 0 28 0 0,0 0 4 0 0,0 0-34 0 0,0 0-139 0 0,0 0-62 0 0,0 0-11 0 0,0 0 3 0 0,0 0 23 0 0,0 0 11 0 0,0 0 1 0 0,0 0-10 0 0,0 0-39 0 0,0 0-21 0 0,0 0-2 0 0,0 0 8 0 0,0 0 34 0 0,0 0 12 0 0,0 0 2 0 0,0 0-4 0 0,0 0-16 0 0,0 0-4 0 0,0 0 0 0 0,0 0 4 0 0,0 0 18 0 0,0 0 8 0 0,0 0 2 0 0,0 0-22 0 0,0 0-96 0 0,0 0-39 0 0,0 0-10 0 0,0 0 10 0 0,0 0 45 0 0,4-15 384 0 0,0-26 419 0 0,1 8-902 0 0,-5 26 9 0 0,1 1 0 0 0,0-1 0 0 0,0 0-1 0 0,1 1 1 0 0,1-5-62 0 0,5-21 280 0 0,-5 21-163 0 0,-1 0 0 0 0,2 0-1 0 0,-1 0 1 0 0,1 1 0 0 0,1-1-1 0 0,1 0-116 0 0,13-23 255 0 0,4-4-255 0 0,3-5 229 0 0,-15 25-210 0 0,1 0-1 0 0,0 1 0 0 0,1 0 1 0 0,1 1-1 0 0,0 0 1 0 0,1 1-1 0 0,1 1 0 0 0,0 0 1 0 0,1 1-1 0 0,3-1-18 0 0,-15 11 0 0 0,3-2 0 0 0,1 1-1 0 0,0-1 1 0 0,7-1 0 0 0,-14 5-3 0 0,0 0 1 0 0,1 0-1 0 0,-1 1 0 0 0,0-1 1 0 0,1 1-1 0 0,-1 0 0 0 0,0-1 1 0 0,1 1-1 0 0,-1 0 0 0 0,0 1 1 0 0,1-1-1 0 0,-1 0 0 0 0,0 1 1 0 0,1-1-1 0 0,-1 1 0 0 0,0 0 1 0 0,0 0-1 0 0,1 0 3 0 0,35 25 164 0 0,-2 1-127 0 0,-17-13-37 0 0,-1 0 0 0 0,0 1 0 0 0,-2 1 0 0 0,1 1 0 0 0,8 12 0 0 0,0-1 0 0 0,-11-11-80 0 0,-1 0 0 0 0,-1 0 0 0 0,-1 1 0 0 0,0 0 0 0 0,2 7 80 0 0,3 10-98 0 0,-2 0 0 0 0,6 22 98 0 0,-18-50-6 0 0,2 5 5 0 0,0 1-1 0 0,1-1 1 0 0,0 0-1 0 0,5 8 2 0 0,-8-17-115 0 0,-1 0-1 0 0,1 1 1 0 0,-1-1 0 0 0,0 1-1 0 0,0-1 1 0 0,-1 1-1 0 0,1 1 116 0 0,-1-4-249 0 0,4 3-927 0 0,-4-3 505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0:06.986"/>
    </inkml:context>
    <inkml:brush xml:id="br0">
      <inkml:brushProperty name="width" value="0.1" units="cm"/>
      <inkml:brushProperty name="height" value="0.1" units="cm"/>
      <inkml:brushProperty name="color" value="#F6630D"/>
    </inkml:brush>
  </inkml:definitions>
  <inkml:trace contextRef="#ctx0" brushRef="#br0">97 477 7656 0 0,'0'0'165'0'0,"-2"0"-10"0"0,-4 0-98 0 0,5 0 67 0 0,-9 4 404 0 0,4 2-491 0 0,4-4 94 0 0,2-2 14 0 0,-33 0 2447 0 0,32 0-2382 0 0,-10 0 522 0 0,0 0-35 0 0,2 0 1107 0 0,9 0-1644 0 0,0-1-145 0 0,-1 1 1 0 0,1 0 0 0 0,0 0-1 0 0,0 0 1 0 0,-1-1-1 0 0,1 1 1 0 0,0 0-1 0 0,0 0 1 0 0,-1-1-1 0 0,1 1 1 0 0,0 0 0 0 0,0-1-1 0 0,0 1 1 0 0,0 0-1 0 0,-1-1 1 0 0,1 1-1 0 0,0 0 1 0 0,0-1 0 0 0,0 1-1 0 0,0 0 1 0 0,0-1-1 0 0,0 1 1 0 0,0 0-1 0 0,0-1 1 0 0,0 1-1 0 0,0 0 1 0 0,0-1 0 0 0,0 1-1 0 0,0 0 1 0 0,0-1-1 0 0,0 1 1 0 0,0 0-1 0 0,0-1 1 0 0,1 1-1 0 0,-1 0 1 0 0,0-1 0 0 0,0 1-1 0 0,0 0 1 0 0,0 0-1 0 0,1-1 1 0 0,-1 1-16 0 0,6-15 281 0 0,1 5-78 0 0,1 1 0 0 0,-1 0 0 0 0,1 0 0 0 0,1 0 0 0 0,7-5-203 0 0,17-17 616 0 0,-31 29-550 0 0,0 0 0 0 0,0 0-1 0 0,1 1 1 0 0,-1-1 0 0 0,1 1-1 0 0,0-1 1 0 0,1 0-66 0 0,-1 1 53 0 0,-1 0 0 0 0,1-1 0 0 0,-1 1 0 0 0,0-1-1 0 0,1 1 1 0 0,-1-1 0 0 0,0 0 0 0 0,1-1-53 0 0,-1 1 28 0 0,0-1-4 0 0,1 0-1 0 0,-1 1 1 0 0,1-1 0 0 0,0 1-1 0 0,0-1 1 0 0,-1 1 0 0 0,2 0 0 0 0,-1 0-1 0 0,0 0 1 0 0,0 1 0 0 0,0-1-1 0 0,1 1 1 0 0,1-1-24 0 0,-2-1 55 0 0,-1 2-58 0 0,6 0 15 0 0,-1-5 41 0 0,-4 4-52 0 0,1 1 0 0 0,-1-1 0 0 0,1 1-1 0 0,0 0 1 0 0,0 0 0 0 0,3-1-1 0 0,-6 2 3 0 0,1 0 1 0 0,-1 0-1 0 0,0 0 1 0 0,1-1-1 0 0,-1 1 1 0 0,0-1-1 0 0,1 1 1 0 0,-1-1-1 0 0,0 1 1 0 0,0-1-1 0 0,0 0 1 0 0,1 1-1 0 0,-1-1 1 0 0,0 0-1 0 0,0 0 1 0 0,0 0-1 0 0,0 0-3 0 0,29-20 0 0 0,-28 18 10 0 0,-2 3-31 0 0,0-1 1 0 0,0 1-1 0 0,0-1 1 0 0,0 0-1 0 0,0 1 1 0 0,1-1 0 0 0,-1 1-1 0 0,0-1 1 0 0,0 1-1 0 0,1-1 1 0 0,-1 1 0 0 0,1-1-1 0 0,-1 1 1 0 0,0-1-1 0 0,1 1 1 0 0,-1-1-1 0 0,1 1 1 0 0,-1 0 0 0 0,1-1-1 0 0,-1 1 1 0 0,1 0-1 0 0,-1-1 21 0 0,1 0-70 0 0,-1 1-1 0 0,1-1 1 0 0,-1 0-1 0 0,0 0 1 0 0,0 0-1 0 0,1 0 1 0 0,-1 0-1 0 0,0 0 1 0 0,0 0-1 0 0,0 0 0 0 0,0 0 1 0 0,0 0-1 0 0,0 0 1 0 0,0 0-1 0 0,-1 0 1 0 0,1 1-1 0 0,0-1 1 0 0,0 0-1 0 0,-1 0 1 0 0,1 0-1 0 0,-1 0 0 0 0,1 0 71 0 0,-8-13-751 0 0,6 13 722 0 0,0-2 6 0 0,1-10-75 0 0,-1 1 87 0 0,-4-5 12 0 0,1-14 16 0 0,1 18 104 0 0,3 7 10 0 0,-1 1 0 0 0,0-1-1 0 0,0 1 1 0 0,0 0-1 0 0,-1-3-130 0 0,2 7 147 0 0,1 1 10 0 0,1-13 294 0 0,1 16 11 0 0,3 21 71 0 0,-4-15-675 0 0,3 6 172 0 0,-1 1-1 0 0,0 0 0 0 0,-2 0 1 0 0,1 1-30 0 0,-1 1 3 0 0,1 0 1 0 0,1 0-1 0 0,3 8-3 0 0,0 2 0 0 0,5 2 0 0 0,-10-27 0 0 0,1 7 0 0 0,-4 24 0 0 0,2-6 11 0 0,0-26 42 0 0,0-2 11 0 0,0 0 0 0 0,0 0 0 0 0,0 0 0 0 0,0 0-21 0 0,1-1-75 0 0,0-2 11 0 0,0 3-33 0 0,0-1 1 0 0,0 0 45 0 0,1 1 0 0 0,-1-1 0 0 0,1 1 0 0 0,0-1 1 0 0,-1 1-1 0 0,1-1 0 0 0,0 1 0 0 0,0 0 0 0 0,-1 0 0 0 0,1 0 0 0 0,0 0 0 0 0,-1 0 0 0 0,1 0 0 0 0,0 0 0 0 0,0 1 0 0 0,0-1 8 0 0,19 8-12 0 0,-19-7 12 0 0,-1 0 0 0 0,1 0 0 0 0,-1 0 0 0 0,1-1 0 0 0,0 1 0 0 0,-1 0 0 0 0,1-1 0 0 0,0 1 0 0 0,-1-1 0 0 0,1 0 0 0 0,0 1 0 0 0,-1-1 0 0 0,1 0 0 0 0,0 0 0 0 0,0 0 0 0 0,-1 0 0 0 0,1 0 0 0 0,5-1 0 0 0,6 1-16 0 0,0 0 0 0 0,0-1 0 0 0,0-1 0 0 0,7-1 16 0 0,-4-1 1 0 0,16-5 52 0 0,-25 7-19 0 0,0-1 1 0 0,1 1 0 0 0,-1 1-1 0 0,0-1 1 0 0,1 1 0 0 0,-1 1-1 0 0,0-1 1 0 0,1 1 0 0 0,5 1-35 0 0,-9 0 10 0 0,3 1 1 0 0,-6-1 48 0 0,-1-1 31 0 0,0 0 4 0 0,0 0-12 0 0,0 0 0 0 0,0 0 4 0 0,0 0 2 0 0,0 0 0 0 0,0 0-1 0 0,0 0-6 0 0,0 0-1 0 0,0 0 0 0 0,0 0-1 0 0,0-1-18 0 0,0-6-49 0 0,0-1-12 0 0,1-46 32 0 0,2-1 0 0 0,4-9-32 0 0,-6 18 0 0 0,-1 37 0 0 0,0 0 0 0 0,0 1 0 0 0,0-1 0 0 0,1 0 0 0 0,1 1 0 0 0,-1-1 0 0 0,3-5 0 0 0,-2 8 0 0 0,0 2-1 0 0,-1-1 0 0 0,1 0 0 0 0,-1 0 0 0 0,0 0 0 0 0,-1 0 0 0 0,1 0 0 0 0,-1 0 0 0 0,0 1 0 0 0,0-1 0 0 0,-1-1 1 0 0,1 5-56 0 0,0 1-22 0 0,0 0-4 0 0,0 0-12 0 0,0 0 4 0 0,0 0 42 0 0,-6-5 144 0 0,-26 1 96 0 0,-11 8-51 0 0,37-3-137 0 0,-1-1-1 0 0,1 1 1 0 0,0 0-1 0 0,-5 2-3 0 0,-19 3-1 0 0,2-1 1 0 0,20-3 0 0 0,1 0 0 0 0,-1-1 0 0 0,0 0 0 0 0,-2-1 0 0 0,-19 2-8 0 0,19-1 18 0 0,-1-1 1 0 0,1 0-1 0 0,0 0 0 0 0,-1-1 1 0 0,1 0-1 0 0,0-1 0 0 0,-4-1-10 0 0,8 2 2 0 0,0-1 0 0 0,0 1-1 0 0,0 0 1 0 0,0 1 0 0 0,0 0 0 0 0,-5 0-2 0 0,-21-2-171 0 0,5 3-171 0 0,5 1-1590 0 0,15-2 1334 0 0</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3:28.047"/>
    </inkml:context>
    <inkml:brush xml:id="br0">
      <inkml:brushProperty name="width" value="0.1" units="cm"/>
      <inkml:brushProperty name="height" value="0.1" units="cm"/>
    </inkml:brush>
  </inkml:definitions>
  <inkml:trace contextRef="#ctx0" brushRef="#br0">11 0 7856 0 0,'0'0'174'0'0,"0"0"29"0"0,0 0 13 0 0,0 0 81 0 0,0 0 314 0 0,0 0 130 0 0,0 0 26 0 0,0 0-60 0 0,0 0-285 0 0,0 0-124 0 0,0 0-30 0 0,0 0 26 0 0,0 0 130 0 0,0 0 59 0 0,0 0 12 0 0,0 0-21 0 0,0 0-88 0 0,0 0-40 0 0,0 0-8 0 0,0 0-29 0 0,0 0-112 0 0,0 0-49 0 0,0 0-11 0 0,0 0 2 0 0,0 0 10 0 0,0 0 3 0 0,0 0 0 0 0,0 0 0 0 0,0 0 0 0 0,0 0 0 0 0,0 0 0 0 0,0 0-12 0 0,0 0-50 0 0,-5 6 94 0 0,2-1-150 0 0,2-5 15 0 0,1 1 0 0 0,0 0 0 0 0,0 0 0 0 0,-1 0 0 0 0,1 0 0 0 0,0-1-1 0 0,0 1 1 0 0,0 0 0 0 0,0 0 0 0 0,0 0 0 0 0,0 0 0 0 0,0 0-1 0 0,0 0 1 0 0,0 0 0 0 0,0 0 0 0 0,0-1 0 0 0,1 1 0 0 0,-1 0 0 0 0,0 0-1 0 0,1 0 1 0 0,-1 0 0 0 0,0-1 0 0 0,1 1 0 0 0,0 0-49 0 0,0 1 61 0 0,0-1 1 0 0,0 1-1 0 0,0-1 1 0 0,0 0 0 0 0,0 0-1 0 0,0 1 1 0 0,1-1-1 0 0,-1 0 1 0 0,1 0-1 0 0,-1 0-61 0 0,10 11 211 0 0,27 11 220 0 0,-25-14-431 0 0,0-1 1 0 0,1-1-1 0 0,0 0 1 0 0,0 0-1 0 0,0-2 0 0 0,3 1 0 0 0,9-1 83 0 0,-23-3-71 0 0,15-1 15 0 0,-17-1-110 0 0,-1 0-54 0 0,0 0-21 0 0,0 0-2 0 0,0 0-16 0 0,0 0-69 0 0,0 0-38 0 0,0 0-5 0 0,0 0-46 0 0,0 0-197 0 0,0 0-86 0 0,0 0-690 0 0,0 0-2814 0 0,0 0-1208 0 0</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3:28.430"/>
    </inkml:context>
    <inkml:brush xml:id="br0">
      <inkml:brushProperty name="width" value="0.1" units="cm"/>
      <inkml:brushProperty name="height" value="0.1" units="cm"/>
    </inkml:brush>
  </inkml:definitions>
  <inkml:trace contextRef="#ctx0" brushRef="#br0">189 1 13128 0 0,'0'0'282'0'0,"0"0"-2"0"0,0 0-109 0 0,0 0 212 0 0,0 0 110 0 0,0 0 19 0 0,0 0-23 0 0,0 0-122 0 0,0 0-58 0 0,0 0-12 0 0,0 0-23 0 0,-15 8 296 0 0,5 0-419 0 0,9-7-131 0 0,-1 0 1 0 0,0 1 0 0 0,1-1 0 0 0,-1 1 0 0 0,1-1 0 0 0,-1 1 0 0 0,1-1 0 0 0,0 1 0 0 0,-1 0 0 0 0,1 0-1 0 0,0 0-20 0 0,-8 15 19 0 0,-4 8-88 0 0,-26 82 127 0 0,14-44-143 0 0,-7 38 85 0 0,20-66-230 0 0,9-27 39 0 0,0 1-1 0 0,0 0 0 0 0,1 0 1 0 0,0 0-1 0 0,0 0 0 0 0,1 7 192 0 0,1-5-414 0 0</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3:12.890"/>
    </inkml:context>
    <inkml:brush xml:id="br0">
      <inkml:brushProperty name="width" value="0.1" units="cm"/>
      <inkml:brushProperty name="height" value="0.1" units="cm"/>
    </inkml:brush>
  </inkml:definitions>
  <inkml:trace contextRef="#ctx0" brushRef="#br0">0 1 8104 0 0,'0'0'170'0'0,"0"0"82"0"0,0 0 175 0 0,0 0 76 0 0,0 0 10 0 0,0 0-38 0 0,0 0-183 0 0,0 0-79 0 0,0 0-18 0 0,0 0-13 0 0,0 0-38 0 0,0 0-16 0 0,0 0-6 0 0,0 0-12 0 0,0 0-36 0 0,0 0 0 0 0,0 0 44 0 0,0 0 10 0 0,0 0 0 0 0,0 0-11 0 0,0 0-42 0 0,0 0-6 0 0,0 0-10 0 0,0 0-119 0 0,0 0-16 0 0,0 0-22 0 0,0 0-106 0 0,0 0-48 0 0,0 0-10 0 0</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3:13.976"/>
    </inkml:context>
    <inkml:brush xml:id="br0">
      <inkml:brushProperty name="width" value="0.1" units="cm"/>
      <inkml:brushProperty name="height" value="0.1" units="cm"/>
    </inkml:brush>
  </inkml:definitions>
  <inkml:trace contextRef="#ctx0" brushRef="#br0">74 51 6448 0 0,'0'0'190'0'0,"-6"-5"1298"0"0,6 5-1450 0 0,-2-1 181 0 0,0 0 0 0 0,0 1 0 0 0,0-1 0 0 0,0 0 0 0 0,1 0 1 0 0,-1 0-1 0 0,0 0 0 0 0,1 0 0 0 0,-2-2-219 0 0,2 3 200 0 0,1 0-10 0 0,0 0-4 0 0,0 0 4 0 0,0 0 28 0 0,0 0 7 0 0,0 0 6 0 0,0 0-17 0 0,-1 0-176 0 0,1 0 0 0 0,-1-1-1 0 0,1 1 1 0 0,-1 0 0 0 0,1 0 0 0 0,-1 0-1 0 0,1 0 1 0 0,-1-1 0 0 0,1 1 0 0 0,-1 0-1 0 0,1 0 1 0 0,-1-1 0 0 0,1 1-1 0 0,0 0 1 0 0,-1-1 0 0 0,1 1 0 0 0,-1-1-38 0 0,1-17 372 0 0,13 10-300 0 0,-8 6-24 0 0,3 1-36 0 0,-2 1-12 0 0,4 0-16 0 0,-10 0 11 0 0,1 0-1 0 0,0 0 1 0 0,-1-1 0 0 0,1 1-1 0 0,-1 0 1 0 0,1 0 0 0 0,0 0 0 0 0,-1 0-1 0 0,1 0 1 0 0,-1 0 0 0 0,1 0-1 0 0,0 1 1 0 0,-1-1 0 0 0,1 0-1 0 0,0 0 1 0 0,-1 0 0 0 0,1 1 0 0 0,-1-1-1 0 0,1 0 1 0 0,-1 0 0 0 0,1 1-1 0 0,-1-1 1 0 0,1 1 0 0 0,-1-1 0 0 0,1 0-1 0 0,-1 1 1 0 0,1-1 5 0 0,-1 1-1 0 0,1 0 0 0 0,-1 0 1 0 0,1 0-1 0 0,-1 0 0 0 0,1-1 0 0 0,-1 1 1 0 0,0 0-1 0 0,1 0 0 0 0,-1 0 0 0 0,0 0 0 0 0,0 0 1 0 0,0 0-1 0 0,0 0 0 0 0,0 0 0 0 0,0 0 1 0 0,0 0-1 0 0,0 0 0 0 0,0 0 0 0 0,0 0 0 0 0,-1 0 1 0 0,1 0-1 0 0,0 0 0 0 0,-1 0 0 0 0,1 0 1 0 0,-1 0 0 0 0,0 4 2 0 0,-1 1-11 0 0,0 1 1 0 0,0 0-1 0 0,0 0 1 0 0,-1-1-1 0 0,0 0 1 0 0,0 1-1 0 0,-1-1 1 0 0,0-1-1 0 0,0 1 1 0 0,0 0-1 0 0,0-1 1 0 0,-1 0-1 0 0,0 0 1 0 0,0 0-1 0 0,-1-1 1 0 0,-2 2 8 0 0,0-2 14 0 0,5-3 45 0 0,3-1-57 0 0,-1 0 1 0 0,0 0-1 0 0,0 0 1 0 0,0 0-1 0 0,0-1 0 0 0,0 1 1 0 0,1 0-1 0 0,-1-1 1 0 0,0 1-1 0 0,0 0 1 0 0,1-1-1 0 0,-1 1 0 0 0,0-1 1 0 0,0 1-1 0 0,1-1 1 0 0,-1 0-1 0 0,1 1 0 0 0,-1-1 1 0 0,0 0-1 0 0,1 1 1 0 0,-1-1-1 0 0,1 0 1 0 0,-1 1-1 0 0,1-1 0 0 0,0 0 1 0 0,-1 0-1 0 0,1 0 1 0 0,0 0-1 0 0,0 1 0 0 0,-1-1 1 0 0,1 0-1 0 0,0-1-2 0 0,0 1 2 0 0,-1-6-2 0 0,1-1 0 0 0</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3:39.618"/>
    </inkml:context>
    <inkml:brush xml:id="br0">
      <inkml:brushProperty name="width" value="0.1" units="cm"/>
      <inkml:brushProperty name="height" value="0.1" units="cm"/>
    </inkml:brush>
  </inkml:definitions>
  <inkml:trace contextRef="#ctx0" brushRef="#br0">331 251 10032 0 0,'-8'-1'141'0'0,"5"0"-105"0"0,0 1 0 0 0,1-1 0 0 0,-1 1-1 0 0,0-1 1 0 0,1 0 0 0 0,-1 0 0 0 0,1-1 0 0 0,-1 1 0 0 0,0-1-36 0 0,-3-1 104 0 0,5 3-30 0 0,0-1 0 0 0,-1 0 0 0 0,1 1 0 0 0,0-1 1 0 0,-1 0-1 0 0,1 0 0 0 0,0 0 0 0 0,0 0 0 0 0,0 0 0 0 0,0 0 1 0 0,-1-1-75 0 0,2 1 298 0 0,-2-2-82 0 0,1 0-1 0 0,-1 1 0 0 0,1-1 1 0 0,0 0-1 0 0,1-1 1 0 0,-1 1-1 0 0,0-1-215 0 0,1 3-6 0 0,0 0 212 0 0,5-14 778 0 0,-4 11-838 0 0,1 0-1 0 0,-1 0 1 0 0,1 1 0 0 0,0-1-1 0 0,0 1 1 0 0,0-1-1 0 0,1 1 1 0 0,-1 0-1 0 0,1-1 1 0 0,0 2 0 0 0,2-4-146 0 0,7-3 358 0 0,-1 0 1 0 0,10-5-359 0 0,6-5 329 0 0,-10 8-103 0 0,0 1 0 0 0,0 1 1 0 0,0 1-1 0 0,1 0 0 0 0,18-4-226 0 0,-24 7 70 0 0,2 0-34 0 0,1 0 0 0 0,0 1 0 0 0,0 0 0 0 0,0 2 0 0 0,0-1 0 0 0,0 2 0 0 0,1 0 0 0 0,-1 1 0 0 0,0 1 0 0 0,1 0 0 0 0,-1 1 0 0 0,0 0 0 0 0,0 1 0 0 0,6 3-36 0 0,-1 1 0 0 0,1 0 0 0 0,-2 1 0 0 0,1 2 0 0 0,-2 0 0 0 0,1 1 0 0 0,1-1 0 0 0,8 6 0 0 0,-6 1 45 0 0,-14-12-40 0 0,0 0 0 0 0,0 1 1 0 0,0 1-1 0 0,-1-1 0 0 0,0 1 0 0 0,-1 0 0 0 0,1 0 0 0 0,-1 1 0 0 0,-1 0 0 0 0,1 1-5 0 0,5 13 28 0 0,-2 1 0 0 0,0 0 0 0 0,-1 0 0 0 0,-2 1 0 0 0,0 0 0 0 0,-1 0 0 0 0,-2 0 0 0 0,0 7-28 0 0,-2-18-27 0 0,-2-1 0 0 0,1 0 0 0 0,-2 7 27 0 0,0 3 1 0 0,-1-3 35 0 0,0-1-1 0 0,-3 8-35 0 0,0-1 9 0 0,2-10-9 0 0,0 0 0 0 0,-1-1 0 0 0,-2 3 0 0 0,-3 6 0 0 0,3-7 1 0 0,0 0 0 0 0,-11 14-1 0 0,8-11 9 0 0,-1-3 27 0 0,1-1 0 0 0,-10 10-36 0 0,4-5 35 0 0,-21 26 93 0 0,-37 34-128 0 0,65-71 25 0 0,-1-1 0 0 0,0 0 0 0 0,0 0 0 0 0,-1-1 0 0 0,0-1 0 0 0,0 0 0 0 0,-1 0 0 0 0,0-1 0 0 0,-2 0-25 0 0,-3 0 55 0 0,1 0-1 0 0,0-2 1 0 0,-1 0 0 0 0,0 0-1 0 0,0-2 1 0 0,-11 0-55 0 0,-2-1 131 0 0,1-2 0 0 0,-1-1 0 0 0,1-1 0 0 0,0-2 0 0 0,1-1 0 0 0,-1-1 0 0 0,-7-5-131 0 0,21 7 12 0 0,1-1 0 0 0,0-1 0 0 0,0 0 0 0 0,1-1 0 0 0,0-1 0 0 0,0 0 0 0 0,-10-11-12 0 0,-6-9-10 0 0,1-2 0 0 0,-9-14 10 0 0,23 27-229 0 0,1 0-1 0 0,1 0 1 0 0,1-2-1 0 0,1 1 1 0 0,0-1-1 0 0,-5-19 230 0 0,10 23-445 0 0,1 0 0 0 0,0 0 0 0 0,1-1 0 0 0,1 1-1 0 0,0-1 1 0 0,1 1 0 0 0,1-1 0 0 0,1 1 0 0 0,1-5 445 0 0,2-9-1540 0 0</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3:40.987"/>
    </inkml:context>
    <inkml:brush xml:id="br0">
      <inkml:brushProperty name="width" value="0.1" units="cm"/>
      <inkml:brushProperty name="height" value="0.1" units="cm"/>
    </inkml:brush>
  </inkml:definitions>
  <inkml:trace contextRef="#ctx0" brushRef="#br0">1 82 9288 0 0,'0'0'201'0'0,"0"-5"38"0"0,1 2-194 0 0,0 1-1 0 0,0 0 1 0 0,0-1 0 0 0,0 1 0 0 0,0 0-1 0 0,0 0 1 0 0,0 0 0 0 0,1 0 0 0 0,-1 0 0 0 0,1 0-1 0 0,-1 0 1 0 0,1 0 0 0 0,0 1 0 0 0,0-1 0 0 0,1 0-45 0 0,0-1 220 0 0,-1 1 1 0 0,1 0-1 0 0,0-1 1 0 0,-1 1 0 0 0,0-1-1 0 0,0 0 1 0 0,1 0-221 0 0,7-7 1488 0 0,-8 9-1164 0 0,-2 1-152 0 0,0 0-68 0 0,0 0-10 0 0,0 0 18 0 0,6-4 1179 0 0,-6 4-1188 0 0,1 0 0 0 0,0 0-1 0 0,-1 0 1 0 0,1 0 0 0 0,0 0 0 0 0,0 1 0 0 0,-1-1 0 0 0,1 0-1 0 0,0 0 1 0 0,-1 1 0 0 0,1-1 0 0 0,-1 0 0 0 0,1 1 0 0 0,0-1-1 0 0,0 1-102 0 0,-1-1 304 0 0,0 0-4 0 0,0 0-17 0 0,14 0 2325 0 0,-14-2-2556 0 0,1 1-53 0 0,18 0 383 0 0,-13 1-290 0 0,-3-1-43 0 0,15-2 214 0 0,0 4-219 0 0,0-1 182 0 0,-4 1-104 0 0,-1-1 0 0 0,1-1 0 0 0,12-2-122 0 0,-24 2 0 0 0,0 1 1 0 0,0-1-1 0 0,0 1 0 0 0,0 0 0 0 0,0 0 0 0 0,0 0 0 0 0,0 0 0 0 0,0 0 0 0 0,0 1 1 0 0,2 0-1 0 0,3 0-4 0 0,0 0 0 0 0,1 0 1 0 0,-1-1-1 0 0,4 0 4 0 0,-9 1-53 0 0,3 2 39 0 0,2 4 14 0 0,-6-6 11 0 0,1 1 0 0 0,-1-1 0 0 0,0 1-1 0 0,0 0 1 0 0,0-1 0 0 0,0 1 0 0 0,0 0 0 0 0,0 0-1 0 0,0 0 1 0 0,0 0 0 0 0,-1 0 0 0 0,1 1-11 0 0,-1-3-2 0 0,1 5 18 0 0,-1 1 0 0 0,0-1 0 0 0,0 0 0 0 0,0 0 0 0 0,0 0 0 0 0,-1 0 1 0 0,0 0-1 0 0,0 1 0 0 0,0-1 0 0 0,-1-1 0 0 0,0 1 0 0 0,0 0 0 0 0,-1 1-16 0 0,-4 8 12 0 0,0 0 0 0 0,-1-1-1 0 0,0 0 1 0 0,-1-1-12 0 0,-1 0 3 0 0,1 0 14 0 0,1-1 0 0 0,0 1 0 0 0,-2 5-17 0 0,-11 15 74 0 0,17-24-77 0 0,-1 0 0 0 0,1 0-1 0 0,-2-1 1 0 0,-5 7 3 0 0,6-6-53 0 0,1 0 39 0 0,-4 2 14 0 0,5 0 0 0 0,3-6 0 0 0,-1 8-1 0 0,3-9 4 0 0,-1 1-65 0 0,0 2 50 0 0,4 8 60 0 0,1-10-29 0 0,5 1 66 0 0,-4-1-85 0 0,-5-3 4 0 0,0 0-1 0 0,1 0 1 0 0,-1 0-1 0 0,0 0 1 0 0,1 0 0 0 0,-1-1-1 0 0,0 0 1 0 0,1 1-1 0 0,-1-1 1 0 0,0 0-1 0 0,1 0 1 0 0,-1 0-1 0 0,1 0 1 0 0,-1-1-1 0 0,0 1 1 0 0,1-1-1 0 0,-1 1 1 0 0,1-1-4 0 0,17-2-16 0 0,8-2-316 0 0,-11 0 23 0 0,-3 3-72 0 0,-6 1-215 0 0,1 0 0 0 0,-1-1 0 0 0,1 0 0 0 0,-1 0 0 0 0,0-1 0 0 0,0 0 0 0 0,0 0 0 0 0,0-1 0 0 0,2-2 596 0 0,-1 3-2101 0 0</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3:41.328"/>
    </inkml:context>
    <inkml:brush xml:id="br0">
      <inkml:brushProperty name="width" value="0.1" units="cm"/>
      <inkml:brushProperty name="height" value="0.1" units="cm"/>
    </inkml:brush>
  </inkml:definitions>
  <inkml:trace contextRef="#ctx0" brushRef="#br0">1 69 13760 0 0,'0'0'298'0'0,"0"0"-3"0"0,0 0-138 0 0,5-3 461 0 0,12-6-206 0 0,0 2 0 0 0,0 0 0 0 0,1 0-1 0 0,15-2-411 0 0,-2 0 67 0 0,-18 5-50 0 0,-1 1 0 0 0,1 0 0 0 0,10-1-17 0 0,9 2-527 0 0,0 0-1 0 0,28 3 528 0 0,-42 2-478 0 0</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3:43.986"/>
    </inkml:context>
    <inkml:brush xml:id="br0">
      <inkml:brushProperty name="width" value="0.1" units="cm"/>
      <inkml:brushProperty name="height" value="0.1" units="cm"/>
    </inkml:brush>
  </inkml:definitions>
  <inkml:trace contextRef="#ctx0" brushRef="#br0">3 5 7744 0 0,'0'0'174'0'0,"0"0"29"0"0,0 0 12 0 0,0 0 39 0 0,0 0 165 0 0,0 0 77 0 0,0 0 15 0 0,0 0-18 0 0,0 0-77 0 0,0 0-31 0 0,0 0-7 0 0,0 0 4 0 0,0 0 30 0 0,0 0 18 0 0,0 0 2 0 0,0 0-24 0 0,0 0-102 0 0,0 0-283 0 0,0 0 0 0 0,0 0 0 0 0,0 0 0 0 0,-1 0 0 0 0,1 0 0 0 0,0 0 0 0 0,0 0 0 0 0,0 0 0 0 0,0 0 0 0 0,0-1 0 0 0,-1 1 0 0 0,1 0 1 0 0,0 0-1 0 0,0 0 0 0 0,0 0 0 0 0,0 0 0 0 0,0-1 0 0 0,0 1 0 0 0,0 0 0 0 0,0 0 0 0 0,0 0 0 0 0,-1 0 0 0 0,1-1 0 0 0,0 1 0 0 0,0 0 0 0 0,0 0 0 0 0,0 0 0 0 0,0 0 0 0 0,0-1 0 0 0,0 1-23 0 0,1 0-35 0 0,-1 0 0 0 0,1 0-1 0 0,-1 0 1 0 0,1 0 0 0 0,-1 0 0 0 0,1 0 0 0 0,-1 0 0 0 0,1 1 0 0 0,-1-1-1 0 0,0 0 1 0 0,1 0 0 0 0,-1 0 0 0 0,1 1 0 0 0,-1-1 0 0 0,0 0 0 0 0,1 0-1 0 0,-1 1 1 0 0,1-1 0 0 0,-1 0 0 0 0,0 1 0 0 0,1-1 0 0 0,-1 1 0 0 0,0-1-1 0 0,0 0 1 0 0,1 1 0 0 0,-1-1 0 0 0,0 1 0 0 0,0-1 35 0 0,1 2-429 0 0</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3:44.984"/>
    </inkml:context>
    <inkml:brush xml:id="br0">
      <inkml:brushProperty name="width" value="0.1" units="cm"/>
      <inkml:brushProperty name="height" value="0.1" units="cm"/>
    </inkml:brush>
  </inkml:definitions>
  <inkml:trace contextRef="#ctx0" brushRef="#br0">31 1 7984 0 0,'0'0'169'0'0,"0"0"36"0"0,0 0 5 0 0,0 0-2 0 0,0 0 0 0 0,0 0-8 0 0,0 0-35 0 0,1 0-70 0 0,-1 0 1 0 0,1 0-1 0 0,-1 0 0 0 0,1 0 1 0 0,0 0-1 0 0,-1 0 0 0 0,1 0 1 0 0,-1 0-1 0 0,1 0 0 0 0,-1 0 1 0 0,1 0-1 0 0,-1 0 0 0 0,1 0 1 0 0,-1 1-1 0 0,0-1 0 0 0,1 0 1 0 0,-1 0-1 0 0,1 1-95 0 0,6 12 349 0 0,-3 2-243 0 0,-3-11-85 0 0,0-2-8 0 0,-1 1-25 0 0,-5 9 130 0 0,4-12-89 0 0,1 1 1 0 0,-1-1-1 0 0,0 0 1 0 0,0 0-1 0 0,1 0 1 0 0,-1 1-1 0 0,0-1 1 0 0,0 0 0 0 0,1 0-1 0 0,-1 0 1 0 0,0 0-1 0 0,0 0 1 0 0,1-1-1 0 0,-1 1 1 0 0,0 0-1 0 0,1 0 1 0 0,-1 0-30 0 0,-2-1 94 0 0,1 0-64 0 0,0 0 1 0 0,0 0 0 0 0,0-1-1 0 0,0 1 1 0 0,0-1 0 0 0,0 1 0 0 0,0-1-1 0 0,1 0 1 0 0,-1 0 0 0 0,1 0-1 0 0,-1 0 1 0 0,1 0 0 0 0,0 0-1 0 0,0 0 1 0 0,-1-2-31 0 0,1 2-47 0 0,-3-6-262 0 0</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3:46.146"/>
    </inkml:context>
    <inkml:brush xml:id="br0">
      <inkml:brushProperty name="width" value="0.1" units="cm"/>
      <inkml:brushProperty name="height" value="0.1" units="cm"/>
    </inkml:brush>
  </inkml:definitions>
  <inkml:trace contextRef="#ctx0" brushRef="#br0">152 339 8328 0 0,'0'-5'354'0'0,"0"0"0"0"0,0 0 1 0 0,1 0-1 0 0,0 1 0 0 0,0-1 1 0 0,0 0-1 0 0,1 0 0 0 0,1-3-354 0 0,1-4 653 0 0,-3 8-465 0 0,0 0 0 0 0,1 0 0 0 0,-1 0 0 0 0,1 1 1 0 0,0-1-1 0 0,2-2-188 0 0,7-21 1032 0 0,-2 12-572 0 0,-9 13-420 0 0,1 1 0 0 0,0-1-1 0 0,-1 0 1 0 0,1 1 0 0 0,0-1 0 0 0,0 1-1 0 0,0-1 1 0 0,0 1 0 0 0,1 0-1 0 0,-1-1 1 0 0,0 1 0 0 0,1 0 0 0 0,-1 0-1 0 0,0 0 1 0 0,1 0 0 0 0,-1 0 0 0 0,2-1-40 0 0,32-17 932 0 0,-9 4-249 0 0,-10 9-216 0 0,-1 0-1 0 0,0-2 1 0 0,8-5-467 0 0,4-3 443 0 0,-14 10-259 0 0,1 1-1 0 0,-1-1 1 0 0,3 2-184 0 0,14-7 197 0 0,-8 2-66 0 0,-11 4-8 0 0,1 1 0 0 0,12-3-123 0 0,53-11 485 0 0,2 5 0 0 0,10 1-485 0 0,-78 12 1 0 0,-1 0 0 0 0,1 0 1 0 0,-1 0-1 0 0,0 2 0 0 0,1-1 1 0 0,-1 1-1 0 0,0 1 0 0 0,0 0 1 0 0,0 0-1 0 0,0 1 0 0 0,3 2-1 0 0,-3-1 0 0 0,-1 1 0 0 0,0 0 0 0 0,0 1 0 0 0,-1 0 0 0 0,0 0 0 0 0,0 1 0 0 0,0 0 0 0 0,-1 1 0 0 0,3 4 0 0 0,-1 0 0 0 0,-1 1 0 0 0,-1 0 0 0 0,0 0 0 0 0,0 0 0 0 0,-2 1 0 0 0,2 4 0 0 0,3 23 0 0 0,-2 0 0 0 0,-1 0 0 0 0,-2 1 0 0 0,-2 18 0 0 0,-2-29 0 0 0,-2 0 0 0 0,-1-1 0 0 0,-2 1 0 0 0,-1 0 0 0 0,-3 4 0 0 0,1-11 26 0 0,-1 0 0 0 0,-1 0 0 0 0,-1 0 0 0 0,-2-1 0 0 0,0-1 0 0 0,-1 0 0 0 0,-16 19-26 0 0,7-11 58 0 0,-19 20-58 0 0,30-40 20 0 0,1 0-1 0 0,-2-1 1 0 0,1 0 0 0 0,-1-1 0 0 0,-11 7-20 0 0,8-8 44 0 0,-1-1 1 0 0,0 0-1 0 0,-8 1-44 0 0,-11 5 119 0 0,8-3-41 0 0,-1-1 0 0 0,0-1 0 0 0,0-1-1 0 0,-1-1 1 0 0,0-2 0 0 0,0-1 0 0 0,0-1 0 0 0,0-2 0 0 0,-1-1-78 0 0,9 0 56 0 0,1-1-1 0 0,-1-1 1 0 0,1-1 0 0 0,0 0-1 0 0,0-2 1 0 0,0 0 0 0 0,0-2 0 0 0,1 0-1 0 0,1-1 1 0 0,-1-1 0 0 0,2 0 0 0 0,-1-1-1 0 0,1-2-55 0 0,5 3 78 0 0,0-1 0 0 0,1-1 0 0 0,0 0 0 0 0,0-1 0 0 0,2 0 0 0 0,0 0 0 0 0,0-1 0 0 0,1 0 0 0 0,-4-10-78 0 0,4 5-9 0 0,0-1 1 0 0,2 1-1 0 0,0-1 0 0 0,1 0 1 0 0,1-1-1 0 0,1 1 1 0 0,0-8 8 0 0,3 8-97 0 0,0-1 0 0 0,2 1 0 0 0,0-1 0 0 0,1 1 0 0 0,1 0 0 0 0,0 0 0 0 0,2 0 1 0 0,4-8 96 0 0,-3 9-742 0 0,2-1 1 0 0,0 2 0 0 0,2-1 0 0 0,0 1-1 0 0,1 0 742 0 0,10-12-1648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0:17.370"/>
    </inkml:context>
    <inkml:brush xml:id="br0">
      <inkml:brushProperty name="width" value="0.1" units="cm"/>
      <inkml:brushProperty name="height" value="0.1" units="cm"/>
      <inkml:brushProperty name="color" value="#008C3A"/>
    </inkml:brush>
  </inkml:definitions>
  <inkml:trace contextRef="#ctx0" brushRef="#br0">5 676 8104 0 0,'0'0'170'0'0,"-5"-12"604"0"0,5 4-585 0 0,1-1-1 0 0,0 1 1 0 0,0-1 0 0 0,1 1 0 0 0,0-1-1 0 0,1 1 1 0 0,0 0 0 0 0,0 0 0 0 0,0 0 0 0 0,4-4-189 0 0,9-28 638 0 0,-12 31-400 0 0,-1-1 0 0 0,1 1 0 0 0,3-4-238 0 0,3-5 866 0 0,6-19-866 0 0,10-18 1395 0 0,12-18 164 0 0,-31 60-1275 0 0,-2 1 1 0 0,1-1 0 0 0,-2 0-285 0 0,14-31 521 0 0,-4 18-320 0 0,-7 10-92 0 0,1 1 0 0 0,1 0 0 0 0,0 0 0 0 0,1 1 0 0 0,11-12-109 0 0,-11 15 21 0 0,0 1 0 0 0,0 0 0 0 0,1 0 0 0 0,1 1 0 0 0,-1 1-1 0 0,1 0 1 0 0,7-3-21 0 0,-16 10-11 0 0,1 0-1 0 0,0 0 1 0 0,-1 0-1 0 0,1 1 1 0 0,0-1-1 0 0,-1 1 1 0 0,1 0-1 0 0,0 0 1 0 0,-1 0-1 0 0,1 0 1 0 0,0 1-1 0 0,0-1 0 0 0,-1 1 1 0 0,1 0-1 0 0,-1 0 1 0 0,1 1-1 0 0,-1-1 1 0 0,3 2 11 0 0,5 2-58 0 0,0 1 0 0 0,-1 1 1 0 0,-1-1-1 0 0,1 1 0 0 0,2 4 58 0 0,-1 0-5 0 0,-1 0 0 0 0,0 1 0 0 0,-1 0 1 0 0,0 1-1 0 0,-1 0 0 0 0,0 1 0 0 0,1 6 5 0 0,11 15-54 0 0,9 22 91 0 0,-2 1 0 0 0,8 31-37 0 0,-11-29-18 0 0,37 82-74 0 0,-43-84 80 0 0,-18-56 9 0 0,7 13-119 0 0,-1 0-1 0 0,-1 1 1 0 0,0 0 0 0 0,-2-1 0 0 0,1 2 0 0 0,-2-1 0 0 0,0 1 122 0 0,2-1-765 0 0,-4-15 350 0 0,0-1-58 0 0,0 0-9 0 0,0 0-50 0 0,0 0-190 0 0,0 0-78 0 0</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3:46.673"/>
    </inkml:context>
    <inkml:brush xml:id="br0">
      <inkml:brushProperty name="width" value="0.1" units="cm"/>
      <inkml:brushProperty name="height" value="0.1" units="cm"/>
    </inkml:brush>
  </inkml:definitions>
  <inkml:trace contextRef="#ctx0" brushRef="#br0">1 6 10544 0 0,'0'0'388'0'0,"0"0"-163"0"0,0 0 266 0 0,1-1 145 0 0,2 0-454 0 0,0 0 1 0 0,-1 0 0 0 0,1 1-1 0 0,0-1 1 0 0,0 1-1 0 0,0-1 1 0 0,0 1 0 0 0,0 0-1 0 0,0 0 1 0 0,0 0 0 0 0,0 1-1 0 0,2 0-182 0 0,39 10 443 0 0,-31-8-377 0 0,125 44-50 0 0,-99-35-16 0 0,-35-11-29 0 0,0 0 0 0 0,0 1 0 0 0,0-1 0 0 0,0 1 0 0 0,0 0 0 0 0,-1 0 0 0 0,1 0 0 0 0,2 2 29 0 0,15 9-1195 0 0,-13-9 694 0 0</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3:47.029"/>
    </inkml:context>
    <inkml:brush xml:id="br0">
      <inkml:brushProperty name="width" value="0.1" units="cm"/>
      <inkml:brushProperty name="height" value="0.1" units="cm"/>
    </inkml:brush>
  </inkml:definitions>
  <inkml:trace contextRef="#ctx0" brushRef="#br0">190 80 11728 0 0,'-2'-5'214'0'0,"0"0"0"0"0,1 0 0 0 0,0 0 1 0 0,-1 0-1 0 0,2-1 0 0 0,-1 1 0 0 0,0 0 0 0 0,1-1 1 0 0,0 1-1 0 0,1 0 0 0 0,-1-2-214 0 0,1-7 1356 0 0,-1 12-1132 0 0,0 2-67 0 0,0 0-28 0 0,0 0-7 0 0,0 0-12 0 0,-2 2-47 0 0,-2 1-67 0 0,1 1 0 0 0,-1 0 1 0 0,1 0-1 0 0,0 1 0 0 0,0-1 1 0 0,0 1-1 0 0,0 0 0 0 0,1-1 1 0 0,-1 2 3 0 0,-17 50-52 0 0,12-31 68 0 0,3-10-16 0 0,-6 17 0 0 0,-1 0 0 0 0,-4 3 0 0 0,-52 91-792 0 0,59-109 472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0:18.114"/>
    </inkml:context>
    <inkml:brush xml:id="br0">
      <inkml:brushProperty name="width" value="0.1" units="cm"/>
      <inkml:brushProperty name="height" value="0.1" units="cm"/>
      <inkml:brushProperty name="color" value="#008C3A"/>
    </inkml:brush>
  </inkml:definitions>
  <inkml:trace contextRef="#ctx0" brushRef="#br0">236 76 7992 0 0,'0'0'290'0'0,"0"0"-175"0"0,-10-6 168 0 0,-6-10 277 0 0,16 14-396 0 0,-2 1 17 0 0,1 0-39 0 0,0-1 0 0 0,0 1-1 0 0,0 0 1 0 0,0-1 0 0 0,0 1 0 0 0,0-1-1 0 0,0 1 1 0 0,0-1 0 0 0,1 1 0 0 0,-1-1 0 0 0,0 0-1 0 0,1-1-141 0 0,0 2 440 0 0,0 1 59 0 0,-1 0-436 0 0,1 0 0 0 0,0-1 0 0 0,-1 1 0 0 0,1 0 0 0 0,0 0 0 0 0,-1-1 0 0 0,1 1 0 0 0,0 0 1 0 0,0-1-1 0 0,0 1 0 0 0,-1 0 0 0 0,1-1 0 0 0,0 1 0 0 0,0-1 0 0 0,0 1 0 0 0,0 0 0 0 0,-1-1 0 0 0,1 1 0 0 0,0 0 0 0 0,0-1 0 0 0,0 1 0 0 0,0-1 0 0 0,0 1 0 0 0,0-1 0 0 0,0 1 1 0 0,0 0-1 0 0,0-1 0 0 0,1 1 0 0 0,-1 0 0 0 0,0-1 0 0 0,0 1 0 0 0,0-1 0 0 0,0 1 0 0 0,0 0 0 0 0,1-1 0 0 0,-1 1 0 0 0,0 0 0 0 0,0-1-63 0 0,1 1 56 0 0,-1-1-1 0 0,0 0 0 0 0,0 0 1 0 0,1 1-1 0 0,-1-1 1 0 0,0 0-1 0 0,1 0 0 0 0,-1 1 1 0 0,0-1-1 0 0,1 0 0 0 0,-1 1 1 0 0,1-1-1 0 0,-1 1 1 0 0,1-1-1 0 0,0 1 0 0 0,-1-1 1 0 0,1 1-1 0 0,0-1 0 0 0,-1 1 1 0 0,1-1-1 0 0,0 1 1 0 0,0 0-56 0 0,11-1 283 0 0,-7 1-250 0 0,-1 0 1 0 0,0 0 0 0 0,0 0-1 0 0,1 0 1 0 0,-1 1-1 0 0,0 0 1 0 0,0 0-1 0 0,4 1-33 0 0,0 1 23 0 0,0 1-1 0 0,0-1 0 0 0,0 2 1 0 0,-1-1-1 0 0,1 1 0 0 0,3 3-22 0 0,-8-5-2 0 0,1 1-1 0 0,-1-1 0 0 0,0 1 0 0 0,0-1 0 0 0,-1 1 0 0 0,1 0 0 0 0,-1 0 0 0 0,0 0 0 0 0,0 0 0 0 0,0 0 0 0 0,0 1 0 0 0,-1-1 1 0 0,1 3 2 0 0,1 5 0 0 0,0 1 0 0 0,-1 0 0 0 0,1 11 0 0 0,-3-19 0 0 0,0-1 0 0 0,-1 1 0 0 0,1 0 0 0 0,-1 0 0 0 0,0 0 0 0 0,0-1 0 0 0,0 1 0 0 0,-1-1 0 0 0,0 1 0 0 0,0-1 0 0 0,-2 4 0 0 0,0 1 42 0 0,-2-1 1 0 0,1 0 0 0 0,-1-1 0 0 0,0 1 0 0 0,0-1 0 0 0,-1 0 0 0 0,0-1 0 0 0,0 1 0 0 0,-1-1 0 0 0,0-1-43 0 0,3-1 27 0 0,-1-1 1 0 0,1 0-1 0 0,-1-1 1 0 0,0 1-1 0 0,0-1 1 0 0,0 0 0 0 0,0-1-1 0 0,0 1 1 0 0,-1-1-1 0 0,1 0 1 0 0,0-1-1 0 0,0 0 1 0 0,-1 0 0 0 0,1 0-1 0 0,-3-1-27 0 0,8 1 3 0 0,-10-1 34 0 0,0-1 0 0 0,0 0-1 0 0,-10-4-36 0 0,17 5 22 0 0,0 0 0 0 0,1-1 0 0 0,-1 0 0 0 0,1 0 0 0 0,0 0-1 0 0,-1 0 1 0 0,1-1 0 0 0,0 1 0 0 0,0-1 0 0 0,0 0 0 0 0,1 0 0 0 0,-1 0-1 0 0,0 0-21 0 0,-4-7 74 0 0,-1 1 0 0 0,-1 1-1 0 0,-1-2-73 0 0,-16-14 3 0 0,24 21-19 0 0,0 0 0 0 0,0 0 0 0 0,0 0 0 0 0,1 0-1 0 0,-1 0 1 0 0,1 0 0 0 0,-1-1 0 0 0,1 1 0 0 0,0-1-1 0 0,0 1 1 0 0,1 0 0 0 0,-1-1 0 0 0,1 1-1 0 0,0-1 1 0 0,0 0 0 0 0,0 1 0 0 0,0-1 0 0 0,0 1-1 0 0,1-1 1 0 0,0 1 0 0 0,0-1 16 0 0,0-1-128 0 0,0-1-1 0 0,1 1 1 0 0,0 0-1 0 0,0 0 1 0 0,0 0-1 0 0,1 0 1 0 0,0 0-1 0 0,0 1 1 0 0,0-1-1 0 0,0 1 1 0 0,1 0-1 0 0,0 0 1 0 0,1-1 128 0 0,12-7-573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0:21.280"/>
    </inkml:context>
    <inkml:brush xml:id="br0">
      <inkml:brushProperty name="width" value="0.1" units="cm"/>
      <inkml:brushProperty name="height" value="0.1" units="cm"/>
      <inkml:brushProperty name="color" value="#008C3A"/>
    </inkml:brush>
  </inkml:definitions>
  <inkml:trace contextRef="#ctx0" brushRef="#br0">34 987 9704 0 0,'0'0'282'0'0,"0"0"-2"0"0,-1-1-181 0 0,-9-6 250 0 0,10 6-328 0 0,0 1-1 0 0,0 0 1 0 0,0 0-1 0 0,-1 0 1 0 0,1 0 0 0 0,0 0-1 0 0,0 0 1 0 0,0-1-1 0 0,0 1 1 0 0,-1 0 0 0 0,1 0-1 0 0,0 0 1 0 0,0 0-1 0 0,0 0 1 0 0,0-1 0 0 0,0 1-1 0 0,0 0 1 0 0,0 0-1 0 0,0 0 1 0 0,-1-1 0 0 0,1 1-1 0 0,0 0 1 0 0,0 0-1 0 0,0 0 1 0 0,0-1 0 0 0,0 1-1 0 0,0 0 1 0 0,0 0-1 0 0,0-1 1 0 0,0 1 0 0 0,0 0-1 0 0,0 0 1 0 0,1 0-1 0 0,-1-1 1 0 0,0 1 0 0 0,0 0-21 0 0,0-1 361 0 0,0 1-94 0 0,0 0-41 0 0,-13-14 456 0 0,13 13-606 0 0,-5-16 208 0 0,4 13-214 0 0,0-1 0 0 0,1 0 0 0 0,0 0 0 0 0,0 0 0 0 0,0 0 1 0 0,1 1-1 0 0,-1-1 0 0 0,1 0 0 0 0,0 0 0 0 0,1 1 1 0 0,-1-1-1 0 0,1 1 0 0 0,0-1 0 0 0,1-1-70 0 0,7-12 483 0 0,0 0 1 0 0,13-15-484 0 0,1-1 553 0 0,-10 15-313 0 0,1 0 0 0 0,1 0 0 0 0,0 2-1 0 0,14-11-239 0 0,-5 4 296 0 0,15-18-296 0 0,-31 30 86 0 0,0 1 0 0 0,1 0 0 0 0,1 1 0 0 0,0 0 0 0 0,0 1 0 0 0,1 0 0 0 0,8-4-86 0 0,-14 10 0 0 0,0-1-1 0 0,-1-1 0 0 0,1 1 1 0 0,-1-1-1 0 0,4-3 1 0 0,14-13-255 0 0,-10 8 232 0 0,-12 12 24 0 0,1-1-1 0 0,-1 1 1 0 0,0 0 0 0 0,0-1 0 0 0,0 1-1 0 0,1 0 1 0 0,-1 0 0 0 0,1 0-1 0 0,-1 0 1 0 0,1 0 0 0 0,-1 0 0 0 0,1 0-1 0 0,0 1 1 0 0,-1-1 0 0 0,1 0-1 0 0,0 1 1 0 0,-1 0-1 0 0,0 0 63 0 0,-1 0 46 0 0,0 0 4 0 0,0 0-1 0 0,0 0-32 0 0,0 0-125 0 0,0 0-22 0 0,0 0 25 0 0,-1 1 74 0 0,-2 4-11 0 0,3-4 36 0 0,0-1 23 0 0,0 0-12 0 0,0 0-4 0 0,0 0-29 0 0,0 0-114 0 0,0 0-11 0 0,0 0 11 0 0,0 0 12 0 0,0 0 3 0 0,0 0 0 0 0,0 0 0 0 0,0 0-5 0 0,0 0-22 0 0,0 0-5 0 0,0 0 0 0 0,0 0 6 0 0,0 0 20 0 0,0 0 6 0 0,0 0 0 0 0,0 0-5 0 0,0 0-22 0 0,0 0-3 0 0,0 0 4 0 0,0 0 2 0 0,0 0 1 0 0,0 0 3 0 0,0-20 16 0 0,0 16 56 0 0,1-1 0 0 0,-1 1 1 0 0,1-1-1 0 0,0 0 0 0 0,1 1 1 0 0,-1-1-1 0 0,1 1 0 0 0,0 0 1 0 0,0 0-1 0 0,0 0 1 0 0,0-1 11 0 0,1 2 0 0 0,-2 3 0 0 0,-1-1 1 0 0,1 1-1 0 0,-1-1 1 0 0,1 1-1 0 0,-1-1 1 0 0,1 1-1 0 0,-1-1 0 0 0,1 0 1 0 0,-1 1-1 0 0,0-1 1 0 0,1 1-1 0 0,-1-1 1 0 0,0 0-1 0 0,0 1 1 0 0,1-1-1 0 0,-1 0 0 0 0,0 0 1 0 0,0 1-1 0 0,0-1 1 0 0,0 0-1 0 0,0 0 1 0 0,0 1-1 0 0,0-1 0 0 0,4-77 1485 0 0,-4 74-1360 0 0,0 0-1 0 0,0 0 1 0 0,1 0-1 0 0,0-1 0 0 0,-1 1 1 0 0,1 0-1 0 0,0 0 1 0 0,1 0-1 0 0,-1 0 0 0 0,2-2-124 0 0,0-1 212 0 0,-3 2-198 0 0,0 4 50 0 0,3 0-1 0 0,0 0-61 0 0,8 9 63 0 0,-9-6-59 0 0,0 1 0 0 0,0-1 0 0 0,0 1 0 0 0,-1-1 0 0 0,1 1 0 0 0,-1-1 0 0 0,1 1 0 0 0,-1 0-1 0 0,0 0 1 0 0,0-1 0 0 0,0 1 0 0 0,0 1-6 0 0,5 37-18 0 0,-5-32 15 0 0,6 72-153 0 0,-4 75 156 0 0,-3-148 18 0 0,-1-7 36 0 0,-2 4-54 0 0,4-3-43 0 0,6 1 32 0 0,-7-3 11 0 0,1 1 0 0 0,-1-1 0 0 0,1 0 0 0 0,-1 0 0 0 0,0 0 0 0 0,1 0 0 0 0,-1 0 0 0 0,1 0 0 0 0,-1 0 0 0 0,1 0 0 0 0,-1 0 0 0 0,1 0 0 0 0,-1 0 0 0 0,1 0 0 0 0,-1 0 0 0 0,1 0 0 0 0,-1-1 0 0 0,1 1 0 0 0,-1 0 0 0 0,1 0 0 0 0,1-3 0 0 0,10-1 0 0 0,5-4 0 0 0,-16 8 0 0 0,0-1 0 0 0,0 1 0 0 0,-1 0 0 0 0,1-1 0 0 0,0 1 0 0 0,0 0 0 0 0,0-1 0 0 0,0 1 0 0 0,0 0 0 0 0,0 0 0 0 0,0 0 0 0 0,0 0 0 0 0,1 0 0 0 0,38-7 0 0 0,-2 11-67 0 0,-30-3 55 0 0,-1 0 0 0 0,1 0 0 0 0,0 0 0 0 0,-1-1-1 0 0,1-1 13 0 0,37 2-39 0 0,-35 0 33 0 0,-1-1 0 0 0,0 0 0 0 0,0 0-1 0 0,9-2 7 0 0,13-6 0 0 0,-22 5 0 0 0,0 1 0 0 0,1 0 0 0 0,0 0 0 0 0,-1 1 0 0 0,5 0 0 0 0,7 1 0 0 0,1-2 0 0 0,-1 0 0 0 0,1-1 0 0 0,3-2 0 0 0,-21 3 1 0 0,13 0 9 0 0,-16 2 43 0 0,-1 0 11 0 0,0 0 0 0 0,0 0 2 0 0,0 0 3 0 0,-1-1-14 0 0,-2-4-34 0 0,2 4 32 0 0,-2-1-42 0 0,-1 0 0 0 0,1-1-1 0 0,0 1 1 0 0,0-1 0 0 0,0 1-1 0 0,0-1 1 0 0,0 0 0 0 0,0 0-1 0 0,1 0 1 0 0,-1-1 0 0 0,1 1-1 0 0,-1-4-10 0 0,-44-61 316 0 0,39 53-174 0 0,0 0-1 0 0,-1-7-141 0 0,-6-9 77 0 0,7 11-58 0 0,0 0-1 0 0,2 0 0 0 0,0 0 0 0 0,-1-13-18 0 0,-1 0 3 0 0,-4-29-3 0 0,11 52 0 0 0,0 0 0 0 0,1 0 0 0 0,1 0 0 0 0,0 0 0 0 0,1-20 0 0 0,-3 27 1 0 0,-1-9-14 0 0,2 11-45 0 0,0 1-10 0 0,0 0-7 0 0,0 2 68 0 0,0 0 1 0 0,0 0-1 0 0,-1 0 0 0 0,1 0 0 0 0,0 0 0 0 0,-1 0 1 0 0,1-1-1 0 0,-1 1 0 0 0,0 1 7 0 0,0-1-6 0 0,0 0 12 0 0,1 0-1 0 0,-1 0 1 0 0,0 0-1 0 0,1 0 0 0 0,-1 0 1 0 0,0-1-1 0 0,0 1 1 0 0,0 0-1 0 0,-1-1 0 0 0,1 1 1 0 0,0-1-1 0 0,-1 1 1 0 0,1-1-1 0 0,-1 0 0 0 0,1 0 1 0 0,-1 0-1 0 0,1 1 1 0 0,-1-1-1 0 0,0-1 1 0 0,0 1-6 0 0,-6 4 73 0 0,-6 3-44 0 0,-1 0-1 0 0,0-2 1 0 0,0 0 0 0 0,-1 0 0 0 0,-12 1-29 0 0,15-3-6 0 0,2-1-136 0 0,0-1-1 0 0,0 0 0 0 0,0-1 1 0 0,0 0-1 0 0,-7-1 143 0 0,5 0-303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0:38.686"/>
    </inkml:context>
    <inkml:brush xml:id="br0">
      <inkml:brushProperty name="width" value="0.1" units="cm"/>
      <inkml:brushProperty name="height" value="0.1" units="cm"/>
      <inkml:brushProperty name="color" value="#849398"/>
    </inkml:brush>
  </inkml:definitions>
  <inkml:trace contextRef="#ctx0" brushRef="#br0">49 764 11024 0 0,'0'0'234'0'0,"-1"-1"6"0"0,-6-2-149 0 0,-1 0-20 0 0,7 2 239 0 0,1 1 106 0 0,0 0 22 0 0,-9-15 2114 0 0,9 11-2422 0 0,0 0 1 0 0,0 0 0 0 0,0 0-1 0 0,0 1 1 0 0,1-1 0 0 0,0 0-1 0 0,-1 0 1 0 0,2 1-1 0 0,-1-1 1 0 0,0 0 0 0 0,1 1-1 0 0,-1 0 1 0 0,1-1 0 0 0,0 1-1 0 0,2-3-130 0 0,1-10 502 0 0,0 5-80 0 0,3-5 401 0 0,-7 14-721 0 0,0 1-1 0 0,0-1 1 0 0,0 0 0 0 0,0 0-1 0 0,-1 1 1 0 0,1-1-1 0 0,0 0 1 0 0,-1 0 0 0 0,1-1-102 0 0,-1 1 105 0 0,1 0 1 0 0,-1 0 0 0 0,1 0 0 0 0,0 0 0 0 0,0 0 0 0 0,0 0 0 0 0,0 0 0 0 0,0 0-1 0 0,0 0 1 0 0,1-1-106 0 0,40-57 1372 0 0,1 12-1056 0 0,3 2-1 0 0,28-22-315 0 0,-55 53 95 0 0,16-9-95 0 0,7-7 22 0 0,-21 16 114 0 0,1 2 0 0 0,0 0 0 0 0,0 1-1 0 0,13-3-135 0 0,12-8 375 0 0,1-1-96 0 0,0-1-83 0 0,0 2 0 0 0,1 2-1 0 0,38-9-195 0 0,-43 14 0 0 0,-30 10 0 0 0,1 1 0 0 0,7-2 0 0 0,84-14 13 0 0,-37 8 38 0 0,-5 5-51 0 0,-24 4 0 0 0,32-1 39 0 0,-19 2 0 0 0,-41 2-10 0 0,0 2 0 0 0,0-1 0 0 0,0 1 0 0 0,5 2-29 0 0,31 1 84 0 0,-26-3-50 0 0,0 1 1 0 0,-1 1-1 0 0,1 0 1 0 0,-1 2-1 0 0,0 1 1 0 0,0 0 0 0 0,-1 2-1 0 0,0 0 1 0 0,0 1-1 0 0,0 1 1 0 0,-2 1-1 0 0,1 1 1 0 0,-1 0 0 0 0,-1 1-1 0 0,12 12-34 0 0,22 26 111 0 0,19 16 254 0 0,-49-48-215 0 0,-1 2 0 0 0,4 6-150 0 0,6 7 79 0 0,-18-20-14 0 0,-1 0 0 0 0,8 15-65 0 0,5 5 51 0 0,-19-26-30 0 0,-1-1 0 0 0,0 1-1 0 0,0 0 1 0 0,0 0 0 0 0,-1 2-21 0 0,10 19 64 0 0,2 11 105 0 0,-4-8-45 0 0,-5-13-50 0 0,0 0-1 0 0,-1 1 0 0 0,-2-1 0 0 0,0 1 1 0 0,0 0-1 0 0,-2 8-73 0 0,2 10 307 0 0,-2-32-275 0 0,-1 1-1 0 0,0-1 0 0 0,-1 0 1 0 0,0 3-32 0 0,-1 14 26 0 0,0 2-26 0 0,0-1 0 0 0,-2 0 0 0 0,-1 0 0 0 0,-4 11 0 0 0,0 3 0 0 0,1-6 103 0 0,-2 0 0 0 0,-1 0 0 0 0,-5 6-103 0 0,-11 31 246 0 0,24-62-228 0 0,0 0-1 0 0,0 0 1 0 0,-5 7-18 0 0,-2 5 11 0 0,2-5 26 0 0,0-1-1 0 0,-1 1 1 0 0,-5 5-37 0 0,-4 5 75 0 0,10-13-32 0 0,-34 46 161 0 0,33-49-146 0 0,-57 23 356 0 0,55-26-338 0 0,-2 0 1 0 0,-8 3-77 0 0,-14 5 76 0 0,-6 2-35 0 0,27-11-3 0 0,1 1 0 0 0,-11 6-38 0 0,18-9 9 0 0,0 1-1 0 0,0-1 1 0 0,0-1-1 0 0,0 1 1 0 0,0-1-1 0 0,-4 0-7 0 0,-25 7 89 0 0,5 1-53 0 0,0-1 0 0 0,-1-1 1 0 0,0-1-1 0 0,-1-2-37 0 0,-26 8 0 0 0,-36-2 0 0 0,-32 11 0 0 0,109-17 0 0 0,-22 3 0 0 0,-46 7 11 0 0,35-9 73 0 0,20-1 104 0 0,-20-1-188 0 0,-32-8 157 0 0,63 4-148 0 0,1-1 0 0 0,-1-1-1 0 0,1-1 1 0 0,-1-1 0 0 0,1 0 0 0 0,-2-2-9 0 0,-26-7 22 0 0,-122-36 31 0 0,141 41-31 0 0,-1-2 0 0 0,-1-2-22 0 0,-20-7 20 0 0,33 14 9 0 0,1 0 1 0 0,-1-1-1 0 0,2-1 0 0 0,-12-7-29 0 0,17 9 13 0 0,0 1 0 0 0,0 0-1 0 0,-1 1 1 0 0,-5-2-13 0 0,7 3 3 0 0,1-1 1 0 0,-1 1-1 0 0,1-1 1 0 0,-1 0-1 0 0,1-1 1 0 0,0 1-1 0 0,-3-4-3 0 0,-2-5 16 0 0,0 0 0 0 0,1 0 0 0 0,1-1 0 0 0,0-1 0 0 0,1 1 0 0 0,0-2 0 0 0,1 1 0 0 0,0-3-16 0 0,4 8 0 0 0,1 0 0 0 0,0-1 0 0 0,1 1 0 0 0,0-1 0 0 0,-1-8 0 0 0,-1-11 0 0 0,3 23 0 0 0,1-1 0 0 0,-1 1 0 0 0,1-1 0 0 0,1 0 0 0 0,0 1 0 0 0,0-3 0 0 0,1 1 0 0 0,-2 1 0 0 0,1 0 0 0 0,-1 0 0 0 0,0-1 0 0 0,-1-5 0 0 0,1 13 0 0 0,-1-2 0 0 0,1-1 0 0 0,-1 1 0 0 0,1 0 0 0 0,0 0 0 0 0,0 0 0 0 0,0 0 0 0 0,0-1 0 0 0,1 1 0 0 0,0-1 0 0 0,3-57-53 0 0,-2 51 46 0 0,-2 7-3 0 0,1 1-1 0 0,-1-1 1 0 0,1 0-1 0 0,-1 1 0 0 0,1-1 1 0 0,0 1-1 0 0,0-1 1 0 0,0 1-1 0 0,1-1 11 0 0,8-20-95 0 0,-9 18 71 0 0,0 1 0 0 0,1 0 0 0 0,0 0 0 0 0,0 0 0 0 0,0 1 1 0 0,0-1-1 0 0,1 0 0 0 0,-1 1 0 0 0,1-1 0 0 0,2-1 24 0 0,41-39-349 0 0,-24 22-264 0 0,17-13 613 0 0,8 1-814 0 0,-27 17-367 0 0,-18 14 703 0 0,1 1-1 0 0,-1-1 1 0 0,1 1 0 0 0,0 0-1 0 0,0 0 1 0 0,0 0 0 0 0,0 0-1 0 0,0 0 1 0 0,0 1 0 0 0,1-1-1 0 0,0 1 479 0 0,5 0-1700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0:39.885"/>
    </inkml:context>
    <inkml:brush xml:id="br0">
      <inkml:brushProperty name="width" value="0.1" units="cm"/>
      <inkml:brushProperty name="height" value="0.1" units="cm"/>
      <inkml:brushProperty name="color" value="#849398"/>
    </inkml:brush>
  </inkml:definitions>
  <inkml:trace contextRef="#ctx0" brushRef="#br0">292 1 8840 0 0,'-1'0'190'0'0,"-7"3"-10"0"0,7-2-132 0 0,-1 0-1 0 0,0 0 1 0 0,0 0-1 0 0,0-1 0 0 0,0 1 1 0 0,0-1-1 0 0,0 1 0 0 0,0-1 1 0 0,-1 0-1 0 0,1 0 1 0 0,0 0-1 0 0,0 0 0 0 0,0 0 1 0 0,0 0-1 0 0,-1-1-47 0 0,-6 0 348 0 0,-4 1-71 0 0,-1 1 1 0 0,-12 2-278 0 0,17 1-8 0 0,-1 0 1 0 0,0 1 0 0 0,1 0 0 0 0,0 0 0 0 0,0 1-1 0 0,0 0 1 0 0,1 1 0 0 0,-6 5 7 0 0,-7 9-12 0 0,1 1 0 0 0,-8 12 12 0 0,25-28 55 0 0,0-1 0 0 0,0 1 1 0 0,0 1-1 0 0,0-1 0 0 0,1 0 0 0 0,0 0 0 0 0,0 1 0 0 0,1 2-55 0 0,-6 14 255 0 0,6-18-232 0 0,0 0 0 0 0,1 0 0 0 0,-1 1 0 0 0,1-1 0 0 0,0 0 0 0 0,0 1 0 0 0,1-1 0 0 0,0 0 1 0 0,0 0-1 0 0,1 5-23 0 0,0 0-151 0 0,-1 1-7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0:46.214"/>
    </inkml:context>
    <inkml:brush xml:id="br0">
      <inkml:brushProperty name="width" value="0.1" units="cm"/>
      <inkml:brushProperty name="height" value="0.1" units="cm"/>
    </inkml:brush>
  </inkml:definitions>
  <inkml:trace contextRef="#ctx0" brushRef="#br0">0 40 13736 0 0,'0'0'500'0'0,"0"0"-275"0"0,5-12 722 0 0,4-12-65 0 0,-6 21-850 0 0,-2 3 22 0 0,-1 0 10 0 0,0 0 1 0 0,0 0 15 0 0,0 0 33 0 0,0 0-12 0 0,0 0-5 0 0,0 0 14 0 0,0 0 55 0 0,0 0 24 0 0,0 0 3 0 0,0 0 10 0 0,0 0 38 0 0,0 0 16 0 0,0 0 6 0 0,0 0 2 0 0,0 0 0 0 0,0 0 0 0 0,0 0 0 0 0,0 0 2 0 0,0 0 4 0 0,0 0 2 0 0,0 0 0 0 0,0 0-6 0 0,0 0-29 0 0,0 0-12 0 0,0 0-1 0 0,0 0-9 0 0,0 0-39 0 0,0 0-16 0 0,0 0-7 0 0,0 0-9 0 0,0 0-33 0 0,0 0-14 0 0,0 0-1 0 0,0 0-5 0 0,0 0-32 0 0,3 4-55 0 0,0-1 1 0 0,0 1 0 0 0,0-1 0 0 0,-1 1 0 0 0,1 0-1 0 0,-1 0 1 0 0,0 0 0 0 0,-1 1 0 0 0,1-1-1 0 0,-1 0 1 0 0,1 1 0 0 0,-1-1 0 0 0,-1 1 0 0 0,1-1-1 0 0,0 5-4 0 0,3 20 3 0 0,3 1-5 0 0,-2 0-1 0 0,0 25 3 0 0,5 27 59 0 0,-2-17-49 0 0,-5-38 17 0 0,1 1 0 0 0,7 23-27 0 0,-3-19 10 0 0,-8-22-10 0 0,0-3-24 0 0,0-5-92 0 0,0-2-6 0 0,0 0 8 0 0,0 0-8 0 0,0 0-46 0 0,0 0-22 0 0,0 0-2 0 0,0-4-17 0 0,0 1 0 0 0,-1 0-1 0 0,0 0 1 0 0,0 0 0 0 0,0-1 0 0 0,0 1-1 0 0,-1-1 210 0 0,-4-16-1889 0 0,2 8 211 0 0,0-2-65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0:46.627"/>
    </inkml:context>
    <inkml:brush xml:id="br0">
      <inkml:brushProperty name="width" value="0.1" units="cm"/>
      <inkml:brushProperty name="height" value="0.1" units="cm"/>
    </inkml:brush>
  </inkml:definitions>
  <inkml:trace contextRef="#ctx0" brushRef="#br0">31 41 8840 0 0,'-2'-1'41'0'0,"0"1"-1"0"0,0 0 1 0 0,0 0 0 0 0,0-1 0 0 0,0 0 0 0 0,0 1-1 0 0,0-1 1 0 0,0 0 0 0 0,0 0 0 0 0,0 0 0 0 0,0 0 0 0 0,0 0-1 0 0,-1-1-40 0 0,2 1 631 0 0,1 1 196 0 0,0 0 33 0 0,0 0-28 0 0,0 0-134 0 0,0 0-52 0 0,0 0-8 0 0,0 0-35 0 0,0 0-131 0 0,0 0-59 0 0,0 0-11 0 0,0 0-37 0 0,0 0-144 0 0,0 0-58 0 0,0 0-17 0 0,0 0-4 0 0,0 0-12 0 0,1-1-2 0 0,16-3 172 0 0,0-1 0 0 0,13 0-300 0 0,-5 0 144 0 0,-10 3-104 0 0,-1 0 0 0 0,1 1 0 0 0,3 0-40 0 0,32 0-6 0 0,-8 0-1489 0 0,28 3 1495 0 0,-62-1-560 0 0,0 0-1 0 0,-1 1 1 0 0,1-1-1 0 0,-1 1 1 0 0,4 2 560 0 0,-2-1-1600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0:46.979"/>
    </inkml:context>
    <inkml:brush xml:id="br0">
      <inkml:brushProperty name="width" value="0.1" units="cm"/>
      <inkml:brushProperty name="height" value="0.1" units="cm"/>
    </inkml:brush>
  </inkml:definitions>
  <inkml:trace contextRef="#ctx0" brushRef="#br0">1 85 10664 0 0,'0'0'232'0'0,"4"4"32"0"0,-2-2-268 0 0,-1-1 1 0 0,1 1-1 0 0,0 0 0 0 0,0-1 1 0 0,-1 1-1 0 0,1-1 1 0 0,1 0-1 0 0,-1 1 1 0 0,0-1-1 0 0,0 0 0 0 0,0 0 1 0 0,0-1-1 0 0,1 1 1 0 0,-1 0-1 0 0,0-1 1 0 0,1 1-1 0 0,-1-1 0 0 0,1 0 1 0 0,-1 0-1 0 0,0 0 1 0 0,1 0-1 0 0,-1 0 1 0 0,1 0-1 0 0,-1-1 0 0 0,3 0 4 0 0,7-2-26 0 0,0-1-1 0 0,0 0 0 0 0,0-1 0 0 0,7-4 27 0 0,2 0 3 0 0,11-6 51 0 0,15-10-54 0 0,-14 7-347 0 0,-19 11 34 0 0,-2 0-7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0:47.495"/>
    </inkml:context>
    <inkml:brush xml:id="br0">
      <inkml:brushProperty name="width" value="0.1" units="cm"/>
      <inkml:brushProperty name="height" value="0.1" units="cm"/>
    </inkml:brush>
  </inkml:definitions>
  <inkml:trace contextRef="#ctx0" brushRef="#br0">20 32 15136 0 0,'-1'-2'108'0'0,"1"0"0"0"0,-1 1-1 0 0,1-1 1 0 0,-1 0 0 0 0,0 0 0 0 0,0 1 0 0 0,0-1 0 0 0,0 1 0 0 0,-1-2-108 0 0,2 2 156 0 0,-1 0 0 0 0,1 0 0 0 0,-1 1-1 0 0,1-1 1 0 0,-1 0 0 0 0,1 0-1 0 0,-1 0 1 0 0,1 0 0 0 0,0 0-1 0 0,-1 0 1 0 0,1 0 0 0 0,0 0-1 0 0,0 0-155 0 0,-2 6-20 0 0,1 0 0 0 0,0 1-1 0 0,0-1 1 0 0,0 1 0 0 0,1-1-1 0 0,0 1 1 0 0,0 3 20 0 0,5 43 21 0 0,-3-35-32 0 0,5 30-331 0 0,7 19 342 0 0,-5-25-98 0 0,6 18 268 0 0,13 35-170 0 0,-7-9-835 0 0,-16-68 427 0 0,-5-14 296 0 0,0 0 0 0 0,1 0-1 0 0,0 0 1 0 0,0 0 0 0 0,0 0-1 0 0,0-1 1 0 0,0 1 0 0 0,0 0-1 0 0,1 0 1 0 0,-1-1-1 0 0,1 1 1 0 0,0-1 0 0 0,0 0-1 0 0,0 1 1 0 0,0-1 0 0 0,0 0-1 0 0,0 0 1 0 0,1 0 0 0 0,0 0 112 0 0,-2-1-89 0 0,-1-1 60 0 0,0 0 0 0 0,1 0 0 0 0,-1 0-1 0 0,0 0 1 0 0,0 0 0 0 0,1 1 0 0 0,-1-1 0 0 0,0 0 0 0 0,0 0 0 0 0,1 0 0 0 0,-1 0 0 0 0,0 0-1 0 0,0 0 1 0 0,1 0 0 0 0,-1 0 0 0 0,0 0 0 0 0,0 0 0 0 0,1 0 0 0 0,-1 0 0 0 0,0 0 0 0 0,0-1-1 0 0,1 1 1 0 0,-1 0 0 0 0,0 0 0 0 0,0 0 0 0 0,1 0 0 0 0,-1 0 0 0 0,0 0 0 0 0,0-1 0 0 0,1 1-1 0 0,-1 0 1 0 0,0 0 0 0 0,0 0 29 0 0,8-4-566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49:32.820"/>
    </inkml:context>
    <inkml:brush xml:id="br0">
      <inkml:brushProperty name="width" value="0.1" units="cm"/>
      <inkml:brushProperty name="height" value="0.1" units="cm"/>
      <inkml:brushProperty name="color" value="#FF0066"/>
    </inkml:brush>
  </inkml:definitions>
  <inkml:trace contextRef="#ctx0" brushRef="#br0">1 35 13800 0 0,'0'0'500'0'0,"0"0"-264"0"0,0 0 93 0 0,9-8 872 0 0,-5 5-1144 0 0,1 0 0 0 0,-1 1-1 0 0,1-1 1 0 0,-1 1 0 0 0,1 0-1 0 0,0 0 1 0 0,0 0 0 0 0,0 1 0 0 0,0-1-1 0 0,0 1 1 0 0,0 1 0 0 0,3-1-57 0 0,9 0 64 0 0,0 0-1 0 0,-1 1 1 0 0,7 1-64 0 0,-16 0 5 0 0,-1 0-1 0 0,0 1 0 0 0,1 0 1 0 0,-1 0-1 0 0,0 0 0 0 0,0 1 1 0 0,0-1-1 0 0,0 1 0 0 0,0 1 1 0 0,-1-1-1 0 0,1 1 0 0 0,-1 0 1 0 0,3 4-5 0 0,-2-3 1 0 0,-1 0 0 0 0,0 0 0 0 0,-1 0 0 0 0,1 1 0 0 0,-1 0 0 0 0,0 0 0 0 0,-1 0 0 0 0,1 0 0 0 0,-1 1 0 0 0,-1-1 0 0 0,1 1 0 0 0,0 4-1 0 0,0 1 81 0 0,-1 0-1 0 0,0 0 1 0 0,-1 0-1 0 0,0 1 1 0 0,-1-1-1 0 0,0 0 0 0 0,-1 1 1 0 0,-1-1-1 0 0,0 0 1 0 0,0 0-1 0 0,-1 0 0 0 0,-1 0 1 0 0,-4 9-81 0 0,2-6 81 0 0,0-1 1 0 0,-2 0 0 0 0,0-1-1 0 0,0 1 1 0 0,-10 11-82 0 0,13-19 10 0 0,0-1 0 0 0,-1 1 0 0 0,0-1 0 0 0,1 0 0 0 0,-1-1 0 0 0,-1 1 0 0 0,1-1 0 0 0,-1 0 0 0 0,0-1 0 0 0,0 1 0 0 0,0-2 0 0 0,-7 3-10 0 0,10-4 0 0 0,1 0 0 0 0,-1-1 0 0 0,0 0 0 0 0,0 1 0 0 0,1-2 0 0 0,-1 1 0 0 0,0 0 0 0 0,1-1 0 0 0,-1 1 0 0 0,0-1 0 0 0,1 0 0 0 0,-1 0 1 0 0,1-1-1 0 0,-1 1 0 0 0,1-1 0 0 0,0 0 0 0 0,-1 1 0 0 0,1-2 0 0 0,-2 0 12 0 0,0-1-1 0 0,1 1 1 0 0,-1-1 0 0 0,1 0 0 0 0,0 0 0 0 0,0-1-1 0 0,0 1 1 0 0,1-1 0 0 0,-1 0 0 0 0,1 0-1 0 0,0 0-11 0 0,2 0 43 0 0,-1 0-1 0 0,1 0 1 0 0,0 0-1 0 0,1-1 1 0 0,-1 1-1 0 0,1 0 1 0 0,0 0-1 0 0,0-1 1 0 0,1-3-43 0 0,-1-7 64 0 0,1-1-206 0 0,1 0-1 0 0,1 1 1 0 0,0 0 0 0 0,1-1 0 0 0,0 1-1 0 0,1 1 1 0 0,1-1 0 0 0,1 1-1 0 0,0 0 1 0 0,1 0 0 0 0,7-9 142 0 0,2 1-1497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0:47.835"/>
    </inkml:context>
    <inkml:brush xml:id="br0">
      <inkml:brushProperty name="width" value="0.1" units="cm"/>
      <inkml:brushProperty name="height" value="0.1" units="cm"/>
    </inkml:brush>
  </inkml:definitions>
  <inkml:trace contextRef="#ctx0" brushRef="#br0">1 39 15224 0 0,'0'0'640'0'0,"0"0"-512"0"0,9 0 0 0 0,-1 0 0 0 0,1 0 0 0 0,4-4-1 0 0,0 4-7 0 0,0 0-8 0 0,5-4 0 0 0,-1 1 0 0 0,0 3-112 0 0,5-5 0 0 0,-1 1 0 0 0,5 1-80 0 0,-5-6-471 0 0,6 7-97 0 0,-6-3-24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0:48.168"/>
    </inkml:context>
    <inkml:brush xml:id="br0">
      <inkml:brushProperty name="width" value="0.1" units="cm"/>
      <inkml:brushProperty name="height" value="0.1" units="cm"/>
    </inkml:brush>
  </inkml:definitions>
  <inkml:trace contextRef="#ctx0" brushRef="#br0">88 85 12792 0 0,'0'0'274'0'0,"0"0"0"0"0,-4-14-166 0 0,3 11 36 0 0,1 0 0 0 0,-1-1 0 0 0,1 1 0 0 0,-1 0 0 0 0,0-1 0 0 0,-1 1 0 0 0,1-1-144 0 0,0 2 145 0 0,0-1 0 0 0,0 0 0 0 0,0 0 0 0 0,0 0 0 0 0,0 0 0 0 0,1-3-145 0 0,-6-10 670 0 0,0 13-648 0 0,5 3-27 0 0,0-1-1 0 0,1 1 1 0 0,-1 0-1 0 0,0 0 1 0 0,0 0-1 0 0,0 0 0 0 0,0 0 1 0 0,1 0-1 0 0,-1 0 1 0 0,0 0-1 0 0,0 0 1 0 0,0 0-1 0 0,0 0 1 0 0,1 0-1 0 0,-1 1 1 0 0,0-1-1 0 0,0 0 1 0 0,1 1-1 0 0,-1-1 0 0 0,0 0 1 0 0,0 1-1 0 0,1-1 1 0 0,-1 1-1 0 0,0-1 1 0 0,0 1 5 0 0,-15 17-393 0 0,12-14 322 0 0,2-1 44 0 0,0 0 0 0 0,0 1 1 0 0,0-1-1 0 0,1 1 1 0 0,-1-1-1 0 0,1 1 0 0 0,-1-1 1 0 0,1 1-1 0 0,0 0 1 0 0,1 0-1 0 0,-1 0 0 0 0,1-1 1 0 0,0 1-1 0 0,-1 0 1 0 0,2 0-1 0 0,-1 0 0 0 0,0 0 1 0 0,1 0-1 0 0,0-1 1 0 0,1 5 26 0 0,-2-7-6 0 0,1 1 1 0 0,-1-1-1 0 0,1 0 1 0 0,0 1-1 0 0,0-1 1 0 0,0 0-1 0 0,0 1 0 0 0,0-1 1 0 0,0 0-1 0 0,0 0 1 0 0,0 0-1 0 0,0 0 1 0 0,0 0-1 0 0,1 0 1 0 0,-1 0-1 0 0,0 0 1 0 0,1 0-1 0 0,-1-1 1 0 0,1 1-1 0 0,-1-1 1 0 0,1 1-1 0 0,0 0 6 0 0,3 0-40 0 0,-1 0 0 0 0,1-1-1 0 0,-1 1 1 0 0,1-1 0 0 0,2 0 40 0 0,-1 0-52 0 0,-4 0-9 0 0,0 0-1 0 0,1 1 0 0 0,-1-2 0 0 0,0 1 0 0 0,0 0 0 0 0,0 0 0 0 0,0-1 0 0 0,0 1 0 0 0,0-1 0 0 0,0 0 0 0 0,0 1 0 0 0,1-2 62 0 0,6-4-686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0:48.571"/>
    </inkml:context>
    <inkml:brush xml:id="br0">
      <inkml:brushProperty name="width" value="0.1" units="cm"/>
      <inkml:brushProperty name="height" value="0.1" units="cm"/>
    </inkml:brush>
  </inkml:definitions>
  <inkml:trace contextRef="#ctx0" brushRef="#br0">40 0 14040 0 0,'0'0'513'0'0,"0"0"-262"0"0,0 0 139 0 0,0 0 98 0 0,0 0 22 0 0,0 0-45 0 0,0 0-195 0 0,0 0-80 0 0,0 0-20 0 0,-9 6-103 0 0,5 0-133 0 0,1 1 0 0 0,0 0 0 0 0,0 0-1 0 0,1 1 1 0 0,0-1 0 0 0,1 0 0 0 0,-1 1 0 0 0,1-1 0 0 0,1 1-1 0 0,-1-1 1 0 0,1 5 66 0 0,-3 30-59 0 0,0-27 907 0 0,2 1 0 0 0,0 10-848 0 0,15-34 147 0 0,1-8-58 0 0,-13 13-93 0 0,0 0 0 0 0,0 1 0 0 0,1-1-1 0 0,-1 1 1 0 0,1-1 0 0 0,-1 1 0 0 0,1 0 0 0 0,0 0 0 0 0,0 0 0 0 0,0 1-1 0 0,0-1 1 0 0,0 1 0 0 0,0-1 0 0 0,0 1 0 0 0,2 0 4 0 0,3 0-15 0 0,-4-1-36 0 0,1 1-1 0 0,0 0 1 0 0,0 1 0 0 0,0-1-1 0 0,0 1 1 0 0,0 0 0 0 0,0 1-1 0 0,-1-1 1 0 0,1 1 0 0 0,0 0-1 0 0,0 0 1 0 0,0 0 0 0 0,-1 0-1 0 0,2 2 52 0 0,-3-2-40 0 0,-1-1 0 0 0,1 1 0 0 0,0 0 0 0 0,-1-1 0 0 0,1 1-1 0 0,0-1 1 0 0,0 0 0 0 0,-1 0 0 0 0,1 0 0 0 0,0 0 0 0 0,0 0-1 0 0,1-1 41 0 0,33-11-134 0 0,-6 1-146 0 0,-22 8 176 0 0,-6 2-18 0 0,1 0-1 0 0,-1 0 1 0 0,1 0 0 0 0,-1 1 0 0 0,1-1-1 0 0,3 1 123 0 0,-6 0-37 0 0,0 0-1 0 0,0 0 1 0 0,0 1-1 0 0,0-1 1 0 0,0 0-1 0 0,0 1 0 0 0,0-1 1 0 0,0 0-1 0 0,0 1 1 0 0,0-1-1 0 0,0 1 1 0 0,0 0-1 0 0,0-1 0 0 0,0 1 1 0 0,0 0-1 0 0,0 0 1 0 0,-1-1-1 0 0,1 1 1 0 0,0 0-1 0 0,-1 0 1 0 0,1 0-1 0 0,-1 0 0 0 0,1 0 1 0 0,-1 0-1 0 0,1 0 38 0 0,21 44-1182 0 0,-9-7-129 0 0,-9-28 534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0:49.771"/>
    </inkml:context>
    <inkml:brush xml:id="br0">
      <inkml:brushProperty name="width" value="0.1" units="cm"/>
      <inkml:brushProperty name="height" value="0.1" units="cm"/>
    </inkml:brush>
  </inkml:definitions>
  <inkml:trace contextRef="#ctx0" brushRef="#br0">1 84 8376 0 0,'0'0'381'0'0,"0"0"-5"0"0,0 0-211 0 0,0 0-14 0 0,0 0 17 0 0,0 0 7 0 0,0 0-7 0 0,0 0-35 0 0,0 0-18 0 0,0 0-3 0 0,0 0 10 0 0,0 0 46 0 0,0 0 22 0 0,0 0 2 0 0,0 0 8 0 0,0 0 34 0 0,0 0 20 0 0,0 0 2 0 0,0 0-10 0 0,0 0-38 0 0,0 0-14 0 0,0 0-2 0 0,0 0 9 0 0,0 0 39 0 0,0 0 15 0 0,0 0 1 0 0,0 0 4 0 0,8-1 304 0 0,57-10 604 0 0,0-3-752 0 0,46-17-288 0 0,-92 26-170 0 0,-1-1 0 0 0,1 2 0 0 0,0 1 0 0 0,0 0 0 0 0,13 1 42 0 0,-18 0-333 0 0,-13 2 280 0 0,0-1-1 0 0,0 1 1 0 0,0 0-1 0 0,0 0 1 0 0,1 0 0 0 0,-1 0-1 0 0,0 0 1 0 0,0 0-1 0 0,0 0 1 0 0,0 0-1 0 0,0 0 1 0 0,0 1-1 0 0,1-1 1 0 0,-1 0 0 0 0,0 1 53 0 0,1 0-523 0 0,-2-1-18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1:09.826"/>
    </inkml:context>
    <inkml:brush xml:id="br0">
      <inkml:brushProperty name="width" value="0.1" units="cm"/>
      <inkml:brushProperty name="height" value="0.1" units="cm"/>
      <inkml:brushProperty name="color" value="#333333"/>
    </inkml:brush>
  </inkml:definitions>
  <inkml:trace contextRef="#ctx0" brushRef="#br0">60 0 6864 0 0,'-9'12'288'0'0,"2"-1"-224"0"0,2-3 112 0 0,-3 3 24 0 0,3-4 8 0 0,1 2 0 0 0,-5-2-208 0 0,5 1 0 0 0,-5-1 0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1:16.150"/>
    </inkml:context>
    <inkml:brush xml:id="br0">
      <inkml:brushProperty name="width" value="0.1" units="cm"/>
      <inkml:brushProperty name="height" value="0.1" units="cm"/>
      <inkml:brushProperty name="color" value="#333333"/>
    </inkml:brush>
  </inkml:definitions>
  <inkml:trace contextRef="#ctx0" brushRef="#br0">106 0 8480 0 0,'-4'1'-662'0'0,"-11"1"12165"0"0,15-2-11315 0 0,-1 0-1 0 0,1 0 1 0 0,0 1 0 0 0,-1-1 0 0 0,1 0 0 0 0,0 0-1 0 0,-1 0 1 0 0,1 0 0 0 0,0 0 0 0 0,0 1 0 0 0,-1-1-1 0 0,1 0 1 0 0,0 0 0 0 0,0 0 0 0 0,-1 1 0 0 0,1-1-1 0 0,0 0 1 0 0,0 0 0 0 0,-1 1 0 0 0,1-1 0 0 0,0 0-1 0 0,0 1 1 0 0,0-1 0 0 0,0 0 0 0 0,-1 1 0 0 0,1-1-1 0 0,0 0 1 0 0,0 1 0 0 0,0-1 0 0 0,0 0 0 0 0,0 1-188 0 0,0 17 1079 0 0,1-12-1149 0 0,0 1 0 0 0,0-1 1 0 0,1 1-1 0 0,2 4 70 0 0,4 7 89 0 0,2 0 0 0 0,8 11-89 0 0,2 5-2 0 0,19 34 66 0 0,-22-38-15 0 0,-2 1-1 0 0,-1 0 0 0 0,-1 0 1 0 0,5 20-49 0 0,0 2 30 0 0,4-10-30 0 0,4 10 0 0 0,-26-52 1 0 0,0 0 1 0 0,0 0-1 0 0,1-1 0 0 0,-1 1 0 0 0,1 0 0 0 0,-1 0 1 0 0,1 0-1 0 0,-1 0 0 0 0,1 0 0 0 0,-1 0 0 0 0,1-1 1 0 0,0 1-1 0 0,0 0 0 0 0,-1 0 0 0 0,2 0-1 0 0,7 10 46 0 0,2 5 338 0 0,-8-13-330 0 0,2 1-33 0 0,-3-2 22 0 0,0 1-22 0 0,-1-2 32 0 0,-1-1 11 0 0,0 0 0 0 0,0 0 0 0 0,0 0 0 0 0,0 0 0 0 0,0 0 0 0 0,0 0 0 0 0,0 0 0 0 0,-9-6-73 0 0,8 5-3 0 0,-14-4-64 0 0,7 2 26 0 0,-12-1-283 0 0,-5 1 239 0 0,20 2 87 0 0,0 0 0 0 0,0 1 1 0 0,0-1-1 0 0,0 1 0 0 0,0 0 1 0 0,0 0-1 0 0,-2 1 7 0 0,-47 11-1080 0 0,-48 18 1080 0 0,90-26-148 0 0,0-2 0 0 0,-1 1 0 0 0,-7-1 148 0 0,-9 2-231 0 0,23-4-3098 0 0,11-3 2008 0 0,14-3-1397 0 0,-6 5 567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1:16.485"/>
    </inkml:context>
    <inkml:brush xml:id="br0">
      <inkml:brushProperty name="width" value="0.1" units="cm"/>
      <inkml:brushProperty name="height" value="0.1" units="cm"/>
      <inkml:brushProperty name="color" value="#333333"/>
    </inkml:brush>
  </inkml:definitions>
  <inkml:trace contextRef="#ctx0" brushRef="#br0">158 367 12216 0 0,'-26'10'297'0'0,"16"-6"-138"0"0,0 0 0 0 0,0 0 0 0 0,-1-1-1 0 0,0-1 1 0 0,1 1 0 0 0,-10-1-159 0 0,18-2 133 0 0,-1 0-1 0 0,1 0 1 0 0,-1 0-1 0 0,1-1 1 0 0,-1 1-1 0 0,1-1 1 0 0,-1 1-1 0 0,1-1 1 0 0,-1 0-1 0 0,1 0 1 0 0,0 0 0 0 0,0-1-1 0 0,-2 0-132 0 0,3 1 55 0 0,-1 0-1 0 0,1 0 1 0 0,0 0-1 0 0,0-1 1 0 0,0 1 0 0 0,0 0-1 0 0,0-1 1 0 0,0 1-1 0 0,0-1 1 0 0,1 1 0 0 0,-1-1-1 0 0,0 0 1 0 0,1 1-1 0 0,-1-1 1 0 0,1 1 0 0 0,0-1-1 0 0,-1 0 1 0 0,1 0-1 0 0,0 1 1 0 0,0-1 0 0 0,0 0-55 0 0,1-7 117 0 0,1 0 1 0 0,0 0 0 0 0,0 1 0 0 0,0-1 0 0 0,1 0 0 0 0,1 0-118 0 0,4-14 324 0 0,-3 8-104 0 0,0-1-25 0 0,0-1 1 0 0,1 1 0 0 0,4-4-196 0 0,20-47 193 0 0,-13 32-191 0 0,8-15-78 0 0,-15 33-10 0 0,3-1-2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1:20.908"/>
    </inkml:context>
    <inkml:brush xml:id="br0">
      <inkml:brushProperty name="width" value="0.1" units="cm"/>
      <inkml:brushProperty name="height" value="0.1" units="cm"/>
      <inkml:brushProperty name="color" value="#333333"/>
    </inkml:brush>
  </inkml:definitions>
  <inkml:trace contextRef="#ctx0" brushRef="#br0">902 0 8320 0 0,'0'0'177'0'0,"0"0"47"0"0,0 0 48 0 0,0 0 16 0 0,0 0 7 0 0,0 0-17 0 0,0 0-74 0 0,0 0-38 0 0,0 0-6 0 0,0 0 21 0 0,0 0 91 0 0,0 0 43 0 0,0 0 5 0 0,0 0-14 0 0,0 0-55 0 0,0 0-24 0 0,0 0-3 0 0,0 0 14 0 0,0 0 61 0 0,0 0 21 0 0,0 0 7 0 0,0 0-11 0 0,0 0-52 0 0,0 0-28 0 0,0 0-4 0 0,0 0 9 0 0,0 0 40 0 0,0 0 21 0 0,0 0 2 0 0,0 0-14 0 0,0 0-56 0 0,0 0-31 0 0,0 0-3 0 0,0 0 6 0 0,0 0 22 0 0,0 0 10 0 0,0 0 2 0 0,0 0-24 0 0,0 0-100 0 0,0 0-41 0 0,0 0-10 0 0,0 0 5 0 0,0 0 22 0 0,-4 9 289 0 0,8 61 1284 0 0,-3-60-1545 0 0,0-1 1 0 0,1 0-1 0 0,0 1 0 0 0,1-1 0 0 0,0 1-120 0 0,8 32 449 0 0,-4 4-413 0 0,-2 6-36 0 0,-2-10 48 0 0,-2 0 1 0 0,-3 0 0 0 0,-1 0-1 0 0,-5 20-48 0 0,3-36 52 0 0,-2-1 0 0 0,-1-1 0 0 0,-1 1 0 0 0,-1-1 0 0 0,-1-1 0 0 0,-1 0 0 0 0,-2-1 0 0 0,-14 20-52 0 0,-27 36 64 0 0,41-60-1 0 0,-15 17 108 0 0,6-12 38 0 0,3-2-44 0 0,-2-1 1 0 0,-5 4-166 0 0,16-16 10 0 0,4-2 4 0 0,0 0-1 0 0,0-1 0 0 0,-1 0 1 0 0,0 0-14 0 0,-37 19 11 0 0,18-8-11 0 0,-2-1-1 0 0,-19 6 1 0 0,14-8 7 0 0,6-2 12 0 0,0-1 0 0 0,-1-1 0 0 0,-21 3-19 0 0,15-6 13 0 0,15-2 4 0 0,1 0 0 0 0,-1-2 0 0 0,-10 0-17 0 0,19-2 1 0 0,9 0 0 0 0,0 1-1 0 0,0-1 1 0 0,-1 0 0 0 0,1 0-1 0 0,0 0 1 0 0,0 0-1 0 0,-1-1 1 0 0,1 1 0 0 0,0 0-1 0 0,0-1 1 0 0,0 0 0 0 0,-1 1-1 0 0,1-1 1 0 0,0 0-1 0 0,0 0 1 0 0,0-1-1 0 0,0 2 43 0 0,-6-2-33 0 0,0-3-10 0 0,3 0 0 0 0,-3 1 0 0 0,-1 0-12 0 0,0 1-36 0 0,0 3 36 0 0,-5 6-62 0 0,13-5 20 0 0,1-1-10 0 0,0 0 0 0 0,0 0 0 0 0,0 0 0 0 0,0 0 0 0 0,0 0-14 0 0,0 0-61 0 0,0 0-21 0 0,0 0-7 0 0,0 0-9 0 0,0 0-33 0 0,0 0-14 0 0,0 0-1 0 0,-2 1-21 0 0,-11 15-2912 0 0,6-10 2263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1:21.263"/>
    </inkml:context>
    <inkml:brush xml:id="br0">
      <inkml:brushProperty name="width" value="0.1" units="cm"/>
      <inkml:brushProperty name="height" value="0.1" units="cm"/>
      <inkml:brushProperty name="color" value="#333333"/>
    </inkml:brush>
  </inkml:definitions>
  <inkml:trace contextRef="#ctx0" brushRef="#br0">332 5 12872 0 0,'0'0'289'0'0,"0"0"40"0"0,0 0 23 0 0,0 0-36 0 0,-5-4 382 0 0,3 4-461 0 0,-3 0 120 0 0,0 0 0 0 0,0 0 0 0 0,0 0 0 0 0,0 1-1 0 0,0 0 1 0 0,0 0 0 0 0,1 0 0 0 0,-1 0 0 0 0,-3 2-357 0 0,-6 3 79 0 0,0 1 0 0 0,1 0 0 0 0,0 1 0 0 0,0 0 0 0 0,1 1 0 0 0,0 1-1 0 0,0-1 1 0 0,1 2 0 0 0,-2 3-79 0 0,-9 11 62 0 0,0 2-1 0 0,2 0 0 0 0,1 1 1 0 0,-14 29-62 0 0,29-47 12 0 0,0-4 32 0 0,0 1 0 0 0,1 0 1 0 0,0 0-1 0 0,0 1 0 0 0,0-1 1 0 0,1 1-1 0 0,1-1 0 0 0,-1 1 0 0 0,1 1-44 0 0,1-8 4 0 0,0 1-1 0 0,1-1 0 0 0,-1 1 0 0 0,0-1 0 0 0,1 0 0 0 0,-1 1 0 0 0,1-1 0 0 0,0 0 0 0 0,-1 1 0 0 0,1-1 1 0 0,0 0-1 0 0,0 0 0 0 0,0 1 0 0 0,0-1 0 0 0,0 0 0 0 0,0 0 0 0 0,0 0 0 0 0,0 0 0 0 0,0 0 1 0 0,0-1-1 0 0,1 1 0 0 0,-1 0 0 0 0,0 0 0 0 0,1-1 0 0 0,-1 1 0 0 0,0-1 0 0 0,1 1 0 0 0,0-1-3 0 0,5 2-1 0 0,0 0-1 0 0,0-1 0 0 0,0 0 0 0 0,7 1 2 0 0,8 0 6 0 0,-10-1-73 0 0,0 0 1 0 0,1-1 0 0 0,6 0 66 0 0,7-4-119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1:23.999"/>
    </inkml:context>
    <inkml:brush xml:id="br0">
      <inkml:brushProperty name="width" value="0.1" units="cm"/>
      <inkml:brushProperty name="height" value="0.1" units="cm"/>
      <inkml:brushProperty name="color" value="#333333"/>
    </inkml:brush>
  </inkml:definitions>
  <inkml:trace contextRef="#ctx0" brushRef="#br0">1234 143 8104 0 0,'0'0'170'0'0,"0"0"65"0"0,0 0 100 0 0,0 0 38 0 0,0 0 10 0 0,0 0 9 0 0,0 0 34 0 0,0 0 20 0 0,0 0 2 0 0,0 0-16 0 0,0 0-68 0 0,0 0-32 0 0,0 0-4 0 0,0 0 20 0 0,0 0 82 0 0,0 0 33 0 0,0 0 8 0 0,-5-9 1169 0 0,-8 3-665 0 0,0 0 1 0 0,0 0 0 0 0,-7-6-976 0 0,13 7 274 0 0,0-1 0 0 0,0 1-1 0 0,1-1 1 0 0,-1-1-1 0 0,-1-2-273 0 0,2 4 35 0 0,0 0-1 0 0,-1 1 0 0 0,1 0 1 0 0,-1 0-1 0 0,0 0 0 0 0,0 1 1 0 0,0 0-1 0 0,0 1 0 0 0,-1-1 1 0 0,-3 0-35 0 0,-20-7 0 0 0,20 7 0 0 0,0 0 0 0 0,1 1 0 0 0,-1 0 0 0 0,0 1 0 0 0,0 0 0 0 0,-9 0 0 0 0,-15-1 0 0 0,14 1 15 0 0,0 1 1 0 0,1 1-1 0 0,-5 1-15 0 0,-5 0 45 0 0,-9 3-34 0 0,0 1-1 0 0,0 1 1 0 0,1 2 0 0 0,0 2-1 0 0,-6 4-10 0 0,14-4 19 0 0,-1-1 36 0 0,0 1-1 0 0,-18 11-54 0 0,5 0 0 0 0,7-4 0 0 0,0 2 0 0 0,1 1 0 0 0,-22 20 0 0 0,46-32 0 0 0,-1 1 0 0 0,0-1 0 0 0,-1-1 0 0 0,1 0 0 0 0,-2-1 0 0 0,-9 3 0 0 0,3-5 0 0 0,14-2 0 0 0,4-1 0 0 0,0-1 0 0 0,-1 0 0 0 0,1 0 0 0 0,0 0 0 0 0,-1 0 0 0 0,1-1 0 0 0,-1 1 0 0 0,1-1 0 0 0,-1 0 0 0 0,-3 0 0 0 0,4 0 3 0 0,-10 3 125 0 0,12-3-192 0 0,1 0-17 0 0,0 0 6 0 0,0 0-4 0 0,0 0-1 0 0,0 0 0 0 0,0 0-29 0 0,0 0-123 0 0,0 0-51 0 0,0 0-6 0 0,0 0-47 0 0,0 0-176 0 0,0 0-80 0 0,3-10-2248 0 0,-2 1 1082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49:42.196"/>
    </inkml:context>
    <inkml:brush xml:id="br0">
      <inkml:brushProperty name="width" value="0.1" units="cm"/>
      <inkml:brushProperty name="height" value="0.1" units="cm"/>
      <inkml:brushProperty name="color" value="#FF0066"/>
    </inkml:brush>
  </inkml:definitions>
  <inkml:trace contextRef="#ctx0" brushRef="#br0">0 655 9328 0 0,'0'0'340'0'0,"0"0"-200"0"0,0 0-18 0 0,0 0 20 0 0,0 0 2 0 0,0 0 25 0 0,0 0 107 0 0,0 0 48 0 0,0 0 11 0 0,0 0-2 0 0,0 0-10 0 0,0 0-3 0 0,0 0 0 0 0,0 0-2 0 0,0 0-6 0 0,0 0-6 0 0,0 0-2 0 0,0 0 0 0 0,0 0 0 0 0,0 0 0 0 0,0 0 0 0 0,0 0-11 0 0,0 0-45 0 0,0 0-21 0 0,0 0-3 0 0,0 0 9 0 0,0 0 39 0 0,0 0 14 0 0,0 0 2 0 0,0 0 0 0 0,0 0 0 0 0,4-5 122 0 0,-3 2 3851 0 0,0 3-4256 0 0,-1 0-1 0 0,1-1 1 0 0,-1 1-1 0 0,0 0 1 0 0,0-1 0 0 0,1 1-1 0 0,-1 0 1 0 0,0-1 0 0 0,1 1-1 0 0,-1 0 1 0 0,0-1-1 0 0,0 1 1 0 0,0-1 0 0 0,0 1-1 0 0,1 0 1 0 0,-1-1 0 0 0,0 1-1 0 0,0-1 1 0 0,0 1-1 0 0,0-1 1 0 0,0 1 0 0 0,0-1-5 0 0,0 1 3 0 0,0 0 0 0 0,0-1 0 0 0,0 1 0 0 0,0 0 0 0 0,0 0 1 0 0,0 0-1 0 0,0-1 0 0 0,0 1 0 0 0,0 0 0 0 0,0 0 0 0 0,1-1 0 0 0,-1 1 1 0 0,0 0-1 0 0,0 0 0 0 0,0 0 0 0 0,0 0 0 0 0,0-1 0 0 0,1 1 1 0 0,-1 0-1 0 0,0 0 0 0 0,0 0 0 0 0,0 0 0 0 0,0-1 0 0 0,1 1 0 0 0,-1 0 1 0 0,0 0-1 0 0,0 0 0 0 0,0 0 0 0 0,1 0 0 0 0,-1 0 0 0 0,0 0 1 0 0,0 0-1 0 0,0 0 0 0 0,1 0 0 0 0,-1 0-3 0 0,20-12 93 0 0,-2 0-93 0 0,-12 8 13 0 0,0-1 0 0 0,0 1 0 0 0,0-1-1 0 0,0 0 1 0 0,1-2-13 0 0,15-13 11 0 0,-5 7 11 0 0,-1 0 12 0 0,0 0 0 0 0,1 1 0 0 0,1 1 0 0 0,-1 1 0 0 0,15-6-34 0 0,-19 12 17 0 0,-1-1-1 0 0,0-1 1 0 0,0 0 0 0 0,0-1 0 0 0,-1 0 0 0 0,0 0-1 0 0,3-4-16 0 0,-4 4 43 0 0,-8 5-28 0 0,1 0-1 0 0,-1 1 1 0 0,0-1-1 0 0,0 0 1 0 0,0 0-1 0 0,0 0 1 0 0,0-1-1 0 0,0 1 1 0 0,-1 0-1 0 0,1-1 1 0 0,0 0-15 0 0,-2 2 53 0 0,0 1 11 0 0,0 0 0 0 0,0 0-25 0 0,0 0-98 0 0,0 0-9 0 0,0 0 4 0 0,0 0 0 0 0,0 0 0 0 0,0 0 0 0 0,0 0 0 0 0,0 0 0 0 0,0 0-5 0 0,0 0-22 0 0,0 0 1 0 0,0 0 20 0 0,-26 2-2531 0 0,24-2 2538 0 0,-8-10-381 0 0,7 6 427 0 0,0 0-1 0 0,1 0 0 0 0,-1 0 1 0 0,1-1-1 0 0,-1-3 18 0 0,-3-5-78 0 0,-12-14 24 0 0,11 20 56 0 0,5 5 3 0 0,0 0 0 0 0,0 0-1 0 0,0 0 1 0 0,0-1 0 0 0,0 1-1 0 0,1-1 1 0 0,-1 0 0 0 0,1 1-1 0 0,0-1 1 0 0,-1 0 0 0 0,1 0-5 0 0,0-1 12 0 0,1 0 1 0 0,-1 0 0 0 0,1 0-1 0 0,-1 0 1 0 0,1 0 0 0 0,1 0-1 0 0,-1 1 1 0 0,0-1 0 0 0,1 0-1 0 0,0 0 1 0 0,0-2-13 0 0,3-22 10 0 0,-4 23-1 0 0,0 0 0 0 0,1 0 0 0 0,0 0 0 0 0,0 0 0 0 0,0 0-1 0 0,0-1-8 0 0,2 0 12 0 0,-3 5 65 0 0,1-1-1 0 0,-1 0 0 0 0,0 1 0 0 0,-1-1 1 0 0,1 0-1 0 0,0 1 0 0 0,0-1 0 0 0,-1 0 0 0 0,1 1 1 0 0,-1-1-1 0 0,1 1 0 0 0,-1-1 0 0 0,0 1 0 0 0,1-1 1 0 0,-1 1-1 0 0,0-1 0 0 0,0 1 0 0 0,-1-1-76 0 0,-1-2 113 0 0,-1-4 466 0 0,3-28 57 0 0,2 37-582 0 0,12 21-44 0 0,-13-21-10 0 0,1 1 0 0 0,0-1 0 0 0,0 0 0 0 0,-1 1 0 0 0,1-1 0 0 0,0 1 0 0 0,-1-1 0 0 0,0 1 0 0 0,1-1 0 0 0,-1 1 0 0 0,0 1 0 0 0,2 5 0 0 0,6 11-23 0 0,-2 1-1 0 0,0-1 1 0 0,2 17 23 0 0,3 8-2 0 0,-7 13 2 0 0,2-33 0 0 0,-3-17 0 0 0,-2-4 0 0 0,0-1 0 0 0,-1 0 0 0 0,1 0 0 0 0,0 0 0 0 0,-1 1 0 0 0,1-1 0 0 0,-1 0 0 0 0,0 1 0 0 0,0-1 0 0 0,0 0 0 0 0,0 3 0 0 0,0 3 0 0 0,0 0 0 0 0,0 0 0 0 0,0 1 11 0 0,-9-68-127 0 0,10 26 11 0 0,-1 6 10 0 0,0 1 0 0 0,-4-26 95 0 0,2 32 0 0 0,1 15 0 0 0,1-1 0 0 0,-1 1 0 0 0,1 0 0 0 0,-2-1 0 0 0,1 1 0 0 0,-2-4 0 0 0,1 4 1 0 0,1-1 0 0 0,-1 1-1 0 0,1 0 1 0 0,0 0 0 0 0,0-5-1 0 0,-3-12-68 0 0,3 18 68 0 0,0 0 0 0 0,1-1 0 0 0,-1 1 0 0 0,1 0 0 0 0,0 0 0 0 0,0-1 0 0 0,1 0 0 0 0,0-22 0 0 0,0 20 0 0 0,2 0 0 0 0,-2 7 0 0 0,-1-1 0 0 0,0 1 0 0 0,0 0 0 0 0,1-1 0 0 0,-1 1 0 0 0,0 0 0 0 0,0 0 0 0 0,1 0 0 0 0,-1-1 0 0 0,0 1 0 0 0,1 0 0 0 0,-1 0 0 0 0,0 0 0 0 0,1 0 0 0 0,-1-1 0 0 0,0 1 0 0 0,1 0 0 0 0,-1 0 0 0 0,0 0 0 0 0,1 0 0 0 0,-1 0 0 0 0,1 0 0 0 0,-1 0 0 0 0,0 0 0 0 0,1 0 0 0 0,-1 0 0 0 0,0 0 0 0 0,1 0 0 0 0,-1 1 0 0 0,0-1 0 0 0,1 0 0 0 0,-1 0 0 0 0,0 0 0 0 0,1 0 0 0 0,-1 0 0 0 0,0 1 0 0 0,1-1 0 0 0,-1 0 0 0 0,0 0 0 0 0,0 1 0 0 0,3-1 0 0 0,-1 0 0 0 0,1 1 0 0 0,-1-1 0 0 0,1 0 0 0 0,-1 0 0 0 0,1-1 0 0 0,-1 1 0 0 0,1 0 0 0 0,-1-1 0 0 0,0 1 0 0 0,1 0 0 0 0,-1 0 0 0 0,0 0 0 0 0,1 0 0 0 0,-1 0 0 0 0,1 0 0 0 0,-1 1 0 0 0,9 0 0 0 0,0 0 0 0 0,-1 0 0 0 0,1-1 0 0 0,0 0 0 0 0,0-1 0 0 0,0 0 0 0 0,3-1 0 0 0,16-1 0 0 0,13-2 84 0 0,-21 2 90 0 0,0 1 0 0 0,3 0-174 0 0,6 0 72 0 0,-24 4-61 0 0,-6-2 42 0 0,1 0 1 0 0,5 0-44 0 0,1 0-10 0 0,-4 0 12 0 0,-3 0 52 0 0,-1 0 24 0 0,0 0-12 0 0,0 0-4 0 0,0 0 0 0 0,0 0-1 0 0,1 2-6 0 0,4 8-41 0 0,-2-6-18 0 0,-1 1-1 0 0,1 0 1 0 0,-1 0 0 0 0,0 1 0 0 0,-1-1 0 0 0,1 0-1 0 0,-1 2-5 0 0,7 27 0 0 0,-6-27 0 0 0,0 1 0 0 0,-1-1 0 0 0,0 1 0 0 0,0 0 0 0 0,0 2 0 0 0,8 46 0 0 0,-8-30 0 0 0,2 0 0 0 0,0-1 0 0 0,2 0 0 0 0,-1 1 0 0 0,-2-14 0 0 0,-1 0-1 0 0,-1 0 1 0 0,0 0-1 0 0,-1 2 1 0 0,0 33 13 0 0,1-38 108 0 0,0-7-68 0 0,0 0 0 0 0,0 0 0 0 0,0 0 0 0 0,0 0 0 0 0,0 0 0 0 0,-1-1 0 0 0,1 1 0 0 0,-1 0 0 0 0,1 0 0 0 0,-1 0 0 0 0,0 0 0 0 0,0-1 0 0 0,1 1 0 0 0,-1 0 0 0 0,-1 0-53 0 0,1-1 140 0 0,1-1-39 0 0,0 0-10 0 0,0 0-20 0 0,-14-4 239 0 0,3 5-293 0 0,6-2-9 0 0,-7-7 47 0 0,9 7-55 0 0,0 0 0 0 0,0 0 0 0 0,-1 1 0 0 0,1-1 0 0 0,0 0 0 0 0,0 1 0 0 0,-3 0 0 0 0,-14-3 0 0 0,10 1-3 0 0,0 0 0 0 0,0 0-1 0 0,0 1 1 0 0,-1 1 0 0 0,1 0-1 0 0,-2 0 4 0 0,-64 8-155 0 0,8 0-20 0 0,10-8-316 0 0,35-1 192 0 0,0 1 1 0 0,0 1 298 0 0,9 2-122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1:24.380"/>
    </inkml:context>
    <inkml:brush xml:id="br0">
      <inkml:brushProperty name="width" value="0.1" units="cm"/>
      <inkml:brushProperty name="height" value="0.1" units="cm"/>
      <inkml:brushProperty name="color" value="#333333"/>
    </inkml:brush>
  </inkml:definitions>
  <inkml:trace contextRef="#ctx0" brushRef="#br0">231 1 15736 0 0,'-30'30'1095'0'0,"23"-24"-1069"0"0,1 0 0 0 0,0 0-1 0 0,0 0 1 0 0,1 1 0 0 0,-5 7-26 0 0,3-5 7 0 0,-61 83-453 0 0,35-52 401 0 0,21-27 110 0 0,1 1 0 0 0,-6 11-65 0 0,13-20 17 0 0,3-4 124 0 0,0 1 1 0 0,0 0 0 0 0,0 0 0 0 0,0-1-1 0 0,0 1 1 0 0,1 0 0 0 0,-1 0 0 0 0,0 0-1 0 0,1 1-141 0 0,0-2 19 0 0,0-1 0 0 0,0 1 0 0 0,0 0 0 0 0,0 0-1 0 0,0 0 1 0 0,1 0 0 0 0,-1 0 0 0 0,0-1-1 0 0,1 1 1 0 0,-1 0 0 0 0,1 0 0 0 0,-1 0-1 0 0,1-1 1 0 0,-1 1 0 0 0,1 0 0 0 0,-1-1-1 0 0,1 1 1 0 0,0 0 0 0 0,-1-1 0 0 0,1 1 0 0 0,0-1-1 0 0,0 1 1 0 0,0 0-19 0 0,5 2 13 0 0,1 1 1 0 0,-1-1-1 0 0,1 0 0 0 0,0 0 0 0 0,0 0 1 0 0,0-1-1 0 0,6 1-13 0 0,51 7 9 0 0,-63-9-10 0 0,98 10-1360 0 0,-73-7 747 0 0</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1:26.197"/>
    </inkml:context>
    <inkml:brush xml:id="br0">
      <inkml:brushProperty name="width" value="0.1" units="cm"/>
      <inkml:brushProperty name="height" value="0.1" units="cm"/>
      <inkml:brushProperty name="color" value="#333333"/>
    </inkml:brush>
  </inkml:definitions>
  <inkml:trace contextRef="#ctx0" brushRef="#br0">0 798 8176 0 0,'0'0'174'0'0,"1"-1"-7"0"0,13-11 1592 0 0,-3 3-339 0 0,-6 7-1319 0 0,0 0 0 0 0,-1-1 0 0 0,1 1 0 0 0,-1-1 0 0 0,0 0 0 0 0,0 0 0 0 0,0 0 0 0 0,0-1 0 0 0,1 0-101 0 0,15-14 933 0 0,-13 13-638 0 0,0-1-1 0 0,-1 0 1 0 0,0-1-1 0 0,-1 1 1 0 0,1-1-1 0 0,-1 0 1 0 0,1-3-295 0 0,38-50 1239 0 0,-38 53-1109 0 0,-1 1-1 0 0,1-1 1 0 0,-1 1-1 0 0,2 0 1 0 0,0-1-130 0 0,21-20 360 0 0,85-107 200 0 0,-27 30-496 0 0,4 2 3 0 0,-74 84 2 0 0,-11 12-61 0 0,0 1 0 0 0,-1-1 0 0 0,5-6-8 0 0,0 0 0 0 0,-7 11 4 0 0,0-1 0 0 0,-1 0 0 0 0,1 0 1 0 0,-1 0-1 0 0,1 0 0 0 0,-1 0 0 0 0,0 0 0 0 0,0-1 0 0 0,0 1 0 0 0,0 0 0 0 0,0 0 1 0 0,0-1-1 0 0,-1 0-4 0 0,8-15 378 0 0,-8 17-300 0 0,0 1-12 0 0,0-9 116 0 0,0 7-186 0 0,0 1-66 0 0,1-7-270 0 0,0 2 273 0 0,-1 5 64 0 0,0-1 0 0 0,0 1 0 0 0,1-1 0 0 0,-1 1 0 0 0,0-1 0 0 0,1 1 0 0 0,-1 0 0 0 0,1-1 0 0 0,-1 1 0 0 0,1-1-1 0 0,0 1 1 0 0,0-1 3 0 0,2-3-80 0 0,3-2 70 0 0,-5 3-45 0 0,-1 4 55 0 0,0-1-1 0 0,0 1 1 0 0,0 0 0 0 0,0 0 0 0 0,0 0-1 0 0,0-1 1 0 0,0 1 0 0 0,0 0-1 0 0,0 0 1 0 0,0-1 0 0 0,0 1 0 0 0,0 0-1 0 0,0 0 1 0 0,0-1 0 0 0,0 1-1 0 0,0 0 1 0 0,0 0 0 0 0,0-1 0 0 0,0 1-1 0 0,0 0 1 0 0,0 0 0 0 0,0-1-1 0 0,1 1 1 0 0,-1 0 0 0 0,0 0 0 0 0,0 0-1 0 0,0-1 1 0 0,0 1 0 0 0,1 0-1 0 0,-1 0 1 0 0,0 0 0 0 0,0 0 0 0 0,0 0-1 0 0,1-1 1 0 0,-1 1 0 0 0,0 0-1 0 0,0 0 1 0 0,1-1-64 0 0,-1 1-22 0 0,0 0 10 0 0,0 0-20 0 0,0 0-2 0 0,0 0 2 0 0,0 0 0 0 0,0 0-10 0 0,0 0-46 0 0,0 0-22 0 0,0 0-2 0 0,0 0 18 0 0,0 0 64 0 0,0 0 5 0 0,0 0 6 0 0,0 0 3 0 0,0 0-8 0 0,0 0-32 0 0,0 0-9 0 0,0 0-6 0 0,0 0 1 0 0,0 0 6 0 0,0 0 7 0 0,0 0 1 0 0,0 0 1 0 0,0 0 6 0 0,0 0 1 0 0,0 0 0 0 0,0 0 32 0 0,0 0 134 0 0,0 0 61 0 0,0 0 12 0 0,0 0-3 0 0,0 0-16 0 0,0 0-4 0 0,0 0 0 0 0,-1-1 27 0 0,0-1 0 0 0,0 1 0 0 0,-1-1 0 0 0,1 1 1 0 0,0 0-1 0 0,-1-1 0 0 0,1 1 0 0 0,-1 0 1 0 0,0 0-1 0 0,1 0 0 0 0,-1 0 0 0 0,0 0 1 0 0,0 1-1 0 0,0-1 0 0 0,1 0 0 0 0,-2 0-131 0 0,-8 0 234 0 0,10 1-207 0 0,-1-1 0 0 0,1 1 0 0 0,0 0 0 0 0,-1 0 0 0 0,1 0 0 0 0,0 0 1 0 0,-1 0-1 0 0,1 0 0 0 0,0 0 0 0 0,-1 0 0 0 0,1 0 0 0 0,0 1 0 0 0,-1-1 0 0 0,1 0 0 0 0,0 1 0 0 0,-1-1-27 0 0,-27 17 94 0 0,1 1-1 0 0,1 1 1 0 0,1 1 0 0 0,-13 13-94 0 0,20-17 34 0 0,1 3-34 0 0,15-15 0 0 0,0-1 0 0 0,0 1 0 0 0,0-1 0 0 0,0 0 0 0 0,-1 0 0 0 0,-1 1 0 0 0,2-2-1 0 0,3-2 0 0 0,-1 0 0 0 0,0 1 0 0 0,0-1 0 0 0,1 1-1 0 0,-1 0 1 0 0,0-1 0 0 0,1 1 0 0 0,-1-1 0 0 0,1 1-1 0 0,-1 0 1 0 0,1-1 0 0 0,-1 1 0 0 0,1 0 0 0 0,-1 0-1 0 0,1-1 1 0 0,0 1 0 0 0,-1 0 1 0 0,1 0-103 0 0,0-1-3 0 0,0 0-21 0 0,0 0-121 0 0,0 0-52 0 0,0 0-11 0 0,0 0 3 0 0,0 0 16 0 0,4-14-566 0 0,5-2 748 0 0,1 2 0 0 0,1-1 1 0 0,0 1-1 0 0,1 1 1 0 0,1 0-1 0 0,0 1 0 0 0,0 0 1 0 0,11-6 109 0 0,-12 10 33 0 0,1 1 1 0 0,-1 1 0 0 0,1 0 0 0 0,0 1 0 0 0,1 0-1 0 0,1 1-33 0 0,-12 2 47 0 0,2 1 13 0 0,0-1 1 0 0,-1 1-1 0 0,1 0 0 0 0,0 0 1 0 0,0 0-1 0 0,0 1 0 0 0,0-1 1 0 0,0 1-1 0 0,0 1 1 0 0,0-1-1 0 0,-1 1 0 0 0,1-1 1 0 0,0 2-1 0 0,1-1-60 0 0,11 4 111 0 0,-15-5-90 0 0,1 1 0 0 0,0-1 0 0 0,0 1 0 0 0,0 0 0 0 0,-1 0 0 0 0,1 1-1 0 0,0-1-20 0 0,10 6 61 0 0,3 2 181 0 0,-1 1-1 0 0,9 6-241 0 0,-8-1 46 0 0,-1 0 0 0 0,0 0 0 0 0,-1 1 0 0 0,11 18-46 0 0,-7-11-172 0 0,-9-12-1060 0 0,4-2-443 0 0</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2:12.713"/>
    </inkml:context>
    <inkml:brush xml:id="br0">
      <inkml:brushProperty name="width" value="0.1" units="cm"/>
      <inkml:brushProperty name="height" value="0.1" units="cm"/>
      <inkml:brushProperty name="color" value="#E71224"/>
    </inkml:brush>
  </inkml:definitions>
  <inkml:trace contextRef="#ctx0" brushRef="#br0">47 384 4560 0 0,'0'0'133'0'0,"0"8"481"0"0,-1-7-437 0 0,-1 2-60 0 0,1-1 1112 0 0,0 0-758 0 0,-1 3-150 0 0,-1 3 290 0 0,0 5 476 0 0,2-11-890 0 0,0 0-1 0 0,0 0 1 0 0,0 0 0 0 0,0 0 0 0 0,-1 0 0 0 0,1 0 0 0 0,-1 0 0 0 0,1 0-1 0 0,-1-1 1 0 0,0 1 0 0 0,0 0-197 0 0,-1 1 67 0 0,3-3 179 0 0,-2 2-38 0 0,-3 3-14 0 0,3-3-2 0 0,2-2 28 0 0,0 0 117 0 0,0 0 51 0 0,0 0 11 0 0,0 0-29 0 0,0 0-123 0 0,0 0-58 0 0,0 0-11 0 0,0 0 6 0 0,0 0 32 0 0,0 0 9 0 0,0 0 6 0 0,0 0-18 0 0,0 0-78 0 0,0 0-37 0 0,0 0-8 0 0,-1 0-17 0 0,-1 2-48 0 0,1-1 29 0 0,1-1 22 0 0,0 0 50 0 0,0 0 23 0 0,0 0 3 0 0,0 0-4 0 0,0 0-16 0 0,0 0-4 0 0,0 0 0 0 0,0 0 2 0 0,0 0 4 0 0,0 0 2 0 0,0 0 0 0 0,0 0-6 0 0,0 0-28 0 0,0 0-7 0 0,0 0-6 0 0,0 0-1 0 0,0 0 0 0 0,0 0 0 0 0,0 0 0 0 0,0 0 10 0 0,0 0 39 0 0,0 0 20 0 0,3-2-97 0 0,0 0 0 0 0,0-1 0 0 0,-1 1 0 0 0,1 0 0 0 0,0-1 0 0 0,-1 0 0 0 0,0 0 0 0 0,1 0-60 0 0,9-14 168 0 0,2 1 0 0 0,8-9-168 0 0,43-47 211 0 0,-18 19-226 0 0,49-51 123 0 0,-58 68 94 0 0,-14 14-67 0 0,-2-1 0 0 0,2-4-135 0 0,-16 20 0 0 0,-7 7 0 0 0,0-1 0 0 0,-1 1 0 0 0,1-1-1 0 0,0 1 1 0 0,0-1 0 0 0,0 1 0 0 0,0-1-1 0 0,0 1 1 0 0,0 0 0 0 0,0 0 0 0 0,-1 0-1 0 0,1-1 1 0 0,0 1 0 0 0,1 0 0 0 0,0-1 9 0 0,3-7 57 0 0,-5 8-63 0 0,1-1 50 0 0,-1 1 11 0 0,0 0-60 0 0,0 0-1 0 0,0 0 0 0 0,1 0 1 0 0,-1 0-1 0 0,0 0 0 0 0,0 0 1 0 0,0 0-1 0 0,1 0 0 0 0,-1 0 1 0 0,0 0-1 0 0,0 0 0 0 0,0 0 1 0 0,1 0-1 0 0,-1 0 0 0 0,0 0 1 0 0,0 0-1 0 0,0 0 0 0 0,0-1 1 0 0,1 1-1 0 0,-1 0 0 0 0,0 0 1 0 0,0 0-1 0 0,0 0 0 0 0,0 0 1 0 0,1 0-1 0 0,-1-1 0 0 0,0 1 1 0 0,0 0-1 0 0,0 0 0 0 0,0 0 1 0 0,0 0-1 0 0,0-1 0 0 0,0 1 1 0 0,0 0-1 0 0,0 0 0 0 0,1 0 1 0 0,-1 0-1 0 0,0-1 0 0 0,0 1-3 0 0,3-8 25 0 0,0 1 18 0 0,-2 3-63 0 0,-1 4-130 0 0,0 0-14 0 0,0 0 4 0 0,-15 17-3046 0 0,-6 6-955 0 0,5-14 2241 0 0</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2:13.771"/>
    </inkml:context>
    <inkml:brush xml:id="br0">
      <inkml:brushProperty name="width" value="0.1" units="cm"/>
      <inkml:brushProperty name="height" value="0.1" units="cm"/>
      <inkml:brushProperty name="color" value="#E71224"/>
    </inkml:brush>
  </inkml:definitions>
  <inkml:trace contextRef="#ctx0" brushRef="#br0">50 15 8032 0 0,'0'0'182'0'0,"0"0"29"0"0,0 0 12 0 0,0 0 11 0 0,0 0 48 0 0,0 0 26 0 0,-10-1 1048 0 0,9 1-1178 0 0,0 0 1 0 0,0-1 0 0 0,0 1 0 0 0,0 0-1 0 0,-1 0 1 0 0,1 0 0 0 0,0 0 0 0 0,0 0-1 0 0,0 0 1 0 0,0 0 0 0 0,0 1 0 0 0,0-1-1 0 0,0 0 1 0 0,0 0 0 0 0,0 1 0 0 0,0-1-1 0 0,0 1 1 0 0,0-1 0 0 0,0 1 0 0 0,0-1-1 0 0,1 1 1 0 0,-1 0 0 0 0,0-1 0 0 0,0 1-1 0 0,0 0 1 0 0,1 0 0 0 0,-1-1 0 0 0,0 1-1 0 0,1 0 1 0 0,-1 0 0 0 0,1 0-179 0 0,-1 1-17 0 0,0-1 0 0 0,1 1 0 0 0,-1-1 0 0 0,1 1-1 0 0,-1-1 1 0 0,1 1 0 0 0,0 0 0 0 0,-1-1 0 0 0,1 1 0 0 0,0 0 17 0 0,-4 30 977 0 0,4-31-623 0 0,0-1-29 0 0,0 1-236 0 0,-1 1 0 0 0,1-1 0 0 0,0 1 0 0 0,0-1 0 0 0,-1 0 0 0 0,1 1 0 0 0,0-1 1 0 0,1 0-1 0 0,-1 1 0 0 0,0-1 0 0 0,0 0 0 0 0,0 1 0 0 0,1-1 0 0 0,-1 0 0 0 0,1 1 0 0 0,-1-1 0 0 0,1 0-89 0 0,2 12 271 0 0,0-5-271 0 0,-3-7 3 0 0,1-1 0 0 0,-1 1 0 0 0,0-1-1 0 0,0 1 1 0 0,1-1 0 0 0,-1 1-1 0 0,0-1 1 0 0,0 1 0 0 0,0-1 0 0 0,0 1-1 0 0,0-1 1 0 0,0 1 0 0 0,0 0-1 0 0,0-1 1 0 0,0 1 0 0 0,0-1 0 0 0,0 1-1 0 0,0-1 1 0 0,0 1 0 0 0,0-1-1 0 0,0 1 1 0 0,0 0 0 0 0,-1-1-3 0 0,1 2 23 0 0,0-1 51 0 0,0 1-2 0 0,0 11 3 0 0,2-11-75 0 0,-1-1 13 0 0,0 0 73 0 0,-1-1 38 0 0,1 9 265 0 0,2 15 700 0 0,-3-22-913 0 0,0-2-18 0 0,0 0-76 0 0,0 0-16 0 0,0 0 4 0 0,1 1 2 0 0,2 4-26 0 0,-2-4-104 0 0,-1-1-10 0 0,0 0 27 0 0,0 0 94 0 0,0 0 37 0 0,0 0-10 0 0,0 2-24 0 0,0 7-46 0 0,3-2 1 0 0,-2-6 42 0 0,-1-1 11 0 0,0 0 0 0 0,0 0 0 0 0,0 0 0 0 0,3 2 46 0 0,0 2 5 0 0,9 2-60 0 0,-9-5-53 0 0,0-1-1 0 0,1 1 0 0 0,-1-1 1 0 0,0 1-1 0 0,0-1 0 0 0,0 0 1 0 0,1 0-1 0 0,-1-1 1 0 0,0 1-1 0 0,0-1 0 0 0,0 1 1 0 0,0-1-1 0 0,0 0 0 0 0,1 0 1 0 0,-1 0-2 0 0,9-5 11 0 0,-1 0 0 0 0,1 0 0 0 0,2-3-11 0 0,16-8 10 0 0,27-13-975 0 0,-2-3 0 0 0,-1-2-1 0 0,28-24 966 0 0,-51 33-1088 0 0</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42:49.136"/>
    </inkml:context>
    <inkml:brush xml:id="br0">
      <inkml:brushProperty name="width" value="0.1" units="cm"/>
      <inkml:brushProperty name="height" value="0.1" units="cm"/>
    </inkml:brush>
  </inkml:definitions>
  <inkml:trace contextRef="#ctx0" brushRef="#br0">1 0 1904 0 0,'0'0'0'0'0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3:22.849"/>
    </inkml:context>
    <inkml:brush xml:id="br0">
      <inkml:brushProperty name="width" value="0.1" units="cm"/>
      <inkml:brushProperty name="height" value="0.1" units="cm"/>
      <inkml:brushProperty name="color" value="#004F8B"/>
    </inkml:brush>
  </inkml:definitions>
  <inkml:trace contextRef="#ctx0" brushRef="#br0">80 804 9360 0 0,'0'0'208'0'0,"0"0"33"0"0,0 0 15 0 0,-1 0-37 0 0,-6 1-175 0 0,3 0 166 0 0,1 0 0 0 0,-1-1 0 0 0,1 1 0 0 0,0-1 0 0 0,-1 1 0 0 0,1-1 0 0 0,-1 0 0 0 0,1-1 0 0 0,-1 1 0 0 0,1 0 0 0 0,-1-1 0 0 0,1 0 0 0 0,-2 0-210 0 0,3-1 232 0 0,1 0 0 0 0,-1 1 0 0 0,1-1 0 0 0,-1 0-1 0 0,1 0 1 0 0,-1 0 0 0 0,1 0 0 0 0,0 0 0 0 0,0-1-232 0 0,-1-4 371 0 0,0 0-1 0 0,1 0 1 0 0,0 0 0 0 0,0 0 0 0 0,1 0 0 0 0,0-1-1 0 0,0 1 1 0 0,0 0 0 0 0,1 0-371 0 0,0-18 940 0 0,-1 6-340 0 0,1 0 1 0 0,1 0-1 0 0,0 1 0 0 0,2-3-600 0 0,8-25 1485 0 0,12-26-1485 0 0,-9 26 291 0 0,-5 21-183 0 0,1 1 0 0 0,2 0 0 0 0,0 1-1 0 0,1 0 1 0 0,2 1 0 0 0,15-18-108 0 0,-18 25 18 0 0,1 1 0 0 0,1 0 0 0 0,0 0 0 0 0,5-2-18 0 0,68-45-79 0 0,-46 36 47 0 0,0 2 0 0 0,21-6 32 0 0,-47 22 2 0 0,0 1-1 0 0,1 0 1 0 0,0 1-1 0 0,0 1 1 0 0,0 1-1 0 0,0 1 1 0 0,1 0-1 0 0,-1 1 0 0 0,0 1 1 0 0,15 1-2 0 0,-27 0 3 0 0,31 2 109 0 0,9 3-112 0 0,-33-3 18 0 0,1 0-1 0 0,-1 0 0 0 0,0 1 0 0 0,0 1 0 0 0,5 2-17 0 0,-4 0 0 0 0,5 2 3 0 0,0 0-1 0 0,-1 1 1 0 0,0 1 0 0 0,5 5-3 0 0,19 18 19 0 0,-1 2 1 0 0,-2 2-1 0 0,26 34-19 0 0,-44-46-1 0 0,0 1 0 0 0,-2 1 1 0 0,-1 1-1 0 0,-1 0 0 0 0,-2 1 0 0 0,8 23 1 0 0,-6 0 0 0 0,-2 1 0 0 0,2 27 0 0 0,-12-55 0 0 0,0-3 1 0 0,-2 1 0 0 0,-1 0 0 0 0,-1-1 0 0 0,-3 25-1 0 0,0 32-73 0 0,3-79-276 0 0,0-1-82 0 0,0 0-8 0 0</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3:23.464"/>
    </inkml:context>
    <inkml:brush xml:id="br0">
      <inkml:brushProperty name="width" value="0.1" units="cm"/>
      <inkml:brushProperty name="height" value="0.1" units="cm"/>
      <inkml:brushProperty name="color" value="#004F8B"/>
    </inkml:brush>
  </inkml:definitions>
  <inkml:trace contextRef="#ctx0" brushRef="#br0">85 327 18287 0 0,'0'0'414'0'0,"0"-1"56"0"0,-2-3-394 0 0,1 0 0 0 0,-1 0 0 0 0,1 0 0 0 0,1 0 0 0 0,-1 0-1 0 0,0 0 1 0 0,1-1 0 0 0,0 1 0 0 0,0 0 0 0 0,0 0 0 0 0,0-1-1 0 0,1 1 1 0 0,0 0 0 0 0,0 0 0 0 0,0 0 0 0 0,0 0 0 0 0,1-2-76 0 0,4-9 209 0 0,1 0-1 0 0,1 1 1 0 0,8-14-209 0 0,-9 18 109 0 0,1 0 0 0 0,0 0 0 0 0,0 1-1 0 0,1 0 1 0 0,0 0 0 0 0,0 1 0 0 0,8-5-109 0 0,11-6 107 0 0,0 1 0 0 0,9-2-107 0 0,-22 12-42 0 0,0 2 0 0 0,0 0 0 0 0,0 1 0 0 0,1 0 0 0 0,0 1-1 0 0,0 1 1 0 0,0 1 0 0 0,0 0 0 0 0,0 1 0 0 0,0 1 0 0 0,1 0-1 0 0,-1 1 1 0 0,0 1 0 0 0,0 0 0 0 0,0 1 0 0 0,0 1 0 0 0,-1 1 0 0 0,1 0-1 0 0,-1 1 1 0 0,0 1 0 0 0,-1 0 0 0 0,1 1 0 0 0,-2 0 0 0 0,1 1 0 0 0,-1 1-1 0 0,10 9 43 0 0,-7-5-11 0 0,-1 1 0 0 0,-1 1 0 0 0,0 0 0 0 0,-2 1 0 0 0,1 1 0 0 0,-2 0 0 0 0,0 0 0 0 0,-2 1 0 0 0,7 18 11 0 0,-10-23 29 0 0,-1 1 1 0 0,-1 0 0 0 0,0 0 0 0 0,-1 0 0 0 0,-1 1 0 0 0,0-1-1 0 0,-1 1 1 0 0,-1-1 0 0 0,-1 1 0 0 0,0 0 0 0 0,-1-1 0 0 0,0 0-1 0 0,-4 13-29 0 0,1-13 35 0 0,0 1-1 0 0,-2-1 1 0 0,1 0-1 0 0,-2 0 1 0 0,0 0-1 0 0,-10 12-34 0 0,3-7 44 0 0,-1-1 1 0 0,-1 0-1 0 0,-1-1 0 0 0,-5 2-44 0 0,1-1 65 0 0,-1-2 0 0 0,0-1 0 0 0,-1 0 0 0 0,-1-2 0 0 0,0-1 0 0 0,-1-1 0 0 0,-1-1-1 0 0,0-1 1 0 0,0-2 0 0 0,-1 0 0 0 0,0-2 0 0 0,-21 1-65 0 0,35-5 6 0 0,0-1 0 0 0,0-1 0 0 0,0 0 0 0 0,-1-1 0 0 0,1 0 0 0 0,0-2-1 0 0,1 1 1 0 0,-1-2 0 0 0,0 0 0 0 0,1 0 0 0 0,0-1 0 0 0,0-1 0 0 0,0 0 0 0 0,0-2-6 0 0,2 2 8 0 0,1-1 0 0 0,-1 0 0 0 0,2-1 1 0 0,-1 0-1 0 0,1 0 0 0 0,0-1 0 0 0,1-1 0 0 0,0 1 0 0 0,1-1 0 0 0,0-1 1 0 0,0 1-1 0 0,1-1 0 0 0,1 0 0 0 0,0-1 0 0 0,0 1 0 0 0,0-3-8 0 0,0-5-22 0 0,0 0 0 0 0,1-1 0 0 0,2 0 1 0 0,-1 0-1 0 0,2 0 0 0 0,1 0 0 0 0,1 0 0 0 0,0 0 0 0 0,1 0 0 0 0,3-6 22 0 0,-1 5-705 0 0,2 0 0 0 0,0 0 0 0 0,2 0 0 0 0,0 1 0 0 0,11-19 705 0 0,6-4-1800 0 0</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3:42.371"/>
    </inkml:context>
    <inkml:brush xml:id="br0">
      <inkml:brushProperty name="width" value="0.1" units="cm"/>
      <inkml:brushProperty name="height" value="0.1" units="cm"/>
      <inkml:brushProperty name="color" value="#004F8B"/>
    </inkml:brush>
  </inkml:definitions>
  <inkml:trace contextRef="#ctx0" brushRef="#br0">63 331 13248 0 0,'0'0'298'0'0,"0"0"46"0"0,0 0 22 0 0,0-16 74 0 0,-1-14 309 0 0,0 22-341 0 0,1-1 0 0 0,-1 1 0 0 0,2-1 0 0 0,-1 1 0 0 0,1 0 0 0 0,1-4-408 0 0,-1 8 225 0 0,0 1 0 0 0,0 0-1 0 0,0-1 1 0 0,1 1 0 0 0,-1 0 0 0 0,3-3-225 0 0,-3 2 1259 0 0,-4 11-857 0 0,-2 17-255 0 0,4-15-17 0 0,-1 0-1 0 0,1 0 1 0 0,0 6-130 0 0,1 211 1096 0 0,-4-153-1096 0 0,3-50 10 0 0,-1 1-1 0 0,-4 13-9 0 0,3-14 17 0 0,0 1 1 0 0,1 14-18 0 0,-7 87 85 0 0,9-119-76 0 0,-1 0 0 0 0,1-1 0 0 0,-1 1 1 0 0,0-1-1 0 0,0 1 0 0 0,-1-1 0 0 0,0 2-9 0 0,1-5 43 0 0,1 3-21 0 0,0-4 37 0 0,0-1 6 0 0,0 0-1 0 0,0-5-49 0 0,-1 0 0 0 0,0 0 0 0 0,0 0-1 0 0,0 0 1 0 0,-1-3-15 0 0,0 3-13 0 0,1 0 1 0 0,0-1-1 0 0,0 1 1 0 0,0 0-1 0 0,0-4 13 0 0,1-10-172 0 0,-1 1 1 0 0,-1 0-1 0 0,-3-13 172 0 0,4 19-67 0 0,0 0 0 0 0,0 0-1 0 0,1-1 1 0 0,1-6 67 0 0,0-12-11 0 0,1-4-519 0 0,5-31 530 0 0,-2 31-614 0 0,-1-31 614 0 0,0-5-216 0 0,1-39 283 0 0,3 53 466 0 0,-6 41-373 0 0,1 1 0 0 0,1 0 0 0 0,1-5-160 0 0,-2 13 15 0 0,0 0-1 0 0,1 0 0 0 0,-1 0 0 0 0,4-3-14 0 0,-2 2 26 0 0,-2 5-8 0 0,0-1 0 0 0,-1 1-1 0 0,2 0 1 0 0,-1 0 0 0 0,2-1-18 0 0,9-9 28 0 0,-6 4-28 0 0,1 1 0 0 0,-1 0 0 0 0,2 0 0 0 0,-1 1 0 0 0,3-1 0 0 0,-4 0 0 0 0,-7 7 0 0 0,0 1 0 0 0,-1-1 0 0 0,1 0 0 0 0,0 0 0 0 0,-1 1 0 0 0,1-1 0 0 0,0 0 0 0 0,0 1 0 0 0,0-1 0 0 0,0 1 0 0 0,0-1 0 0 0,-1 1 0 0 0,1-1 0 0 0,0 1 0 0 0,1-1 0 0 0,16-3 0 0 0,-13 3 3 0 0,0 0-1 0 0,0 0 0 0 0,0 0 0 0 0,0 1 1 0 0,0 0-1 0 0,0 0 0 0 0,1 0-2 0 0,-3 0 9 0 0,-1 1 1 0 0,0-1-1 0 0,0 1 0 0 0,1-1 0 0 0,-1 1 1 0 0,0 0-1 0 0,0 0 0 0 0,0 0 0 0 0,0 0 1 0 0,0 0-1 0 0,0 1 0 0 0,0-1 1 0 0,0 0-1 0 0,-1 1 0 0 0,1 0 0 0 0,0-1 1 0 0,-1 1-10 0 0,5 4 33 0 0,0 0 0 0 0,1 0 1 0 0,0-1-1 0 0,0 0 0 0 0,0 0 1 0 0,2 0-34 0 0,1 1 1 0 0,-1 1-1 0 0,1 0 1 0 0,-1 0-1 0 0,3 5 5 0 0,-3-5-8 0 0,-1 1-1 0 0,0-1 1 0 0,5 9 3 0 0,-11-13 4 0 0,0 0 0 0 0,0 0 1 0 0,0 0-1 0 0,0 0 0 0 0,-1 0 0 0 0,1 1 0 0 0,-1-1 1 0 0,0 0-1 0 0,0 1 0 0 0,-1-1 0 0 0,1 1 0 0 0,-1 0 0 0 0,1-1 1 0 0,-1 1-5 0 0,4 42 10 0 0,5 34 274 0 0,-9-60-122 0 0,-4 14-72 0 0,4-34-90 0 0,0 1 0 0 0,0 0 0 0 0,0-1 0 0 0,0 1 0 0 0,0 0 0 0 0,0 0 0 0 0,0-1 0 0 0,0 1 0 0 0,0 0 0 0 0,0-1 0 0 0,0 1 0 0 0,-1 0 0 0 0,1-1 0 0 0,0 1 0 0 0,0 0 0 0 0,-1-1 0 0 0,1 1 0 0 0,0 0 0 0 0,-1-1 0 0 0,1 1 0 0 0,-1-1 0 0 0,1 1 0 0 0,-1-1 0 0 0,1 1 0 0 0,-1-1 0 0 0,1 1 0 0 0,-1-1 0 0 0,1 1 0 0 0,-2 0 0 0 0,-7 7 0 0 0,0-1 0 0 0,8-6 0 0 0,-1 0 0 0 0,1 0-1 0 0,-1 0 1 0 0,1 0 0 0 0,-1 0 0 0 0,0 0-1 0 0,0 0 1 0 0,1-1 0 0 0,-1 1-1 0 0,0 0 1 0 0,0-1 0 0 0,-1 0 0 0 0,-3 2 31 0 0,1-1 79 0 0,1 1 1 0 0,-1-1-1 0 0,1-1 0 0 0,-1 1 0 0 0,1 0 0 0 0,-1-1 0 0 0,1 0 0 0 0,-1 0 0 0 0,-4-1-110 0 0,-10 0 1 0 0,10 0 11 0 0,4 0-12 0 0,0 0 0 0 0,0 0 0 0 0,0 0 0 0 0,0 1 0 0 0,0 0 0 0 0,-4 0 0 0 0,6 0 0 0 0,1 0 0 0 0,0 0 0 0 0,0 0 0 0 0,-1 0 0 0 0,1-1 0 0 0,0 1 0 0 0,0-1 0 0 0,0 1 0 0 0,-1-1 0 0 0,1 1-22 0 0,0 0 0 0 0,0 0 0 0 0,0-1 1 0 0,-1 2-1 0 0,1-1 0 0 0,0 0 0 0 0,0 0 0 0 0,-1 1 0 0 0,1-1 0 0 0,0 1 0 0 0,-1 0 22 0 0,2 0 89 0 0,1-1-31 0 0,-1 0-108 0 0,-2 0 48 0 0,3 0 68 0 0,0 0 14 0 0,0 0 0 0 0,0 0-28 0 0,0 0-108 0 0,0 0-12 0 0,0 0 36 0 0,0 0 123 0 0,0 0 9 0 0,0 0-13 0 0,0 0-13 0 0,-5-5 130 0 0,2 5-202 0 0,-1 1-55 0 0,-9-4 63 0 0,11 3 33 0 0,-1 2-47 0 0,2-2-67 0 0,0 0 8 0 0,-5 0 39 0 0,5 0-13 0 0,1 0 57 0 0,1 2-52 0 0,6 5 21 0 0,-6-6 11 0 0,0 1 0 0 0,0-1 0 0 0,1 1 0 0 0,-1-1 0 0 0,1 0 0 0 0,-1 0 0 0 0,1 1 0 0 0,0-1 0 0 0,-1-1 0 0 0,1 1 0 0 0,0 0 0 0 0,0 0 0 0 0,0-1 0 0 0,0 1 0 0 0,-1 0 0 0 0,1-1 0 0 0,1 0 0 0 0,2 1 0 0 0,-3 0 0 0 0,0-1 0 0 0,0 1 0 0 0,0-1 0 0 0,0 1 0 0 0,0-1 0 0 0,0 0 0 0 0,1 0 0 0 0,-1 0 0 0 0,2-1 0 0 0,33 0 0 0 0,24 5 64 0 0,-52-3-64 0 0,0 0 0 0 0,-1 0 0 0 0,1 1 0 0 0,0 0 0 0 0,15 3 0 0 0,-21-4 0 0 0,1 0 0 0 0,-1 0 0 0 0,1 0 0 0 0,-1 0 0 0 0,1 1 0 0 0,-1-1 0 0 0,0 1 0 0 0,1 0 0 0 0,-1 0 0 0 0,0 0 0 0 0,0 0 0 0 0,0 1 0 0 0,6 5 0 0 0,-1 1 0 0 0,0 1 0 0 0,2 3 0 0 0,8 10 0 0 0,-13-18 0 0 0,-3-4 0 0 0,0 0 0 0 0,0 1 0 0 0,-1-1 0 0 0,1 1 0 0 0,-1-1 0 0 0,0 1 0 0 0,1 0 0 0 0,-1 0 0 0 0,0 0 0 0 0,0 0 0 0 0,2 5 0 0 0,-2-4 0 0 0,1 0 0 0 0,0 0 0 0 0,0 0 0 0 0,-1 0 0 0 0,0 0 0 0 0,1 1 0 0 0,-1-1 0 0 0,-1 0 0 0 0,1 3 0 0 0,3 17 0 0 0,-3-5-1 0 0,-1-2 13 0 0,-1-14 31 0 0,0 0-35 0 0,0 0 1 0 0,-1 0-1 0 0,1 0 1 0 0,1 0-1 0 0,-1 0 1 0 0,0 1-1 0 0,0-1 1 0 0,1 0-1 0 0,-1 2-8 0 0,-2 6 117 0 0,3-9-44 0 0,-1 0-13 0 0,-8 16-47 0 0,-2 3-14 0 0,-7 10 1 0 0,10-22 0 0 0,4-5 3 0 0,1 0-1 0 0,-1 0 1 0 0,1 0-1 0 0,-1 1 1 0 0,0 1-3 0 0,-13 13 115 0 0,15-16-93 0 0,1-1-16 0 0,1 0 0 0 0,-1 0 1 0 0,0-1-1 0 0,1 1 1 0 0,-1 0-1 0 0,0-1 0 0 0,1 1 1 0 0,-1-1-1 0 0,0 1 1 0 0,0-1-1 0 0,1 1 0 0 0,-1-1 1 0 0,0 0-1 0 0,0 1 1 0 0,-1-1-7 0 0,-1 1 12 0 0,2-1-12 0 0,0 0 0 0 0,0 0 0 0 0,0 0-1 0 0,0 0 1 0 0,0 1 0 0 0,0-1 0 0 0,0 0 0 0 0,0 1 0 0 0,0-1 0 0 0,0 0 0 0 0,1 1 0 0 0,-1 0 0 0 0,0-1 0 0 0,0 1-1 0 0,0-1 1 0 0,1 1 0 0 0,-1 0 0 0 0,0-1 0 0 0,-6 5 123 0 0,-1-1 0 0 0,1 0 0 0 0,-1 0 0 0 0,0-1 0 0 0,0 0 0 0 0,0-1 0 0 0,0 0 0 0 0,-2 0-123 0 0,1 0 2 0 0,8-2-12 0 0,-1 0-1 0 0,0 0 1 0 0,0 0 0 0 0,1 0 0 0 0,-1 0 0 0 0,0 1 0 0 0,1-1 0 0 0,-1 1 0 0 0,0-1 0 0 0,1 1 0 0 0,-1 0 0 0 0,0 0 10 0 0,-7 5-169 0 0,6-6 181 0 0,1 1 0 0 0,-1-1 0 0 0,0 1 0 0 0,1-1 0 0 0,-1 0 0 0 0,0 0 0 0 0,1 0 0 0 0,-1-1 0 0 0,1 1 0 0 0,-1 0 0 0 0,0-1 0 0 0,1 0 0 0 0,-1 0 0 0 0,1 1 0 0 0,0-2 0 0 0,-2 1-12 0 0,0-1-47 0 0,0 1 1 0 0,0 0 0 0 0,0 0 0 0 0,-1 0-1 0 0,-2 0 47 0 0,-52-2-113 0 0,57 3 101 0 0,0-1-1 0 0,0 0 1 0 0,0 0 0 0 0,-1 0-1 0 0,1 0 1 0 0,0 0 0 0 0,0 0-1 0 0,1 0 1 0 0,-1-1 0 0 0,0 1-1 0 0,0 0 1 0 0,-1-2 12 0 0,3 2-120 0 0,-2 0 21 0 0,1 0 58 0 0,0 0-1 0 0,0 1 1 0 0,1-1-1 0 0,-1 0 1 0 0,0 0 0 0 0,0 0-1 0 0,1 0 1 0 0,-1 0-1 0 0,0 0 1 0 0,1 0-1 0 0,-1 0 1 0 0,1 0-1 0 0,-1 0 1 0 0,1 0 0 0 0,0 0-1 0 0,-1 0 1 0 0,1 0-1 0 0,0-1 1 0 0,0 1-1 0 0,0 0 1 0 0,0 0-1 0 0,0 0 1 0 0,0-1 41 0 0,-3-5-1006 0 0,3 7 915 0 0,-1 0 1 0 0,1-1 0 0 0,0 1-1 0 0,0 0 1 0 0,0 0 0 0 0,-1-1 0 0 0,1 1-1 0 0,0 0 1 0 0,0-1 0 0 0,0 1 0 0 0,0 0-1 0 0,0-1 1 0 0,0 1 0 0 0,0-1-1 0 0,0 1 1 0 0,0 0 0 0 0,0-1 0 0 0,0 1-1 0 0,0 0 1 0 0,0-1 0 0 0,0 1 0 0 0,0 0-1 0 0,0-1 1 0 0,0 1 0 0 0,0 0-1 0 0,0-1 1 0 0,0 1 0 0 0,1 0 0 0 0,-1-1-1 0 0,0 1 91 0 0,4-6-2028 0 0</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3:43.262"/>
    </inkml:context>
    <inkml:brush xml:id="br0">
      <inkml:brushProperty name="width" value="0.1" units="cm"/>
      <inkml:brushProperty name="height" value="0.1" units="cm"/>
      <inkml:brushProperty name="color" value="#004F8B"/>
    </inkml:brush>
  </inkml:definitions>
  <inkml:trace contextRef="#ctx0" brushRef="#br0">54 85 12216 0 0,'26'-26'1112'0'0,"15"-12"-676"0"0,-38 33-343 0 0,-3 5-50 0 0,0 0 0 0 0,0 0 1 0 0,0-1-1 0 0,0 1 0 0 0,0 0 1 0 0,1 0-1 0 0,-1 0 0 0 0,0-1 0 0 0,0 1 1 0 0,0 0-1 0 0,0 0 0 0 0,1 0 1 0 0,-1-1-1 0 0,0 1 0 0 0,0 0 1 0 0,1 0-1 0 0,-1 0 0 0 0,0 0 0 0 0,0 0 1 0 0,1 0-1 0 0,-1-1 0 0 0,0 1 1 0 0,0 0-1 0 0,1 0 0 0 0,-1 0 1 0 0,0 0-1 0 0,0 0 0 0 0,1 0 0 0 0,-1 0 1 0 0,0 0-1 0 0,0 0 0 0 0,1 0 1 0 0,-1 0-1 0 0,0 0 0 0 0,1 1 1 0 0,-1-1-44 0 0,43-8 3538 0 0,4 4-2751 0 0,-40 4-774 0 0,-7 0-12 0 0,1 0 0 0 0,0 0-1 0 0,0 0 1 0 0,0 0 0 0 0,0 0 0 0 0,0 0 0 0 0,-1 1 0 0 0,1-1 0 0 0,0 0 0 0 0,0 1 0 0 0,0-1 0 0 0,-1 0 0 0 0,1 1-1 0 0,0-1 1 0 0,0 1 0 0 0,-1 0 0 0 0,1-1 0 0 0,0 1-1 0 0,7 4 35 0 0,-5-3-34 0 0,0-1 0 0 0,0 1 0 0 0,-1 0 0 0 0,1 0 0 0 0,-1 0 0 0 0,0 0 0 0 0,1 1 0 0 0,-1-1 0 0 0,0 0 0 0 0,1 3-1 0 0,8 9 0 0 0,-10-12 2 0 0,1-1 0 0 0,-1 1-1 0 0,0 0 1 0 0,0 0-1 0 0,0 0 1 0 0,0 1 0 0 0,0-1-1 0 0,0 0 1 0 0,-1 0 0 0 0,1 0-1 0 0,-1 1 1 0 0,1-1-1 0 0,-1 0 1 0 0,0 1 0 0 0,0-1-1 0 0,0 0 1 0 0,0 1-2 0 0,-1 2 22 0 0,0-1-1 0 0,0 1 1 0 0,0-1-1 0 0,0 0 1 0 0,-1 0 0 0 0,0 0-1 0 0,0 0 1 0 0,0 0-1 0 0,0 1-21 0 0,-5 4 42 0 0,0 0 0 0 0,0 1-1 0 0,-1-2 1 0 0,0 1 0 0 0,0-1-1 0 0,-9 6-41 0 0,10-9 68 0 0,0 1-1 0 0,-1-1 0 0 0,0-1 0 0 0,0 1 1 0 0,0-1-1 0 0,-8 2-67 0 0,11-4 47 0 0,1-1-1 0 0,-1 0 1 0 0,0 0-1 0 0,0-1 1 0 0,0 1 0 0 0,1-1-1 0 0,-1 0 1 0 0,0 0-1 0 0,0-1 1 0 0,0 1 0 0 0,1-1-1 0 0,-1 0 1 0 0,0-1-1 0 0,1 1-46 0 0,-5-3-22 0 0,0 0 0 0 0,1-1 0 0 0,0 0 0 0 0,0 0 0 0 0,0 0 0 0 0,1-1 0 0 0,0-1 0 0 0,-7-6 22 0 0,13 11-21 0 0,-1 0-1 0 0,1 0 0 0 0,-1 0 1 0 0,1 0-1 0 0,0 0 0 0 0,0 0 0 0 0,0-1 1 0 0,0 1-1 0 0,0 0 0 0 0,0-1 1 0 0,1 1-1 0 0,-1 0 0 0 0,1-1 1 0 0,0 1-1 0 0,-1-1 0 0 0,1 1 0 0 0,0-1 1 0 0,1 1-1 0 0,-1-1 0 0 0,0 1 1 0 0,1-1-1 0 0,-1 1 0 0 0,1 0 0 0 0,0-1 1 0 0,1-1 21 0 0,2-5-811 0 0,1 0 1 0 0,0 0 0 0 0,0 0-1 0 0,1 1 1 0 0,3-4 810 0 0,-8 11-93 0 0,7-11-1523 0 0</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3:44.816"/>
    </inkml:context>
    <inkml:brush xml:id="br0">
      <inkml:brushProperty name="width" value="0.1" units="cm"/>
      <inkml:brushProperty name="height" value="0.1" units="cm"/>
      <inkml:brushProperty name="color" value="#004F8B"/>
    </inkml:brush>
  </inkml:definitions>
  <inkml:trace contextRef="#ctx0" brushRef="#br0">72 112 12160 0 0,'9'-61'1028'0'0,"-9"56"-554"0"0,0 0 1 0 0,-1-1 0 0 0,1 1-1 0 0,-1 0 1 0 0,-1 0 0 0 0,1 0-1 0 0,-2-4-474 0 0,1 4 1377 0 0,2 5-1327 0 0,0 0 1 0 0,0 0-1 0 0,0 0 1 0 0,0 0-1 0 0,0 0 1 0 0,0 0-1 0 0,0 0 1 0 0,0 0-1 0 0,0 0 1 0 0,0 0-1 0 0,-1 0 1 0 0,1 0 0 0 0,0 0-1 0 0,0 1 1 0 0,0-1-1 0 0,0 0 1 0 0,0 0-1 0 0,0 0 1 0 0,0 0-1 0 0,0 0 1 0 0,0 0-1 0 0,0 0 1 0 0,0 0-1 0 0,0 0 1 0 0,0 0-1 0 0,0 0 1 0 0,0 0 0 0 0,0 0-1 0 0,0 0 1 0 0,0 0-1 0 0,0 0 1 0 0,0 0-1 0 0,0 0 1 0 0,0 0-1 0 0,0 0 1 0 0,0 0-1 0 0,0 0 1 0 0,-1 0-1 0 0,1 0 1 0 0,0 0 0 0 0,0 0-1 0 0,0 0 1 0 0,0 0-1 0 0,0-1 1 0 0,0 1-1 0 0,0 0 1 0 0,0 0-1 0 0,0 0 1 0 0,0 0-1 0 0,0 0 1 0 0,0 0-1 0 0,0 0 1 0 0,0 0-1 0 0,0 0 1 0 0,0 0 0 0 0,0 0-1 0 0,0 0 1 0 0,0 0-1 0 0,0 0 1 0 0,0 0-1 0 0,0 0 1 0 0,0 0-1 0 0,0 0 1 0 0,0 0-1 0 0,0 0-50 0 0,-6 4-297 0 0,-3 9 417 0 0,6-8-59 0 0,3-4 27 0 0,-2 2-23 0 0,0 0-1 0 0,0 0 1 0 0,1 0 0 0 0,-1 0-1 0 0,1 1 1 0 0,0-1-1 0 0,-1 2-64 0 0,-1 8 67 0 0,0-3 10 0 0,1 1 0 0 0,1-1 0 0 0,-1 0 0 0 0,1 1 0 0 0,1 1-77 0 0,-9 94 192 0 0,5-28-192 0 0,-5 2 12 0 0,7-39 93 0 0,1-28-82 0 0,0-1 0 0 0,1 1 0 0 0,1 0 0 0 0,0 0 0 0 0,1 1-23 0 0,6 47 144 0 0,-8-45-54 0 0,-1-14-68 0 0,1 0-1 0 0,0 0 0 0 0,0 0 1 0 0,0 0-1 0 0,0 0 1 0 0,0 0-1 0 0,0 0 0 0 0,0 0 1 0 0,1 0-1 0 0,-1 0-21 0 0,1 14 178 0 0,-1-15-162 0 0,0 0 0 0 0,0 0 0 0 0,0 1 0 0 0,0-1 0 0 0,0 0 0 0 0,0 0 0 0 0,0 0 0 0 0,1 0 0 0 0,-1 0 0 0 0,0 0 0 0 0,0 0 0 0 0,1 0 0 0 0,-1 0 0 0 0,1 0 0 0 0,-1 0 0 0 0,1 1-16 0 0,3 6 102 0 0,-2-5-54 0 0,-1-1 0 0 0,1 1 0 0 0,-1-1 0 0 0,1 0 0 0 0,0 1 0 0 0,-1-1 0 0 0,1 0 0 0 0,0 0 0 0 0,1 0 0 0 0,1 1-48 0 0,16 9 147 0 0,-16-10-94 0 0,-4-2-53 0 0,0 0 0 0 0,0 0 0 0 0,0 0 0 0 0,0 0 0 0 0,0 1 0 0 0,0-1 0 0 0,0 0 0 0 0,0 0 0 0 0,0 0 0 0 0,0 0 0 0 0,0 0 0 0 0,0 0 0 0 0,0 0 0 0 0,0 0 0 0 0,0 0 0 0 0,0 0 0 0 0,0 0 0 0 0,0 0 0 0 0,0 0 0 0 0,0 0 0 0 0,1 0 0 0 0,-1 0 0 0 0,0 0 0 0 0,0 0 0 0 0,0 0 0 0 0,0 0 0 0 0,0 0 0 0 0,0 0 0 0 0,0 0 0 0 0,0 0 0 0 0,0 0 0 0 0,0 0 0 0 0,0 0 0 0 0,0 0 0 0 0,0 0 0 0 0,0 0 0 0 0,0 0 0 0 0,0-1 0 0 0,0 1 0 0 0,0 0 0 0 0,0 0-1 0 0,0 0 1 0 0,0 0 0 0 0,1 0 0 0 0,-1 0 0 0 0,0 0 0 0 0,0 0 0 0 0,0 0 0 0 0,0 0 0 0 0,0 0 0 0 0,0 0 0 0 0,20 17 1 0 0,-19-16-1 0 0,1 0 0 0 0,-1 1 0 0 0,1-1 0 0 0,-1 0 0 0 0,1 0 0 0 0,-1 0 0 0 0,1 0 0 0 0,-1-1 0 0 0,1 1 0 0 0,0 0 0 0 0,0-1 0 0 0,7 4 0 0 0,-7-3 1 0 0,0 0 1 0 0,0-1-1 0 0,1 1 0 0 0,-1-1 0 0 0,0 1 0 0 0,0-1 1 0 0,1 0-1 0 0,-1 0 0 0 0,2 0-1 0 0,12 5 235 0 0,-10-5-225 0 0,0 2-10 0 0,2-3 0 0 0,0 2 0 0 0,-1-1 0 0 0,38 0 0 0 0,-38 2 0 0 0,-1 3 0 0 0,2-6 0 0 0,-7-1 0 0 0,19 3 0 0 0,-18-1 4 0 0,-1 0-1 0 0,0 0 0 0 0,1 0 0 0 0,-1-1 1 0 0,1 1-1 0 0,-1 0 0 0 0,0-1 0 0 0,1 1 1 0 0,-1-1-1 0 0,0 1 0 0 0,0-1 0 0 0,1 0-3 0 0,6-1 36 0 0,11-10 17 0 0,-13 10-53 0 0,-1 0 0 0 0,12-12 0 0 0,-12 9 0 0 0,-3 3 10 0 0,-1 0-1 0 0,1 1 0 0 0,0-1 0 0 0,-1 0 1 0 0,0 0-1 0 0,1 0 0 0 0,-1 0 0 0 0,0-1 1 0 0,0 1-1 0 0,0 0 0 0 0,-1 0 0 0 0,1 0 1 0 0,0-1-1 0 0,-1 1 0 0 0,1-1 1 0 0,-1 1-1 0 0,0 0 0 0 0,0-1 0 0 0,0 1 1 0 0,0-1-10 0 0,0 0 13 0 0,0 1 0 0 0,0-1-1 0 0,0 0 1 0 0,1 0 0 0 0,-1 1 0 0 0,1-1 0 0 0,0-1-13 0 0,0-6 12 0 0,-1 4-12 0 0,0 5 0 0 0,0 0 0 0 0,0 1 0 0 0,0-1 0 0 0,0 0 0 0 0,0 1 0 0 0,0-1 0 0 0,0 0 0 0 0,0 1 0 0 0,-1-1 0 0 0,1 0 0 0 0,0 1 0 0 0,0-1 0 0 0,-1 0 0 0 0,1 1 0 0 0,0-1 0 0 0,-1 1 0 0 0,1-1 0 0 0,0 0 0 0 0,-1 1 0 0 0,1-1 0 0 0,-1 1 0 0 0,1-1 0 0 0,-3-3 0 0 0,0-5 19 0 0,-1-1-1 0 0,0 1 0 0 0,-1 0 0 0 0,0 0 1 0 0,0 1-1 0 0,0-1 0 0 0,-3 0-18 0 0,-9-6 64 0 0,13 10-64 0 0,0 0 0 0 0,0 1 0 0 0,0 0 0 0 0,-1 0 0 0 0,0 0 0 0 0,0 1 0 0 0,0 0 0 0 0,0-1 0 0 0,0 2 0 0 0,0-1 0 0 0,-1 1 0 0 0,-2-2 0 0 0,-41-8-141 0 0,3-3 184 0 0,42 12-32 0 0,3 2-11 0 0,1 0 0 0 0,-1 1 0 0 0,0-1 0 0 0,0 0 0 0 0,0 1 0 0 0,0-1 0 0 0,0 1 0 0 0,0-1 0 0 0,0 1 0 0 0,0-1 0 0 0,0 1 0 0 0,0 0 0 0 0,0-1-1 0 0,0 1 1 0 0,0 0 0 0 0,0 0 0 0 0,0 0 0 0 0,0 0 0 0 0,-1 0 0 0 0,1 0 0 0 0,-1 0 0 0 0,-6-2-34 0 0,-5-4 4 0 0,5 6 30 0 0,4 1-75 0 0,1 1 0 0 0,0-1-1 0 0,-1 1 1 0 0,1-1 0 0 0,0 1-1 0 0,0 0 1 0 0,0 1 0 0 0,1-1-1 0 0,-1 0 1 0 0,0 1 0 0 0,1-1 0 0 0,0 1-1 0 0,-1 0 1 0 0,1 0 0 0 0,-1 2 75 0 0,-3 5-374 0 0,0 0 0 0 0,1 1 0 0 0,0 0 0 0 0,0 2 374 0 0,1-2-1140 0 0,4-3-335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49:21.544"/>
    </inkml:context>
    <inkml:brush xml:id="br0">
      <inkml:brushProperty name="width" value="0.1" units="cm"/>
      <inkml:brushProperty name="height" value="0.1" units="cm"/>
      <inkml:brushProperty name="color" value="#00A0D7"/>
    </inkml:brush>
  </inkml:definitions>
  <inkml:trace contextRef="#ctx0" brushRef="#br0">80 438 11824 0 0,'-13'3'259'0'0,"8"-2"-191"0"0,0 1 0 0 0,0-1 0 0 0,1 1 0 0 0,-1 0-1 0 0,0 0 1 0 0,1 0-68 0 0,2-1 303 0 0,2-1 97 0 0,0 0 16 0 0,-11 2 657 0 0,9-1 3326 0 0,-5-13-3233 0 0,5 10-1046 0 0,0 0 1 0 0,1-1 0 0 0,0 1 0 0 0,-1-1-1 0 0,1 1 1 0 0,0-1 0 0 0,0 0-121 0 0,1 1 46 0 0,0 1 1 0 0,0 0-1 0 0,-1-1 0 0 0,1 1 1 0 0,1 0-1 0 0,-1 0 0 0 0,0-1 1 0 0,0 1-1 0 0,0 0 0 0 0,1 0 1 0 0,-1-1-1 0 0,0 1 1 0 0,1 0-1 0 0,-1 0 0 0 0,1 0 1 0 0,0 0-1 0 0,-1 0 0 0 0,1 0 1 0 0,1-1-47 0 0,44-44 42 0 0,-18 16-2 0 0,17-13-40 0 0,-7 6 62 0 0,-28 29-40 0 0,0-1 0 0 0,0 1 0 0 0,3 0-22 0 0,15-14 0 0 0,61-47 64 0 0,-57 46-64 0 0,1 1 0 0 0,4-1 0 0 0,-21 14 0 0 0,-6 2 3 0 0,1 2 0 0 0,0-1 0 0 0,0 1 1 0 0,1 1-1 0 0,-1 0 0 0 0,1 1 0 0 0,0 0 0 0 0,0 1 0 0 0,0 0 0 0 0,0 1 0 0 0,0 0 0 0 0,1 1 0 0 0,-1 0 0 0 0,0 1 0 0 0,0 1 0 0 0,0 0 0 0 0,0 0 0 0 0,0 1 0 0 0,0 1 0 0 0,-1 0 0 0 0,5 2-3 0 0,-10-3 10 0 0,-1 0-1 0 0,0 1 0 0 0,1 0 0 0 0,-1 0 1 0 0,-1 0-1 0 0,1 0 0 0 0,3 4-9 0 0,27 37-4 0 0,-23-28 7 0 0,3 4 15 0 0,-1 2-1 0 0,-2 0 0 0 0,0 0 1 0 0,-1 1-1 0 0,-1 1 0 0 0,-2 0 1 0 0,0 0-1 0 0,2 17-17 0 0,-3-13 81 0 0,-2 0 0 0 0,-1 1 0 0 0,0 27-81 0 0,-4-53 2 0 0,1 0 0 0 0,-1 0 0 0 0,0 0 0 0 0,1 0 0 0 0,1 4-2 0 0,2 11 0 0 0,-3-10-16 0 0,-1-7-80 0 0,0-2-82 0 0,0 0-29 0 0,0 0-8 0 0,0 0-50 0 0,0 0-207 0 0,0 0-88 0 0,0 0-15 0 0</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3:45.727"/>
    </inkml:context>
    <inkml:brush xml:id="br0">
      <inkml:brushProperty name="width" value="0.1" units="cm"/>
      <inkml:brushProperty name="height" value="0.1" units="cm"/>
      <inkml:brushProperty name="color" value="#004F8B"/>
    </inkml:brush>
  </inkml:definitions>
  <inkml:trace contextRef="#ctx0" brushRef="#br0">19 157 6960 0 0,'0'0'250'0'0,"0"0"-120"0"0,0 0 80 0 0,0 0 57 0 0,0 0 12 0 0,0 0-27 0 0,-10-13 100 0 0,9 12-287 0 0,0 0 1 0 0,1 0-1 0 0,-1 0 1 0 0,0 0-1 0 0,1-1 1 0 0,-1 1-1 0 0,0 0 1 0 0,1 0-1 0 0,0-1 1 0 0,-1 1-1 0 0,1 0 1 0 0,0-1-1 0 0,-1 1 1 0 0,1-1-1 0 0,0 1-65 0 0,0-30 4326 0 0,0 29-3798 0 0,0-14 1631 0 0,0-9 385 0 0,0 24-2208 0 0,0 0-45 0 0,0-6-192 0 0,0 1-78 0 0,0 0 38 0 0,0 5-55 0 0,0 0-1 0 0,0 0 1 0 0,0 0 0 0 0,0-1 0 0 0,0 1 0 0 0,1 0 0 0 0,-1 0 0 0 0,1 0 0 0 0,-1 0 0 0 0,0-1 0 0 0,1 1 0 0 0,0 0 0 0 0,-1 0 0 0 0,1 0 0 0 0,0 0 0 0 0,-1 0-1 0 0,1 0 1 0 0,0 0-4 0 0,0 0 60 0 0,-1 1 12 0 0,0 0 0 0 0,0 0 4 0 0,0 0 18 0 0,0 0 8 0 0,0-7 187 0 0,1 19-283 0 0,2 9-21 0 0,-2-11-11 0 0,6 25-48 0 0,-1 1 0 0 0,-2 0 0 0 0,-1 15 74 0 0,-3-25-52 0 0,0 19-1003 0 0,-1-1 0 0 0,-2 1 0 0 0,-5 15 1055 0 0,4-37-655 0 0</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3:59.786"/>
    </inkml:context>
    <inkml:brush xml:id="br0">
      <inkml:brushProperty name="width" value="0.1" units="cm"/>
      <inkml:brushProperty name="height" value="0.1" units="cm"/>
      <inkml:brushProperty name="color" value="#004F8B"/>
    </inkml:brush>
  </inkml:definitions>
  <inkml:trace contextRef="#ctx0" brushRef="#br0">122 56 5368 0 0,'0'0'112'0'0,"0"0"58"0"0,0 0 121 0 0,0 0 49 0 0,0 0 11 0 0,0 0 11 0 0,0 0 45 0 0,0 0 17 0 0,0 0 7 0 0,0 0-29 0 0,0 0-123 0 0,0 0-58 0 0,12-3 323 0 0,-5 0-449 0 0,0 0-1 0 0,0-1 1 0 0,-1 1-1 0 0,2-2-94 0 0,15-8 232 0 0,-14 6-110 0 0,-8 5 12 0 0,0 1-1 0 0,0 0 1 0 0,1 0 0 0 0,-1 0-1 0 0,0 0 1 0 0,1 0 0 0 0,-1 0 0 0 0,1 0-1 0 0,-1 1 1 0 0,1-1 0 0 0,-1 0-1 0 0,2 0-133 0 0,-2 1 492 0 0,-1 0 27 0 0,0 0 8 0 0,0 0-3 0 0,0 0-18 0 0,0-1 25 0 0,0 1 222 0 0,4 5 4028 0 0,5 2-4781 0 0,-5-6 0 0 0,-4-1 0 0 0,0 1 0 0 0,1-1 0 0 0,-1 0 0 0 0,0 0 0 0 0,1 0 0 0 0,-1 0 0 0 0,0 1 0 0 0,1-1 0 0 0,-1 0 0 0 0,0 0 0 0 0,0 1 0 0 0,1-1 0 0 0,-1 0 0 0 0,0 1 0 0 0,0-1 0 0 0,1 0 0 0 0,-1 0 0 0 0,0 1 0 0 0,0-1 0 0 0,0 1 0 0 0,0-1 0 0 0,0 0 0 0 0,1 1 0 0 0,-1-1 0 0 0,0 0 0 0 0,0 1 0 0 0,0-1 0 0 0,0 1 0 0 0,0-1 0 0 0,0 0 0 0 0,0 1 0 0 0,0-1 0 0 0,0 0 0 0 0,0 1 0 0 0,-1-1 0 0 0,1 1 0 0 0,8 15 0 0 0,-8-8 0 0 0,-2-3 0 0 0,0 1 0 0 0,0-1 0 0 0,0 0 0 0 0,0 0 0 0 0,-1 0 0 0 0,0 0 0 0 0,0 0 0 0 0,0 0 0 0 0,-1-1 0 0 0,1 1 0 0 0,-1-1-1 0 0,-2 2 1 0 0,-8 6 3 0 0,0-1 0 0 0,0 0 0 0 0,-6 1-3 0 0,10-5 4 0 0,0 0 33 0 0,8-5-28 0 0,-1 0 0 0 0,1-1 0 0 0,-1 1 0 0 0,0 0 0 0 0,0-1 0 0 0,0 0-1 0 0,0 0 1 0 0,0 0 0 0 0,0 0 0 0 0,0 0 0 0 0,0 0 0 0 0,-1-1 0 0 0,1 0 0 0 0,0 1 0 0 0,0-1-1 0 0,-1 0 1 0 0,0-1-9 0 0,1 1 21 0 0,0-1-1 0 0,0 1 0 0 0,0-1 1 0 0,0 0-1 0 0,0 0 1 0 0,0 0-1 0 0,1-1 0 0 0,-1 1 1 0 0,0-1-1 0 0,1 1-20 0 0,-15-7 44 0 0,-3-4-143 0 0,16 9 26 0 0,3 1 31 0 0,1 1 0 0 0,0-1 1 0 0,-1 1-1 0 0,1-1 0 0 0,0 0 0 0 0,0 1 0 0 0,0-1 0 0 0,0 0 0 0 0,0 1 0 0 0,1-1 0 0 0,-1 0 0 0 0,0 1 0 0 0,1-2 42 0 0,14-17-709 0 0,-7 5 303 0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4:00.537"/>
    </inkml:context>
    <inkml:brush xml:id="br0">
      <inkml:brushProperty name="width" value="0.1" units="cm"/>
      <inkml:brushProperty name="height" value="0.1" units="cm"/>
      <inkml:brushProperty name="color" value="#004F8B"/>
    </inkml:brush>
  </inkml:definitions>
  <inkml:trace contextRef="#ctx0" brushRef="#br0">1 9 9928 0 0,'0'0'210'0'0,"0"0"21"0"0,0 0-84 0 0,0 0-41 0 0,0 0-8 0 0,8 0-2 0 0,49-8 552 0 0,-55 8-560 0 0,1 0 0 0 0,-1 0 1 0 0,1 0-1 0 0,-1 0 0 0 0,1 1 1 0 0,-1-1-1 0 0,1 1 1 0 0,-1-1-1 0 0,1 1 0 0 0,-1 0 1 0 0,1 0-1 0 0,-1 0 0 0 0,0 0 1 0 0,0 1-1 0 0,0-1 1 0 0,1 1-89 0 0,0 0 219 0 0,1 1 0 0 0,0-1 0 0 0,-1 1 1 0 0,0 0-1 0 0,0 0 0 0 0,1 0 0 0 0,-2 1 1 0 0,3 1-220 0 0,-4-3 45 0 0,-1 0 1 0 0,1 0-1 0 0,0 0 1 0 0,0 0 0 0 0,-1 0-1 0 0,0 0 1 0 0,1 0 0 0 0,-1 0-1 0 0,0 0 1 0 0,0 0 0 0 0,0 0-1 0 0,0 0 1 0 0,0 0 0 0 0,0 0-1 0 0,-1 0 1 0 0,1 1 0 0 0,-1-1-1 0 0,1-1 1 0 0,-2 3-46 0 0,-1 4 192 0 0,-1-1 0 0 0,0 0 0 0 0,0 1-1 0 0,-1 0-191 0 0,-1 1 371 0 0,4-4-213 0 0,1-5-155 0 0,-17 14 230 0 0,9-9-169 0 0,1-5-53 0 0,4-1 30 0 0,0 0-1 0 0,1 0 1 0 0,-1 0 0 0 0,1-1-1 0 0,-1 1 1 0 0,1-1-1 0 0,0 0 1 0 0,-1 0 0 0 0,1 0-1 0 0,0 0 1 0 0,-2-3-41 0 0,3 4 174 0 0,-4-1-16 0 0,4 1-86 0 0,-1-2-99 0 0,2 2-164 0 0,1 1-54 0 0,0 0-10 0 0,0-1 42 0 0,0 0 192 0 0,0 0 1 0 0,0 0-1 0 0,0 0 0 0 0,1 0 1 0 0,-1 1-1 0 0,0-1 0 0 0,1 0 1 0 0,-1 0-1 0 0,0 0 0 0 0,1 1 1 0 0,-1-1-1 0 0,1 0 0 0 0,-1 0 1 0 0,1 1-1 0 0,-1-1 0 0 0,1 0 1 0 0,0 1-1 0 0,-1-1 0 0 0,1 1 1 0 0,0-1-1 0 0,-1 1 0 0 0,1-1 1 0 0,0 1-1 0 0,0 0 0 0 0,0-1 1 0 0,-1 1-1 0 0,1 0 0 0 0,0-1 1 0 0,0 1-1 0 0,0 0 0 0 0,0 0 1 0 0,0 0 20 0 0,5-3-711 0 0,-5 3 393 0 0,1-1 35 0 0,4-2 150 0 0,3-4-399 0 0,-9 6 78 0 0,0 1-8 0 0</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4:02.472"/>
    </inkml:context>
    <inkml:brush xml:id="br0">
      <inkml:brushProperty name="width" value="0.1" units="cm"/>
      <inkml:brushProperty name="height" value="0.1" units="cm"/>
      <inkml:brushProperty name="color" value="#004F8B"/>
    </inkml:brush>
  </inkml:definitions>
  <inkml:trace contextRef="#ctx0" brushRef="#br0">278 262 5696 0 0,'0'0'132'0'0,"0"0"17"0"0,0 0 10 0 0,0-1-26 0 0,-4-3-106 0 0,-9-18-324 0 0,5 10-78 0 0,7 11 146 0 0,0 1 222 0 0,1 0 0 0 0,-1 0 0 0 0,0-1 0 0 0,0 1 0 0 0,0-1 0 0 0,0 1 0 0 0,1-1 1 0 0,-1 1-1 0 0,0-1 0 0 0,0 1 0 0 0,1-1 0 0 0,-1 0 0 0 0,0 1 0 0 0,1-1 0 0 0,-1 0 1 0 0,1 0-1 0 0,-1 0 0 0 0,1 1 0 0 0,-1-1 0 0 0,1 0 0 0 0,0 0 0 0 0,-1 0 7 0 0,0-2 229 0 0,0 2 239 0 0,1 1 32 0 0,0 0-15 0 0,0 0-77 0 0,0 0-31 0 0,0 0-7 0 0,0 0-12 0 0,0 0-39 0 0,0 0-20 0 0,0 0-3 0 0,0 0-12 0 0,0 0-50 0 0,0 0-18 0 0,0 0-6 0 0,0 0-5 0 0,0 0-12 0 0,0 0-7 0 0,0 0-2 0 0,0 0 6 0 0,0 0 28 0 0,0 0 7 0 0,0 0 6 0 0,0 0-11 0 0,0 0-50 0 0,0 0-18 0 0,0 0-6 0 0,0 0-4 0 0,0 0-4 0 0,0 0-2 0 0,0 0 0 0 0,0-25 1856 0 0,0 23-1905 0 0,1 0 1 0 0,-1 0 0 0 0,1-1 0 0 0,0 1 0 0 0,-1 0-1 0 0,1 0 1 0 0,0 0 0 0 0,0 0 0 0 0,0 0 0 0 0,1 0 0 0 0,-1 1-1 0 0,0-1 1 0 0,1 0 0 0 0,1-1-88 0 0,26-23 340 0 0,-26 23-272 0 0,4-2 24 0 0,1 0 0 0 0,-1 0 0 0 0,9-3-92 0 0,9-6 70 0 0,-12 6-40 0 0,0 1-1 0 0,1 0 0 0 0,0 1 1 0 0,0 1-1 0 0,1 0 0 0 0,3 0-29 0 0,13-9 0 0 0,6-3 0 0 0,-35 17 0 0 0,0-1 0 0 0,0 0 0 0 0,0 1 0 0 0,0-1 0 0 0,1 1 0 0 0,-1 0 0 0 0,0 0 0 0 0,0 0 0 0 0,0 0 0 0 0,1 0 0 0 0,-1 1 0 0 0,0-1 0 0 0,0 0 0 0 0,0 1 0 0 0,1 0 0 0 0,-2-1-3 0 0,0 0 0 0 0,0 1 0 0 0,1-1-1 0 0,-1 0 1 0 0,0 0 0 0 0,0 0 0 0 0,0 0-1 0 0,1 0 1 0 0,-1 0 0 0 0,0 0 0 0 0,0 0-1 0 0,0-1 1 0 0,0 1 0 0 0,1 0 0 0 0,-1-1-1 0 0,0 1 1 0 0,0-1 0 0 0,0 1 0 0 0,0-1 3 0 0,1 0-1 0 0,-1 0 0 0 0,0 1 1 0 0,0-1-1 0 0,1 1 1 0 0,-1-1-1 0 0,0 1 0 0 0,1 0 1 0 0,-1-1-1 0 0,1 1 1 0 0,-1 0-1 0 0,0 0 0 0 0,1 0 1 0 0,-1 0-1 0 0,1 0 1 0 0,-1 0-1 0 0,0 1 0 0 0,1-1 1 0 0,0 0-5 0 0,-1 1-1 0 0,0-1 1 0 0,0 1-1 0 0,0-1 0 0 0,0 1 1 0 0,0-1-1 0 0,1 1 0 0 0,-1 0 1 0 0,0-1-1 0 0,-1 1 0 0 0,1 0 1 0 0,0 0-1 0 0,1 1 6 0 0,-2-2-2 0 0,0 0 0 0 0,0 0 1 0 0,0 0-1 0 0,0 0 0 0 0,0 0 0 0 0,0 0 0 0 0,0 1 1 0 0,0-1-1 0 0,0 0 0 0 0,1 0 0 0 0,-1 0 0 0 0,0 0 1 0 0,0 0-1 0 0,0 0 0 0 0,0 0 0 0 0,0 0 0 0 0,0 0 1 0 0,0 0-1 0 0,0 0 0 0 0,1 0 0 0 0,-1 0 0 0 0,0 0 0 0 0,0 0 1 0 0,0 1-1 0 0,0-1 0 0 0,0 0 0 0 0,0 0 0 0 0,1 0 1 0 0,-1 0-1 0 0,0 0 0 0 0,0-1 0 0 0,0 1 0 0 0,0 0 1 0 0,0 0-1 0 0,0 0 0 0 0,0 0 0 0 0,1 0 0 0 0,-1 0 1 0 0,0 0-1 0 0,0 0 0 0 0,0 0 0 0 0,0 0 2 0 0,2 0-80 0 0,9 18-144 0 0,-9-16 217 0 0,-1-1 0 0 0,1 0 0 0 0,0 1-1 0 0,-1-1 1 0 0,1 0 0 0 0,0 0 0 0 0,0 0 0 0 0,0-1 0 0 0,1 1 7 0 0,9 5-10 0 0,-8-3 10 0 0,1 0 0 0 0,0 0 0 0 0,0-1 0 0 0,1 0 0 0 0,-1 0 0 0 0,0 0 0 0 0,1-1 0 0 0,-1 1 0 0 0,1-1 0 0 0,-1-1 0 0 0,1 1 0 0 0,-1-1 0 0 0,1 0 0 0 0,0 0 0 0 0,-1-1 0 0 0,1 1 0 0 0,1-2-1 0 0,58-2 1 0 0,-50 2-70 0 0,1 1 0 0 0,0 1 0 0 0,-1 0 1 0 0,1 1-1 0 0,0 0 0 0 0,-1 2 0 0 0,0 0 0 0 0,5 1 70 0 0,-19-3-10 0 0,1-1 0 0 0,0 1 1 0 0,0 0-1 0 0,-1 0 1 0 0,1 0-1 0 0,0 0 0 0 0,-1 0 1 0 0,1 0-1 0 0,-1 0 1 0 0,0 1-1 0 0,2 0 10 0 0,7 8-70 0 0,5 5 140 0 0,13 10 76 0 0,-10-16-146 0 0,-1 4-1 0 0,-14-11 3 0 0,1 1 1 0 0,-1-1-1 0 0,0 0 0 0 0,1 0 1 0 0,0 0-1 0 0,-1 0 1 0 0,2 0-3 0 0,4 1 33 0 0,0 0 1 0 0,-1 1 0 0 0,1 0 0 0 0,-1 0 0 0 0,6 5-34 0 0,-10-6 0 0 0,0 0 1 0 0,-1 0-1 0 0,1 0 1 0 0,-1 0-1 0 0,0 1 1 0 0,0-1-1 0 0,-1 1 1 0 0,1 0-1 0 0,-1 0 1 0 0,1 0-1 0 0,-1 0 1 0 0,0 0-1 0 0,-1 0 0 0 0,5 14 0 0 0,-2-1 1 0 0,0 0-1 0 0,0 10 0 0 0,7 25 0 0 0,-5-18 0 0 0,-4-20 0 0 0,1-1-1 0 0,3 10 1 0 0,11 41 1 0 0,-17-61-1 0 0,1-1 0 0 0,-1 0 0 0 0,0 1 0 0 0,0-1 0 0 0,0 0 0 0 0,0 1 0 0 0,0-1 0 0 0,-1 0 0 0 0,1 1 0 0 0,0-1 0 0 0,-1 0 0 0 0,0 0 0 0 0,0 0 0 0 0,0 1 0 0 0,0-1 0 0 0,0 0 0 0 0,0 0 0 0 0,0 0 0 0 0,-2 1 0 0 0,-3 8 10 0 0,-2 3 56 0 0,0-1 3 0 0,0 1 0 0 0,0 0 0 0 0,2 0-1 0 0,-2 6-68 0 0,3-12 0 0 0,3-6 0 0 0,0 0 0 0 0,1 0 0 0 0,-1 0 0 0 0,0 0 0 0 0,0 0 0 0 0,0 0 0 0 0,0-1 0 0 0,0 1 0 0 0,0-1 0 0 0,-1 1 0 0 0,0 0 0 0 0,-7 3 0 0 0,-11 14 0 0 0,6-6 0 0 0,0-1 0 0 0,-1 0 0 0 0,-9 4 0 0 0,-20 4 64 0 0,44-18-64 0 0,-11 1 0 0 0,3 0 0 0 0,-2 0 0 0 0,0 1 0 0 0,0 0 0 0 0,0 1 0 0 0,1 1 0 0 0,-1 0 0 0 0,2 0 0 0 0,-4 3 0 0 0,-1 4 8 0 0,12-11 0 0 0,0 1 0 0 0,0-1 0 0 0,0 0 0 0 0,-1 0 0 0 0,1 0 0 0 0,0-1 0 0 0,-3 2-8 0 0,-40 23 2 0 0,20-11 29 0 0,0-2 0 0 0,-13 5-31 0 0,20-11 25 0 0,2 0 139 0 0,0-1 0 0 0,0 0 0 0 0,0-2 1 0 0,-2 1-165 0 0,7-5 76 0 0,1 0 0 0 0,-1 0 0 0 0,1-1 0 0 0,0 0 0 0 0,0-1 0 0 0,-1 0 0 0 0,1-1 1 0 0,-1 0-77 0 0,-20-5 185 0 0,4 1 91 0 0,0-2 0 0 0,0-1 0 0 0,1-1 0 0 0,-16-10-276 0 0,22 11 91 0 0,-7-4-70 0 0,2 0 0 0 0,0-2-1 0 0,1-1 1 0 0,0 0 0 0 0,1-2 0 0 0,1-1-1 0 0,-14-17-20 0 0,12 11-86 0 0,1 2-215 0 0,2-1 0 0 0,-16-23 301 0 0,31 39-108 0 0,1 0 0 0 0,0 0 1 0 0,0-1-1 0 0,1 1 0 0 0,0-1 1 0 0,1 0-1 0 0,0 0 0 0 0,1 0 1 0 0,0 0-1 0 0,0-1 0 0 0,1 1 108 0 0,0-6-265 0 0,1 1 0 0 0,0 0 0 0 0,2-1 0 0 0,-1 1 0 0 0,2 0 0 0 0,0 0 0 0 0,1 0 0 0 0,0 1 0 0 0,1-1 0 0 0,1 1 0 0 0,1 0 0 0 0,-1 0 0 0 0,2 1 0 0 0,0 0 0 0 0,1 0 0 0 0,8-9 265 0 0,5-5-702 0 0</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4:03.411"/>
    </inkml:context>
    <inkml:brush xml:id="br0">
      <inkml:brushProperty name="width" value="0.1" units="cm"/>
      <inkml:brushProperty name="height" value="0.1" units="cm"/>
      <inkml:brushProperty name="color" value="#004F8B"/>
    </inkml:brush>
  </inkml:definitions>
  <inkml:trace contextRef="#ctx0" brushRef="#br0">0 0 14272 0 0,'0'0'421'0'0,"0"0"-12"0"0,0 0-231 0 0,0 0 2 0 0,10 12 461 0 0,123 102 785 0 0,-121-104-1394 0 0,1 3 172 0 0,0-1-1 0 0,0 2 0 0 0,1 3-203 0 0,-8-11 132 0 0,-1 0-1 0 0,1 0 1 0 0,1 0 0 0 0,-1 0 0 0 0,1-1-1 0 0,0 0 1 0 0,1-1 0 0 0,-1 0 0 0 0,1 0-1 0 0,-1 0 1 0 0,8 1-132 0 0,-1-1-532 0 0,-14-4 117 0 0</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4:03.972"/>
    </inkml:context>
    <inkml:brush xml:id="br0">
      <inkml:brushProperty name="width" value="0.1" units="cm"/>
      <inkml:brushProperty name="height" value="0.1" units="cm"/>
      <inkml:brushProperty name="color" value="#004F8B"/>
    </inkml:brush>
  </inkml:definitions>
  <inkml:trace contextRef="#ctx0" brushRef="#br0">261 47 14256 0 0,'0'0'322'0'0,"0"0"45"0"0,0 0 20 0 0,0 0-38 0 0,0 0-184 0 0,10-12 1251 0 0,-4 7-1311 0 0,-5 3-7 0 0,-1 2-28 0 0,0 0-6 0 0,0 0 6 0 0,0 0 34 0 0,0 0 61 0 0,0 0 24 0 0,0 0 3 0 0,0 0 11 0 0,0 0 44 0 0,0 0 17 0 0,0 0 6 0 0,0 0 1 0 0,0 0-6 0 0,0 0-1 0 0,0 0 0 0 0,0 0-21 0 0,0 0-90 0 0,0 0-38 0 0,0 0-10 0 0,0 0-7 0 0,1 0-38 0 0,2-2-38 0 0,-3 1 40 0 0,2 1 16 0 0,4 0-11 0 0,-3-1-25 0 0,-1 0 0 0 0,0 0 0 0 0,1 0-1 0 0,-1 0 1 0 0,0-1 0 0 0,0 1 0 0 0,0-1 0 0 0,0 1 0 0 0,2-3-42 0 0,3-2 298 0 0,-2 4-253 0 0,-3 0-102 0 0,-19 5 495 0 0,13-2-438 0 0,0 0 0 0 0,-1 1 0 0 0,1-1 0 0 0,0 1 0 0 0,0 1 0 0 0,-1-1 0 0 0,2 0 0 0 0,-1 1 0 0 0,0 0 0 0 0,1 0 0 0 0,-36 32 0 0 0,37-33 0 0 0,-148 163 0 0 0,124-137 3 0 0,-9 9-51 0 0,22-23-524 0 0,12-13 220 0 0,1-1-139 0 0,0 0-554 0 0,0 0-239 0 0,0 0-47 0 0</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5:21.231"/>
    </inkml:context>
    <inkml:brush xml:id="br0">
      <inkml:brushProperty name="width" value="0.1" units="cm"/>
      <inkml:brushProperty name="height" value="0.1" units="cm"/>
    </inkml:brush>
  </inkml:definitions>
  <inkml:trace contextRef="#ctx0" brushRef="#br0">1 0 15168 0 0,'0'0'330'0'0,"0"0"-8"0"0,0 0-186 0 0,0 0-2 0 0,0 0 24 0 0,0 0 2 0 0,0 0-2 0 0,0 0-5 0 0,0 0-1 0 0,0 0 0 0 0,9 1 186 0 0,32 7-42 0 0,1-2-1 0 0,29 1-295 0 0,-10-1 151 0 0,85 4 459 0 0,-59-6 110 0 0,547 19 2069 0 0,-224-18-2424 0 0,-354-5-333 0 0,179-4-2 0 0,-87 3-233 0 0,-82 1-130 0 0,-54 0-140 0 0,0-2 1 0 0,-1 1-1 0 0,1-1 1 0 0,0-1-1 0 0,9-4 473 0 0,-21 7-139 0 0,5-3 55 0 0,-7 1-4894 0 0,-9-8 3397 0 0</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5:21.854"/>
    </inkml:context>
    <inkml:brush xml:id="br0">
      <inkml:brushProperty name="width" value="0.1" units="cm"/>
      <inkml:brushProperty name="height" value="0.1" units="cm"/>
    </inkml:brush>
  </inkml:definitions>
  <inkml:trace contextRef="#ctx0" brushRef="#br0">1 0 13400 0 0,'0'0'290'0'0,"0"0"-3"0"0,0 0-171 0 0,5 4-9 0 0,14 1 8 0 0,0-1 1 0 0,1-1 0 0 0,-1 0 0 0 0,1-2 0 0 0,3 0-116 0 0,16 1 261 0 0,61 1 376 0 0,16 2-293 0 0,77 7 170 0 0,151-3 1042 0 0,-132-6-984 0 0,-20-1-328 0 0,65 3-120 0 0,200 13 4 0 0,-345-12-128 0 0,0 0 0 0 0,-99-6 19 0 0,-1 0-126 0 0,-1 0 0 0 0,1 0 0 0 0,-1-1 0 0 0,1-1 0 0 0,8-2 107 0 0,-15 4-1534 0 0,-5 0 1024 0 0</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5:22.910"/>
    </inkml:context>
    <inkml:brush xml:id="br0">
      <inkml:brushProperty name="width" value="0.1" units="cm"/>
      <inkml:brushProperty name="height" value="0.1" units="cm"/>
    </inkml:brush>
  </inkml:definitions>
  <inkml:trace contextRef="#ctx0" brushRef="#br0">383 1 11856 0 0,'0'0'429'0'0,"0"0"-298"0"0,0 0-203 0 0,0 0-66 0 0,-2 1-12 0 0,-7 5-192 0 0,0 0 1 0 0,0 0-1 0 0,-1-1 1 0 0,0 0 341 0 0,-27 15-705 0 0,20-11 680 0 0,0 0 1 0 0,0-1-1 0 0,-1 0 0 0 0,-5 0 25 0 0,-2 1 682 0 0,-17 10-682 0 0,14-5 475 0 0,7-4 398 0 0,1 1 0 0 0,-1 1 0 0 0,-3 4-873 0 0,23-14 56 0 0,-1-1 1 0 0,0 0-1 0 0,0 1 0 0 0,1-1 0 0 0,-1 1 1 0 0,1-1-1 0 0,-1 1 0 0 0,1 0 0 0 0,0 0 0 0 0,0 0 1 0 0,-1 0-1 0 0,1 0 0 0 0,1 0 0 0 0,-1 0 0 0 0,0 0 1 0 0,0 0-1 0 0,1 0 0 0 0,-1 0 0 0 0,1 0 1 0 0,0 1-1 0 0,0-1 0 0 0,0 2-56 0 0,0-2 18 0 0,1 1 0 0 0,-1-1 0 0 0,1 1 0 0 0,0-1 0 0 0,0 0-1 0 0,0 1 1 0 0,0-1 0 0 0,1 0 0 0 0,-1 0 0 0 0,0 1 0 0 0,1-1 0 0 0,0 0 0 0 0,-1-1 0 0 0,1 1 0 0 0,0 0 0 0 0,0 0 0 0 0,0-1 0 0 0,0 1 0 0 0,1-1-18 0 0,5 4 53 0 0,0 0 1 0 0,1-1 0 0 0,-1 0 0 0 0,1-1 0 0 0,0 0 0 0 0,0 0 0 0 0,0-1-1 0 0,3 1-53 0 0,15 1 148 0 0,0-1 0 0 0,6 0-148 0 0,18-3-14 0 0,0-2 1 0 0,14-3 13 0 0,-16 0-294 0 0,-1 1 9 0 0</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5:23.507"/>
    </inkml:context>
    <inkml:brush xml:id="br0">
      <inkml:brushProperty name="width" value="0.1" units="cm"/>
      <inkml:brushProperty name="height" value="0.1" units="cm"/>
    </inkml:brush>
  </inkml:definitions>
  <inkml:trace contextRef="#ctx0" brushRef="#br0">0 1 15168 0 0,'0'0'330'0'0,"0"0"-8"0"0,0 0-194 0 0,5 7-20 0 0,4-1-14 0 0,-1-1 0 0 0,0 0 0 0 0,1 0 0 0 0,0-1 0 0 0,4 2-94 0 0,19 9 81 0 0,-16-6-94 0 0,0 1-1 0 0,0 1 1 0 0,-1 0-1 0 0,12 11 14 0 0,-21-16-43 0 0,0 0 1 0 0,-1 0-1 0 0,0 0 0 0 0,0 1 0 0 0,-1 0 0 0 0,1 0 1 0 0,-1 0-1 0 0,-1 0 0 0 0,0 1 0 0 0,0-1 0 0 0,0 1 1 0 0,0 4 42 0 0,0-3-109 0 0,-2-1 1 0 0,1 1 0 0 0,-1-1-1 0 0,-1 1 1 0 0,1-1 0 0 0,-2 6 108 0 0,1-10 29 0 0,-1-1 1 0 0,0 1-1 0 0,0 0 1 0 0,0 0-1 0 0,0-1 1 0 0,-1 1-1 0 0,1-1 1 0 0,-1 1-1 0 0,0-1 1 0 0,0 0-1 0 0,0 0 1 0 0,0 1 0 0 0,-1-2-1 0 0,1 1 1 0 0,-1 0-1 0 0,0 0-29 0 0,-4 3 32 0 0,0-1 1 0 0,0 1-1 0 0,-1-1 0 0 0,1-1 0 0 0,-1 0 1 0 0,0 0-1 0 0,-1 0 0 0 0,1-1 0 0 0,0 0 0 0 0,-1-1 1 0 0,0 1-1 0 0,-3-1-32 0 0,-6 1-168 0 0,-20 6-1140 0 0,20-2 535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49:22.622"/>
    </inkml:context>
    <inkml:brush xml:id="br0">
      <inkml:brushProperty name="width" value="0.1" units="cm"/>
      <inkml:brushProperty name="height" value="0.1" units="cm"/>
      <inkml:brushProperty name="color" value="#00A0D7"/>
    </inkml:brush>
  </inkml:definitions>
  <inkml:trace contextRef="#ctx0" brushRef="#br0">8 537 8712 0 0,'0'0'185'0'0,"0"0"-18"0"0,0 0-214 0 0,0 0-50 0 0,0 0 34 0 0,0 0 142 0 0,0 0 66 0 0,0 0 14 0 0,-5-11 489 0 0,4 7-539 0 0,0 1 0 0 0,1 0 0 0 0,0-1 0 0 0,-1 1 0 0 0,1 0 0 0 0,0-1 0 0 0,1 1 0 0 0,-1 0 0 0 0,1-1 0 0 0,-1 1 0 0 0,1 0 0 0 0,0 0 0 0 0,0-1-109 0 0,4-8 460 0 0,0 0 1 0 0,6-10-461 0 0,-2 7 202 0 0,-4 5 42 0 0,1 0 0 0 0,0 1 0 0 0,1 0 1 0 0,0 0-1 0 0,0 0 0 0 0,1 1-244 0 0,17-16 1138 0 0,9-5-1138 0 0,16-15 545 0 0,-17 16-215 0 0,0 1 0 0 0,9-4-330 0 0,-18 14 90 0 0,7-6 78 0 0,1 2 1 0 0,0 1-1 0 0,2 1 0 0 0,15-5-168 0 0,-30 15 104 0 0,1 1-1 0 0,0 1 0 0 0,0 1 0 0 0,1 1 0 0 0,0 1 0 0 0,0 0 1 0 0,0 2-1 0 0,5 0-103 0 0,-23 2 22 0 0,60 2 319 0 0,-55-1-348 0 0,-1 0 0 0 0,0 1 1 0 0,1 0-1 0 0,-1 0 0 0 0,0 0 0 0 0,0 1 1 0 0,3 1 6 0 0,9 6 31 0 0,-5-3-8 0 0,0 0 0 0 0,0 1 0 0 0,-1 0 0 0 0,0 1 0 0 0,-1 1 0 0 0,0 0 0 0 0,1 1-23 0 0,-6-3 1 0 0,1 0 0 0 0,-1 0 0 0 0,-1 0 1 0 0,1 1-1 0 0,-1 0 0 0 0,-1 0 0 0 0,0 0 0 0 0,0 1 0 0 0,0 2-1 0 0,32 90-264 0 0,-25-70-118 0 0,-7-19-353 0 0,-1-1 0 0 0,0 1 1 0 0,1 6 734 0 0,-4-7-685 0 0</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5:24.381"/>
    </inkml:context>
    <inkml:brush xml:id="br0">
      <inkml:brushProperty name="width" value="0.1" units="cm"/>
      <inkml:brushProperty name="height" value="0.1" units="cm"/>
    </inkml:brush>
  </inkml:definitions>
  <inkml:trace contextRef="#ctx0" brushRef="#br0">0 73 10912 0 0,'42'-2'1238'0'0,"28"-5"-1238"0"0,12-1-164 0 0,-6 1-235 0 0,-36 3 36 0 0,22 1 363 0 0,75 4-94 0 0,373-10 3440 0 0,17-2-954 0 0,-461 11-2229 0 0,323 3 701 0 0,-168-15-748 0 0,-153 6-93 0 0,-22 4 29 0 0,24-3 24 0 0,-48 4 52 0 0,-21 1-75 0 0,-14 1-123 0 0,-35 10-692 0 0,-4 0-1811 0 0,35-11 1131 0 0</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5:24.740"/>
    </inkml:context>
    <inkml:brush xml:id="br0">
      <inkml:brushProperty name="width" value="0.1" units="cm"/>
      <inkml:brushProperty name="height" value="0.1" units="cm"/>
    </inkml:brush>
  </inkml:definitions>
  <inkml:trace contextRef="#ctx0" brushRef="#br0">1 0 16615 0 0,'0'0'359'0'0,"0"0"1"0"0,13 3-87 0 0,-8-2-248 0 0,-1-1-1 0 0,1 1 1 0 0,-1 0-1 0 0,1 0 0 0 0,-1 1 1 0 0,1 0-1 0 0,2 1-24 0 0,20 6 75 0 0,-16-6-178 0 0,0 0 0 0 0,0 1 0 0 0,0 1 0 0 0,-1-1 0 0 0,0 2 0 0 0,0-1 0 0 0,0 1 0 0 0,-1 1 0 0 0,1 0 0 0 0,-1 0 1 0 0,-1 1-1 0 0,0 0 0 0 0,0 0 0 0 0,0 1 0 0 0,2 4 103 0 0,-9-11 1 0 0,0 0 0 0 0,0 0 0 0 0,-1 0 0 0 0,1 1-1 0 0,0-1 1 0 0,-1 0 0 0 0,1 0 0 0 0,-1 1 0 0 0,0-1 0 0 0,0 0 0 0 0,0 1 0 0 0,0-1 0 0 0,0 0 0 0 0,0 1 0 0 0,-1-1 0 0 0,1 0-1 0 0,-1 0 1 0 0,0 1 0 0 0,1-1 0 0 0,-1 0 0 0 0,0 0 0 0 0,-1 0-1 0 0,-1 5 69 0 0,0-1-1 0 0,-1 0 1 0 0,1 0 0 0 0,-2 0-1 0 0,1 0 1 0 0,-3 2-69 0 0,-5 5 259 0 0,-1-1 0 0 0,0 0 0 0 0,-1-1 1 0 0,0-1-1 0 0,-8 4-259 0 0,21-13-58 0 0,-1 0 1 0 0,1 0-1 0 0,-1-1 1 0 0,1 1 0 0 0,-1-1-1 0 0,1 1 1 0 0,-1-1-1 0 0,0 0 1 0 0,1 0-1 0 0,-1 0 1 0 0,1 0-1 0 0,-1 0 58 0 0,-10 0-444 0 0</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5:59.705"/>
    </inkml:context>
    <inkml:brush xml:id="br0">
      <inkml:brushProperty name="width" value="0.1" units="cm"/>
      <inkml:brushProperty name="height" value="0.1" units="cm"/>
    </inkml:brush>
  </inkml:definitions>
  <inkml:trace contextRef="#ctx0" brushRef="#br0">3 69 8864 0 0,'0'0'200'0'0,"0"0"33"0"0,0 0 14 0 0,0 0 47 0 0,0 0 197 0 0,0 0 86 0 0,0 0 21 0 0,0 0-28 0 0,0 0-122 0 0,0 0-52 0 0,0 0-10 0 0,0 0-24 0 0,0 0-90 0 0,0 0-44 0 0,0 0-10 0 0,0 0-22 0 0,0 0-83 0 0,0 0-32 0 0,0 0-7 0 0,0 0 0 0 0,0 0 12 0 0,0 0 2 0 0,0 0 0 0 0,0 0 17 0 0,0 0 72 0 0,0 0 30 0 0,0 0 8 0 0,0 0 7 0 0,0 0 28 0 0,10 5 772 0 0,-6-4-842 0 0,-1 0-1 0 0,1 0 1 0 0,0 0 0 0 0,0 0-1 0 0,0 0 1 0 0,0-1 0 0 0,-1 0-1 0 0,3 0-179 0 0,-4 0 68 0 0,-2 0-4 0 0,0 0 6 0 0,0 0 20 0 0,0 0 6 0 0,0 1-79 0 0,1 0-1 0 0,-1-1 1 0 0,1 1-1 0 0,-1-1 1 0 0,1 1-1 0 0,-1-1 1 0 0,1 1-1 0 0,-1-1 1 0 0,1 1-1 0 0,0-1 1 0 0,-1 1-1 0 0,1-1 1 0 0,0 1-1 0 0,-1-1 1 0 0,1 0-1 0 0,0 0 1 0 0,-1 1-1 0 0,1-1 1 0 0,0 0-17 0 0,0 0 126 0 0,-1 0 2 0 0,0 0 6 0 0,0 0 23 0 0,10 1 950 0 0,3 9-849 0 0,-11-9-130 0 0,-2-1 4 0 0,10 7 848 0 0,-5-7-953 0 0,-3 0 29 0 0,-2 0 20 0 0,0 0-3 0 0,0 0-1 0 0,0 0-24 0 0,-8 13-293 0 0,7-12 98 0 0,1-1-13 0 0,0 0 0 0 0,0 1 14 0 0,-5 4 26 0 0,5-4 117 0 0,0-1 1 0 0,-1 0-1 0 0,1 1 0 0 0,0-1 1 0 0,-1 0-1 0 0,1 0 0 0 0,-1 1 1 0 0,1-1-1 0 0,0 0 0 0 0,-1 0 1 0 0,1 0-1 0 0,-1 1 0 0 0,1-1 1 0 0,0 0-1 0 0,-1 0 1 0 0,1 0-1 0 0,-1 0 0 0 0,1 0 1 0 0,-1 0-1 0 0,1 0 0 0 0,-1 0 1 0 0,1 0-1 0 0,0 0 0 0 0,-1 0 1 0 0,1 0-1 0 0,-1 0 0 0 0,1-1 1 0 0,-1 1-1 0 0,1 0 3 0 0,-7 0-51 0 0,6 0 36 0 0,-1 0 1 0 0,1 0 0 0 0,0 0-1 0 0,-1 0 1 0 0,1 0 0 0 0,-1 0 0 0 0,1-1-1 0 0,0 1 1 0 0,0 0 0 0 0,-1-1-1 0 0,1 1 1 0 0,0-1 0 0 0,-1 1-1 0 0,1-1 1 0 0,0 0 0 0 0,0 0-1 0 0,0 1 1 0 0,-1-2 14 0 0,-2-1-22 0 0,2 2 60 0 0,2 1-94 0 0,0 0-12 0 0,0 0 54 0 0,0-1 0 0 0,0 1 0 0 0,0-1 0 0 0,-1 1 0 0 0,1-1 0 0 0,0 1 0 0 0,0-1 0 0 0,0 1 0 0 0,-1 0 0 0 0,1-1 0 0 0,0 1 0 0 0,-1-1 0 0 0,1 1 0 0 0,0-1 0 0 0,-1 1 0 0 0,1 0 0 0 0,-1-1 0 0 0,1 1 0 0 0,0 0 0 0 0,-1 0 0 0 0,0-1 14 0 0,-17-16-303 0 0,17 16 356 0 0,1 1 11 0 0,0 0 0 0 0,-1-1-10 0 0,-2-1-33 0 0,3 2 3 0 0,-1 0 0 0 0,0-1 0 0 0,0 1 0 0 0,1-1-1 0 0,-1 1 1 0 0,0-1 0 0 0,1 1 0 0 0,-1-1 0 0 0,1 1 0 0 0,-1-1 0 0 0,1 0 0 0 0,-1 1 0 0 0,1-1-1 0 0,-1 0 1 0 0,1 1 0 0 0,-1-1 0 0 0,1 0 0 0 0,0 0 0 0 0,0 0 0 0 0,-1 1 0 0 0,1-2-24 0 0,0 2 47 0 0,1-1 1 0 0,-1 1-1 0 0,0-1 0 0 0,1 1 1 0 0,-1-1-1 0 0,1 1 1 0 0,-1-1-1 0 0,0 1 1 0 0,1 0-1 0 0,-1-1 0 0 0,1 1 1 0 0,-1 0-1 0 0,1-1 1 0 0,-1 1-1 0 0,1 0 1 0 0,0 0-1 0 0,-1 0 1 0 0,1-1-1 0 0,-1 1 0 0 0,1 0 1 0 0,0 0-1 0 0,-1 0 1 0 0,1 0-1 0 0,-1 0 1 0 0,1 0-1 0 0,-1 0 0 0 0,1 0 1 0 0,0 0-1 0 0,0 1-47 0 0,6-1 172 0 0,1 1 0 0 0,0 0-1 0 0,6 2-171 0 0,-5-1 74 0 0,0 0-1 0 0,-1-1 0 0 0,1 0 0 0 0,1-1-73 0 0,577-11 1200 0 0,-462 8-1159 0 0,63-5-18 0 0,75 4-23 0 0,-177 4 0 0 0,57 6 0 0 0,-2 0 0 0 0,-35 0 0 0 0,-65-3 0 0 0,0-1 0 0 0,10-2 0 0 0,0-3 63 0 0,143-5 588 0 0,-95 0-389 0 0,-21 4-262 0 0,28 0 0 0 0,-103 3 4 0 0,7 5-33 0 0,-8-3-111 0 0,-2-1-83 0 0,0 0-29 0 0,0 0 23 0 0,6 0 155 0 0,-4-1-5527 0 0,-3-2 5455 0 0,0 1 0 0 0,0 0 0 0 0,1-1-1 0 0,-1 0 1 0 0,1 1 0 0 0,0-1 0 0 0,0 1-1 0 0,0-1 1 0 0,0 0 0 0 0,0-1 146 0 0,0-5-546 0 0,0-5 2 0 0</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6:00.050"/>
    </inkml:context>
    <inkml:brush xml:id="br0">
      <inkml:brushProperty name="width" value="0.1" units="cm"/>
      <inkml:brushProperty name="height" value="0.1" units="cm"/>
    </inkml:brush>
  </inkml:definitions>
  <inkml:trace contextRef="#ctx0" brushRef="#br0">82 1 17111 0 0,'0'0'624'0'0,"0"0"-392"0"0,0 0-128 0 0,0 0-9 0 0,5 4 68 0 0,11 3-156 0 0,-13-6-17 0 0,-1 0 0 0 0,1 0 0 0 0,-1 0 0 0 0,0 1 0 0 0,1-1 0 0 0,-1 0 0 0 0,0 1-1 0 0,1 0 11 0 0,3 3 99 0 0,-1 0-1 0 0,0 0 1 0 0,-1 1-1 0 0,1 0 0 0 0,-1-1 1 0 0,0 1-1 0 0,-1 0 1 0 0,0 1-1 0 0,0-1 0 0 0,3 7-98 0 0,-3-5 22 0 0,1 0 0 0 0,0-1 0 0 0,4 6-22 0 0,11 21-778 0 0,-12-18 936 0 0,0 2 0 0 0,-1-1 0 0 0,-1 1 0 0 0,-1 0 0 0 0,-1 0 0 0 0,0 0 0 0 0,-1 1 0 0 0,-1 7-158 0 0,-2-15 120 0 0,0 0 0 0 0,0 0 0 0 0,-2 0 0 0 0,1 0 0 0 0,-1 0 0 0 0,-1 0 0 0 0,1-1 0 0 0,-2 0 0 0 0,-1 3-120 0 0,-3 1-41 0 0,0 0 0 0 0,0-1 0 0 0,-1 0 0 0 0,-1 0-1 0 0,0-1 1 0 0,-9 6 41 0 0,1-2-434 0 0,-1-1 0 0 0,0-1 0 0 0,-1-1-1 0 0,-2 1 435 0 0,3-3-585 0 0,3 1-14 0 0</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6:00.751"/>
    </inkml:context>
    <inkml:brush xml:id="br0">
      <inkml:brushProperty name="width" value="0.1" units="cm"/>
      <inkml:brushProperty name="height" value="0.1" units="cm"/>
    </inkml:brush>
  </inkml:definitions>
  <inkml:trace contextRef="#ctx0" brushRef="#br0">193 1 16471 0 0,'0'0'356'0'0,"0"0"-6"0"0,0 0-185 0 0,0 0 40 0 0,0 0 41 0 0,0 0 8 0 0,0 0-23 0 0,0 0-106 0 0,0 0-42 0 0,0 0-10 0 0,0 0-31 0 0,0 0-120 0 0,0 0-12 0 0,0 0 4 0 0,0 0-15 0 0,0 1-10 0 0,-59 87 122 0 0,29-46 834 0 0,-19 38-845 0 0,15-12 544 0 0,30-59-438 0 0,1 0-1 0 0,-1 0 0 0 0,2 1 0 0 0,-1 0 0 0 0,1-1 0 0 0,0 8-105 0 0,2-15 25 0 0,0 1 1 0 0,0 0-1 0 0,0-1 0 0 0,0 1 1 0 0,0 0-1 0 0,1-1 0 0 0,-1 1 1 0 0,1 0-1 0 0,0-1 0 0 0,0 1 1 0 0,0-1-1 0 0,0 1 0 0 0,0-1 1 0 0,0 1-1 0 0,1-1 0 0 0,-1 0 1 0 0,1 0-1 0 0,0 0 0 0 0,-1 0 1 0 0,1 0-1 0 0,0 0 0 0 0,0 0 1 0 0,0-1-1 0 0,2 2-25 0 0,2 1 14 0 0,1 1 0 0 0,0-1 0 0 0,0-1 0 0 0,0 1 0 0 0,0-1-1 0 0,1-1 1 0 0,6 2-14 0 0,24 5-505 0 0,25 2 505 0 0,-37-8-287 0 0</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6:38.307"/>
    </inkml:context>
    <inkml:brush xml:id="br0">
      <inkml:brushProperty name="width" value="0.1" units="cm"/>
      <inkml:brushProperty name="height" value="0.1" units="cm"/>
      <inkml:brushProperty name="color" value="#008C3A"/>
    </inkml:brush>
  </inkml:definitions>
  <inkml:trace contextRef="#ctx0" brushRef="#br0">61 404 13392 0 0,'0'0'298'0'0,"0"0"46"0"0,0 0 24 0 0,0 0-38 0 0,-2 0-218 0 0,1-1-118 0 0,-1 1 1 0 0,1-1 0 0 0,-1 0 0 0 0,1 0 0 0 0,-1 0 0 0 0,1 0 0 0 0,0 0-1 0 0,-1 0 1 0 0,1 0 0 0 0,0 0 0 0 0,-1-1 5 0 0,0 0-29 0 0,1 0-73 0 0,1 2 4 0 0,-2-7-168 0 0,1 0 705 0 0,3 3 6096 0 0,-1 4-6480 0 0,-1 0 14 0 0,0-1-14 0 0,0 1-51 0 0,0-1 1 0 0,0 1 0 0 0,0-1-1 0 0,0 1 1 0 0,0 0 0 0 0,0-1 0 0 0,0 1-1 0 0,0-1 1 0 0,0 1 0 0 0,0 0-1 0 0,0-1 1 0 0,0 1 0 0 0,0-1-1 0 0,0 1 1 0 0,1 0 0 0 0,-1-1 0 0 0,0 1-1 0 0,0 0 1 0 0,0-1 0 0 0,1 1-1 0 0,-1 0 1 0 0,0-1 0 0 0,1 1-5 0 0,-1-1 28 0 0,1 0 86 0 0,0-10 206 0 0,0 5-228 0 0,0 1 0 0 0,0-1-1 0 0,0 1 1 0 0,0-1-1 0 0,-1 1 1 0 0,0-1 0 0 0,-1 0-1 0 0,1 1 1 0 0,-1-1 0 0 0,0 1-1 0 0,-1-4-91 0 0,-1 0 155 0 0,0 0 0 0 0,1-1-1 0 0,1 1 1 0 0,-1 0 0 0 0,2-1-1 0 0,-1 1 1 0 0,1-1 0 0 0,0 1-1 0 0,2-6-154 0 0,4-55 248 0 0,-3 45-248 0 0,0 0 0 0 0,-1-16 0 0 0,-2 35 11 0 0,0 4 32 0 0,0-6-50 0 0,0 9-26 0 0,1 19-69 0 0,1 5 22 0 0,0-7 52 0 0,-1 0-1 0 0,-2 10 29 0 0,1-10-37 0 0,0 1-1 0 0,3 7 38 0 0,1 38-14 0 0,-2-38 15 0 0,0-1 0 0 0,3 13-1 0 0,-2-19 0 0 0,0 1 0 0 0,-2 12 0 0 0,2 5 0 0 0,-3-34 0 0 0,8 86-73 0 0,-4 19 73 0 0,-8 62-168 0 0,4-168 107 0 0,0-2-29 0 0,0 0-32 0 0,0 0-20 0 0,0 0 5 0 0,0 0 28 0 0,0 0 11 0 0,0 0 2 0 0,0 0 4 0 0,1-1 79 0 0,-1 0-1 0 0,1 0 1 0 0,0 0-1 0 0,-1 1 1 0 0,1-1-1 0 0,0 0 1 0 0,-1 0 0 0 0,1 0-1 0 0,-1 0 1 0 0,1 0-1 0 0,-1 0 1 0 0,0 0-1 0 0,1 0 1 0 0,-1 0-1 0 0,0 0 1 0 0,0 0-1 0 0,0 0 1 0 0,0 0-1 0 0,0 0 1 0 0,0-1 13 0 0,2-21-177 0 0,-1 17 127 0 0,-1-1 0 0 0,1 1 0 0 0,-1-1 0 0 0,-1 1 0 0 0,1-1 0 0 0,-2-3 50 0 0,-2-18-222 0 0,3 19 124 0 0,0 1 1 0 0,-1 0 0 0 0,0 0 0 0 0,-2-4 97 0 0,-3-8-509 0 0,-2 0 0 0 0,-4-6 509 0 0,9 19-139 0 0,0 0 1 0 0,-1 0 0 0 0,0 0-1 0 0,0 1 1 0 0,-1-1 0 0 0,1 2-1 0 0,-4-4 139 0 0,8 9 0 0 0,1 0-1 0 0,-1 0 1 0 0,0-1-1 0 0,1 1 1 0 0,-1-1 0 0 0,1 1-1 0 0,-1 0 1 0 0,1-1-1 0 0,-1 1 1 0 0,1-1-1 0 0,0 1 1 0 0,-1-1-1 0 0,1 1 1 0 0,-1-1-1 0 0,1 1 1 0 0,0-1-1 0 0,0 0 1 0 0,-1 1-1 0 0,1-1 1 0 0,0 1-1 0 0,0-1 1 0 0,0 0-1 0 0,-1 1 1 0 0,1-1-1 0 0,0 0 1 0 0,0 1 0 0 0,0-1-1 0 0,0 0 1 0 0,0 1-1 0 0,0-1 1 0 0,1 1-1 0 0,-1-1 1 0 0,0 0-1 0 0,0 1 1 0 0,0-1-1 0 0,1 0 1 0 0,-1 1-1 0 0,0-1 1 0 0,0 1-1 0 0,1-1 1 0 0,-1 1-1 0 0,1-1 1 0 0,1-2 20 0 0,0 0 0 0 0,1 0 0 0 0,-1 1 0 0 0,1-1 0 0 0,0 1 0 0 0,-1 0 0 0 0,1 0-1 0 0,0 0 1 0 0,0 0 0 0 0,0 0 0 0 0,1 1 0 0 0,-1 0 0 0 0,0-1 0 0 0,1 1 0 0 0,1 0-20 0 0,13-7 29 0 0,22-8-575 0 0,0 2 0 0 0,1 1 0 0 0,37-6 546 0 0,-53 13-1062 0 0,0 1-789 0 0</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6:39.143"/>
    </inkml:context>
    <inkml:brush xml:id="br0">
      <inkml:brushProperty name="width" value="0.1" units="cm"/>
      <inkml:brushProperty name="height" value="0.1" units="cm"/>
      <inkml:brushProperty name="color" value="#008C3A"/>
    </inkml:brush>
  </inkml:definitions>
  <inkml:trace contextRef="#ctx0" brushRef="#br0">247 35 7808 0 0,'0'0'284'0'0,"0"0"-54"0"0,-5-16 3270 0 0,4 14-3327 0 0,1 1 0 0 0,-1 0-1 0 0,1 0 1 0 0,-1 0-1 0 0,0 0 1 0 0,0 0 0 0 0,1 0-1 0 0,-1 0 1 0 0,0 0 0 0 0,0 0-1 0 0,0 0 1 0 0,0 0-1 0 0,0 0 1 0 0,0 1 0 0 0,0-1-1 0 0,-1 0-172 0 0,0 0 88 0 0,0 1-1 0 0,1 0 0 0 0,-1 0 1 0 0,0 0-1 0 0,1 0 0 0 0,-1 0 1 0 0,0 0-1 0 0,1 1 0 0 0,-1-1 1 0 0,0 0-1 0 0,1 1 0 0 0,-1-1 1 0 0,0 1-88 0 0,-3 1 17 0 0,1 0 1 0 0,0 1 0 0 0,-1-1 0 0 0,1 1-1 0 0,0-1 1 0 0,1 1 0 0 0,-1 0-1 0 0,0 1 1 0 0,1-1 0 0 0,0 1 0 0 0,0-1-1 0 0,-3 5-17 0 0,-5 9-26 0 0,0 0 0 0 0,-4 12 26 0 0,1-2-42 0 0,-2 2 93 0 0,1 0-1 0 0,2 1 1 0 0,2 1-1 0 0,0 0 1 0 0,2 0-1 0 0,1 1 1 0 0,2 0-1 0 0,1 0 1 0 0,2 1 0 0 0,0 20-51 0 0,3-41 19 0 0,1 0 1 0 0,0 1 0 0 0,1-1 0 0 0,0 0 0 0 0,1 0 0 0 0,0 0 0 0 0,1 0-1 0 0,1-1 1 0 0,3 9-20 0 0,-4-13-49 0 0,-1-1 1 0 0,1 0-1 0 0,1 0 0 0 0,-1 0 0 0 0,1 0 0 0 0,0 0 0 0 0,0-1 1 0 0,0 0-1 0 0,1 0 0 0 0,0 0 0 0 0,0-1 0 0 0,0 0 0 0 0,1 0 1 0 0,-1-1-1 0 0,1 1 0 0 0,5 0 49 0 0,5 1-704 0 0,1-5-29 0 0</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6:39.731"/>
    </inkml:context>
    <inkml:brush xml:id="br0">
      <inkml:brushProperty name="width" value="0.1" units="cm"/>
      <inkml:brushProperty name="height" value="0.1" units="cm"/>
      <inkml:brushProperty name="color" value="#008C3A"/>
    </inkml:brush>
  </inkml:definitions>
  <inkml:trace contextRef="#ctx0" brushRef="#br0">0 1 11552 0 0,'0'0'248'0'0,"0"0"-6"0"0,0 0-140 0 0,0 0-38 0 0,0 0 0 0 0,0 0 0 0 0,0 0 0 0 0,0 0 16 0 0,0 0 66 0 0,0 0 29 0 0,1 1 8 0 0,1 4-77 0 0,0-1 1 0 0,0 0-1 0 0,1 0 1 0 0,-1-1-1 0 0,1 1 1 0 0,0 0-1 0 0,0-1 1 0 0,1 0-1 0 0,-1 0 1 0 0,2 1-107 0 0,18 21 403 0 0,-2-3-10 0 0,-17-19-338 0 0,-1 0-1 0 0,0-1 0 0 0,0 1 0 0 0,0 1 1 0 0,-1-1-1 0 0,1 0 0 0 0,-1 1 1 0 0,1 0-55 0 0,1 3 60 0 0,0 0 0 0 0,1 0 0 0 0,0-1 0 0 0,1 0 0 0 0,-1 0 0 0 0,1 0 0 0 0,2 1-60 0 0,18 19 102 0 0,-23-22-183 0 0,0-1 0 0 0,0 1 0 0 0,1-1 0 0 0,-1 0 0 0 0,1 1 0 0 0,0-2 0 0 0,0 1-1 0 0,0 0 1 0 0,0-1 0 0 0,0 0 0 0 0,4 1 81 0 0,0-2-470 0 0</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6:40.075"/>
    </inkml:context>
    <inkml:brush xml:id="br0">
      <inkml:brushProperty name="width" value="0.1" units="cm"/>
      <inkml:brushProperty name="height" value="0.1" units="cm"/>
      <inkml:brushProperty name="color" value="#008C3A"/>
    </inkml:brush>
  </inkml:definitions>
  <inkml:trace contextRef="#ctx0" brushRef="#br0">376 0 10816 0 0,'0'0'396'0'0,"0"0"-214"0"0,0 0 53 0 0,0 0 48 0 0,0 0 6 0 0,0 0-24 0 0,0 0-122 0 0,-1 1-58 0 0,-24 13-130 0 0,0 1 0 0 0,1 1 0 0 0,1 1 0 0 0,1 2 0 0 0,1 0 0 0 0,-8 9 45 0 0,17-16 63 0 0,2-2 102 0 0,0 0 0 0 0,-8 10-165 0 0,-14 20 357 0 0,21-29-258 0 0,2 1 1 0 0,-1 1-1 0 0,-5 10-99 0 0,-9 17 153 0 0,13-22-130 0 0,0 0 0 0 0,2 0 1 0 0,0 1-1 0 0,-1 6-23 0 0,5-13-110 0 0</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6:40.410"/>
    </inkml:context>
    <inkml:brush xml:id="br0">
      <inkml:brushProperty name="width" value="0.1" units="cm"/>
      <inkml:brushProperty name="height" value="0.1" units="cm"/>
      <inkml:brushProperty name="color" value="#008C3A"/>
    </inkml:brush>
  </inkml:definitions>
  <inkml:trace contextRef="#ctx0" brushRef="#br0">126 1 11776 0 0,'0'0'266'0'0,"0"0"44"0"0,0 0 11 0 0,-2 1-38 0 0,-1 3-299 0 0,-1 0 1 0 0,1 0 0 0 0,0 0 0 0 0,0 0 0 0 0,0 1 0 0 0,1-1-1 0 0,0 1 1 0 0,-2 2 15 0 0,1 1-227 0 0,-1-1-1 0 0,0 0 1 0 0,-5 7 227 0 0,-2 1-643 0 0,1 1 0 0 0,1 1 0 0 0,-3 6 643 0 0,-9 16-919 0 0,8-17 407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49:23.259"/>
    </inkml:context>
    <inkml:brush xml:id="br0">
      <inkml:brushProperty name="width" value="0.1" units="cm"/>
      <inkml:brushProperty name="height" value="0.1" units="cm"/>
      <inkml:brushProperty name="color" value="#00A0D7"/>
    </inkml:brush>
  </inkml:definitions>
  <inkml:trace contextRef="#ctx0" brushRef="#br0">96 153 12848 0 0,'0'-8'297'0'0,"1"1"1"0"0,-1 0 0 0 0,2 0 0 0 0,-1 0-1 0 0,1 0 1 0 0,0 0 0 0 0,0 0 0 0 0,1 1 0 0 0,0-1-1 0 0,0 1 1 0 0,1 0 0 0 0,2-4-298 0 0,-3 6 124 0 0,0 1 0 0 0,0-1 0 0 0,0 1 0 0 0,1-1 0 0 0,-1 1 0 0 0,1 0 0 0 0,0 0 0 0 0,0 1 0 0 0,0-1 0 0 0,0 1 0 0 0,1-1-124 0 0,7-2 45 0 0,1 0 0 0 0,-1 0-1 0 0,7-1-44 0 0,-14 5-14 0 0,-1 1 0 0 0,1-1 0 0 0,0 1-1 0 0,-1-1 1 0 0,1 1 0 0 0,0 1 0 0 0,-1-1-1 0 0,1 1 1 0 0,0 0 0 0 0,-1 0 0 0 0,1 0-1 0 0,-1 0 1 0 0,1 1 0 0 0,-1 0 0 0 0,0 0-1 0 0,1 0 1 0 0,2 3 14 0 0,-2-2-30 0 0,0 1 0 0 0,0-1-1 0 0,0 1 1 0 0,-1 0 0 0 0,1 1 0 0 0,-1-1 0 0 0,0 1 0 0 0,0 0-1 0 0,-1 0 1 0 0,0 0 0 0 0,0 0 0 0 0,0 1 0 0 0,1 1 30 0 0,-3-4-6 0 0,2 5-5 0 0,0 0-1 0 0,0 0 1 0 0,-1 0-1 0 0,0 1 1 0 0,0 0 11 0 0,-2-6 5 0 0,0 1 1 0 0,0-1 0 0 0,0 1-1 0 0,0 0 1 0 0,-1-1 0 0 0,0 1-1 0 0,0-1 1 0 0,1 0 0 0 0,-2 1-1 0 0,1-1 1 0 0,0 0 0 0 0,-1 1-1 0 0,-1 1-5 0 0,-2 4-8 0 0,0 0 0 0 0,-1-1 0 0 0,0 0 0 0 0,0-1 0 0 0,-1 1 0 0 0,0-1 0 0 0,0 0 0 0 0,-1-1 0 0 0,0 0 0 0 0,0 0 0 0 0,0-1 0 0 0,-1 1 0 0 0,0-2 0 0 0,0 1 8 0 0,-28 12-72 0 0,22-8 39 0 0,-2-2 0 0 0,1 1-1 0 0,-1-2 1 0 0,1-1 0 0 0,-2 0-1 0 0,-13 2 34 0 0,26-6 14 0 0,-1-1 0 0 0,0 0-1 0 0,0 0 1 0 0,0-1-1 0 0,1 0 1 0 0,-1 0-1 0 0,0 0 1 0 0,1-1-1 0 0,-1 0-13 0 0,3 2 6 0 0,1-1 0 0 0,0 0 0 0 0,0 0 0 0 0,0 0 0 0 0,0 0 0 0 0,0 0 0 0 0,0 0 0 0 0,0-1 0 0 0,0 1 0 0 0,1-1 0 0 0,-1 1-1 0 0,0-1 1 0 0,1 0 0 0 0,0 1 0 0 0,-1-1 0 0 0,1 0 0 0 0,0 0 0 0 0,0 0 0 0 0,0 0 0 0 0,0 0 0 0 0,0 0 0 0 0,0 0 0 0 0,0-1-1 0 0,1 0-5 0 0,-1-2-50 0 0,1-1-1 0 0,0 1 1 0 0,0-1-1 0 0,1 1 0 0 0,0-1 1 0 0,0 1-1 0 0,0-1 1 0 0,1 1-1 0 0,-1 0 0 0 0,1-1 1 0 0,2-3 50 0 0,6-10-701 0 0,0 1 0 0 0,7-9 701 0 0,-5 9-816 0 0,4-5-601 0 0</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6:40.829"/>
    </inkml:context>
    <inkml:brush xml:id="br0">
      <inkml:brushProperty name="width" value="0.1" units="cm"/>
      <inkml:brushProperty name="height" value="0.1" units="cm"/>
      <inkml:brushProperty name="color" value="#008C3A"/>
    </inkml:brush>
  </inkml:definitions>
  <inkml:trace contextRef="#ctx0" brushRef="#br0">1 1 11272 0 0,'30'24'847'0'0,"-24"-20"-843"0"0,0 1 0 0 0,0 0 0 0 0,0 0 0 0 0,-1 0 1 0 0,1 1-1 0 0,-1-1 0 0 0,-1 2-4 0 0,13 16-147 0 0,16 26-94 0 0,-24-36 144 0 0,0 1 0 0 0,1-2-1 0 0,0 1 1 0 0,1-1 0 0 0,10 9 97 0 0,-12-14-317 0 0,-1-4-16 0 0</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6:41.182"/>
    </inkml:context>
    <inkml:brush xml:id="br0">
      <inkml:brushProperty name="width" value="0.1" units="cm"/>
      <inkml:brushProperty name="height" value="0.1" units="cm"/>
      <inkml:brushProperty name="color" value="#008C3A"/>
    </inkml:brush>
  </inkml:definitions>
  <inkml:trace contextRef="#ctx0" brushRef="#br0">228 4 7920 0 0,'0'0'174'0'0,"0"0"29"0"0,0 0 13 0 0,13-3 7 0 0,-12 2-223 0 0,11 2 0 0 0,-7 2 0 0 0,-4-2 11 0 0,0 0 0 0 0,0 0 0 0 0,-1 0 0 0 0,1 0 0 0 0,0 0 0 0 0,0 0 0 0 0,-1 0 0 0 0,1 1 0 0 0,0-1 0 0 0,-1 0 0 0 0,1 1 0 0 0,-1-1 0 0 0,0 0 0 0 0,1 1 0 0 0,-1-1 0 0 0,0 0 0 0 0,0 1 0 0 0,0-1 0 0 0,0 0 0 0 0,0 2-11 0 0,-5 22 304 0 0,4-23-291 0 0,-6 15 269 0 0,0 0 0 0 0,-2 0 0 0 0,0-1 0 0 0,-10 14-282 0 0,-12 22 531 0 0,12-16-304 0 0,-3-1 0 0 0,-5 6-227 0 0,-5 5 22 0 0,8-11-562 0 0,-3 2 540 0 0,6-7-476 0 0,12-17 220 0 0</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6:41.547"/>
    </inkml:context>
    <inkml:brush xml:id="br0">
      <inkml:brushProperty name="width" value="0.1" units="cm"/>
      <inkml:brushProperty name="height" value="0.1" units="cm"/>
      <inkml:brushProperty name="color" value="#008C3A"/>
    </inkml:brush>
  </inkml:definitions>
  <inkml:trace contextRef="#ctx0" brushRef="#br0">267 13 15864 0 0,'0'0'341'0'0,"0"0"-1"0"0,5-4-206 0 0,-2 3-67 0 0,0 0-1 0 0,0 0 0 0 0,0-1 1 0 0,0 2-1 0 0,0-1 0 0 0,0 0 1 0 0,0 1-1 0 0,0-1 0 0 0,0 1 0 0 0,0 0 1 0 0,0 0-1 0 0,1 0 0 0 0,-1 0 1 0 0,2 1-67 0 0,0 0 38 0 0,0 1 0 0 0,1-1 0 0 0,-1 1 1 0 0,0 0-1 0 0,1 0 0 0 0,-1 1 0 0 0,-1 0 1 0 0,3 1-39 0 0,-1 0-24 0 0,1 1 0 0 0,-1 0 0 0 0,0 0 0 0 0,0 1 0 0 0,-1-1 0 0 0,1 1 0 0 0,-1 1 0 0 0,0-1 0 0 0,-1 1 0 0 0,0 0 0 0 0,4 6 24 0 0,-5-4-86 0 0,1 0 0 0 0,-2-1 0 0 0,1 1 0 0 0,-1 0 0 0 0,0 0 0 0 0,-1 0 0 0 0,0 0-1 0 0,0 1 1 0 0,-1-1 0 0 0,0 0 0 0 0,-1 0 0 0 0,0 0 0 0 0,0 0 0 0 0,-1 0 0 0 0,0 0 0 0 0,-2 5 86 0 0,-5 7-199 0 0,0-1 1 0 0,-1 1-1 0 0,-1-2 0 0 0,-1 0 1 0 0,0 0-1 0 0,-2-1 1 0 0,-12 14 198 0 0,-20 18-1531 0 0,-50 40 1531 0 0,60-59-326 0 0,-1-2 0 0 0,-9 3 326 0 0,-7 2-3560 0 0,26-17-372 0 0</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5:07.760"/>
    </inkml:context>
    <inkml:brush xml:id="br0">
      <inkml:brushProperty name="width" value="0.1" units="cm"/>
      <inkml:brushProperty name="height" value="0.1" units="cm"/>
      <inkml:brushProperty name="color" value="#CC0066"/>
    </inkml:brush>
  </inkml:definitions>
  <inkml:trace contextRef="#ctx0" brushRef="#br0">1 114 11272 0 0,'0'0'241'0'0,"0"0"0"0"0,5-15-139 0 0,-3 10 37 0 0,1 0 0 0 0,-1 0 0 0 0,2 1 1 0 0,-1-1-1 0 0,0 1 0 0 0,1 0 1 0 0,0-1-1 0 0,0 1-139 0 0,1-1 119 0 0,0 0 51 0 0,1-1 0 0 0,0 1 1 0 0,0 0-1 0 0,0 1 0 0 0,0-1 0 0 0,1 1 1 0 0,0 1-1 0 0,3-2-170 0 0,-6 3 69 0 0,1 0-1 0 0,-1 1 1 0 0,1-1 0 0 0,-1 1-1 0 0,1 0 1 0 0,0 1 0 0 0,0-1-1 0 0,-1 1 1 0 0,1 0 0 0 0,0 0-1 0 0,0 0 1 0 0,-1 1 0 0 0,6 0-69 0 0,-2 1-6 0 0,0 1-1 0 0,-1 0 1 0 0,1 0 0 0 0,-1 0 0 0 0,1 1 0 0 0,-1 0 0 0 0,0 0 0 0 0,0 1 0 0 0,-1 0 0 0 0,0 0 0 0 0,2 2 6 0 0,0 1-76 0 0,-1 1 1 0 0,0 0-1 0 0,0 0 0 0 0,-1 0 0 0 0,0 1 0 0 0,-1 0 0 0 0,4 9 76 0 0,-7-14 3 0 0,0 0-1 0 0,-1 0 0 0 0,0 0 1 0 0,0 1-1 0 0,0-1 1 0 0,0 0-1 0 0,-1 1 1 0 0,0-1-1 0 0,0 0 0 0 0,-1 1 1 0 0,1-1-1 0 0,-1 1 1 0 0,0-1-1 0 0,-1 0 0 0 0,1 0 1 0 0,-1 0-3 0 0,1-4-4 0 0,1-1 1 0 0,0 1 0 0 0,-1-1-1 0 0,1 1 1 0 0,-1-1-1 0 0,1 1 1 0 0,-1-1-1 0 0,1 0 1 0 0,-1 1-1 0 0,1-1 1 0 0,-1 0-1 0 0,0 0 1 0 0,1 1-1 0 0,-1-1 1 0 0,1 0 0 0 0,-1 0-1 0 0,0 0 1 0 0,1 0-1 0 0,-1 1 1 0 0,0-1 3 0 0,-1 0-4 0 0,-2 2 30 0 0,-1 0 1 0 0,1-1 0 0 0,-1 0-1 0 0,1 0 1 0 0,-1 0 0 0 0,1 0-1 0 0,-1-1 1 0 0,0 1 0 0 0,1-1-1 0 0,-1 0 1 0 0,0-1 0 0 0,1 1-1 0 0,-1-1 1 0 0,0 0 0 0 0,1 0 0 0 0,-1-1-1 0 0,1 1 1 0 0,0-1 0 0 0,-2 0-27 0 0,-4-4 144 0 0,0 0 1 0 0,0 0 0 0 0,0-1-1 0 0,0-1 1 0 0,1 0 0 0 0,1 0-1 0 0,-1-1-143 0 0,6 6 7 0 0,0 0 0 0 0,0-1 0 0 0,0 1 0 0 0,0-1 0 0 0,1 1 0 0 0,0-1 1 0 0,0 0-1 0 0,0 0 0 0 0,0 0 0 0 0,1 0 0 0 0,-1-1 0 0 0,1 1 1 0 0,0 0-1 0 0,0 0 0 0 0,1-1 0 0 0,-1 1 0 0 0,1-1 0 0 0,0 1 1 0 0,0 0-1 0 0,1-1 0 0 0,-1 1 0 0 0,1-1 0 0 0,0 1 0 0 0,0 0 1 0 0,0 0-1 0 0,1-1 0 0 0,-1 1 0 0 0,1 0 0 0 0,0 0 0 0 0,1 1 1 0 0,-1-1-1 0 0,0 0 0 0 0,3-2-8 0 0,11-16-253 0 0</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5:08.807"/>
    </inkml:context>
    <inkml:brush xml:id="br0">
      <inkml:brushProperty name="width" value="0.1" units="cm"/>
      <inkml:brushProperty name="height" value="0.1" units="cm"/>
      <inkml:brushProperty name="color" value="#CC0066"/>
    </inkml:brush>
  </inkml:definitions>
  <inkml:trace contextRef="#ctx0" brushRef="#br0">10 146 11576 0 0,'-5'-8'589'0'0,"5"8"-575"0"0,-1 0 0 0 0,1 0 1 0 0,0-1-1 0 0,-1 1 0 0 0,1 0 0 0 0,0-1 0 0 0,-1 1 0 0 0,1 0 1 0 0,0-1-1 0 0,0 1 0 0 0,0-1 0 0 0,-1 1 0 0 0,1 0 1 0 0,0-1-1 0 0,0 1 0 0 0,0-1 0 0 0,0 1 0 0 0,0 0 1 0 0,0-1-1 0 0,0 1 0 0 0,0-1 0 0 0,0 1 0 0 0,0-1 0 0 0,0 1 1 0 0,0 0-1 0 0,0-1 0 0 0,0 1 0 0 0,0-1 0 0 0,0 1 1 0 0,0-1-1 0 0,1 1 0 0 0,-1 0 0 0 0,0-1 0 0 0,0 1-14 0 0,8-12 842 0 0,-7 11-802 0 0,33-29 860 0 0,-27 21-808 0 0,-3 4-41 0 0,0 1 0 0 0,0-1 0 0 0,1 1 0 0 0,-1-1 0 0 0,1 1 1 0 0,4-2-52 0 0,5-3 31 0 0,-9 5-25 0 0,-1 1 1 0 0,1 0-1 0 0,0 0 0 0 0,1 0 1 0 0,-1 0-1 0 0,0 1 1 0 0,1 0-1 0 0,-1 0 0 0 0,1 1 1 0 0,-1-1-1 0 0,1 1 1 0 0,4 0-7 0 0,-7 1-5 0 0,0-1 1 0 0,1 1-1 0 0,-1 1 1 0 0,0-1 0 0 0,0 0-1 0 0,1 1 1 0 0,-1-1-1 0 0,0 1 1 0 0,0 0 0 0 0,0 0-1 0 0,0 0 1 0 0,0 1-1 0 0,0-1 1 0 0,0 1 0 0 0,-1 0-1 0 0,1-1 1 0 0,0 1 0 0 0,-1 0-1 0 0,1 1 1 0 0,-1-1-1 0 0,0 0 1 0 0,0 1 0 0 0,0-1-1 0 0,2 4 5 0 0,2 4-28 0 0,1 0 0 0 0,-2 1 0 0 0,0 0 0 0 0,0 0 0 0 0,-1 0-1 0 0,0 1 1 0 0,-1-1 0 0 0,0 1 0 0 0,0 1 28 0 0,-1 5 88 0 0,0 1-1 0 0,-1-1 1 0 0,0 1 0 0 0,-2-1 0 0 0,-1 11-88 0 0,1-22 105 0 0,0 0 0 0 0,0 0 0 0 0,-1-1 1 0 0,0 1-1 0 0,0-1 0 0 0,0 1 0 0 0,-1-1 1 0 0,0 0-1 0 0,-1 0 0 0 0,1 0 1 0 0,-1-1-1 0 0,0 1-105 0 0,1-3 55 0 0,1 0 1 0 0,-1-1-1 0 0,1 1 0 0 0,-1-1 1 0 0,0 0-1 0 0,0 0 0 0 0,0 0 1 0 0,0 0-1 0 0,0 0 0 0 0,-1-1 1 0 0,1 0-1 0 0,0 1 0 0 0,-1-1 1 0 0,1 0-1 0 0,-1-1 0 0 0,1 1 0 0 0,-1-1 1 0 0,1 1-1 0 0,-1-1 0 0 0,1 0 1 0 0,-1 0-1 0 0,0-1 0 0 0,-1 1-55 0 0,-1-1 62 0 0,0-1 0 0 0,-1 1 0 0 0,1-1 0 0 0,0 0 0 0 0,0 0 0 0 0,0-1-1 0 0,0 0 1 0 0,1 0 0 0 0,-1 0 0 0 0,0-2-62 0 0,2 3 21 0 0,1-1 0 0 0,0 0 0 0 0,0 0-1 0 0,0 0 1 0 0,0 0 0 0 0,1 0 0 0 0,-1-1 0 0 0,1 1 0 0 0,0-1-1 0 0,0 0 1 0 0,0 1 0 0 0,0-1 0 0 0,1 0 0 0 0,-1 0 0 0 0,1 0-1 0 0,0-1-20 0 0,-1-5 28 0 0,0-1-1 0 0,1 0 0 0 0,0-1 1 0 0,1 1-1 0 0,1-8-27 0 0,-1 13-87 0 0,1-1 0 0 0,0 1 0 0 0,1-1 1 0 0,0 1-1 0 0,0 0 0 0 0,0 0 0 0 0,1 0 0 0 0,0 0 0 0 0,0 0 0 0 0,1-2 87 0 0,9-7-476 0 0</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5:09.624"/>
    </inkml:context>
    <inkml:brush xml:id="br0">
      <inkml:brushProperty name="width" value="0.1" units="cm"/>
      <inkml:brushProperty name="height" value="0.1" units="cm"/>
      <inkml:brushProperty name="color" value="#CC0066"/>
    </inkml:brush>
  </inkml:definitions>
  <inkml:trace contextRef="#ctx0" brushRef="#br0">4 304 7264 0 0,'0'0'157'0'0,"3"-11"22"0"0,2 2 309 0 0,0-1 1 0 0,0 1 0 0 0,1 0-1 0 0,0 1 1 0 0,0 0 0 0 0,1 0-1 0 0,0 0 1 0 0,1 1 0 0 0,1-1-489 0 0,11-13 738 0 0,-7 10-366 0 0,0-1 0 0 0,1 2 1 0 0,0 0-1 0 0,1 1 0 0 0,12-7-372 0 0,19-12 588 0 0,-23 15-317 0 0,0 1 1 0 0,0 1-1 0 0,1 1 1 0 0,0 1-1 0 0,5 0-271 0 0,-27 8 18 0 0,13-5 99 0 0,1 1 0 0 0,-1 1 1 0 0,1 0-1 0 0,-1 1 0 0 0,1 1 0 0 0,14 0-117 0 0,-13 2 37 0 0,0 0 0 0 0,0 2 0 0 0,0 0 0 0 0,-1 1 0 0 0,1 0 0 0 0,-1 2 0 0 0,0 0 0 0 0,0 0 0 0 0,0 2 0 0 0,-1 0 0 0 0,0 0 0 0 0,0 2-1 0 0,8 6-36 0 0,1 2 12 0 0,0 1 0 0 0,-1 1 0 0 0,-1 1 0 0 0,-1 1 0 0 0,6 10-12 0 0,11 21 43 0 0,-3 1 0 0 0,-2 1 0 0 0,-3 2 0 0 0,2 9-43 0 0,-19-34-13 0 0,-2 1 0 0 0,-1 1-1 0 0,-2 0 1 0 0,4 24 13 0 0,-9-39 36 0 0,-1 0 1 0 0,0 0-1 0 0,-1-1 0 0 0,-1 1 1 0 0,-1 0-1 0 0,-1 0 0 0 0,0 0 0 0 0,-1-1 1 0 0,-1 1-1 0 0,-6 16-36 0 0,6-21 58 0 0,-1-1 1 0 0,-1 1-1 0 0,0-1 1 0 0,-1-1-1 0 0,0 1 1 0 0,0-1-1 0 0,-2 0 1 0 0,1-1-1 0 0,-1 0 1 0 0,-1 0-1 0 0,0-1 0 0 0,0 0 1 0 0,0-1-1 0 0,-11 6-58 0 0,4-4 68 0 0,0-1-1 0 0,-1-1 1 0 0,0-1-1 0 0,-1 0 1 0 0,0-1-1 0 0,0-1 1 0 0,0-1-1 0 0,0-1 0 0 0,-1 0 1 0 0,-6-1-68 0 0,-29-1 180 0 0,0-2 1 0 0,1-3-1 0 0,-7-3-180 0 0,31 3 107 0 0,0-1 0 0 0,1-2 0 0 0,0 0 0 0 0,-19-9-107 0 0,28 8 91 0 0,1 0 0 0 0,0-1-1 0 0,1-1 1 0 0,0-1 0 0 0,1-1 0 0 0,0 0 0 0 0,-3-5-91 0 0,3 2 72 0 0,0-1 0 0 0,1 0 0 0 0,1-1 0 0 0,1-1 0 0 0,0 0 0 0 0,-1-5-72 0 0,-3-6-24 0 0,2-1-1 0 0,1-1 0 0 0,1-1 1 0 0,-3-12 24 0 0,12 30-66 0 0,1-1 1 0 0,1 1 0 0 0,1-1-1 0 0,0 1 1 0 0,0-1 0 0 0,2 0-1 0 0,0 0 1 0 0,0 0 0 0 0,2 1-1 0 0,-1-1 1 0 0,4-8 65 0 0,5-17-1031 0 0,2-1 1 0 0,2 2-1 0 0,14-28 1031 0 0,-6 22-1435 0 0</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5:10.437"/>
    </inkml:context>
    <inkml:brush xml:id="br0">
      <inkml:brushProperty name="width" value="0.1" units="cm"/>
      <inkml:brushProperty name="height" value="0.1" units="cm"/>
      <inkml:brushProperty name="color" value="#CC0066"/>
    </inkml:brush>
  </inkml:definitions>
  <inkml:trace contextRef="#ctx0" brushRef="#br0">1 117 13312 0 0,'8'-12'966'0'0,"10"-6"81"0"0,-18 17-1049 0 0,0 1 0 0 0,0-1 1 0 0,1 1-1 0 0,-1-1 0 0 0,0 1 0 0 0,1-1 1 0 0,-1 1-1 0 0,1-1 0 0 0,-1 1 0 0 0,1-1 0 0 0,-1 1 1 0 0,1 0-1 0 0,-1-1 0 0 0,1 1 0 0 0,-1 0 1 0 0,1-1-1 0 0,-1 1 0 0 0,1 0 0 0 0,-1 0 1 0 0,1 0-1 0 0,0-1 0 0 0,-1 1 0 0 0,1 0 1 0 0,-1 0-1 0 0,1 0 0 0 0,0 0 0 0 0,-1 0 1 0 0,1 0-1 0 0,-1 0 0 0 0,1 0 0 0 0,0 0 0 0 0,0 1 2 0 0,3-1-12 0 0,-3-2 9 0 0,1 1 6 0 0,8 4-75 0 0,-6-1 65 0 0,0 0 1 0 0,0 0 0 0 0,0 1 0 0 0,0 0 0 0 0,-1-1 0 0 0,1 2 0 0 0,-1-1 0 0 0,1 0 0 0 0,-1 0 0 0 0,0 1 0 0 0,1 2 6 0 0,0-1 0 0 0,0 0 1 0 0,0 0-1 0 0,1-1 1 0 0,0 0 0 0 0,2 2-1 0 0,11 7 0 0 0,-12-8 0 0 0,1-1 0 0 0,-1 0 0 0 0,1 0 0 0 0,0 0 0 0 0,0 0 0 0 0,1-1 0 0 0,4 1 0 0 0,-2-1-64 0 0,0-1 1 0 0,-1 0 0 0 0,1-1 0 0 0,0 0 0 0 0,0-1 0 0 0,0 0 0 0 0,0 0-1 0 0,8-2 64 0 0,-12 1-328 0 0,0 0-1 0 0,0-1 0 0 0,0 0 0 0 0,0 0 0 0 0,0 0 0 0 0,-1-1 0 0 0,1 0 1 0 0,-1 0-1 0 0,1 0 0 0 0,-1-1 0 0 0,0 1 0 0 0,-1-1 0 0 0,1 0 0 0 0,2-4 329 0 0,-5 6-218 0 0,-1 0-1 0 0,0 0 1 0 0,1 0-1 0 0,-1 0 0 0 0,0 0 1 0 0,0-1-1 0 0,0 1 0 0 0,-1 0 1 0 0,1-1 218 0 0,0 1-232 0 0,-1-1-1 0 0,1 1 1 0 0,0 0 0 0 0,0 0 0 0 0,1-1 0 0 0,-1 1-1 0 0,0 0 1 0 0,1-1 232 0 0,-1 1-36 0 0,1 0 0 0 0,-1-1 0 0 0,0 1 0 0 0,0 0 0 0 0,-1-1 0 0 0,1 1 0 0 0,-1-1 0 0 0,1 1 0 0 0,-1-1 0 0 0,0 1 0 0 0,1-1 0 0 0,-2 0 0 0 0,1 1 0 0 0,0-1 36 0 0,2-20 1168 0 0,-1 16-656 0 0,6-28 2501 0 0,-7 33-2383 0 0,2-1-24 0 0,-1 1 3742 0 0,-33 79-4083 0 0,-8 22-744 0 0,-67 190-967 0 0,93-254 961 0 0,-2 0-96 0 0</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4:26.121"/>
    </inkml:context>
    <inkml:brush xml:id="br0">
      <inkml:brushProperty name="width" value="0.1" units="cm"/>
      <inkml:brushProperty name="height" value="0.1" units="cm"/>
      <inkml:brushProperty name="color" value="#CC0066"/>
    </inkml:brush>
  </inkml:definitions>
  <inkml:trace contextRef="#ctx0" brushRef="#br0">109 876 9648 0 0,'0'-19'953'0'0,"5"-88"1727"0"0,-5 106-2441 0 0,-5-13 1049 0 0,-7-3 743 0 0,3-11 215 0 0,8 26-2037 0 0,1 2-17 0 0,-8-12 303 0 0,1 1-339 0 0,4 6-39 0 0,0 0-1 0 0,1 1 0 0 0,0-1 1 0 0,0 0-1 0 0,-2-5-116 0 0,-9-41 600 0 0,0 1-32 0 0,9 35-172 0 0,0-1 0 0 0,-1-6-396 0 0,-2-18 696 0 0,4 21-241 0 0,0 0 1 0 0,1 0 0 0 0,0-6-456 0 0,7-87 881 0 0,-5 97-803 0 0,2 0 0 0 0,-1-1 0 0 0,2 1 0 0 0,0 0 0 0 0,2-1-78 0 0,3-15 85 0 0,-9 29-79 0 0,1 0 1 0 0,0 0 0 0 0,0 0-1 0 0,0 0 1 0 0,0 0-1 0 0,0 0 1 0 0,0 0-1 0 0,1 0 1 0 0,-1 0-1 0 0,1 0 1 0 0,0-1-7 0 0,1-13 365 0 0,-2 15-361 0 0,1 0-1 0 0,0 0 0 0 0,0 0 1 0 0,-1 0-1 0 0,1 0 0 0 0,0 1 1 0 0,0-1-1 0 0,0 0 0 0 0,0 0 1 0 0,0 1-1 0 0,0-1 1 0 0,0 1-1 0 0,0-1 0 0 0,0 1 1 0 0,1-1-4 0 0,18-7-128 0 0,-12 7 117 0 0,-3 1 11 0 0,2-2 11 0 0,-4 1 32 0 0,32 1-33 0 0,-27-1-10 0 0,0 0 0 0 0,0 1 0 0 0,0 1 0 0 0,0-1 0 0 0,0 1 0 0 0,0 0 0 0 0,-1 1 0 0 0,1 0 0 0 0,1 1 0 0 0,-3-2 0 0 0,0 1 0 0 0,0-1 0 0 0,0 0 0 0 0,0-1 0 0 0,0 1 0 0 0,-1-1 0 0 0,1 0 0 0 0,5-1 0 0 0,20 1 0 0 0,87 10 54 0 0,-57-8 46 0 0,0-2 1 0 0,19-5-101 0 0,51 0 100 0 0,-23 5-40 0 0,305 5 51 0 0,128 0 3 0 0,-323-6-90 0 0,-53 8 172 0 0,-163-7-173 0 0,-1 0 7 0 0,-1 0-77 0 0,0 0-19 0 0,0 0 26 0 0,4-1 95 0 0,5 4-63 0 0,-4-1 7 0 0,3-2-42 0 0,-3 0 32 0 0,-1 0 11 0 0,1-3 0 0 0,2 1 0 0 0,3-1 0 0 0,15-9 0 0 0,-5 5 0 0 0,-1 3 0 0 0,2 1 0 0 0,-12 2 0 0 0,3-2 0 0 0,20-4 0 0 0,-29 7 0 0 0,-1 0 0 0 0,15-5 0 0 0,-11 4 17 0 0,-1 0-1 0 0,1 1 1 0 0,-1-1-1 0 0,1 1 1 0 0,4 1-17 0 0,15-2 45 0 0,-21 0-44 0 0,5 0 8 0 0,-1 0 0 0 0,0 0 0 0 0,1 1 0 0 0,-1 0 0 0 0,1 0 0 0 0,-1 1 0 0 0,8 1-9 0 0,-6-1 13 0 0,0 0 0 0 0,0-1 0 0 0,0 0 0 0 0,7-1-13 0 0,2 1 12 0 0,-5-4 41 0 0,-4 3-41 0 0,-7 2-11 0 0,-1-1 0 0 0,0 0 0 0 0,0 0 0 0 0,1-1 0 0 0,-1 1 0 0 0,0 0 0 0 0,0-1 0 0 0,0 0 0 0 0,0 1 0 0 0,1-1-1 0 0,-1 0 7 0 0,0 1 1 0 0,0 0-1 0 0,1-1 1 0 0,-1 1-1 0 0,0 0 1 0 0,0 0-1 0 0,0 1 0 0 0,2-1-7 0 0,1 1 12 0 0,1-1 0 0 0,0 0-1 0 0,0 0 1 0 0,-1 0-1 0 0,5-2-11 0 0,-2 1 44 0 0,-1 0-1 0 0,1 1 1 0 0,0-1-1 0 0,0 1 0 0 0,1 1-43 0 0,-9-1-40 0 0,2 1 36 0 0,0-1-1 0 0,-1 0 0 0 0,1 1 0 0 0,0-1 1 0 0,-1 0-1 0 0,1 0 0 0 0,0 0 0 0 0,-1 0 0 0 0,1 0 1 0 0,0-1-1 0 0,0 1 0 0 0,-1 0 5 0 0,7-1 0 0 0,-4 1 11 0 0,-2 0 31 0 0,10 1-30 0 0,-3-3-2 0 0,8-6 47 0 0,-17 8-56 0 0,1-1-1 0 0,-1 1 1 0 0,1 0-1 0 0,-1-1 0 0 0,1 1 1 0 0,0 0-1 0 0,-1 0 1 0 0,1 0-1 0 0,-1-1 0 0 0,1 1 1 0 0,0 0-1 0 0,-1 0 1 0 0,1 0-1 0 0,0 0 1 0 0,-1 0-1 0 0,1 0 0 0 0,0 0 1 0 0,-1 0-1 0 0,1 0 0 0 0,0 0 8 0 0,-1 0-5 0 0,0 0 0 0 0,1 0 0 0 0,-1 0 0 0 0,0 0 0 0 0,1 0 0 0 0,-1 0 0 0 0,1 0 0 0 0,-1 0 0 0 0,0 0 0 0 0,1 0 0 0 0,-1-1 0 0 0,0 1 0 0 0,1 0 1 0 0,-1 0-1 0 0,0 0 0 0 0,0-1 0 0 0,1 1 0 0 0,-1 0 0 0 0,0 0 0 0 0,1-1 0 0 0,-1 1 0 0 0,0 0 0 0 0,0 0 0 0 0,0-1 0 0 0,1 1-3 0 0,2-4 59 0 0,-1 4-17 0 0,4 0-20 0 0,-5 0 31 0 0,-1 0 12 0 0,4-1 2 0 0,-4 1-60 0 0,1 0-1 0 0,-1 0 1 0 0,0-1 0 0 0,0 1-1 0 0,1 0 1 0 0,-1 0 0 0 0,0-1-1 0 0,1 1 1 0 0,-1 0 0 0 0,0 0-1 0 0,1 0 1 0 0,-1 0 0 0 0,0-1-1 0 0,1 1 1 0 0,-1 0 0 0 0,1 0-1 0 0,-1 0 1 0 0,0 0 0 0 0,1 0-1 0 0,-1 0 1 0 0,1 0 0 0 0,-1 0-1 0 0,0 0 1 0 0,1 0 0 0 0,-1 0-1 0 0,0 0 1 0 0,1 0 0 0 0,-1 1-1 0 0,1-1-6 0 0,-1 0 1 0 0,1 0-1 0 0,-1-1 0 0 0,0 1 1 0 0,1 0-1 0 0,-1 0 0 0 0,1 0 1 0 0,-1 0-1 0 0,0 0 0 0 0,1 0 0 0 0,-1 0 1 0 0,1 0-1 0 0,-1 1 0 0 0,0-1 1 0 0,1 0-1 0 0,-1 0 0 0 0,1 0 1 0 0,-1 0-1 0 0,0 0 0 0 0,1 1 0 0 0,-1-1 1 0 0,0 0-1 0 0,1 0 0 0 0,-1 1 1 0 0,0-1-1 0 0,1 0 0 0 0,-1 1 1 0 0,0-1-1 0 0,0 0 0 0 0,1 0 0 0 0,-1 1 1 0 0,0-1-1 0 0,0 1 0 0 0,0-1 0 0 0,1 2 1 0 0,2 1-1 0 0,1 0 0 0 0,-1 1 0 0 0,-1-1 0 0 0,1 1 0 0 0,-1 0 0 0 0,1 0 0 0 0,-1 0 0 0 0,0 0 0 0 0,0 2 0 0 0,14 42 0 0 0,-7-16 0 0 0,2 7 0 0 0,-2 1 0 0 0,-1 0 0 0 0,1 39 0 0 0,-2-24 0 0 0,6 87 0 0 0,0 72 0 0 0,-6-157 0 0 0,-3-33 0 0 0,-1-1 0 0 0,-1 16 0 0 0,3 73-680 0 0,-5-108 690 0 0,0-3-88 0 0,0-1 0 0 0,0 1 0 0 0,1-1-1 0 0,-1 1 1 0 0,0-1 0 0 0,0 0 0 0 0,0 1 0 0 0,0-1 0 0 0,0 1 0 0 0,0-1 0 0 0,0 1 0 0 0,0-1 0 0 0,0 0 0 0 0,0 1 0 0 0,0-1 0 0 0,-1 1 0 0 0,1-1 0 0 0,0 0 0 0 0,0 1 0 0 0,0-1 0 0 0,0 1 0 0 0,-1-1 0 0 0,1 0 0 0 0,0 1 0 0 0,0-1 0 0 0,-1 0-1 0 0,1 1 1 0 0,0-1 0 0 0,-1 0 0 0 0,1 1 0 0 0,0-1 0 0 0,-1 0 0 0 0,1 0 0 0 0,0 0 0 0 0,-1 1 0 0 0,1-1 0 0 0,0 0 0 0 0,-1 0 0 0 0,1 0 0 0 0,-1 0 0 0 0,1 0 0 0 0,-1 1 0 0 0,1-1 0 0 0,0 0 0 0 0,-1 0 0 0 0,1 0 0 0 0,-1 0 78 0 0,-10-1-1260 0 0,1-3-54 0 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4:28.540"/>
    </inkml:context>
    <inkml:brush xml:id="br0">
      <inkml:brushProperty name="width" value="0.1" units="cm"/>
      <inkml:brushProperty name="height" value="0.1" units="cm"/>
      <inkml:brushProperty name="color" value="#CC0066"/>
    </inkml:brush>
  </inkml:definitions>
  <inkml:trace contextRef="#ctx0" brushRef="#br0">27 1925 14184 0 0,'0'0'302'0'0,"0"0"9"0"0,-8-5-188 0 0,6 2 44 0 0,0 0 0 0 0,1 0 0 0 0,-1-1 0 0 0,1 1 0 0 0,-1-1 0 0 0,1 1 0 0 0,0-1 0 0 0,1 0 0 0 0,-1 1 0 0 0,1-1 0 0 0,-1 0-167 0 0,-3-157 3618 0 0,4 100-2515 0 0,3 0-1 0 0,2 0 0 0 0,4 0 1 0 0,4-13-1103 0 0,15-37 897 0 0,10-50-4 0 0,-21 83-723 0 0,9-59-120 0 0,-20 89 90 0 0,-3 0 0 0 0,-1-1 0 0 0,-5-39-140 0 0,1 20 167 0 0,3 1-1 0 0,3 0 1 0 0,5-14-167 0 0,-8 69 148 0 0,4-18-238 0 0,1 0-1 0 0,2-4 91 0 0,-2 8 21 0 0,-6 20-21 0 0,-1 5 0 0 0,1 0 0 0 0,0 0 0 0 0,0-1 0 0 0,0 1 0 0 0,0 0 0 0 0,0 0 0 0 0,0 0 0 0 0,0 0 0 0 0,1 0 0 0 0,-1 0 0 0 0,0 0 0 0 0,0-1 0 0 0,1 1 0 0 0,-1 0 0 0 0,3-5-11 0 0,-3 6 11 0 0,1 0-1 0 0,-1 0 0 0 0,0 0 0 0 0,0 0 0 0 0,0 0 0 0 0,0-1 0 0 0,0 1 1 0 0,0 0-1 0 0,1 0 0 0 0,-1 0 0 0 0,0-1 0 0 0,0 1 0 0 0,0 0 0 0 0,0 0 1 0 0,0 0-1 0 0,0-1 0 0 0,0 1 0 0 0,0 0 0 0 0,0 0 0 0 0,0 0 0 0 0,0-1 1 0 0,0 1-1 0 0,0 0 0 0 0,0 0 0 0 0,0 0 0 0 0,0-1 0 0 0,0 1 0 0 0,0 0 1 0 0,-1 0-1 0 0,1 0 0 0 0,0-1 1 0 0,0-3-19 0 0,9-10 11 0 0,-4 5-21 0 0,-5 6-1 0 0,7-10 6 0 0,-6 11-18 0 0,-1-1 19 0 0,0 3-37 0 0,2-4 363 0 0,0 1-1629 0 0,-3 3-2944 0 0,-33 10 4259 0 0,5-3-293 0 0,26-6 144 0 0,-3-1 156 0 0,0 0-1 0 0,0 0 0 0 0,0-1 0 0 0,0 0 0 0 0,-3 0 5 0 0,5-2 100 0 0,4 3-96 0 0,-2 2 3 0 0,-19-5 330 0 0,18 4-333 0 0,2-1 8 0 0,0 0 1 0 0,1 0 0 0 0,-1 0-1 0 0,0 0 1 0 0,1 0-1 0 0,-1 0 1 0 0,1 0 0 0 0,-1-1-1 0 0,0 1 1 0 0,1 0 0 0 0,-1 0-1 0 0,0 0 1 0 0,1-1 0 0 0,-1 1-1 0 0,1 0 1 0 0,-1-1-1 0 0,0 1 1 0 0,1-1 0 0 0,-1 1-1 0 0,1-1-12 0 0,-2 1 64 0 0,2 0 7 0 0,0 0 28 0 0,0 0 11 0 0,0 0 2 0 0,0 0-8 0 0,0 0-28 0 0,0 0 36 0 0,0 0 116 0 0,10-12 498 0 0,-4 9-712 0 0,0 0 0 0 0,0 1-1 0 0,0 0 1 0 0,1 0 0 0 0,-1 0 0 0 0,1 1 0 0 0,5 0-14 0 0,4-2 36 0 0,77-11 351 0 0,0 4-1 0 0,20 3-386 0 0,-8-3 83 0 0,-13 0-86 0 0,650-58 131 0 0,-566 52-113 0 0,-50 5 333 0 0,-18 8 289 0 0,-66 3-637 0 0,-36 0 0 0 0,27 12 0 0 0,-28-10 0 0 0,-4-1 0 0 0,1 1 0 0 0,-1-1 0 0 0,1 0 0 0 0,-1-1 0 0 0,1 1 0 0 0,0 0 0 0 0,-1 0 0 0 0,1-1 0 0 0,0 1 0 0 0,0 0 0 0 0,-1-1 0 0 0,0 0 0 0 0,0 0 0 0 0,0 1 0 0 0,0-1 0 0 0,0 0 0 0 0,0 1 0 0 0,0-1 0 0 0,0 1 0 0 0,-1-1 0 0 0,1 1 0 0 0,0 0 0 0 0,0-1 0 0 0,0 1 0 0 0,23 18 17 0 0,-19-15-3 0 0,0 0-1 0 0,0 0 0 0 0,0 0 1 0 0,0 0-1 0 0,2 4-13 0 0,17 19 159 0 0,-15-18-141 0 0,0 2 1 0 0,4 7-19 0 0,9 17 0 0 0,-1 2 0 0 0,-3 0 0 0 0,-1 2 0 0 0,-1-1 0 0 0,7 35 0 0 0,10 52 0 0 0,-2 29 0 0 0,-30-153 0 0 0,26 166 0 0 0,-3-15 0 0 0,-15-97 0 0 0,-5-25 0 0 0,1-1 0 0 0,7 18 0 0 0,8 21 0 0 0,-3-8-16 0 0,7 12 16 0 0,-9-25-26 0 0,-1 1-1 0 0,-3 0 0 0 0,1 23 27 0 0,-12-71 0 0 0,10 77 0 0 0,-6-39 0 0 0,4 15 0 0 0,3 25 0 0 0,-9-61 12 0 0,-1-6 5 0 0,0 0 1 0 0,1 0-1 0 0,1 3-17 0 0,10 48 64 0 0,-13-62-63 0 0,0 0-1 0 0,0 1 0 0 0,1-1 1 0 0,-1 1-1 0 0,0-1 0 0 0,0 0 1 0 0,0 1-1 0 0,0-1 0 0 0,0 1 0 0 0,1-1 1 0 0,-1 0-1 0 0,0 1 0 0 0,0-1 1 0 0,0 1-1 0 0,0-1 0 0 0,0 1 1 0 0,0-1-1 0 0,-1 0 0 0 0,1 1 1 0 0,0-1-1 0 0,0 1 0 0 0,0-1 1 0 0,0 1-1 0 0,0-1 0 0 0,-1 0 1 0 0,1 1-1 0 0,0-1 0 0 0,4 11 354 0 0,-3-9-301 0 0,-1-2 11 0 0,0 0 0 0 0,0 0 0 0 0,0 0 0 0 0,0 0 2 0 0,0 0 3 0 0,0 0-14 0 0,3 2-57 0 0,-2-1-58 0 0,-1-1-12 0 0,0 0 0 0 0,0 0-41 0 0,0 0-175 0 0,1-2-80 0 0,2-4-15 0 0</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4:30.442"/>
    </inkml:context>
    <inkml:brush xml:id="br0">
      <inkml:brushProperty name="width" value="0.1" units="cm"/>
      <inkml:brushProperty name="height" value="0.1" units="cm"/>
      <inkml:brushProperty name="color" value="#CC0066"/>
    </inkml:brush>
  </inkml:definitions>
  <inkml:trace contextRef="#ctx0" brushRef="#br0">6 123 8776 0 0,'0'0'257'0'0,"0"0"-2"0"0,0 0-78 0 0,0 0 268 0 0,0 0 135 0 0,-5-6 1383 0 0,5 6-1917 0 0,0 0 0 0 0,0-1 0 0 0,0 1 1 0 0,-1 0-1 0 0,1-1 0 0 0,0 1 0 0 0,0-1 0 0 0,0 1 1 0 0,0 0-1 0 0,1-1 0 0 0,-1 1 0 0 0,0-1 0 0 0,0 1 0 0 0,0 0 1 0 0,0-1-1 0 0,0 1 0 0 0,0 0 0 0 0,1-1 0 0 0,-1 1 1 0 0,0 0-1 0 0,0-1 0 0 0,0 1 0 0 0,1 0 0 0 0,-1-1 0 0 0,0 1 1 0 0,0 0-1 0 0,1 0 0 0 0,-1-1 0 0 0,0 1 0 0 0,1 0 1 0 0,-1 0-1 0 0,0-1 0 0 0,1 1 0 0 0,-1 0 0 0 0,1 0 0 0 0,-1 0 1 0 0,0 0-1 0 0,1 0 0 0 0,-1 0 0 0 0,0 0 0 0 0,1 0 1 0 0,-1 0-47 0 0,26-7 594 0 0,-16 5-157 0 0,4-1-202 0 0,-1 1 0 0 0,1 1 0 0 0,-1 0 0 0 0,1 1 0 0 0,12 1-235 0 0,10 1 80 0 0,89 2 0 0 0,-60-7 365 0 0,38-7-445 0 0,-39 3 365 0 0,158-24 1037 0 0,-122 15-872 0 0,0 4 0 0 0,60 2-530 0 0,-13 3 118 0 0,-136 7-109 0 0,-7 0-9 0 0,0 0 0 0 0,0 0 1 0 0,0 0-1 0 0,0 1 0 0 0,-1-1 0 0 0,1 1 0 0 0,0 0 0 0 0,0 0 0 0 0,2 2 0 0 0,-2-3 14 0 0,-3 0 51 0 0,-1 0 8 0 0,0 0-1 0 0,0 0 3 0 0,0 0 10 0 0,2 0 58 0 0,2 0-203 0 0,-1 8 817 0 0,1 10-850 0 0,-1 1 0 0 0,0 0-1 0 0,-2 18 94 0 0,8 120 206 0 0,-5-65-196 0 0,14 90-10 0 0,-3-95 602 0 0,19 56-602 0 0,-22-97 126 0 0,-2-11-124 0 0,-6-25 71 0 0,-1 1 1 0 0,0 0-1 0 0,-1 0 0 0 0,0 0 0 0 0,0 8-73 0 0,1 2 222 0 0,-3-18-211 0 0,1-1 0 0 0,-1 0 1 0 0,1 1-1 0 0,-1-1 0 0 0,0 1 0 0 0,0-1 1 0 0,0 1-1 0 0,0-1 0 0 0,0 1 0 0 0,-1-1 0 0 0,1 1 1 0 0,-1-1-1 0 0,0 1 0 0 0,0 1-11 0 0,0-2 17 0 0,0 1 0 0 0,1 0 0 0 0,0-1 0 0 0,-1 1 0 0 0,1-1 0 0 0,0 1 0 0 0,0 0 0 0 0,0-1 0 0 0,0 1 0 0 0,1 2-17 0 0,0 4 83 0 0,-1-1-29 0 0,0 0-44 0 0,0-2-10 0 0,0 0 0 0 0,0 0 0 0 0,0 0 0 0 0,1 1 0 0 0,0-1 0 0 0,0 0 0 0 0,1 3 0 0 0,1 0 0 0 0,-2 14 0 0 0,-1-20 22 0 0,-1-1 0 0 0,1 0 1 0 0,0 1-1 0 0,-1-1 0 0 0,1 0 0 0 0,-1 1 0 0 0,0-1 0 0 0,0 0 0 0 0,0 0 0 0 0,0 1 0 0 0,-1 0-22 0 0,-2 8 231 0 0,4-10-192 0 0,0-1 0 0 0,0 0 0 0 0,0 1 0 0 0,0-1 0 0 0,0 1 0 0 0,-1-1 1 0 0,1 0-1 0 0,0 1 0 0 0,0-1 0 0 0,0 1 0 0 0,0-1 0 0 0,0 0 1 0 0,-1 1-1 0 0,1-1 0 0 0,0 0 0 0 0,0 1 0 0 0,-1-1 0 0 0,1 0 0 0 0,0 1 1 0 0,0-1-1 0 0,-1 0 0 0 0,1 0 0 0 0,0 1 0 0 0,-1-1 0 0 0,1 0 0 0 0,-1 0-39 0 0,-12 4 731 0 0,11-3-878 0 0,-5-1 290 0 0,1 1 0 0 0,0-1 1 0 0,0 0-1 0 0,0-1 0 0 0,-1 0 0 0 0,1 0 1 0 0,-1 0-144 0 0,-5-1-46 0 0,-36-3 46 0 0,-6 2 0 0 0,-36-4 0 0 0,33 3 0 0 0,1 2 0 0 0,-19 4 0 0 0,0-1 0 0 0,-421-1 0 0 0,450-2 0 0 0,-4-2 0 0 0,5 0 0 0 0,-4 2 0 0 0,41 1-1 0 0,7 0 3 0 0,-1 1 0 0 0,1-1-1 0 0,0 1 1 0 0,-1-1 0 0 0,1 1-1 0 0,-1 0 1 0 0,1 0 0 0 0,-1 0 0 0 0,1 0-1 0 0,-2 0-1 0 0,2 0 76 0 0,1 0-1 0 0,0 0-10 0 0,0 0-1 0 0,0 0 0 0 0,0 0 4 0 0,0-3-9 0 0,0-1 0 0 0,0 0-1 0 0,0 1 1 0 0,0-1 0 0 0,0 1-1 0 0,0-1 1 0 0,-1 1 0 0 0,0-2-59 0 0,-2-15 294 0 0,2 7-147 0 0,0 1 0 0 0,-1-1-1 0 0,0 1 1 0 0,-2-2-147 0 0,-4-30 293 0 0,3 13-133 0 0,-2 0-1 0 0,-9-26-159 0 0,-2-12 156 0 0,-13-49-92 0 0,11 41-6 0 0,10 43-68 0 0,2-1 0 0 0,-1-15 10 0 0,3 15-55 0 0,3 21 31 0 0,1-1 0 0 0,1 1 1 0 0,0-4 23 0 0,1 0-69 0 0,-1-7-9 0 0,2-1-1 0 0,3-17 79 0 0,-2 35-277 0 0,-1-1-1 0 0,1 1 1 0 0,1 0-1 0 0,-1 1 0 0 0,1-1 1 0 0,1 0-1 0 0,-1 1 1 0 0,1 0-1 0 0,1-1 1 0 0,1-1 277 0 0,3-3-1464 0 0,-1 1-58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49:49.742"/>
    </inkml:context>
    <inkml:brush xml:id="br0">
      <inkml:brushProperty name="width" value="0.1" units="cm"/>
      <inkml:brushProperty name="height" value="0.1" units="cm"/>
      <inkml:brushProperty name="color" value="#00A0D7"/>
    </inkml:brush>
  </inkml:definitions>
  <inkml:trace contextRef="#ctx0" brushRef="#br0">148 562 9448 0 0,'0'0'201'0'0,"0"0"39"0"0,0 0 16 0 0,0 0 7 0 0,0 0 1 0 0,0 0-19 0 0,0 0-78 0 0,0 0-37 0 0,0 0-8 0 0,0 0-12 0 0,0 0-32 0 0,0 0 4 0 0,0 0 0 0 0,0 0-2 0 0,-2-1-14 0 0,-4-2-52 0 0,1 0 14 0 0,5 3 120 0 0,0 0 61 0 0,0 0 14 0 0,0 0 1 0 0,0 0 1 0 0,0 0 6 0 0,0 0 1 0 0,0 0-23 0 0,0 0-96 0 0,0 0-38 0 0,0 0-20 0 0,0 0-135 0 0,0 0-19 0 0,0 0 11 0 0,0 0 7 0 0,0 0 25 0 0,-2 1 85 0 0,-4 5-8 0 0,0 2 22 0 0,6-7-35 0 0,0 0 0 0 0,-1 1 0 0 0,1-1-1 0 0,-1 0 1 0 0,1 0 0 0 0,-1 0 0 0 0,1 0 0 0 0,-1 0 0 0 0,0 0 0 0 0,0 0-1 0 0,0 0 1 0 0,1 0 0 0 0,-1 0 0 0 0,0 0 0 0 0,0-1 0 0 0,0 1 0 0 0,0 0-8 0 0,-3 2 77 0 0,2 0 10 0 0,0 0 0 0 0,-1-1 0 0 0,1 0 0 0 0,-1 1 0 0 0,1-1 0 0 0,-1 0 1 0 0,-1 1-88 0 0,-7 6 366 0 0,-9 9 138 0 0,17-16-444 0 0,-25 18 288 0 0,27-19-204 0 0,-2 0-33 0 0,-8 12-60 0 0,9-10 3 0 0,-1 2 15 0 0,2-4 30 0 0,1-1 38 0 0,0 0 14 0 0,0 0 0 0 0,0 0 21 0 0,0 0 84 0 0,0 0 38 0 0,0 0 8 0 0,0 0-64 0 0,0 0-268 0 0,0 0-66 0 0,0 0 35 0 0,0 0 134 0 0,0 0 18 0 0,0 0-39 0 0,0 0-89 0 0,0 0 90 0 0,15-8 144 0 0,-1-1 0 0 0,0 0 0 0 0,-1-1-1 0 0,1-1 1 0 0,-2 0 0 0 0,0 0 0 0 0,0-1 0 0 0,2-5-197 0 0,20-15 375 0 0,-4 5-285 0 0,-19 15-41 0 0,1 0 1 0 0,1 1-1 0 0,0 0 0 0 0,7-4-49 0 0,-5 3 90 0 0,-11 9-74 0 0,0-1 0 0 0,0 1 0 0 0,1 0 1 0 0,-1 0-1 0 0,1 1 0 0 0,1-2-16 0 0,-3 3 43 0 0,1 1-33 0 0,2-3 1 0 0,-4 2 45 0 0,-2 1 21 0 0,1 0-10 0 0,4-2-43 0 0,-4 1 29 0 0,-1 1-11 0 0,0 0-93 0 0,0 0-25 0 0,0 0 9 0 0,0 0-1 0 0,0 0-16 0 0,0 0-4 0 0,0 0 0 0 0,0 0-20 0 0,0 0-84 0 0,0 0-37 0 0,0 0-10 0 0,0 0 7 0 0,0 0 35 0 0,0 0 18 0 0,0 0 3 0 0,0 0 10 0 0,0 0 39 0 0,0 0 20 0 0,0 0 3 0 0,0 0-6 0 0,0 0-29 0 0,0 0-12 0 0,0 0-1 0 0,1-16-400 0 0,2 5-163 0 0,-1-1 0 0 0,-1 0 0 0 0,0 0 0 0 0,0 0 0 0 0,-1-7 715 0 0,4-17 377 0 0,-1 20-4 0 0,-3 15-308 0 0,1 0-1 0 0,-1-1 0 0 0,0 1 1 0 0,1 0-1 0 0,-1-1 0 0 0,0 1 0 0 0,0-1 1 0 0,0 1-1 0 0,0 0 0 0 0,0-1 1 0 0,0 1-1 0 0,-1-1 0 0 0,1 1-64 0 0,-2-3 197 0 0,2 3-166 0 0,0 1 1 0 0,0-1 0 0 0,0 0-1 0 0,-1 0 1 0 0,1 0 0 0 0,0 0-1 0 0,0 1 1 0 0,0-1 0 0 0,0 0-1 0 0,0 0 1 0 0,0 0 0 0 0,1 0-1 0 0,-1 0 1 0 0,0 1 0 0 0,0-1-1 0 0,1 0 1 0 0,-1 0 0 0 0,0 1-1 0 0,1-1 1 0 0,-1 0 0 0 0,1 0 0 0 0,-1 0-32 0 0,4-3 0 0 0,-4 3 2 0 0,1 1 0 0 0,-1 0 1 0 0,1-1-1 0 0,-1 1 0 0 0,0 0 1 0 0,1-1-1 0 0,-1 1 0 0 0,0 0 1 0 0,1-1-1 0 0,-1 1 0 0 0,0-1 1 0 0,0 1-1 0 0,1-1 0 0 0,-1 1 1 0 0,0 0-1 0 0,0-1 0 0 0,0 1 1 0 0,0-1-1 0 0,0 1 0 0 0,1-1 1 0 0,-1 1-1 0 0,0-1 0 0 0,0 1 1 0 0,0-1-1 0 0,0 1 0 0 0,0-1 1 0 0,-1 1-1 0 0,1-1 0 0 0,0 0-2 0 0,-1-2 210 0 0,-3-22-71 0 0,4-55 1587 0 0,0 79-1621 0 0,0 1-1 0 0,0 0 4 0 0,0 0 16 0 0,0 0 4 0 0,0 0 0 0 0,0 0-2 0 0,0 0-12 0 0,0 0-2 0 0,0 0 0 0 0,0 0-8 0 0,1 1-99 0 0,-1 0-1 0 0,1 0 1 0 0,-1 0-1 0 0,1 0 0 0 0,-1 0 1 0 0,1 0-1 0 0,-1 0 1 0 0,0 0-1 0 0,0 0 0 0 0,1 0 1 0 0,-1 0-1 0 0,0 0 1 0 0,0 0-1 0 0,0 0 0 0 0,0 1-4 0 0,0 0 6 0 0,4 22-26 0 0,-2 0 0 0 0,0 0 1 0 0,-2 21 19 0 0,0-34-31 0 0,4 69-97 0 0,1-6 70 0 0,-3-51 59 0 0,-1 0 0 0 0,0 0 0 0 0,-2 0 0 0 0,-2 6-1 0 0,-1-10 1 0 0,3-13 9 0 0,-1 1 1 0 0,1-1 0 0 0,1 1-1 0 0,-1-1 1 0 0,1 1-1 0 0,0 4-10 0 0,0-2 0 0 0,0 0 0 0 0,0-1 11 0 0,0-7 42 0 0,0-1 11 0 0,8-18 11 0 0,-6 7-37 0 0,-1 7-28 0 0,-1 0-1 0 0,1 1 1 0 0,0-1-1 0 0,0 1 1 0 0,0-1-1 0 0,1 1 0 0 0,-1-1 1 0 0,1 1-1 0 0,0 0 1 0 0,0 0-1 0 0,0 0 1 0 0,0 0-1 0 0,0 0 1 0 0,2-1-10 0 0,-2 2-43 0 0,-1 0 39 0 0,0 0 0 0 0,0 1 1 0 0,0-1-1 0 0,1 0 0 0 0,-1 1 0 0 0,0-1 0 0 0,1 1 1 0 0,0-1-1 0 0,-1 1 0 0 0,1 0 0 0 0,0 0 0 0 0,0 0 0 0 0,-1 0 1 0 0,1 0-1 0 0,0 0 0 0 0,0 0 0 0 0,1 0 4 0 0,1 1-18 0 0,0-1 0 0 0,1 0 0 0 0,-1 1-1 0 0,1 0 1 0 0,-1 0 0 0 0,2 1 18 0 0,6-1-39 0 0,5 0 6 0 0,9 0-9 0 0,0-1-1 0 0,9-2 43 0 0,92-8 0 0 0,-93 8 10 0 0,8-2 55 0 0,-32 3-41 0 0,0 1-1 0 0,1 0 0 0 0,-1 0 1 0 0,1 1-1 0 0,0 0-23 0 0,1-1-1 0 0,-12 1 5 0 0,1 0 0 0 0,-1 0 1 0 0,0 0-1 0 0,1 0 0 0 0,-1 0 0 0 0,0 0 1 0 0,1 0-1 0 0,-1 0 0 0 0,0 0 1 0 0,1 0-1 0 0,-1 0 0 0 0,0 0 0 0 0,1 0 1 0 0,-1 1-1 0 0,0-1 0 0 0,0 0 0 0 0,1 0 1 0 0,-1 0-1 0 0,0 0 0 0 0,1 1 1 0 0,-1-1-1 0 0,0 0 0 0 0,0 0 0 0 0,1 1 1 0 0,-1-1-1 0 0,0 0 0 0 0,0 0 0 0 0,0 1 1 0 0,1-1-1 0 0,-1 0 0 0 0,0 0 1 0 0,0 1-5 0 0,0-1 3 0 0,1 1 50 0 0,-1-1 11 0 0,0 0 0 0 0,0 0 0 0 0,0 0 0 0 0,0 0 2 0 0,0 0 8 0 0,0 0 16 0 0,0 0-10 0 0,0 0-14 0 0,1-1-12 0 0,9-3-44 0 0,-9 4-10 0 0,-1-1 0 0 0,0 1 0 0 0,1 0 0 0 0,-1 0 0 0 0,0 0 0 0 0,1 0 0 0 0,-1-1 0 0 0,0 1 0 0 0,1 0 0 0 0,-1 0 0 0 0,0-1 0 0 0,1 1 0 0 0,-1 0 0 0 0,0-1 0 0 0,0 1 0 0 0,1 0 0 0 0,-1-1 0 0 0,0 1 0 0 0,0 0 0 0 0,0-1 0 0 0,0 1 0 0 0,1 0 0 0 0,-1-1-1 0 0,0 1 1 0 0,4-7 1 0 0,-3 4 4 0 0,0 2-2 0 0,-1-1 1 0 0,1 1-1 0 0,-1 0 1 0 0,1 0-1 0 0,-1-1 1 0 0,0 1-1 0 0,0 0 1 0 0,1 0-1 0 0,-1-1 1 0 0,0 1-1 0 0,0 0 1 0 0,0-1-1 0 0,-1 1 1 0 0,1-1-4 0 0,-1-4 46 0 0,1 0 0 0 0,-1 1 0 0 0,0-1 0 0 0,-1 1 0 0 0,0-3-46 0 0,-5-18 122 0 0,5 13-100 0 0,-18-141 293 0 0,18 127-269 0 0,1-1 1 0 0,2 0-1 0 0,1 0 0 0 0,3-15-46 0 0,-4 28 0 0 0,-1 11 2 0 0,0 0-1 0 0,0 1 0 0 0,1-1 0 0 0,-1 1 0 0 0,1-1 0 0 0,0 1 1 0 0,0-1-1 0 0,0 1 0 0 0,1-2-1 0 0,-1 3 53 0 0,-7-3 129 0 0,3 5-176 0 0,1 0 1 0 0,-1 0-1 0 0,0 0 1 0 0,0-1 0 0 0,0 1-1 0 0,0-1 1 0 0,0 0-1 0 0,1 0 1 0 0,-1 0 0 0 0,-1-1-7 0 0,-10-3 8 0 0,5 5 38 0 0,-1-1 0 0 0,1 2 0 0 0,0-1-1 0 0,-1 1 1 0 0,1 1 0 0 0,0 0 0 0 0,0 0 0 0 0,0 0-1 0 0,-5 3-45 0 0,-2 0-32 0 0,-1 0 0 0 0,-5-1 32 0 0,-183 30-276 0 0,177-27-92 0 0,0 0-1 0 0,1 2 1 0 0,0 2 0 0 0,0 0-1 0 0,-6 5 369 0 0,30-14-90 0 0,-19 9-538 0 0</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4:36.968"/>
    </inkml:context>
    <inkml:brush xml:id="br0">
      <inkml:brushProperty name="width" value="0.1" units="cm"/>
      <inkml:brushProperty name="height" value="0.1" units="cm"/>
      <inkml:brushProperty name="color" value="#CC0066"/>
    </inkml:brush>
  </inkml:definitions>
  <inkml:trace contextRef="#ctx0" brushRef="#br0">82 101 10104 0 0,'0'0'230'0'0,"0"0"30"0"0,0 0 19 0 0,-4-12 8 0 0,4 5-252 0 0,-1-21 387 0 0,1 27-400 0 0,-1 0 0 0 0,1-1 0 0 0,0 1 1 0 0,0 0-1 0 0,-1 0 0 0 0,1-1 0 0 0,-1 1 0 0 0,1 0 1 0 0,-1 0-1 0 0,0 0 0 0 0,1 0 0 0 0,-1 0 0 0 0,0 0 1 0 0,0 0-1 0 0,0 0 0 0 0,0 0 0 0 0,0-1-22 0 0,-7-13 1119 0 0,2 3 1828 0 0,4 7 702 0 0,-5 10-2711 0 0,1 3-863 0 0,1-1 0 0 0,0 1 0 0 0,0 0 0 0 0,-3 8-75 0 0,5-8 72 0 0,0 1-1 0 0,1-1 1 0 0,0 1-1 0 0,1 0 1 0 0,0 0-1 0 0,0 0 1 0 0,1 0-1 0 0,0 2-71 0 0,2 48 272 0 0,5 14-272 0 0,-2-14 264 0 0,-2 16-264 0 0,-3 274-13 0 0,-2-264 163 0 0,0-40-103 0 0,2 0 1 0 0,4 25-48 0 0,-2-34 52 0 0,-1-23-45 0 0,0 0 0 0 0,1-1-1 0 0,0 3-6 0 0,-2-14-38 0 0,0-1 0 0 0,1 1 0 0 0,-1 0-1 0 0,0-1 1 0 0,0 1 0 0 0,0-1 0 0 0,0 1 0 0 0,1 0-1 0 0,-1-1 1 0 0,0 1 0 0 0,1-1 0 0 0,-1 1 0 0 0,0-1-1 0 0,1 1 1 0 0,-1-1 0 0 0,1 1 0 0 0,-1-1-1 0 0,0 0 1 0 0,1 1 0 0 0,-1-1 0 0 0,1 0 0 0 0,-1 1-1 0 0,1-1 1 0 0,0 0 0 0 0,-1 1 0 0 0,1-1 0 0 0,-1 0-1 0 0,1 0 1 0 0,-1 0 0 0 0,1 0 0 0 0,0 0-1 0 0,-1 1 1 0 0,1-1 0 0 0,0 0 0 0 0,-1 0 0 0 0,1 0-1 0 0,-1-1 1 0 0,1 1 0 0 0,0 0 0 0 0,-1 0 0 0 0,1 0-1 0 0,-1 0 1 0 0,1-1 0 0 0,-1 1 0 0 0,1 0-1 0 0,0 0 1 0 0,-1-1 0 0 0,1 1 0 0 0,-1 0 0 0 0,1-1-1 0 0,-1 1 1 0 0,1-1 0 0 0,-1 1 38 0 0,1-1-391 0 0</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4:39.459"/>
    </inkml:context>
    <inkml:brush xml:id="br0">
      <inkml:brushProperty name="width" value="0.1" units="cm"/>
      <inkml:brushProperty name="height" value="0.1" units="cm"/>
      <inkml:brushProperty name="color" value="#CC0066"/>
    </inkml:brush>
  </inkml:definitions>
  <inkml:trace contextRef="#ctx0" brushRef="#br0">1 97 9808 0 0,'0'0'209'0'0,"0"0"19"0"0,0 0-69 0 0,0 0-37 0 0,0 0-8 0 0,0 0-5 0 0,0 0-10 0 0,0 0-3 0 0,0 0 0 0 0,0 0-4 0 0,5-5 50 0 0,-3 4-89 0 0,0 0 0 0 0,0-1 0 0 0,0 1 0 0 0,1 0 0 0 0,-1 0 0 0 0,0 0 0 0 0,1 1-1 0 0,-1-1 1 0 0,1 1 0 0 0,-1-1 0 0 0,1 1 0 0 0,-1 0 0 0 0,1 0 0 0 0,-1 0 0 0 0,0 0 0 0 0,1 0-1 0 0,-1 0 1 0 0,1 1 0 0 0,-1-1 0 0 0,1 1 0 0 0,1 1-53 0 0,1-1 134 0 0,0 0 0 0 0,0 0 0 0 0,1-1 0 0 0,-1 0 0 0 0,0 0 0 0 0,0 0 0 0 0,0 0 0 0 0,0-1 0 0 0,1 0-134 0 0,16 0 529 0 0,-11 1-254 0 0,0 0 4 0 0,-1 0 0 0 0,0-1 0 0 0,1 0 1 0 0,5-2-280 0 0,7 0 315 0 0,0 0 0 0 0,13 0-315 0 0,29-3 185 0 0,-31 2 147 0 0,26 1-332 0 0,-29 2 174 0 0,0-1-1 0 0,10-3-173 0 0,26-3 123 0 0,-30 5-109 0 0,-31 3 35 0 0,0 0 0 0 0,0 0 0 0 0,0 0 0 0 0,0 1-1 0 0,1 0-48 0 0,-1 0 127 0 0,0 0 0 0 0,1-1 0 0 0,-1 1 0 0 0,6-2-127 0 0,-1 1-98 0 0,-1-1 0 0 0,0 2-1 0 0,6 0 99 0 0,15 1 37 0 0,-24-2 122 0 0,-1 0 0 0 0,0-1 0 0 0,0 1 0 0 0,0-1 0 0 0,0-1 0 0 0,0 1 0 0 0,0-1 0 0 0,0 0 0 0 0,-1 0 0 0 0,3-1-159 0 0,17-6 523 0 0,-23 8-458 0 0,-2 1-1 0 0,1 0-10 0 0,4-5-42 0 0,-5 4-11 0 0,1 1 1 0 0,-1 0-1 0 0,1 0 1 0 0,-1-1-1 0 0,0 1 0 0 0,1 0 1 0 0,-1 0-1 0 0,1 0 1 0 0,-1 0-1 0 0,1-1 0 0 0,-1 1 1 0 0,1 0-1 0 0,-1 0 1 0 0,1 0-1 0 0,-1 0 0 0 0,0 0 1 0 0,1 0-1 0 0,-1 0 1 0 0,1 0-1 0 0,-1 0 0 0 0,1 1 1 0 0,-1-1-1 0 0,1 0 1 0 0,0 0-2 0 0,7 0 44 0 0,-5 0-18 0 0,1 1 17 0 0,1-1 0 0 0,-1 0 0 0 0,0 0 0 0 0,0 0 0 0 0,1-1 0 0 0,-1 1-1 0 0,0-1 1 0 0,0 0 0 0 0,1 0-43 0 0,-2 0 13 0 0,0 0-1 0 0,-1 1 0 0 0,1-1 1 0 0,0 1-1 0 0,0 0 0 0 0,-1 0 1 0 0,1 0-1 0 0,0 1 0 0 0,1-1-12 0 0,7 1 21 0 0,3 1-23 0 0,-13-1 17 0 0,1-1-1 0 0,0 1 1 0 0,0-1 0 0 0,0 0 0 0 0,0 1-1 0 0,-1-1 1 0 0,1 0 0 0 0,0 0 0 0 0,0 0-1 0 0,0 0 1 0 0,0-1 0 0 0,2 0-15 0 0,-1 1 27 0 0,0-1 0 0 0,1 0 0 0 0,0 1 0 0 0,-1 0 0 0 0,1-1 0 0 0,-1 2 0 0 0,1-1 0 0 0,-1 0 0 0 0,1 1 0 0 0,-1-1 0 0 0,1 1 0 0 0,-1 0 0 0 0,2 1-27 0 0,3 0 50 0 0,32 3-29 0 0,-5-1 273 0 0,-27-4-199 0 0,-1 1 1 0 0,1-1-1 0 0,-1 0 1 0 0,1 0-1 0 0,0-1 1 0 0,4-1-96 0 0,28-2-16 0 0,-36 4 16 0 0,0 0 0 0 0,0-1 0 0 0,0 0 0 0 0,0 0 0 0 0,0 0 0 0 0,3-1 0 0 0,-6 2 0 0 0,-1-1 0 0 0,1 1 0 0 0,-1 0 0 0 0,1-1 0 0 0,-1 1 0 0 0,1 0 0 0 0,-1 0 0 0 0,1 0 0 0 0,-1-1 0 0 0,1 1 0 0 0,-1 0 0 0 0,1 0 0 0 0,-1 0 0 0 0,1 0 0 0 0,-1 0 0 0 0,1 0 0 0 0,-1 0 0 0 0,1 0 0 0 0,0 0 0 0 0,-1 0 0 0 0,1 1 0 0 0,-1-1 0 0 0,1 0 0 0 0,-1 0 0 0 0,3 0 0 0 0,50-7 72 0 0,-46 4-61 0 0,-2 2 70 0 0,-3 3-67 0 0,14-4 72 0 0,-15 1-86 0 0,0 1 0 0 0,-1-1 0 0 0,1 1 0 0 0,-1 0 0 0 0,1 0 0 0 0,-1-1 0 0 0,1 1 0 0 0,-1 0 0 0 0,1 0 0 0 0,-1 0 0 0 0,1 0 0 0 0,-1-1 0 0 0,1 1 0 0 0,-1 0 0 0 0,1 0 0 0 0,-1 0 0 0 0,1 0 0 0 0,-1 0 0 0 0,1 0 0 0 0,0 0 0 0 0,-1 1 0 0 0,1-1 0 0 0,-1 0 0 0 0,1 0 0 0 0,-1 0 0 0 0,1 0 0 0 0,-1 1 0 0 0,1-1 0 0 0,3 2 11 0 0,0-1 72 0 0,-3-1-81 0 0,-1 0-1 0 0,1 0 1 0 0,-1 0 0 0 0,1-1 0 0 0,-1 1-1 0 0,1 0 1 0 0,-1 0 0 0 0,1 0-1 0 0,-1 0 1 0 0,1 0 0 0 0,-1 1 0 0 0,1-1-1 0 0,-1 0 1 0 0,1 0 0 0 0,-1 0 0 0 0,1 0-1 0 0,-1 0 1 0 0,1 1 0 0 0,-1-1 0 0 0,1 0-1 0 0,-1 0 1 0 0,0 1 0 0 0,1-1 0 0 0,-1 0-1 0 0,1 1 1 0 0,-1-1-2 0 0,2 1 58 0 0,1 0-62 0 0,11-2 427 0 0,-13 1-369 0 0,0 2-46 0 0,0-1 0 0 0,0 0 0 0 0,0 1 0 0 0,-1-1 0 0 0,1 1 0 0 0,0-1 0 0 0,0 1 0 0 0,-1-1 0 0 0,1 1 1 0 0,-1 0-1 0 0,1-1 0 0 0,-1 1 0 0 0,0 0 0 0 0,0-1 0 0 0,0 1 0 0 0,0 0 0 0 0,0-1 0 0 0,0 1 0 0 0,0 0 0 0 0,0-1 0 0 0,-1 2-8 0 0,1 2 20 0 0,1 15 36 0 0,-1-15-37 0 0,0 0 0 0 0,0 0 1 0 0,0 0-1 0 0,0 0 0 0 0,-1 1-19 0 0,-12 116 205 0 0,11-96-205 0 0,1-1 0 0 0,1 0 0 0 0,1 2 0 0 0,0 20 0 0 0,4 45 0 0 0,-7-83 0 0 0,2-7 0 0 0,-1 1 0 0 0,0 0 0 0 0,1-1 0 0 0,0 1 0 0 0,-1 0 0 0 0,1-1 0 0 0,0 1 0 0 0,0 1 0 0 0,0-3 50 0 0,0 1-1 0 0,0-1 1 0 0,0 0 0 0 0,0 1-1 0 0,0-1 1 0 0,1 0-1 0 0,-1 1 1 0 0,0-1-1 0 0,1 0 1 0 0,-1 1-1 0 0,0-1 1 0 0,1 0 0 0 0,0 0-50 0 0,0 3-9 0 0,-1-2 68 0 0,0-2 12 0 0,0 0 18 0 0,0 0-1 0 0,0 0-9 0 0,0 0-13 0 0,0 0-2 0 0,0 0 0 0 0,0 0 0 0 0,0 0 0 0 0,0 0 0 0 0,0 0 0 0 0,-2-1-10 0 0,-2-1-54 0 0,0 0 1 0 0,-1 0 0 0 0,1 0-1 0 0,-1 1 1 0 0,0-1 0 0 0,0 1 0 0 0,1 0-1 0 0,-1 1 1 0 0,0-1 0 0 0,0 1 0 0 0,0 0-1 0 0,0 0 1 0 0,0 1 0 0 0,-1 0-1 0 0,-20 0 0 0 0,13-1 0 0 0,-2 0 0 0 0,-1 0 0 0 0,1-1 0 0 0,-8-2 0 0 0,0 0 0 0 0,1 2 0 0 0,-1 0 0 0 0,1 2 0 0 0,-8 1 0 0 0,-26 0 14 0 0,-32-1 56 0 0,14 1 101 0 0,-19-5-171 0 0,-92-8 289 0 0,112 7-301 0 0,34 2 312 0 0,-21-4-300 0 0,54 5 30 0 0,1 1 0 0 0,-1 0 0 0 0,1 0 0 0 0,-1 0 0 0 0,1 0 0 0 0,-5 1-30 0 0,-7 1 46 0 0,0-1 0 0 0,-6 0-46 0 0,14 0 0 0 0,1 2 0 0 0,0-3-12 0 0,5 0-22 0 0,2 0 34 0 0,0 0 1 0 0,0 0 0 0 0,0 0 0 0 0,0 0 0 0 0,0 0 0 0 0,0 0-1 0 0,0 0 1 0 0,0 0 0 0 0,0 0 0 0 0,0 1 0 0 0,0-1 0 0 0,0 0 0 0 0,0 1-1 0 0,0-1 1 0 0,0 1 0 0 0,0-1 0 0 0,0 1 0 0 0,0-1 0 0 0,1 1-1 0 0,-1 0 1 0 0,0-1-1 0 0,-8 6 15 0 0,-18-3-9 0 0,0-3 5 0 0,10 3 42 0 0,-6 1 177 0 0,-6-4-428 0 0,25 0 198 0 0,-2 1 0 0 0,-1-1 0 0 0,1 0 0 0 0,0 0 0 0 0,-1-1 0 0 0,0 1 0 0 0,5-2 0 0 0,-13 1 0 0 0,8 0 0 0 0,6 0 0 0 0,-1 0 0 0 0,0 1 0 0 0,1-1 0 0 0,-1 1 0 0 0,0 0 0 0 0,1-1 0 0 0,-1 1 0 0 0,0 0 0 0 0,0 0 0 0 0,1 0 0 0 0,-1 0 0 0 0,-1 1 0 0 0,-6-1 0 0 0,0 3 0 0 0,2-2 11 0 0,6-1 42 0 0,1 0 11 0 0,0 0 2 0 0,0 0 6 0 0,0 0 6 0 0,-2-1 2 0 0,1 0-72 0 0,0 1-1 0 0,0-1 0 0 0,0 0 1 0 0,0 0-1 0 0,0 0 1 0 0,0 0-1 0 0,0 0 1 0 0,0 0-1 0 0,0 0 0 0 0,1 0 1 0 0,-1 0-1 0 0,0 0 1 0 0,1 0-1 0 0,-1 0 1 0 0,1-1-1 0 0,-1 1 0 0 0,1 0 1 0 0,0 0-1 0 0,-1-1-7 0 0,0-3 14 0 0,-1-3-9 0 0,1 1 0 0 0,0 0 0 0 0,0 0 0 0 0,1-1 0 0 0,0 1 0 0 0,0 0 0 0 0,1-1 0 0 0,-1 1 0 0 0,2-1-5 0 0,0-25 8 0 0,2-67-180 0 0,-4 90 96 0 0,1-3-149 0 0,-1 1 0 0 0,-1-1-1 0 0,0 0 1 0 0,-1 1 0 0 0,0-1-1 0 0,-1 0 226 0 0,-2-23-3277 0 0,1 22 1682 0 0</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4:41.418"/>
    </inkml:context>
    <inkml:brush xml:id="br0">
      <inkml:brushProperty name="width" value="0.1" units="cm"/>
      <inkml:brushProperty name="height" value="0.1" units="cm"/>
      <inkml:brushProperty name="color" value="#CC0066"/>
    </inkml:brush>
  </inkml:definitions>
  <inkml:trace contextRef="#ctx0" brushRef="#br0">10 219 11552 0 0,'0'0'248'0'0,"0"0"-6"0"0,0 0-124 0 0,0 0 31 0 0,0 0 38 0 0,0 0 5 0 0,-1-9 521 0 0,0 7-258 0 0,1-1 1 0 0,-1 1 0 0 0,0-1-1 0 0,1 1 1 0 0,-1 0-1 0 0,1-1 1 0 0,0 1-1 0 0,0-1 1 0 0,0 1-1 0 0,0-2-455 0 0,1-4 258 0 0,-1 6-3 0 0,-1 2-223 0 0,1 0 0 0 0,-1-1 0 0 0,1 1 0 0 0,0 0 1 0 0,-1-1-1 0 0,1 1 0 0 0,0 0 0 0 0,0-1 0 0 0,-1 1 0 0 0,1-1 0 0 0,0 1 1 0 0,0-1-1 0 0,-1 1 0 0 0,1 0 0 0 0,0-1 0 0 0,0 1 0 0 0,0-1 1 0 0,0 1-1 0 0,0-1 0 0 0,0 1 0 0 0,0-1 0 0 0,0 1 0 0 0,0-1 0 0 0,0 1 1 0 0,0-1-1 0 0,0 1 0 0 0,0-1 0 0 0,0 1 0 0 0,0-1-32 0 0,0 0 22 0 0,5-53 1624 0 0,-6 46-1490 0 0,1 6-118 0 0,0 0-1 0 0,0 0 1 0 0,0 0 0 0 0,0 0 0 0 0,0 0 0 0 0,0 0 0 0 0,1 1 0 0 0,-1-1 0 0 0,1 0 0 0 0,-1 0-1 0 0,1 0 1 0 0,0-1-38 0 0,0 3 16 0 0,-1-1-1 0 0,0 1 0 0 0,0-1 0 0 0,1 1 0 0 0,-1-1 0 0 0,0 1 1 0 0,0-1-1 0 0,0 0 0 0 0,0 1 0 0 0,0-1 0 0 0,0 1 0 0 0,0-1 1 0 0,0 0-1 0 0,0 1 0 0 0,0-1 0 0 0,0 1 0 0 0,0-1 0 0 0,0 1 1 0 0,0-1-1 0 0,0 0 0 0 0,-1 1 0 0 0,1-1-15 0 0,0 1 10 0 0,0-1 1 0 0,-1 1-1 0 0,1-1 0 0 0,0 0 0 0 0,0 1 1 0 0,0-1-1 0 0,0 1 0 0 0,0-1 1 0 0,0 1-1 0 0,0-1 0 0 0,0 1 0 0 0,0-1 1 0 0,0 0-1 0 0,0 1 0 0 0,0-1 1 0 0,0 1-1 0 0,0-1 0 0 0,1 1 0 0 0,-1-1 1 0 0,0 1-1 0 0,0-1 0 0 0,1 1-10 0 0,2-12 360 0 0,-3 10-296 0 0,0 2 3 0 0,1-6 248 0 0,3-10-185 0 0,-4 15-66 0 0,0 1 20 0 0,0 0 83 0 0,0 0-152 0 0,0-1 1 0 0,0 1-1 0 0,0-1 1 0 0,0 1-1 0 0,0 0 1 0 0,0-1-1 0 0,1 1 1 0 0,-1 0-1 0 0,0-1 1 0 0,0 1-1 0 0,1 0 1 0 0,-1-1-1 0 0,0 1 1 0 0,0 0-1 0 0,1-1 1 0 0,-1 1-1 0 0,0 0 1 0 0,1 0-1 0 0,-1-1 1 0 0,0 1-1 0 0,1 0-15 0 0,4 13 37 0 0,-1 1 1 0 0,-1-1-1 0 0,0 1 0 0 0,0 0 0 0 0,-1 0 0 0 0,-1 1 1 0 0,-1 6-38 0 0,3 18 51 0 0,0 12-255 0 0,-2-1 0 0 0,-2 2 204 0 0,-1 20-164 0 0,11 71 136 0 0,-8-114 180 0 0,5 25-152 0 0,-7-46 40 0 0,0-6-21 0 0,1-1-1 0 0,-1 0 1 0 0,1 1 0 0 0,0-1-1 0 0,0 1 1 0 0,-1-1 0 0 0,1 1 0 0 0,0-1-1 0 0,0 0 1 0 0,1 1 0 0 0,-1-1-1 0 0,0 2-18 0 0,-6-29 170 0 0,4 21-214 0 0,1 0 1 0 0,0 0 0 0 0,0 0 0 0 0,0-1 0 0 0,0-3 43 0 0,1 2-95 0 0,-1 0 0 0 0,0 0 0 0 0,0 1 0 0 0,-3-6 95 0 0,-1-12-208 0 0,-13-121-294 0 0,14 53 154 0 0,3 77 329 0 0,1 0-1 0 0,1 0 1 0 0,0 1-1 0 0,4-14 20 0 0,-2 9 1 0 0,-1 0 0 0 0,-1-8-1 0 0,8-27 0 0 0,-9 49 9 0 0,0-1-28 0 0,9-10 160 0 0,-9 15-131 0 0,0 0 1 0 0,1 0-1 0 0,-1 0 0 0 0,1 0 0 0 0,-1 1 1 0 0,1-1-1 0 0,-1 0 0 0 0,1 0 0 0 0,-1 1 1 0 0,1-1-1 0 0,0 0 0 0 0,-1 1 0 0 0,1-1 1 0 0,0 1-1 0 0,0-1 0 0 0,-1 1 1 0 0,1-1-1 0 0,0 1 0 0 0,0 0 0 0 0,0-1 1 0 0,0 1-1 0 0,-1 0 0 0 0,2-1-10 0 0,2 0 56 0 0,1-1-35 0 0,-1 0 0 0 0,1 0 0 0 0,-1 1 0 0 0,1-1 1 0 0,-1 1-1 0 0,1 0 0 0 0,0 1 0 0 0,0-1 0 0 0,1 1-21 0 0,46 2-20 0 0,-12 1 38 0 0,-15-2 193 0 0,20 3-211 0 0,-20 0 34 0 0,22-2-34 0 0,-37-2 18 0 0,3 0-31 0 0,1 0 0 0 0,0 1 0 0 0,0 1 0 0 0,11 2 13 0 0,-24-4 12 0 0,0 0 1 0 0,0 1-1 0 0,0-1 1 0 0,0 0 0 0 0,1 0-1 0 0,-1 0 1 0 0,0 0-1 0 0,0 0 1 0 0,0-1 0 0 0,0 1-1 0 0,0 0 1 0 0,1 0-1 0 0,-1-1 1 0 0,0 1 0 0 0,0-1-1 0 0,0 1 1 0 0,0-1-1 0 0,0 0-12 0 0,0 2 132 0 0,1 1-149 0 0,7 0 849 0 0,-8-2-837 0 0,0 1 1 0 0,0-1-1 0 0,0 1 0 0 0,0-1 1 0 0,0 1-1 0 0,0 0 0 0 0,0-1 0 0 0,0 1 1 0 0,0 0-1 0 0,-1 0 0 0 0,1 0 1 0 0,0-1-1 0 0,0 2 5 0 0,0-1-6 0 0,1 2 6 0 0,0 0 0 0 0,0 0 0 0 0,0 0 0 0 0,0 1 0 0 0,-1-1 0 0 0,1 1 0 0 0,-1 0 0 0 0,5 16 0 0 0,-2 1 0 0 0,-1 1 0 0 0,1 14 0 0 0,0 2 0 0 0,-2-13 26 0 0,-2 1-1 0 0,-1 19-25 0 0,0-15-59 0 0,2 21 59 0 0,4-3 1 0 0,-2-17-62 0 0,0 21 61 0 0,1-7 79 0 0,-3-37-10 0 0,2 0-5 0 0,-1 4 1 0 0,-3-2-50 0 0,1-9 65 0 0,0-1 16 0 0,-6 4 410 0 0,-6 2-183 0 0,7-3-237 0 0,0 0 0 0 0,0-1 1 0 0,0 0-1 0 0,0 0 0 0 0,0 0 0 0 0,-1 0 0 0 0,0-1-86 0 0,-9 3 25 0 0,11-2-25 0 0,0-1 0 0 0,0 0 0 0 0,-1 0-1 0 0,1 0 1 0 0,0-1 0 0 0,-4 1 0 0 0,-62 4-195 0 0,25-1-202 0 0,12-2 76 0 0,8 1-149 0 0,-1-2 1 0 0,0-1-1 0 0,-21-3 470 0 0,18-1-366 0 0,2 0-2 0 0</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4:43.510"/>
    </inkml:context>
    <inkml:brush xml:id="br0">
      <inkml:brushProperty name="width" value="0.1" units="cm"/>
      <inkml:brushProperty name="height" value="0.1" units="cm"/>
      <inkml:brushProperty name="color" value="#CC0066"/>
    </inkml:brush>
  </inkml:definitions>
  <inkml:trace contextRef="#ctx0" brushRef="#br0">1 1 9928 0 0,'0'0'200'0'0</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6:58.383"/>
    </inkml:context>
    <inkml:brush xml:id="br0">
      <inkml:brushProperty name="width" value="0.1" units="cm"/>
      <inkml:brushProperty name="height" value="0.1" units="cm"/>
      <inkml:brushProperty name="color" value="#CC0066"/>
    </inkml:brush>
  </inkml:definitions>
  <inkml:trace contextRef="#ctx0" brushRef="#br0">75 225 6656 0 0,'0'0'141'0'0,"0"0"59"0"0,0 0 163 0 0,0 0 70 0 0,0 0 14 0 0,0 0 5 0 0,0 0 17 0 0,0 0 10 0 0,0 0 1 0 0,0 0-18 0 0,0 0-72 0 0,0 0-34 0 0,5-12 3224 0 0,-5 7-3554 0 0,0 3 48 0 0,0 2 14 0 0,0 0 0 0 0,0 0 5 0 0,0 0 23 0 0,1 0-8 0 0,1-1 1 0 0,-1 0-1 0 0,1 1 1 0 0,-1-1 0 0 0,0 0-1 0 0,1 0 1 0 0,-1 0-1 0 0,0 0 1 0 0,0 0-1 0 0,1 0 1 0 0,-1-1-109 0 0,-1 2 3 0 0,1-1 69 0 0,23-2 73 0 0,-13 1-145 0 0,-10 2 0 0 0,0 0 0 0 0,0 0 0 0 0,0 0 0 0 0,0 0 0 0 0,0-1 0 0 0,0 1 0 0 0,0 0 0 0 0,0 0 0 0 0,0-1 0 0 0,0 1 0 0 0,0-1 0 0 0,0 1 0 0 0,0-1 0 0 0,-1 1 0 0 0,2-1 0 0 0,1 0 11 0 0,3-2-18 0 0,-1 0-1 0 0,0 0 1 0 0,0-1 0 0 0,0 1-1 0 0,0-1 1 0 0,-1 0 0 0 0,0-1-1 0 0,2 0 8 0 0,7-11-96 0 0,-12 14 96 0 0,1 0 0 0 0,-1 0 0 0 0,0 0 0 0 0,1 0 0 0 0,-1 0 0 0 0,0-1 0 0 0,-1 1 0 0 0,1 0 0 0 0,0-2 0 0 0,2-3 0 0 0,5-9 0 0 0,-3 8 0 0 0,-1-1 211 0 0,0-1-1 0 0,1 0 0 0 0,0 1 0 0 0,0 0 1 0 0,1 1-1 0 0,2-2-210 0 0,-4 5 145 0 0,-3 6-12 0 0,-6 11-89 0 0,-15 32-44 0 0,-1 4 0 0 0,-15 21 0 0 0,19-40-7 0 0,-112 188-70 0 0,85-149-44 0 0,44-67 174 0 0,0-1 15 0 0,-4-8 32 0 0,3 5-96 0 0,1 0 0 0 0,0-1 0 0 0,0 1-1 0 0,0-1 1 0 0,0 1 0 0 0,1-1-1 0 0,-1 1 1 0 0,1 0 0 0 0,0-1 0 0 0,0 0-4 0 0,4-23-46 0 0,-4 22 46 0 0,0-1 0 0 0,0 0 0 0 0,1 1 0 0 0,0-1 0 0 0,0 1 0 0 0,0 0 0 0 0,1 0 0 0 0,-1 0 0 0 0,1 0 0 0 0,1-1 0 0 0,8-15 0 0 0,5-8 40 0 0,-13 24-25 0 0,-1 0 0 0 0,1-1-1 0 0,-1 1 1 0 0,-1-1 0 0 0,1 1-1 0 0,0-3-14 0 0,1-7 3 0 0,1 1 0 0 0,0 1-1 0 0,1-1 1 0 0,1 1 0 0 0,0 0-1 0 0,1 1 1 0 0,1-2-3 0 0,20-29 488 0 0,-19 28-146 0 0,1-1-1 0 0,0 2 1 0 0,1-1 0 0 0,11-8-342 0 0,22-7 430 0 0,-43 29-413 0 0,-1 0-1 0 0,1 0 1 0 0,-1 0-1 0 0,1 0 1 0 0,-1 0 0 0 0,1 0-1 0 0,0 1 1 0 0,-1-1-1 0 0,1 1 1 0 0,0-1-1 0 0,-1 1 1 0 0,2-1-17 0 0,5-1 33 0 0,-6 2-18 0 0,0 1 0 0 0,-1-1-1 0 0,1 0 1 0 0,0 0 0 0 0,0 1-1 0 0,-1-1 1 0 0,1 1 0 0 0,0 0-1 0 0,-1-1 1 0 0,1 1 0 0 0,-1 0-1 0 0,2 0-14 0 0,2 3 0 0 0,0 0 0 0 0,0 0 0 0 0,0 0 0 0 0,-1 1 0 0 0,1 0 0 0 0,-1 0 0 0 0,0 0 0 0 0,0 0 0 0 0,-1 1 0 0 0,0-1 0 0 0,0 1 0 0 0,0 0 0 0 0,0 0 0 0 0,-1 1 0 0 0,9 17 0 0 0,-1 7 0 0 0,-4-10 0 0 0,-1-8 0 0 0,25 74 0 0 0,-8 8 0 0 0,-11-54-125 0 0,1 19 125 0 0,-1-33 49 0 0,-7-19-4849 0 0,-11-8 3949 0 0</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6:58.734"/>
    </inkml:context>
    <inkml:brush xml:id="br0">
      <inkml:brushProperty name="width" value="0.1" units="cm"/>
      <inkml:brushProperty name="height" value="0.1" units="cm"/>
      <inkml:brushProperty name="color" value="#CC0066"/>
    </inkml:brush>
  </inkml:definitions>
  <inkml:trace contextRef="#ctx0" brushRef="#br0">0 89 11880 0 0,'0'0'257'0'0,"0"0"-2"0"0,2-1-162 0 0,22-10-27 0 0,1 2 1 0 0,16-5-67 0 0,18-5 262 0 0,-34 11 10 0 0,0 1 0 0 0,14-2-272 0 0,-2 1-291 0 0,-23 5 70 0 0</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6:59.566"/>
    </inkml:context>
    <inkml:brush xml:id="br0">
      <inkml:brushProperty name="width" value="0.1" units="cm"/>
      <inkml:brushProperty name="height" value="0.1" units="cm"/>
      <inkml:brushProperty name="color" value="#CC0066"/>
    </inkml:brush>
  </inkml:definitions>
  <inkml:trace contextRef="#ctx0" brushRef="#br0">1 1 11520 0 0,'0'0'416'0'0,"0"0"-256"0"0,0 0-64 0 0,0 0 0 0 0,0 0 0 0 0,0 2-16 0 0,2 0-79 0 0,-2 0 0 0 0,1 0 0 0 0,0 0 0 0 0,0 1 0 0 0,-1-1 0 0 0,1 0 0 0 0,-1 1 0 0 0,0-1 1 0 0,0 0-1 0 0,0 1 0 0 0,0-1 0 0 0,0 1 0 0 0,0-1 0 0 0,-1 0-1 0 0,0 8 1 0 0,5 12 201 0 0,1 3 628 0 0,-5 14 482 0 0,-2-32-1036 0 0,2-4 1412 0 0,6-4-853 0 0,-3-1-883 0 0,0 1 0 0 0,0-1-1 0 0,0-1 1 0 0,0 1 0 0 0,0 0-1 0 0,0-1 1 0 0,-1 0 0 0 0,0 1-1 0 0,1-1 1 0 0,-1 0 0 0 0,0 0-1 0 0,0-1 49 0 0,0-2-117 0 0,1 0 28 0 0,2-1 30 0 0,-1 2 48 0 0,0 1 26 0 0,-4 4 56 0 0,6-5 155 0 0,-5 5-202 0 0,-1-1-1 0 0,0 1 1 0 0,1-1-1 0 0,-1 1 0 0 0,1 0 1 0 0,-1-1-1 0 0,1 1 0 0 0,-1 0 1 0 0,1-1-1 0 0,-1 1 1 0 0,1 0-1 0 0,-1 0 0 0 0,1 0 1 0 0,-1-1-1 0 0,1 1 0 0 0,0 0 1 0 0,-1 0-1 0 0,1 0 1 0 0,-1 0-1 0 0,1 0 0 0 0,-1 0 1 0 0,1 0-1 0 0,0 0 0 0 0,-1 0 1 0 0,1 0-1 0 0,-1 0 1 0 0,1 0-1 0 0,-1 1 0 0 0,1-1 1 0 0,0 0-1 0 0,-1 0 0 0 0,1 1-23 0 0,0-1-122 0 0,0 1 16 0 0,1 1 74 0 0,-1 1 0 0 0,1-1 0 0 0,-1 1-1 0 0,1-1 1 0 0,-1 1 0 0 0,0-1-1 0 0,0 1 1 0 0,0 0 0 0 0,0 0 0 0 0,-1-1-1 0 0,1 1 1 0 0,-1 0 0 0 0,0 0-1 0 0,0 0 1 0 0,0 0 0 0 0,0 0 0 0 0,0-1-1 0 0,0 1 1 0 0,-1 2 32 0 0,0 8-83 0 0,0-7 44 0 0,1-5 29 0 0,-1 1 1 0 0,1 0 0 0 0,0-1 0 0 0,0 1-1 0 0,0 0 1 0 0,0-1 0 0 0,0 1 0 0 0,0 0-1 0 0,1-1 1 0 0,-1 1 0 0 0,1 0 0 0 0,-1-1-1 0 0,1 2 10 0 0,2 4 2 0 0,-3-7 3 0 0,0 0 0 0 0,0 0 0 0 0,0 0 0 0 0,0 0 0 0 0,1 0-1 0 0,-1 0 1 0 0,0 0 0 0 0,0 1 0 0 0,0-1 0 0 0,0 0 0 0 0,1 0 0 0 0,-1 0 0 0 0,0 0 0 0 0,0 0 0 0 0,0 0 0 0 0,0 0 0 0 0,1 0 0 0 0,-1 0 0 0 0,0 0 0 0 0,0 0 0 0 0,0 0 0 0 0,0 0 0 0 0,1 0-1 0 0,-1 0 1 0 0,0 0 0 0 0,0 0 0 0 0,0 0 0 0 0,0 0 0 0 0,1 0 0 0 0,-1 0 0 0 0,0 0 0 0 0,0-1-5 0 0,1 1 24 0 0,2-1-8 0 0,1 1 67 0 0,0-2 1 0 0,0 1-1 0 0,0 0 1 0 0,1-1-1 0 0,-2 0 1 0 0,1 0-1 0 0,4-2-83 0 0,10-9-146 0 0,0 2-1 0 0,2 0 0 0 0,17-8 147 0 0,-34 18-51 0 0,0 0-1 0 0,-1 0 0 0 0,1 1 0 0 0,0-1 0 0 0,-1 1 1 0 0,1-1-1 0 0,0 1 0 0 0,0 0 0 0 0,0 0 0 0 0,1 0 52 0 0,-3 0-24 0 0,0 1-1 0 0,1-1 1 0 0,-1 0-1 0 0,0 0 1 0 0,1 1-1 0 0,-1-1 1 0 0,0 1 0 0 0,1 0-1 0 0,-1-1 1 0 0,0 1-1 0 0,0 0 1 0 0,0 0-1 0 0,0-1 1 0 0,0 1-1 0 0,0 0 1 0 0,0 0-1 0 0,0 0 1 0 0,0 0-1 0 0,0 1 1 0 0,0-1 0 0 0,0 1 24 0 0,5 10-346 0 0,1-1 0 0 0,1 0 0 0 0,0-1 0 0 0,5 7 346 0 0,-11-16-224 0 0,-2-1-80 0 0,0 0-338 0 0,3 3-980 0 0,-2-3 790 0 0</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7:00.368"/>
    </inkml:context>
    <inkml:brush xml:id="br0">
      <inkml:brushProperty name="width" value="0.1" units="cm"/>
      <inkml:brushProperty name="height" value="0.1" units="cm"/>
      <inkml:brushProperty name="color" value="#CC0066"/>
    </inkml:brush>
  </inkml:definitions>
  <inkml:trace contextRef="#ctx0" brushRef="#br0">87 20 10680 0 0,'0'0'241'0'0,"0"0"38"0"0,0 0 11 0 0,0 0-28 0 0,9-4-158 0 0,4 0-104 0 0,-5 2 0 0 0,-4 4-38 0 0,-3-1-2 0 0,0 0 1 0 0,-1 0-1 0 0,1 1 0 0 0,-1-1 0 0 0,1 0 0 0 0,-1 0 1 0 0,1 1-1 0 0,-1-1 0 0 0,1 0 0 0 0,-1 1 0 0 0,0-1 1 0 0,0 0-1 0 0,0 1 0 0 0,0-1 0 0 0,0 0 0 0 0,0 1 0 0 0,0-1 1 0 0,0 0-1 0 0,-1 1 0 0 0,1-1 0 0 0,0 0 0 0 0,-1 1 40 0 0,-10 27-460 0 0,10-27 418 0 0,-18 27-295 0 0,16-26 351 0 0,0 2 0 0 0,0-1 0 0 0,0 0 0 0 0,1 1 0 0 0,-2 2-14 0 0,3-6 86 0 0,0 0 0 0 0,0-1 0 0 0,0 1 0 0 0,0 0 0 0 0,0 0-1 0 0,0-1 1 0 0,0 1 0 0 0,0-1 0 0 0,-1 1 0 0 0,1-1 0 0 0,0 1 0 0 0,0-1 0 0 0,-2 1-86 0 0,0-1 478 0 0,2 1-403 0 0,0-1 0 0 0,-1 0 0 0 0,1 1 0 0 0,-1-1 0 0 0,1 0 0 0 0,-1 0 0 0 0,1 0 0 0 0,-1 0 0 0 0,1 0 1 0 0,-1-1-1 0 0,1 1 0 0 0,-1 0 0 0 0,1-1 0 0 0,0 1 0 0 0,-1-1 0 0 0,1 0 0 0 0,-1 1 0 0 0,1-1 0 0 0,0 0 0 0 0,0 0 1 0 0,-1 0-1 0 0,1 1 0 0 0,0-1 0 0 0,0-1 0 0 0,0 1 0 0 0,0 0 0 0 0,0 0 0 0 0,0 0 0 0 0,1 0 0 0 0,-1-1 0 0 0,0 1 1 0 0,0-1-76 0 0,-1-2-2 0 0,0 0 0 0 0,0 0 0 0 0,1 0 0 0 0,-1-1 0 0 0,1 1 0 0 0,0-1 0 0 0,0 1 0 0 0,0-1 0 0 0,1 1 1 0 0,-1-4 1 0 0,1 1-5 0 0,0 5-9 0 0,0 0-1 0 0,-1 1 1 0 0,1-1-1 0 0,0 0 1 0 0,0 0-1 0 0,0 1 1 0 0,1-1-1 0 0,-1 0 1 0 0,0 0-1 0 0,1 1 1 0 0,-1-1-1 0 0,1 0 1 0 0,0 1-1 0 0,-1-1 1 0 0,1 1-1 0 0,0-1 1 0 0,0 1-1 0 0,0-1 1 0 0,1-1 14 0 0,-1 3 0 0 0,0-1 0 0 0,0 0 0 0 0,-1 0 0 0 0,1 0 0 0 0,0 0 0 0 0,0 0 0 0 0,-1-1 0 0 0,1 1 0 0 0,-1 0 0 0 0,1 0 0 0 0,0-1 0 0 0,3-7 0 0 0,1 6 0 0 0,-3 2-1 0 0,-1 1 1 0 0,1-1 0 0 0,-1 1 0 0 0,1 0 0 0 0,-1 0-1 0 0,1 0 1 0 0,-1 0 0 0 0,1 0 0 0 0,-1 0 0 0 0,1 1 0 0 0,0-1-1 0 0,-1 0 1 0 0,1 1 0 0 0,-1-1 0 0 0,0 1 0 0 0,1-1-1 0 0,-1 1 1 0 0,1 0 0 0 0,-1 0 0 0 0,0 0 0 0 0,0 0-1 0 0,1 0 1 0 0,-1 0 0 0 0,1 0 0 0 0,4 5-30 0 0,1-1-107 0 0,-1 0 0 0 0,0 1 0 0 0,0 0 0 0 0,-1 0 1 0 0,1 1-1 0 0,2 5 137 0 0,-3-5-94 0 0,0 0 1 0 0,1-1 0 0 0,-1 1-1 0 0,1-1 1 0 0,1-1 0 0 0,5 5 93 0 0,2 1-358 0 0,-11-9 182 0 0,0 1-1 0 0,0-1 1 0 0,0 0 0 0 0,1 0 0 0 0,-1 0 0 0 0,0 0 0 0 0,1-1 0 0 0,0 1-1 0 0,-1-1 1 0 0,1 0 0 0 0,0 0 0 0 0,0 0 0 0 0,-1 0 0 0 0,4-1 176 0 0,5 0-544 0 0</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7:01.299"/>
    </inkml:context>
    <inkml:brush xml:id="br0">
      <inkml:brushProperty name="width" value="0.1" units="cm"/>
      <inkml:brushProperty name="height" value="0.1" units="cm"/>
      <inkml:brushProperty name="color" value="#CC0066"/>
    </inkml:brush>
  </inkml:definitions>
  <inkml:trace contextRef="#ctx0" brushRef="#br0">1 8 7168 0 0,'0'0'165'0'0,"0"0"22"0"0,0 0 6 0 0,0 0 7 0 0,0 0 7 0 0,0 0 1 0 0,0 0 0 0 0,0 0 25 0 0,0 0 107 0 0,0 0 48 0 0,0 0 11 0 0,0 0-3 0 0,0 0-18 0 0,0 0-8 0 0,0 0-2 0 0,0 0-22 0 0,0 0-88 0 0,5-2 170 0 0,13 0 281 0 0,0 0 1 0 0,1 1 0 0 0,-1 1 0 0 0,0 0-1 0 0,5 2-709 0 0,30 1 522 0 0,-37-3-421 0 0,0 1 0 0 0,-1 0 1 0 0,1 2-1 0 0,-1 0 0 0 0,1 0 0 0 0,-1 2 0 0 0,0 0 0 0 0,8 4-101 0 0,-21-8 0 0 0,0-1 0 0 0,0 1 0 0 0,0 0 0 0 0,-1 0 0 0 0,1 0 0 0 0,0 0 0 0 0,-1 1 0 0 0,1-1 0 0 0,-1 0 0 0 0,1 1 0 0 0,-1-1 0 0 0,0 1 0 0 0,0 0 0 0 0,1-1 0 0 0,-1 1 0 0 0,0 0 0 0 0,-1 0 0 0 0,1-1 0 0 0,0 1 0 0 0,0 0 0 0 0,-1 0 0 0 0,1 0 0 0 0,-1 0 0 0 0,0 0 0 0 0,1 0 0 0 0,-1 0 0 0 0,0 0 0 0 0,0 0 0 0 0,4 61-88 0 0,-4-59 89 0 0,0-2 0 0 0,0 0 0 0 0,0 1 0 0 0,0-1 0 0 0,0 0 0 0 0,0 0 0 0 0,0 0 0 0 0,-1 0 0 0 0,1 0 0 0 0,-1 0 0 0 0,0 2-1 0 0,0-2 33 0 0,1-1 0 0 0,0 1 0 0 0,0 0 0 0 0,0 0-1 0 0,0 0 1 0 0,0 0 0 0 0,0 0 0 0 0,0 0 0 0 0,1 0 0 0 0,-1-1 0 0 0,1 1-1 0 0,-1 0 1 0 0,1 0 0 0 0,0-1 0 0 0,0 1 0 0 0,0 0 0 0 0,0 0-33 0 0,0-1-18 0 0,7 5 185 0 0,-2-3-107 0 0,-4-2-37 0 0,0 0-1 0 0,1 0 1 0 0,-1-1 0 0 0,1 1-1 0 0,-1-1 1 0 0,1 1 0 0 0,-1-1-1 0 0,1 0 1 0 0,-1 0 0 0 0,1 0-23 0 0,0 0-22 0 0,44 2-378 0 0,-46-2 252 0 0,7 0-1346 0 0,-4-3 697 0 0</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7:01.651"/>
    </inkml:context>
    <inkml:brush xml:id="br0">
      <inkml:brushProperty name="width" value="0.1" units="cm"/>
      <inkml:brushProperty name="height" value="0.1" units="cm"/>
      <inkml:brushProperty name="color" value="#CC0066"/>
    </inkml:brush>
  </inkml:definitions>
  <inkml:trace contextRef="#ctx0" brushRef="#br0">1 47 11256 0 0,'0'0'256'0'0,"0"0"34"0"0,0 0 21 0 0,0 0-35 0 0,1 1-180 0 0,1 1-95 0 0,1-1 0 0 0,-1 1 0 0 0,1-1 0 0 0,-1 0 0 0 0,1 1 0 0 0,-1-1 0 0 0,1-1 0 0 0,0 1-1 0 0,0 0 1 0 0,-1-1 0 0 0,1 1 0 0 0,0-1-1 0 0,39 1-1 0 0,-7-1 2 0 0,-4 2 65 0 0,1-2 0 0 0,-1-1 0 0 0,31-5-66 0 0,94-21 1039 0 0,-38 5-856 0 0,-75 18-773 0 0,-25 1 256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0:03.808"/>
    </inkml:context>
    <inkml:brush xml:id="br0">
      <inkml:brushProperty name="width" value="0.1" units="cm"/>
      <inkml:brushProperty name="height" value="0.1" units="cm"/>
      <inkml:brushProperty name="color" value="#F6630D"/>
    </inkml:brush>
  </inkml:definitions>
  <inkml:trace contextRef="#ctx0" brushRef="#br0">44 523 9264 0 0,'0'0'200'0'0,"-1"0"-8"0"0,-6-1-152 0 0,-2-3 20 0 0,3 0 159 0 0,4 2-74 0 0,1 1-99 0 0,0 0 0 0 0,0 0 1 0 0,1 0-1 0 0,-1 0 1 0 0,0 0-1 0 0,1-1 0 0 0,-1 1 1 0 0,1 0-1 0 0,0 0 1 0 0,-1 0-1 0 0,1-1-46 0 0,-3-5 262 0 0,2 5-45 0 0,0 0 0 0 0,0 0 0 0 0,0 0 0 0 0,0-1 0 0 0,0 1 0 0 0,0 0 0 0 0,1-1 0 0 0,-1 1 0 0 0,1 0 1 0 0,0-1-1 0 0,0-1-217 0 0,0 2 256 0 0,0 1-43 0 0,2-16-35 0 0,0 10-33 0 0,-2 5 321 0 0,1 0 0 0 0,-1-1 0 0 0,0 1 1 0 0,1 0-1 0 0,0 0 0 0 0,0 0 0 0 0,-1 0 1 0 0,1 0-1 0 0,1 0 0 0 0,-1 0-466 0 0,-1 1 17 0 0,0 1 0 0 0,1 0 0 0 0,-1-1 0 0 0,0 1 0 0 0,0-1-1 0 0,0 1 1 0 0,0 0 0 0 0,0-1 0 0 0,0 1 0 0 0,0-1 0 0 0,0 1 0 0 0,0-1 0 0 0,0 1 0 0 0,0 0-1 0 0,0-1 1 0 0,0 1 0 0 0,0-1 0 0 0,0 1 0 0 0,0-1 0 0 0,0 1 0 0 0,0-1-17 0 0,0 1 10 0 0,-1 0 0 0 0,1 0-1 0 0,0-1 1 0 0,0 1 0 0 0,0 0 0 0 0,0-1 0 0 0,0 1 0 0 0,0 0 0 0 0,0-1-1 0 0,0 1 1 0 0,0 0 0 0 0,0-1 0 0 0,0 1 0 0 0,0 0 0 0 0,0 0 0 0 0,0-1 0 0 0,0 1-1 0 0,0 0 1 0 0,0-1 0 0 0,1 1 0 0 0,-1 0 0 0 0,0 0 0 0 0,0-1 0 0 0,0 1-1 0 0,0 0-9 0 0,4-5 78 0 0,-1 1-1 0 0,0 0 0 0 0,0-1 0 0 0,-1 0 0 0 0,1 0 1 0 0,-1 0-1 0 0,0 0 0 0 0,-1 0 0 0 0,1 0 0 0 0,0-3-77 0 0,0 0 96 0 0,1 0 0 0 0,0 1 0 0 0,0-1 0 0 0,1 1 0 0 0,0-1-1 0 0,1 1 1 0 0,-1 1 0 0 0,3-3-96 0 0,0-1 146 0 0,0-1 0 0 0,0 0 1 0 0,0-2-147 0 0,-4 7 84 0 0,0 1 0 0 0,1 0 0 0 0,0 0 0 0 0,0 0 0 0 0,0 0 0 0 0,3-2-84 0 0,15-19 261 0 0,-12 11-119 0 0,-5 8-94 0 0,0-1 0 0 0,0 1 0 0 0,1 0 0 0 0,0 1 1 0 0,1-1-49 0 0,11-12 99 0 0,-14 15-58 0 0,1-1-1 0 0,-1 1 1 0 0,0 0 0 0 0,1 0 0 0 0,0 0 0 0 0,5-2-41 0 0,5-2 30 0 0,0 1 0 0 0,1 0 0 0 0,0 1 0 0 0,1 1 0 0 0,-1 0 0 0 0,1 1 0 0 0,10-1-30 0 0,-6 2 0 0 0,-14 2 0 0 0,1-1 0 0 0,-1 1 0 0 0,1 1 0 0 0,-1-1 0 0 0,1 1 0 0 0,0 1 0 0 0,-1-1 0 0 0,1 1 0 0 0,3 2 0 0 0,14 3-8 0 0,-6-1-10 0 0,-1 1 0 0 0,1 0 0 0 0,-1 1 0 0 0,7 5 18 0 0,-16-7 0 0 0,0 1 0 0 0,-1 0 0 0 0,-1 1 0 0 0,1 0 0 0 0,-1 0 0 0 0,0 0 0 0 0,0 1 0 0 0,4 6 0 0 0,9 16 0 0 0,13 27 0 0 0,-21-35 0 0 0,0 1 0 0 0,-1 0 0 0 0,5 17 0 0 0,-7-16 0 0 0,-1 1 0 0 0,-1 0 0 0 0,-1 1 0 0 0,-1 0 0 0 0,-1 0 0 0 0,-2 0 0 0 0,0 5 0 0 0,-1 2 0 0 0,0-25 0 0 0,0 1 0 0 0,-1 0 0 0 0,0 0 0 0 0,-1 0 0 0 0,-1 6 0 0 0,1-10 0 0 0,1-2 0 0 0,1 27 0 0 0,-1-23-18 0 0,0-6-72 0 0,2 11-28 0 0,0 3-4213 0 0,-2-15 2992 0 0</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7:02.085"/>
    </inkml:context>
    <inkml:brush xml:id="br0">
      <inkml:brushProperty name="width" value="0.1" units="cm"/>
      <inkml:brushProperty name="height" value="0.1" units="cm"/>
      <inkml:brushProperty name="color" value="#CC0066"/>
    </inkml:brush>
  </inkml:definitions>
  <inkml:trace contextRef="#ctx0" brushRef="#br0">88 26 16208 0 0,'0'0'365'0'0,"14"-8"897"0"0,-4 4-1212 0 0,1 1-1 0 0,-1 0 1 0 0,1 0-1 0 0,2 1-49 0 0,-9 1-33 0 0,1 0 1 0 0,-1 1-1 0 0,1-1 0 0 0,-1 1 1 0 0,1 1-1 0 0,-1-1 1 0 0,1 0-1 0 0,-1 1 0 0 0,0 0 1 0 0,1 0-1 0 0,3 2 33 0 0,-7-2-106 0 0,1 0-1 0 0,-1 0 1 0 0,1 0 0 0 0,-1 1-1 0 0,0-1 1 0 0,0 0 0 0 0,0 1-1 0 0,1-1 1 0 0,-1 1 0 0 0,0-1-1 0 0,-1 1 1 0 0,1 0-1 0 0,0-1 1 0 0,0 1 0 0 0,-1 0-1 0 0,1 0 1 0 0,-1-1 0 0 0,0 1-1 0 0,1 0 1 0 0,-1 0 0 0 0,0 0-1 0 0,0-1 1 0 0,0 1 0 0 0,0 0-1 0 0,0 0 1 0 0,-1 0-1 0 0,1 0 107 0 0,-1 4-349 0 0,0 0 0 0 0,0 0 1 0 0,0 0-1 0 0,-1 0 0 0 0,0 0 0 0 0,0 0 0 0 0,-2 3 349 0 0,-1-2-207 0 0,0 1 0 0 0,0-1 0 0 0,-1 0 0 0 0,0 0 0 0 0,0-1 0 0 0,-1 0 0 0 0,0 0 1 0 0,-4 2 206 0 0,-9 10 21 0 0,16-15 274 0 0,-1 1-1 0 0,1-1 0 0 0,-1 0 0 0 0,0 0 0 0 0,0-1 0 0 0,0 1 0 0 0,0-1 1 0 0,-1 0-1 0 0,1-1 0 0 0,0 1 0 0 0,-1-1 0 0 0,-3 0-294 0 0,6 0 121 0 0,1-1-1 0 0,0 0 1 0 0,-1 0-1 0 0,1 0 1 0 0,0 0-1 0 0,-1 0 1 0 0,1-1-1 0 0,0 1 0 0 0,-1-1 1 0 0,1 1-1 0 0,0-1 1 0 0,0 0-1 0 0,-1 0 1 0 0,1 0-1 0 0,0 0 1 0 0,0 0-1 0 0,0-1 1 0 0,0 1-1 0 0,1 0 1 0 0,-1-1-1 0 0,0 0 0 0 0,0 1 1 0 0,1-1-1 0 0,-1 0 1 0 0,1 0-1 0 0,0 0 1 0 0,0 0-1 0 0,-1 0 1 0 0,1 0-1 0 0,0-2-120 0 0,-1 2-18 0 0,1-1-1 0 0,0 0 0 0 0,-1 0 1 0 0,1 0-1 0 0,0 0 1 0 0,1-1-1 0 0,-1 1 0 0 0,1 0 1 0 0,-1 0-1 0 0,1 0 1 0 0,0-1-1 0 0,0 1 0 0 0,0 0 1 0 0,1 0-1 0 0,-1 0 1 0 0,1-1-1 0 0,-1 1 0 0 0,1 0 1 0 0,1-3 18 0 0,1 0-228 0 0,-1 0 0 0 0,1 0 1 0 0,0 0-1 0 0,0 0 0 0 0,1 1 0 0 0,-1-1 1 0 0,1 1-1 0 0,0 0 0 0 0,1 0 1 0 0,1-1 227 0 0,7-6-600 0 0</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7:02.536"/>
    </inkml:context>
    <inkml:brush xml:id="br0">
      <inkml:brushProperty name="width" value="0.1" units="cm"/>
      <inkml:brushProperty name="height" value="0.1" units="cm"/>
      <inkml:brushProperty name="color" value="#CC0066"/>
    </inkml:brush>
  </inkml:definitions>
  <inkml:trace contextRef="#ctx0" brushRef="#br0">0 64 16927 0 0,'5'-4'987'0'0,"0"0"-933"0"0,-1 0 0 0 0,1 0 0 0 0,-1 0 0 0 0,2-3-54 0 0,-1 2 16 0 0,-1 1 0 0 0,0-1 0 0 0,1 1 0 0 0,3-2-16 0 0,-5 5 9 0 0,-2 0-9 0 0,-1 1 0 0 0,1-1 0 0 0,0 1 1 0 0,-1-1-1 0 0,1 1 0 0 0,0-1 1 0 0,-1 1-1 0 0,1-1 0 0 0,-1 0 0 0 0,1 1 1 0 0,-1-1-1 0 0,1 0 0 0 0,-1 0 1 0 0,1 1-1 0 0,-1-1 0 0 0,0 0 0 0 0,1 0 0 0 0,0 2-53 0 0,0-1 0 0 0,0 1 0 0 0,0 0 0 0 0,0-1-1 0 0,0 1 1 0 0,0 0 0 0 0,0 0 0 0 0,0 0 0 0 0,0-1-1 0 0,-1 1 1 0 0,1 0 0 0 0,0 0 0 0 0,0 1 53 0 0,0-1-133 0 0,3 4 81 0 0,-1 1-1 0 0,0-1 0 0 0,-1 0 0 0 0,1 1 0 0 0,-1-1 0 0 0,0 1 0 0 0,0 0 1 0 0,-1 0-1 0 0,1 0 0 0 0,-1 0 0 0 0,-1 0 0 0 0,1 4 53 0 0,0 2 1 0 0,1-1 0 0 0,3 11-1 0 0,0-5 30 0 0,3 7 354 0 0,-8-22-132 0 0,0-2 10 0 0,0 0-20 0 0,0 0-96 0 0,0 0-39 0 0,0 0-10 0 0,0 0 5 0 0,0 0 20 0 0,5-3-37 0 0,0 0 0 0 0,-1 0-1 0 0,0-1 1 0 0,0 0 0 0 0,0 1-1 0 0,0-1 1 0 0,0-1 0 0 0,2-2-85 0 0,7-8 90 0 0,-8 9-103 0 0,0 1-1 0 0,1 0 0 0 0,0 1 0 0 0,1-1 0 0 0,-1 1 0 0 0,0 1 0 0 0,1-1 0 0 0,0 1 1 0 0,0 0-1 0 0,0 0 0 0 0,0 1 0 0 0,1 0 0 0 0,-1 0 0 0 0,1 1 0 0 0,-1 0 14 0 0,-3 1-26 0 0,0 0-1 0 0,0 0 1 0 0,0 0 0 0 0,0 0-1 0 0,0 1 1 0 0,-1-1-1 0 0,1 1 1 0 0,0 0-1 0 0,0 1 1 0 0,-1-1-1 0 0,1 0 1 0 0,1 2 26 0 0,7 3-249 0 0,0 1 1 0 0,9 7 248 0 0,-9-5-207 0 0,-4-4 21 0 0,-1 1-1 0 0,0 0 0 0 0,0 0 1 0 0,-1 1-1 0 0,0-1 1 0 0,0 1-1 0 0,-1 1 1 0 0,1-1-1 0 0,-1 2 187 0 0,14 26-4963 0 0,-14-23 51 0 0</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1:18.866"/>
    </inkml:context>
    <inkml:brush xml:id="br0">
      <inkml:brushProperty name="width" value="0.1" units="cm"/>
      <inkml:brushProperty name="height" value="0.1" units="cm"/>
      <inkml:brushProperty name="color" value="#E71224"/>
    </inkml:brush>
  </inkml:definitions>
  <inkml:trace contextRef="#ctx0" brushRef="#br0">23 774 6960 0 0,'0'0'149'0'0,"-4"-14"126"0"0,1 10 196 0 0,1-1 0 0 0,0 1 0 0 0,0-1 0 0 0,0 0 0 0 0,1 0 0 0 0,-1 0 0 0 0,1 0 1 0 0,0 0-1 0 0,0 0 0 0 0,1 0 0 0 0,0 0 0 0 0,0-2-471 0 0,1-6 607 0 0,-1 12-549 0 0,1-1 1 0 0,-1 1-1 0 0,0-1 1 0 0,0 1-1 0 0,0-1 1 0 0,0 1-1 0 0,0-1 1 0 0,0 1-1 0 0,-1-1 1 0 0,1 1 0 0 0,-1-1-59 0 0,1-4 258 0 0,-1 0 0 0 0,1 0 1 0 0,0 0-1 0 0,0 0 0 0 0,0 0 1 0 0,1 1-1 0 0,0-1 0 0 0,1-6-258 0 0,3-26 1221 0 0,-4 24-679 0 0,1 1-1 0 0,0-1 0 0 0,2-6-541 0 0,1-6 560 0 0,-1 8-26 0 0,1 0-1 0 0,1-2-533 0 0,-1 4 543 0 0,-1 0-1 0 0,3-16-542 0 0,-4 14 280 0 0,1 1-1 0 0,1-1 0 0 0,3-5-279 0 0,6-19 402 0 0,-8 21-228 0 0,2 1-1 0 0,0 0 0 0 0,1 0 1 0 0,1 1-1 0 0,1 0 0 0 0,4-5-173 0 0,-6 10 17 0 0,-5 6 7 0 0,1 1-1 0 0,0 0 1 0 0,0 1 0 0 0,0-1 0 0 0,6-4-24 0 0,0 0 18 0 0,-8 9-6 0 0,-1-1 0 0 0,1 1 0 0 0,0-1 0 0 0,0 1-1 0 0,0 0 1 0 0,0 0 0 0 0,1 0 0 0 0,-1 0-1 0 0,0 1 1 0 0,4-2-12 0 0,-4 2-2 0 0,1 0 1 0 0,-1 1-1 0 0,1-1 0 0 0,-1 1 0 0 0,1-1 0 0 0,0 1 0 0 0,-1 0 0 0 0,1 0 0 0 0,0 1 1 0 0,-1-1-1 0 0,2 1 2 0 0,5 2-12 0 0,0 0 1 0 0,-1 0 0 0 0,4 2 11 0 0,13 6-10 0 0,31 8 10 0 0,-36-12 27 0 0,0 2 0 0 0,5 3-27 0 0,-4-2 10 0 0,-5-2 48 0 0,0 0-1 0 0,-1 1 1 0 0,0 1 0 0 0,-1 0-1 0 0,7 7-57 0 0,-1 1 0 0 0,22 18 0 0 0,-36-31 10 0 0,0 1 0 0 0,-1-1 0 0 0,0 2 0 0 0,0-1 1 0 0,3 5-11 0 0,6 7 13 0 0,-10-11-2 0 0,0 0 0 0 0,0 0 1 0 0,-1 0-1 0 0,0 1 0 0 0,1 3-11 0 0,1 3 8 0 0,13 31-8 0 0,-12-29 12 0 0,0 1 1 0 0,0-1-1 0 0,-2 1 0 0 0,3 11-12 0 0,5 17 15 0 0,31 104 49 0 0,-43-141-64 0 0,2 0 0 0 0,-1 0 0 0 0,1-1 0 0 0,0 1 0 0 0,0-1 0 0 0,1 1 0 0 0,0-1 0 0 0,0 0 0 0 0,2 1 0 0 0,3 7 0 0 0,-5-11 11 0 0,-4-3-22 0 0,0-1-247 0 0,0 0-77 0 0,0-20-2636 0 0,-4 13 1735 0 0</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1:19.636"/>
    </inkml:context>
    <inkml:brush xml:id="br0">
      <inkml:brushProperty name="width" value="0.1" units="cm"/>
      <inkml:brushProperty name="height" value="0.1" units="cm"/>
      <inkml:brushProperty name="color" value="#E71224"/>
    </inkml:brush>
  </inkml:definitions>
  <inkml:trace contextRef="#ctx0" brushRef="#br0">64 174 12352 0 0,'0'0'281'0'0,"0"-13"679"0"0,3 8-811 0 0,0-1 1 0 0,0 0-1 0 0,1 1 1 0 0,-1-1-1 0 0,1 1 0 0 0,0 0 1 0 0,0 0-1 0 0,5-3-149 0 0,41-34 2313 0 0,-42 35-2193 0 0,0 0-12 0 0,1 1 0 0 0,-1 0 0 0 0,1 0 1 0 0,0 1-1 0 0,0 0 0 0 0,1 0 0 0 0,0 1 0 0 0,0 1 1 0 0,0-1-1 0 0,0 2 0 0 0,0-1 0 0 0,0 1 0 0 0,1 1 0 0 0,2 0-108 0 0,-10 1 7 0 0,0 0-1 0 0,0 1 0 0 0,0 0 0 0 0,0-1 1 0 0,0 1-1 0 0,0 0 0 0 0,0 0 0 0 0,0 1 0 0 0,-1-1 1 0 0,1 0-1 0 0,-1 1 0 0 0,1 0 0 0 0,-1 0 1 0 0,1 0-1 0 0,-1 0 0 0 0,0 0 0 0 0,0 0 0 0 0,0 0 1 0 0,0 1-1 0 0,0-1 0 0 0,0 1 0 0 0,0 2-6 0 0,5 7 2 0 0,0 1 0 0 0,-2 0 0 0 0,1 1 0 0 0,0 4-2 0 0,-4-11-1 0 0,4 16-12 0 0,-1 0 0 0 0,0 0-1 0 0,-2 0 1 0 0,-1 0 0 0 0,-1 0-1 0 0,-1 9 14 0 0,0-18 20 0 0,-1-1 0 0 0,-1 1-1 0 0,0 0 1 0 0,0-1 0 0 0,-1 0-1 0 0,-1 1 1 0 0,-1-1 0 0 0,1 0-1 0 0,-2-1 1 0 0,0 1 0 0 0,-1-1-1 0 0,-4 6-19 0 0,7-12 30 0 0,0 0-1 0 0,-1 0 0 0 0,0-1 0 0 0,0 0 1 0 0,0 0-1 0 0,0 0 0 0 0,-1-1 1 0 0,0 1-1 0 0,0-1 0 0 0,0-1 0 0 0,-1 1 1 0 0,1-1-1 0 0,-1 0 0 0 0,1 0 1 0 0,-1-1-1 0 0,0 0 0 0 0,0 0 0 0 0,0-1 1 0 0,-1 0-1 0 0,1 0 0 0 0,0-1 0 0 0,0 0 1 0 0,-1 0-1 0 0,-4-1-29 0 0,2 0 11 0 0,1 0-1 0 0,-1-1 1 0 0,1 0 0 0 0,-1 0-1 0 0,1-1 1 0 0,0-1 0 0 0,0 0-1 0 0,0 0 1 0 0,0 0 0 0 0,1-1-1 0 0,-1 0 1 0 0,1-1 0 0 0,0 0-1 0 0,1 0 1 0 0,0-1 0 0 0,0 0-1 0 0,0 0 1 0 0,1-1 0 0 0,0 0-1 0 0,-4-7-10 0 0,5 6-2 0 0,0 1 0 0 0,1-2-1 0 0,1 1 1 0 0,-1 0-1 0 0,1-3 3 0 0,2 7-39 0 0,0 0-1 0 0,0-1 0 0 0,0 1 0 0 0,1 0 1 0 0,0 0-1 0 0,0-1 0 0 0,0 1 1 0 0,1 0-1 0 0,-1-1 0 0 0,2-3 40 0 0,0 3-101 0 0,0 0 0 0 0,0 0 1 0 0,0 0-1 0 0,1 1 0 0 0,0-1 0 0 0,0 0 0 0 0,0 1 1 0 0,1 0-1 0 0,0 0 0 0 0,2-3 101 0 0,11-7-359 0 0</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1:42.285"/>
    </inkml:context>
    <inkml:brush xml:id="br0">
      <inkml:brushProperty name="width" value="0.1" units="cm"/>
      <inkml:brushProperty name="height" value="0.1" units="cm"/>
      <inkml:brushProperty name="color" value="#008C3A"/>
    </inkml:brush>
  </inkml:definitions>
  <inkml:trace contextRef="#ctx0" brushRef="#br0">0 982 8208 0 0,'0'0'234'0'0,"0"0"6"0"0,8-12-93 0 0,-7 7 195 0 0,1 0 0 0 0,-1 0 0 0 0,-1 0 0 0 0,1 0 0 0 0,-1-1 0 0 0,0 1 0 0 0,0 0 0 0 0,0 0 1 0 0,-1 0-1 0 0,0 0 0 0 0,-1-4-342 0 0,2 3 344 0 0,-1 0 0 0 0,1 1 1 0 0,-1-1-1 0 0,2 0 0 0 0,-1 0 1 0 0,1 1-1 0 0,0-1 0 0 0,0 0 1 0 0,0 0-1 0 0,1 1-344 0 0,2-17 924 0 0,2-6-58 0 0,0 1-1 0 0,2-1 1 0 0,8-17-866 0 0,37-78 1811 0 0,-22 53-885 0 0,-9 21-557 0 0,2 0 0 0 0,2 2 0 0 0,2 2 0 0 0,1 0 0 0 0,31-33-369 0 0,-39 54 139 0 0,0 2 0 0 0,1 0 1 0 0,25-18-140 0 0,-33 30 47 0 0,0 0 0 0 0,1 1 1 0 0,0 0-1 0 0,1 1 1 0 0,0 1-1 0 0,0 0 0 0 0,14-3-47 0 0,-20 8 8 0 0,1 0-1 0 0,-1 1 1 0 0,1 0-1 0 0,0 0 1 0 0,0 1-1 0 0,0 0 1 0 0,-1 1-1 0 0,1 0 0 0 0,0 1 1 0 0,-1 1-1 0 0,1-1 1 0 0,-1 1-1 0 0,0 1 1 0 0,0 0-1 0 0,0 1 1 0 0,0 0-1 0 0,-1 0 1 0 0,3 2-8 0 0,5 5-35 0 0,-1 0 0 0 0,0 0 0 0 0,-1 2 1 0 0,-1 0-1 0 0,0 1 0 0 0,0 0 0 0 0,-2 1 0 0 0,0 1 1 0 0,3 6 34 0 0,2 7-84 0 0,10 26 84 0 0,-1-1-34 0 0,-19-39 34 0 0,0 0 0 0 0,4 13 0 0 0,-2-2 0 0 0,12 40 3 0 0,-7-18-16 0 0,-5-17-16 0 0,-2 2 0 0 0,3 31 29 0 0,-5-30 2 0 0,2 0 0 0 0,6 21-2 0 0,-10-46 0 0 0,-1 0 0 0 0,0 0 0 0 0,-1 8 0 0 0,5 21 0 0 0,0-10 1 0 0,-1-8-113 0 0,0 0-1 0 0,5 12 113 0 0,-8-28-292 0 0,3 9 532 0 0,-3-7-4289 0 0,-2-7 2670 0 0</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1:42.980"/>
    </inkml:context>
    <inkml:brush xml:id="br0">
      <inkml:brushProperty name="width" value="0.1" units="cm"/>
      <inkml:brushProperty name="height" value="0.1" units="cm"/>
      <inkml:brushProperty name="color" value="#008C3A"/>
    </inkml:brush>
  </inkml:definitions>
  <inkml:trace contextRef="#ctx0" brushRef="#br0">7 162 15400 0 0,'1'-4'50'0'0,"0"-1"0"0"0,0 1 0 0 0,0 0 0 0 0,1 0 1 0 0,-1 0-1 0 0,1 0 0 0 0,0 0 0 0 0,1 1 0 0 0,-1-1 0 0 0,0 1 1 0 0,1-1-1 0 0,0 1 0 0 0,0 0 0 0 0,0 0 0 0 0,0 0 1 0 0,0 0-1 0 0,2-1-50 0 0,16-12 548 0 0,-16 12-421 0 0,1-1 0 0 0,-1 1 0 0 0,1 0 0 0 0,0 0 0 0 0,0 1 0 0 0,0 0 0 0 0,1 0 0 0 0,-1 0 0 0 0,1 1 0 0 0,1 0-127 0 0,-1 0 6 0 0,-1 0 0 0 0,1 1 0 0 0,0 0 0 0 0,0 0 0 0 0,0 1 0 0 0,0 0 0 0 0,0 0 0 0 0,0 1 0 0 0,-1-1 0 0 0,1 1 0 0 0,0 1 0 0 0,0 0 0 0 0,-1 0 0 0 0,1 0 0 0 0,-1 0-1 0 0,1 1 1 0 0,-1 0 0 0 0,0 1 0 0 0,0-1 0 0 0,-1 1 0 0 0,1 0 0 0 0,4 5-6 0 0,-5-4-2 0 0,0-1-1 0 0,-1 1 1 0 0,0 1 0 0 0,0-1-1 0 0,0 0 1 0 0,0 1 0 0 0,-1 0-1 0 0,0 0 1 0 0,0 0-1 0 0,0 0 1 0 0,-1 1 0 0 0,0-1-1 0 0,0 1 1 0 0,-1-1 0 0 0,0 1-1 0 0,0 1 3 0 0,0-3 12 0 0,-1 1 1 0 0,0 0-1 0 0,0 0 0 0 0,-1-1 0 0 0,1 1 0 0 0,-1 0 0 0 0,0-1 1 0 0,-1 1-1 0 0,1-1 0 0 0,-1 1 0 0 0,0-1 0 0 0,-1 0 1 0 0,1 1-1 0 0,-1-1 0 0 0,0-1 0 0 0,0 1 0 0 0,-1 0 0 0 0,-2 2-12 0 0,-1 0 93 0 0,0 0 0 0 0,0 0 0 0 0,-1-1 0 0 0,-4 3-93 0 0,8-7 28 0 0,1 0-1 0 0,-1 0 1 0 0,1 0 0 0 0,-1 0-1 0 0,0-1 1 0 0,0 0 0 0 0,1 0 0 0 0,-1 0-1 0 0,0 0 1 0 0,0-1 0 0 0,0 0-1 0 0,-1 1-27 0 0,-4-1 68 0 0,1-1-1 0 0,0 0 1 0 0,0 0-1 0 0,0 0 0 0 0,1-1 1 0 0,-1 0-1 0 0,0-1 1 0 0,1 0-1 0 0,-8-3-67 0 0,9 3 67 0 0,-3-1 72 0 0,1 0 0 0 0,0 0-1 0 0,-1-1 1 0 0,2 0 0 0 0,-1 0 0 0 0,-2-3-139 0 0,-7-7 439 0 0,10 10-213 0 0,1 0-1 0 0,0 0 1 0 0,0-1-1 0 0,1 0-225 0 0,3 3 39 0 0,0 0 1 0 0,0 0-1 0 0,0 0 0 0 0,1 0 0 0 0,-1 0 1 0 0,1 0-1 0 0,0 0 0 0 0,0 0 1 0 0,0-1-1 0 0,0 1 0 0 0,0-2-39 0 0,0-2 12 0 0,1 0-1 0 0,-1 1 0 0 0,1-1 1 0 0,0 0-1 0 0,0 1 0 0 0,1-1 1 0 0,0 0-1 0 0,0 1 0 0 0,1-1 1 0 0,0 1-1 0 0,0-1 0 0 0,3-5-11 0 0,0 0-317 0 0,1 0 1 0 0,1 1-1 0 0,0-1 0 0 0,1 1 0 0 0,0 1 0 0 0,3-3 317 0 0,6-9-1715 0 0</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2:21.144"/>
    </inkml:context>
    <inkml:brush xml:id="br0">
      <inkml:brushProperty name="width" value="0.1" units="cm"/>
      <inkml:brushProperty name="height" value="0.1" units="cm"/>
      <inkml:brushProperty name="color" value="#004F8B"/>
    </inkml:brush>
  </inkml:definitions>
  <inkml:trace contextRef="#ctx0" brushRef="#br0">66 932 8688 0 0,'0'0'256'0'0,"-2"-1"-7"0"0,-2-1-127 0 0,1 0-1 0 0,-1-1 1 0 0,0 1-1 0 0,1-1 1 0 0,0 0 0 0 0,0 0-1 0 0,-1-1 1 0 0,2 1-1 0 0,-1-1 1 0 0,0 1 0 0 0,1-1-1 0 0,0 0 1 0 0,-2-2-122 0 0,2 0 366 0 0,-1 0-1 0 0,1 0 1 0 0,0 0 0 0 0,0 0 0 0 0,1 0 0 0 0,0 0 0 0 0,0-1-1 0 0,0 1 1 0 0,1-4-366 0 0,-4-59 2134 0 0,8 8-311 0 0,5 7-175 0 0,-9 41-1333 0 0,2 1 0 0 0,0 0 0 0 0,0 0 0 0 0,1-1-315 0 0,6-28 699 0 0,-7 30-528 0 0,1 1 1 0 0,1-1-1 0 0,0 1 0 0 0,0 0 1 0 0,1 0-1 0 0,0 0 0 0 0,4-5-171 0 0,11-22 452 0 0,6-14 79 0 0,2 0 0 0 0,3 2 0 0 0,29-36-531 0 0,-50 73 22 0 0,0 0-1 0 0,0 1 1 0 0,3-1-22 0 0,16-17 63 0 0,-20 19-64 0 0,0 1 1 0 0,0 0-1 0 0,1 1 0 0 0,11-7 1 0 0,-8 7 0 0 0,0 0 0 0 0,1 2 0 0 0,0-1 0 0 0,0 2 0 0 0,0 0 0 0 0,-9 3 0 0 0,-1 1 0 0 0,1 0 0 0 0,0 0 0 0 0,0 0 0 0 0,0 1 0 0 0,0 0 0 0 0,0 0 0 0 0,0 0 0 0 0,0 0 0 0 0,0 1 0 0 0,-1 0 0 0 0,1 0 0 0 0,0 0 0 0 0,0 0 0 0 0,0 1 0 0 0,3 2 0 0 0,13 9-31 0 0,0 0 0 0 0,-1 2-1 0 0,-1 0 1 0 0,-1 2 0 0 0,0 0-1 0 0,-1 1 32 0 0,-8-9-23 0 0,-1 1-1 0 0,0 0 1 0 0,0 1-1 0 0,-1 0 1 0 0,5 11 23 0 0,6 15-82 0 0,1 9 82 0 0,-5-11-5 0 0,43 113-117 0 0,0 21 122 0 0,-46-134-56 0 0,41 127-238 0 0,-42-129 244 0 0,-10-33-72 0 0,2 7 70 0 0,0-5-2397 0 0,-2-2 1826 0 0</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2:21.929"/>
    </inkml:context>
    <inkml:brush xml:id="br0">
      <inkml:brushProperty name="width" value="0.1" units="cm"/>
      <inkml:brushProperty name="height" value="0.1" units="cm"/>
      <inkml:brushProperty name="color" value="#004F8B"/>
    </inkml:brush>
  </inkml:definitions>
  <inkml:trace contextRef="#ctx0" brushRef="#br0">0 83 9504 0 0,'0'0'202'0'0,"1"-1"1"0"0,3-6 230 0 0,1 1-1 0 0,0 0 1 0 0,1-1-1 0 0,-1 2 1 0 0,1-1-1 0 0,0 1 1 0 0,3-2-433 0 0,4-4 831 0 0,-8 8-587 0 0,-1 0 1 0 0,1 1 0 0 0,-1-1 0 0 0,1 1 0 0 0,0 0 0 0 0,0 1 0 0 0,0-1 0 0 0,0 1 0 0 0,0 0 0 0 0,0 0 0 0 0,0 1 0 0 0,0-1-1 0 0,2 1-244 0 0,-1 1 120 0 0,0 0 0 0 0,0 1-1 0 0,-1 0 1 0 0,1 0-1 0 0,-1 0 1 0 0,6 3-120 0 0,-4-2 72 0 0,6 5-41 0 0,0 0-1 0 0,0 1 1 0 0,-1 0 0 0 0,0 1 0 0 0,4 5-31 0 0,-8-9 7 0 0,13 13 19 0 0,-1 1 1 0 0,-1 1-1 0 0,7 9-26 0 0,-17-18 1 0 0,0 1 0 0 0,-1 0 0 0 0,0 0 0 0 0,-1 1 0 0 0,0 0 1 0 0,-1 0-1 0 0,0 3-1 0 0,-4-9 19 0 0,0 1 0 0 0,-1-1 0 0 0,0 1 1 0 0,0 0-1 0 0,-1 0 0 0 0,0-1 0 0 0,0 1 0 0 0,-1 0 1 0 0,-1 2-20 0 0,-3 15 88 0 0,-1 0-1 0 0,-4 7-87 0 0,10-32 2 0 0,-5 14 36 0 0,0 0 0 0 0,-2 0 0 0 0,1 0 0 0 0,-2-1 0 0 0,0-1-1 0 0,0 1 1 0 0,-2-1 0 0 0,-6 8-38 0 0,-10 12 52 0 0,18-22-31 0 0,0 0-1 0 0,-1-1 0 0 0,0 0 0 0 0,-4 3-20 0 0,9-10 26 0 0,-9 9 29 0 0,-1-1 0 0 0,-1-1 0 0 0,-9 6-55 0 0,20-14 54 0 0,0 1 0 0 0,0-2 0 0 0,0 1 0 0 0,0 0 0 0 0,0-1-1 0 0,-1 1 1 0 0,1-1 0 0 0,0-1 0 0 0,-1 1 0 0 0,1 0 0 0 0,-1-1 0 0 0,1 0 0 0 0,-1 0-1 0 0,1-1 1 0 0,-1 1 0 0 0,1-1 0 0 0,0 0-54 0 0,1 0 52 0 0,1 0-1 0 0,0 0 1 0 0,0 0-1 0 0,0 0 1 0 0,0-1 0 0 0,0 1-1 0 0,0-1 1 0 0,0 0-1 0 0,0 1 1 0 0,0-1 0 0 0,1 0-1 0 0,-1 0 1 0 0,1 0-1 0 0,-1 0 1 0 0,1 0 0 0 0,0-1-1 0 0,0 1 1 0 0,0 0-1 0 0,0 0 1 0 0,0-1-1 0 0,1 0-51 0 0,-4-10 171 0 0,1 1 0 0 0,1-1 0 0 0,-1-8-171 0 0,2 13 71 0 0,-1-18-334 0 0,2 0 1 0 0,0 1-1 0 0,2-1 1 0 0,1 1-1 0 0,1-1 1 0 0,1 1-1 0 0,1 0 1 0 0,3-5 262 0 0,7-16-1186 0 0</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2:22.890"/>
    </inkml:context>
    <inkml:brush xml:id="br0">
      <inkml:brushProperty name="width" value="0.1" units="cm"/>
      <inkml:brushProperty name="height" value="0.1" units="cm"/>
      <inkml:brushProperty name="color" value="#004F8B"/>
    </inkml:brush>
  </inkml:definitions>
  <inkml:trace contextRef="#ctx0" brushRef="#br0">14 61 8352 0 0,'0'0'177'0'0,"-1"0"0"0"0,-2-2-65 0 0,3 2-87 0 0,-1-1 139 0 0,0 1 0 0 0,1-1 1 0 0,-1 1-1 0 0,0-1 0 0 0,0 1 0 0 0,1-1 1 0 0,-1 1-1 0 0,1-1 0 0 0,-1 0 1 0 0,0 1-1 0 0,1-1 0 0 0,-1 0 0 0 0,1 0-164 0 0,0 1 56 0 0,-1-1 0 0 0,1 1 0 0 0,0-1-1 0 0,0 1 1 0 0,0 0 0 0 0,0-1 0 0 0,0 1-1 0 0,0 0 1 0 0,0-1 0 0 0,0 1 0 0 0,0-1-1 0 0,0 1 1 0 0,0 0 0 0 0,0-1 0 0 0,1 1-1 0 0,-1-1 1 0 0,0 1 0 0 0,0 0 0 0 0,0-1-1 0 0,0 1 1 0 0,1 0-56 0 0,12-11 259 0 0,-3 6-259 0 0,-9 6 0 0 0,0-1 0 0 0,0 0 0 0 0,0 0 0 0 0,0 0 0 0 0,0 0 0 0 0,0 1 0 0 0,0-1 0 0 0,0-1 0 0 0,0 1 0 0 0,0 0 0 0 0,0 0 0 0 0,0 0 0 0 0,0 0 0 0 0,0-1 0 0 0,0 1 0 0 0,0 0 0 0 0,-1-1 0 0 0,2 0 0 0 0,0 1 0 0 0,-1 0 0 0 0,-1 0 0 0 0,1 0 0 0 0,-1 0 0 0 0,1 0 0 0 0,-1 0 0 0 0,1 0 0 0 0,-1 0 0 0 0,0 0 0 0 0,1 0 0 0 0,-1-1 0 0 0,1 1 0 0 0,-1 0 0 0 0,0 0 0 0 0,1 0 0 0 0,-1-1 0 0 0,1 1 0 0 0,-1 0 0 0 0,0-1 0 0 0,1 1 0 0 0,-1 0 0 0 0,0-1 0 0 0,0 1 0 0 0,1-1 0 0 0,-1 1 0 0 0,0 0 0 0 0,0 0 0 0 0,0-1 0 0 0,1 1 0 0 0,-1 0 0 0 0,0 0 0 0 0,0 0 0 0 0,0-1 0 0 0,1 1 0 0 0,-1 0 0 0 0,0 0 0 0 0,0 0 0 0 0,1 0 0 0 0,-1-1 0 0 0,0 1 0 0 0,0 0 0 0 0,1 0 0 0 0,-1 0 0 0 0,0 0 0 0 0,0 0 0 0 0,1 0 0 0 0,-1 0 0 0 0,0 0 0 0 0,1 0 0 0 0,-1 0 0 0 0,0 0 0 0 0,0 0 0 0 0,1 0 0 0 0,-1 0 0 0 0,0 0 0 0 0,0 0 0 0 0,1 0 0 0 0,-1 0 0 0 0,0 0 0 0 0,3 0 0 0 0,3-7 0 0 0,-2 3 10 0 0,-3 3 44 0 0,2-2 11 0 0,-2 2 23 0 0,-1 1 68 0 0,0 0 7 0 0,0 0-3 0 0,0 0 5 0 0,0 0 23 0 0,0 0 11 0 0,0 0 1 0 0,0 0-8 0 0,0 0-35 0 0,0 0-18 0 0,0 0-3 0 0,0 0-8 0 0,0 0-35 0 0,0 0-18 0 0,0 0-3 0 0,-1 2-12 0 0,-1 2-62 0 0,-2 2 17 0 0,0 1 1 0 0,0 0-1 0 0,1 0 1 0 0,0 0 0 0 0,-2 8-16 0 0,4-12-2 0 0,-17 67-25 0 0,3 0-1 0 0,1 15 28 0 0,11-63-69 0 0,1 0 0 0 0,1 0-1 0 0,2 0 1 0 0,0 0 0 0 0,1 0-1 0 0,1 0 1 0 0,1 0 0 0 0,1-1 0 0 0,4 10 69 0 0,0-5-200 0 0</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2:34.516"/>
    </inkml:context>
    <inkml:brush xml:id="br0">
      <inkml:brushProperty name="width" value="0.1" units="cm"/>
      <inkml:brushProperty name="height" value="0.1" units="cm"/>
    </inkml:brush>
  </inkml:definitions>
  <inkml:trace contextRef="#ctx0" brushRef="#br0">116 20 12624 0 0,'-10'-4'873'0'0,"-14"-5"-364"0"0,21 8-168 0 0,0 0 1 0 0,-1 1 0 0 0,1 0 0 0 0,0 0 0 0 0,0 0 0 0 0,-2 0-342 0 0,-5 0 608 0 0,-15-4 2146 0 0,24 4-2472 0 0,-9 0 1080 0 0,9 1-1087 0 0,-3 0-642 0 0,1 2 3755 0 0,2-2-3375 0 0,1 0-1 0 0,-1 0 0 0 0,1 1 1 0 0,-1-1-1 0 0,1 0 0 0 0,0 0 1 0 0,0 0-1 0 0,-1 0 1 0 0,1 0-1 0 0,0 0 0 0 0,0 1 1 0 0,0-1-1 0 0,0 0 0 0 0,0 0 1 0 0,0 0-1 0 0,1 0 0 0 0,-1 0 1 0 0,0 1-1 0 0,1-1 0 0 0,-1 0 1 0 0,1 0-1 0 0,-1 0 1 0 0,1 0-1 0 0,-1 0-12 0 0,14 16 254 0 0,-10-15-172 0 0,1 1 0 0 0,-1-1 1 0 0,0 1-1 0 0,1-1 0 0 0,0 0 1 0 0,-1-1-1 0 0,1 1 0 0 0,0-1 0 0 0,0 0 1 0 0,3 0-83 0 0,19 6 302 0 0,4 0-31 0 0,-23-6-200 0 0,-1 0 0 0 0,1 1 0 0 0,0 0 0 0 0,0 1-71 0 0,113 39 281 0 0,-32-9-35 0 0,40 18-78 0 0,-75-29-41 0 0,1-3 1 0 0,12 1-128 0 0,51 18 144 0 0,-57-17-53 0 0,36 14 61 0 0,-6-1-5 0 0,9 3 7 0 0,-52-18-44 0 0,0-3 0 0 0,17 3-110 0 0,36 11 148 0 0,-69-20-10 0 0,21 2-138 0 0,-20-4 173 0 0,14 5-173 0 0,-24-6 110 0 0,-1-2 0 0 0,11 1-110 0 0,21-2 48 0 0,-42-4-25 0 0,1 1 1 0 0,-1 0-1 0 0,1 1 0 0 0,9 2-23 0 0,34 8 11 0 0,20 6 137 0 0,-71-17-100 0 0,0-1-36 0 0,2 0-1 0 0,-2 3 42 0 0,-5-2-21 0 0,0-1-123 0 0,0 0-10 0 0,0 0 32 0 0,0 0 110 0 0,0 0 44 0 0,0 0 10 0 0,0 0-38 0 0,0 0-149 0 0,0 0-16 0 0,0 0 0 0 0,0 0-41 0 0,0 0-12 0 0,0 0-6 0 0,0 0-36 0 0,0 0-145 0 0,0 0-61 0 0,0 0-8 0 0,0-16-3524 0 0,0 9 2027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1:50:04.397"/>
    </inkml:context>
    <inkml:brush xml:id="br0">
      <inkml:brushProperty name="width" value="0.1" units="cm"/>
      <inkml:brushProperty name="height" value="0.1" units="cm"/>
      <inkml:brushProperty name="color" value="#F6630D"/>
    </inkml:brush>
  </inkml:definitions>
  <inkml:trace contextRef="#ctx0" brushRef="#br0">4 201 8112 0 0,'-2'-19'582'0'0,"2"16"-433"0"0,-1 0 1 0 0,1 1-1 0 0,0-1 1 0 0,0 0-1 0 0,0 0 1 0 0,0 0-1 0 0,0 0 1 0 0,1 0-1 0 0,-1 0 1 0 0,1 0-1 0 0,0 0-149 0 0,3-10 664 0 0,0-1-1 0 0,-1 1 1 0 0,-1-1-664 0 0,3-13 839 0 0,8-4 561 0 0,-12 29-1273 0 0,0 0 1 0 0,0 0 0 0 0,0 0 0 0 0,0 0 0 0 0,1-1 0 0 0,-1 2 0 0 0,1-1 0 0 0,-1 0 0 0 0,1 0 0 0 0,1-1-128 0 0,-2 2 37 0 0,0 0 1 0 0,0 0 0 0 0,0 0 0 0 0,0 0-1 0 0,0 1 1 0 0,0-1 0 0 0,0 0 0 0 0,0 1-1 0 0,0-1 1 0 0,0 0 0 0 0,1 1 0 0 0,-1-1-1 0 0,0 1 1 0 0,0 0 0 0 0,1-1 0 0 0,-1 1-1 0 0,0 0 1 0 0,0 0 0 0 0,1 0 0 0 0,-1 0-1 0 0,1 0-37 0 0,13 5 74 0 0,-1 1 0 0 0,0 0-1 0 0,0 1 1 0 0,1 1-74 0 0,-9-4 0 0 0,1 0 1 0 0,-1 1-1 0 0,0-1 1 0 0,0 2-1 0 0,-1-1 1 0 0,1 1-1 0 0,-1 0 1 0 0,0 0-1 0 0,0 1 0 0 0,-2-3 13 0 0,4 6-6 0 0,-1 0-1 0 0,0 0 1 0 0,0 0 0 0 0,-1 1 0 0 0,0 0-1 0 0,0 3-6 0 0,-1-1 16 0 0,-1 0 0 0 0,-1 1 0 0 0,1-1 0 0 0,-1 15-16 0 0,-2-20 1 0 0,-1-1 1 0 0,1 1-1 0 0,-2 0 0 0 0,1 0 1 0 0,-1-1-1 0 0,0 1 1 0 0,0-1-1 0 0,-1 1 0 0 0,-2 3-1 0 0,2-4 24 0 0,-1 0 0 0 0,0 0 0 0 0,0-1-1 0 0,-1 1 1 0 0,1-1 0 0 0,-1 0 0 0 0,-1 0-1 0 0,1 0 1 0 0,-1-1 0 0 0,-1 0-24 0 0,3-1 20 0 0,-1-1 1 0 0,0 0-1 0 0,0 0 1 0 0,0-1-1 0 0,0 0 1 0 0,0 1-1 0 0,-1-2 1 0 0,1 1-1 0 0,-1-1 1 0 0,1 1-1 0 0,-1-2 1 0 0,1 1-1 0 0,-1 0 0 0 0,-1-1-20 0 0,2 0 68 0 0,1 0 0 0 0,0 0 0 0 0,0-1 0 0 0,0 1 0 0 0,0-1 0 0 0,0 0 0 0 0,0 0 0 0 0,0-1 0 0 0,1 1 0 0 0,-1-1 0 0 0,0 1 0 0 0,1-1 0 0 0,-1 0 0 0 0,1-1 0 0 0,-1 1-68 0 0,1-1 35 0 0,1 0 0 0 0,-1 1 0 0 0,1-1 1 0 0,0 0-1 0 0,0 0 0 0 0,0 0 0 0 0,0 0 0 0 0,0-1 0 0 0,1 1 0 0 0,-1-1 0 0 0,1 1 0 0 0,0-1 0 0 0,0 1 0 0 0,1-1 0 0 0,-1 1 0 0 0,1-1 0 0 0,-1 0-35 0 0,0-15-270 0 0,1 0 0 0 0,0 0 0 0 0,1 0 0 0 0,1 0 0 0 0,1 0-1 0 0,1 0 1 0 0,0 1 0 0 0,7-17 270 0 0,-2 11-774 0 0</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2:34.897"/>
    </inkml:context>
    <inkml:brush xml:id="br0">
      <inkml:brushProperty name="width" value="0.1" units="cm"/>
      <inkml:brushProperty name="height" value="0.1" units="cm"/>
    </inkml:brush>
  </inkml:definitions>
  <inkml:trace contextRef="#ctx0" brushRef="#br0">233 1 14368 0 0,'0'0'83'0'0,"-1"0"1"0"0,1 0-1 0 0,0 0 1 0 0,-1 0-1 0 0,1 0 1 0 0,0 0 0 0 0,-1 0-1 0 0,1 0 1 0 0,0 0-1 0 0,-1 0 1 0 0,1 0-1 0 0,0 0 1 0 0,0 1 0 0 0,-1-1-1 0 0,1 0 1 0 0,0 0-1 0 0,-1 0 1 0 0,1 0 0 0 0,0 1-1 0 0,0-1 1 0 0,0 0-1 0 0,-1 0 1 0 0,1 1-1 0 0,0-1 1 0 0,0 0 0 0 0,0 0-1 0 0,-1 1 1 0 0,1-1-1 0 0,0 0 1 0 0,0 0-1 0 0,0 1 1 0 0,0-1 0 0 0,0 0-1 0 0,0 1 1 0 0,0-1-1 0 0,0 0 1 0 0,0 1-84 0 0,3 15 816 0 0,-1-12-734 0 0,0 1-1 0 0,0-1 1 0 0,0 0 0 0 0,1 0-1 0 0,0 0 1 0 0,2 2-82 0 0,33 38 649 0 0,-11-11-313 0 0,-8-10-110 0 0,-1 1-1 0 0,-1 0 0 0 0,-1 1 1 0 0,3 10-226 0 0,-16-31 5 0 0,-1 0 1 0 0,0 0 0 0 0,0 0-1 0 0,-1 1 1 0 0,1-1-1 0 0,-1 1 1 0 0,0-1 0 0 0,0 1-1 0 0,-1 0 1 0 0,1-1-1 0 0,-1 1 1 0 0,0 0 0 0 0,0-1-1 0 0,-1 1 1 0 0,1 0-1 0 0,-1-1 1 0 0,0 1 0 0 0,0-1-1 0 0,-1 1 1 0 0,1-1-1 0 0,-1 1 1 0 0,0-1 0 0 0,0 0-1 0 0,0 0 1 0 0,-1 0 0 0 0,0 0-1 0 0,1 0 1 0 0,-1-1-1 0 0,-1 1-5 0 0,-6 7 15 0 0,0 0 0 0 0,-1 0 0 0 0,-1-1 0 0 0,0-1 0 0 0,0 0 0 0 0,-14 8-15 0 0,-16 6-95 0 0,-25 10 95 0 0,59-30-11 0 0,-15 6-59 0 0,-2 0 0 0 0,1-2-1 0 0,-1 0 1 0 0,-7 0 70 0 0,-2-3-671 0 0,21-4 287 0 0</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2:36.194"/>
    </inkml:context>
    <inkml:brush xml:id="br0">
      <inkml:brushProperty name="width" value="0.1" units="cm"/>
      <inkml:brushProperty name="height" value="0.1" units="cm"/>
    </inkml:brush>
  </inkml:definitions>
  <inkml:trace contextRef="#ctx0" brushRef="#br0">13 9 8984 0 0,'0'0'265'0'0,"0"-1"-4"0"0,-5-3-166 0 0,-1 1 4 0 0,4 2 357 0 0,2 1 154 0 0,0 0 29 0 0,0 0-7 0 0,0 0-60 0 0,0 0-27 0 0,0 0-7 0 0,0 0-28 0 0,0 0-106 0 0,0 0-48 0 0,0 0-10 0 0,0 0-12 0 0,0 0-39 0 0,0 0-20 0 0,0 0-4 0 0,0 0-9 0 0,0 0-46 0 0,0 0-22 0 0,0 0-2 0 0,0 0-14 0 0,6 1 27 0 0,16 5 43 0 0,-15-4-136 0 0,1 0 0 0 0,0 1 1 0 0,-1-1-1 0 0,0 1 0 0 0,1 1 0 0 0,2 1-112 0 0,22 14 523 0 0,0-3-1 0 0,35 13-522 0 0,-47-21 151 0 0,113 45 1119 0 0,2-6 0 0 0,11-5-1270 0 0,-27-5 228 0 0,-49-15 160 0 0,60 11-388 0 0,124 17 754 0 0,-165-32-660 0 0,34 14-94 0 0,-116-30 11 0 0,0 0 0 0 0,0 1-1 0 0,0-1 1 0 0,-1 2 0 0 0,6 2-11 0 0,-7-2 10 0 0,0-1-22 0 0,1 1-52 0 0,-4-3-26 0 0,-2-1 2 0 0,0 0 6 0 0,0 0 0 0 0,0 0-13 0 0,0 0-8 0 0,0 0-1 0 0,0 0-10 0 0,0 0-46 0 0,0 0-22 0 0,0 0-2 0 0,0 0-34 0 0,0 0-148 0 0,-17-12-1027 0 0,3 4-311 0 0,6 0 769 0 0</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2:36.903"/>
    </inkml:context>
    <inkml:brush xml:id="br0">
      <inkml:brushProperty name="width" value="0.1" units="cm"/>
      <inkml:brushProperty name="height" value="0.1" units="cm"/>
    </inkml:brush>
  </inkml:definitions>
  <inkml:trace contextRef="#ctx0" brushRef="#br0">364 56 15528 0 0,'13'-31'800'0'0,"-13"31"-723"0"0,1-1 1 0 0,-1 1-1 0 0,0-1 1 0 0,1 1-1 0 0,-1-1 1 0 0,0 1 0 0 0,1-1-1 0 0,-1 1 1 0 0,0-1-1 0 0,0 0 1 0 0,0 1 0 0 0,0-1-1 0 0,1 1 1 0 0,-1-1-1 0 0,0 0 1 0 0,0 1-1 0 0,0-1 1 0 0,0 1 0 0 0,-1-1-1 0 0,1 0 1 0 0,0 1-1 0 0,0-1 1 0 0,0 0 0 0 0,0 1-1 0 0,-1-1 1 0 0,1 1-1 0 0,0-1 1 0 0,0 1-1 0 0,-1-1 1 0 0,1 1 0 0 0,0-1-1 0 0,-1 1 1 0 0,1-1-1 0 0,-1 1 1 0 0,1-1 0 0 0,-1 1-1 0 0,1 0 1 0 0,-1-1-1 0 0,1 1 1 0 0,-1 0-1 0 0,1-1 1 0 0,-1 1 0 0 0,1 0-1 0 0,-1-1 1 0 0,1 1-1 0 0,-1 0 1 0 0,0 0 0 0 0,1 0-1 0 0,-1 0 1 0 0,0 0-78 0 0,-2-1 24 0 0,-1 1 0 0 0,1-1-1 0 0,-1 1 1 0 0,1 0 0 0 0,-1 0 0 0 0,1 1 0 0 0,-1-1 0 0 0,-2 1-24 0 0,-14 5 32 0 0,1 0 0 0 0,0 1 0 0 0,0 1 0 0 0,0 1 0 0 0,1 0 1 0 0,1 1-1 0 0,-12 10-32 0 0,0 1 104 0 0,1 2 0 0 0,1 1 0 0 0,-20 25-104 0 0,42-44 0 0 0,0 0 0 0 0,1 1 0 0 0,0 0 0 0 0,0-1 0 0 0,1 1 0 0 0,-1 0 0 0 0,1 1 0 0 0,1-1 0 0 0,-1 1 0 0 0,1-1 0 0 0,1-3 0 0 0,1 0 0 0 0,-1 0 0 0 0,1 1 0 0 0,-1-1 0 0 0,1 0 0 0 0,0 0 0 0 0,0 0 0 0 0,1 0 0 0 0,-1 1 0 0 0,1-1 0 0 0,-1 0 0 0 0,1 0 0 0 0,0 0 0 0 0,0 0 0 0 0,0 0 0 0 0,1 0 0 0 0,-1 0 0 0 0,1-1 0 0 0,-1 1 0 0 0,1 0 0 0 0,0-1 0 0 0,0 1 0 0 0,5 4 5 0 0,0-1-1 0 0,0 0 0 0 0,0 0 0 0 0,0 0 0 0 0,1-1 1 0 0,0 0-1 0 0,0 0 0 0 0,1-1 0 0 0,-1 0-4 0 0,21 7 63 0 0,1 0 0 0 0,1-2-63 0 0,-7-2 28 0 0,26 7-450 0 0,9-1 422 0 0,-10-2-1291 0 0,12 6 1291 0 0,-10-3-2855 0 0,9 0 2855 0 0,-54-13-281 0 0,16 3-749 0 0</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2:38.211"/>
    </inkml:context>
    <inkml:brush xml:id="br0">
      <inkml:brushProperty name="width" value="0.1" units="cm"/>
      <inkml:brushProperty name="height" value="0.1" units="cm"/>
    </inkml:brush>
  </inkml:definitions>
  <inkml:trace contextRef="#ctx0" brushRef="#br0">0 793 7456 0 0,'0'0'166'0'0,"0"0"29"0"0,0 0 12 0 0,0 0 25 0 0,0 0 100 0 0,0 0 41 0 0,0 0 10 0 0,0 0 17 0 0,0 0 69 0 0,0 0 38 0 0,0 0 5 0 0,0 0 0 0 0,0 0 0 0 0,0 0 0 0 0,10-8 1024 0 0,-1-1-756 0 0,1 1 1 0 0,-1-2 0 0 0,3-4-781 0 0,-5 5 240 0 0,0 1 0 0 0,0 1 1 0 0,1-1-1 0 0,0 1 0 0 0,8-5-240 0 0,25-13 1595 0 0,19-18-1595 0 0,-4 3 1134 0 0,2 2 1 0 0,49-22-1135 0 0,-36 21 523 0 0,180-88-49 0 0,11-6-431 0 0,-64 28-283 0 0,-174 92 215 0 0,-1-1 0 0 0,1-2 25 0 0,4-2-14 0 0,-6 4-690 0 0,-22 14 600 0 0,7-7-342 0 0,-6 6-3957 0 0,-8 8 3651 0 0,2 1-14 0 0</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2:38.662"/>
    </inkml:context>
    <inkml:brush xml:id="br0">
      <inkml:brushProperty name="width" value="0.1" units="cm"/>
      <inkml:brushProperty name="height" value="0.1" units="cm"/>
    </inkml:brush>
  </inkml:definitions>
  <inkml:trace contextRef="#ctx0" brushRef="#br0">135 0 16895 0 0,'0'0'618'0'0,"0"0"-312"0"0,0 0 193 0 0,0 0 128 0 0,0 0 21 0 0,0 0-44 0 0,0 0-212 0 0,0 0-96 0 0,0 0-22 0 0,-1 8-2 0 0,-3 6-340 0 0,-1 0 0 0 0,-1 0 0 0 0,0-1 0 0 0,-1 3 68 0 0,-12 23-209 0 0,-23 46-214 0 0,30-57 331 0 0,2 0 0 0 0,-4 16 92 0 0,12-31-3 0 0,-1-1-1 0 0,1 0 1 0 0,1 1 0 0 0,0-1-1 0 0,1 1 1 0 0,0-1-1 0 0,2 7 4 0 0,-1-16-5 0 0,-1 0-1 0 0,1 0 0 0 0,0 0 0 0 0,0 0 0 0 0,1 0 0 0 0,-1 0 1 0 0,1 0-1 0 0,-1-1 0 0 0,1 1 0 0 0,0-1 0 0 0,0 1 0 0 0,0-1 1 0 0,1 0-1 0 0,-1 1 0 0 0,0-1 0 0 0,1 0 0 0 0,-1-1 0 0 0,1 1 1 0 0,0 0-1 0 0,0-1 0 0 0,0 1 6 0 0,8 3-5 0 0,0 0-1 0 0,0-1 1 0 0,1 0-1 0 0,9 2 6 0 0,4-1-229 0 0,0-2-1 0 0,-1 0 0 0 0,1-2 0 0 0,0 0 1 0 0,0-2-1 0 0,20-3 230 0 0,-16 3-1462 0 0,-2-1-65 0 0</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2:39.535"/>
    </inkml:context>
    <inkml:brush xml:id="br0">
      <inkml:brushProperty name="width" value="0.1" units="cm"/>
      <inkml:brushProperty name="height" value="0.1" units="cm"/>
    </inkml:brush>
  </inkml:definitions>
  <inkml:trace contextRef="#ctx0" brushRef="#br0">0 936 8840 0 0,'0'0'197'0'0,"0"0"24"0"0,0 0 19 0 0,13-7 91 0 0,-11 7-123 0 0,0-1-1 0 0,1 0 1 0 0,-1 0 0 0 0,0 0 0 0 0,0-1-1 0 0,0 1 1 0 0,0 0 0 0 0,2-2-208 0 0,-2 1 127 0 0,0 1 1 0 0,-1-1 0 0 0,1 1-1 0 0,0 0 1 0 0,0 0 0 0 0,0 0 0 0 0,0 0-1 0 0,0 1 1 0 0,0-1 0 0 0,0 0-128 0 0,3 0 316 0 0,0 0 1 0 0,0-1-1 0 0,0 0 1 0 0,0 0 0 0 0,1-1-317 0 0,-2 1 159 0 0,0 0 1 0 0,1 0-1 0 0,-1 1 1 0 0,0-1-1 0 0,1 1 1 0 0,-1 0 0 0 0,1 0-160 0 0,0 0 196 0 0,0 0 1 0 0,0-1 0 0 0,0 1 0 0 0,0-1 0 0 0,0-1-1 0 0,-1 1 1 0 0,1 0 0 0 0,-1-1 0 0 0,1 0 0 0 0,2-3-197 0 0,19-11 690 0 0,38-20 1783 0 0,40-32-2473 0 0,13-9 1048 0 0,225-133 616 0 0,-71 63-1097 0 0,-61 36-728 0 0,-144 76 106 0 0,46-28 56 0 0,-84 50-2 0 0,-22 11 5 0 0,0 0-1 0 0,0 0 0 0 0,-1 0 0 0 0,1-1 0 0 0,0 0-3 0 0,0 0 53 0 0,0 0 0 0 0,0 0 1 0 0,0 1-1 0 0,2-1-53 0 0,-2 1 28 0 0,0 0 0 0 0,0 0 0 0 0,0-1 0 0 0,0 0 0 0 0,-1 0 0 0 0,0 0 0 0 0,2-2-28 0 0,-7 5-198 0 0,0 1-36 0 0,0 0 2 0 0,0 0 10 0 0,0 0 39 0 0,0 0 20 0 0,0 0 3 0 0,0 0-24 0 0,0 0-100 0 0,0 0-41 0 0,0 0-10 0 0,0 0-18 0 0,-21 9-990 0 0,12-4 794 0 0,-27 12-2627 0 0,24-13-2738 0 0</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2:39.883"/>
    </inkml:context>
    <inkml:brush xml:id="br0">
      <inkml:brushProperty name="width" value="0.1" units="cm"/>
      <inkml:brushProperty name="height" value="0.1" units="cm"/>
    </inkml:brush>
  </inkml:definitions>
  <inkml:trace contextRef="#ctx0" brushRef="#br0">0 11 18023 0 0,'0'0'407'0'0,"0"0"60"0"0,0 0 23 0 0,0 0-50 0 0,13-7-220 0 0,6 5-14 0 0,-1 1-1 0 0,1 0 0 0 0,-1 2 1 0 0,0 0-1 0 0,1 1 0 0 0,-1 1 1 0 0,0 1-1 0 0,0 0 0 0 0,0 1 1 0 0,-1 1-1 0 0,0 1 0 0 0,0 0 1 0 0,0 1-1 0 0,-1 1 0 0 0,3 3-205 0 0,-15-10-17 0 0,1 1 1 0 0,-1 1-1 0 0,0-1 0 0 0,0 0 0 0 0,-1 1 0 0 0,1 0 0 0 0,-1 0 0 0 0,0 0 0 0 0,0 0 0 0 0,0 0 1 0 0,0 1-1 0 0,-1-1 0 0 0,0 1 0 0 0,0 0 0 0 0,0 0 0 0 0,0 0 0 0 0,-1 0 0 0 0,0 0 0 0 0,0 0 1 0 0,0 0-1 0 0,-1 0 0 0 0,0 0 0 0 0,0 0 0 0 0,0 1 0 0 0,0-1 0 0 0,-1 0 0 0 0,0 3 17 0 0,-3 2-48 0 0,1 0 0 0 0,-1 0 0 0 0,-1 0 0 0 0,0 0 0 0 0,0 0-1 0 0,-1-1 1 0 0,-6 7 48 0 0,-9 10-367 0 0,-22 20 367 0 0,23-25-108 0 0,-6 4-228 0 0,-1-1 0 0 0,-28 19 336 0 0,38-31-261 0 0,3-4-10 0 0</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3:08.944"/>
    </inkml:context>
    <inkml:brush xml:id="br0">
      <inkml:brushProperty name="width" value="0.1" units="cm"/>
      <inkml:brushProperty name="height" value="0.1" units="cm"/>
    </inkml:brush>
  </inkml:definitions>
  <inkml:trace contextRef="#ctx0" brushRef="#br0">165 326 9928 0 0,'0'0'210'0'0,"-1"-2"0"0"0,1 1-73 0 0,-1 1 0 0 0,0-1 1 0 0,1 0-1 0 0,-1 0 1 0 0,1 0-1 0 0,0 0 0 0 0,-1 0 1 0 0,1 0-1 0 0,0 0 0 0 0,0 0 1 0 0,-1 0-1 0 0,1 0 1 0 0,0-1-1 0 0,0 1 0 0 0,0 0 1 0 0,0 0-1 0 0,0 0 0 0 0,1 0 1 0 0,-1 0-138 0 0,1-4-20 0 0,-1-4 235 0 0,1 0-1 0 0,0 0 1 0 0,0 0-1 0 0,1 0 0 0 0,1 0 1 0 0,-1 1-1 0 0,1-1 1 0 0,1 1-1 0 0,0 0 0 0 0,0 0 1 0 0,0 0-1 0 0,2-2-214 0 0,5-5 303 0 0,1-1-1 0 0,1 1 1 0 0,0 1-1 0 0,1 0 0 0 0,4-2-302 0 0,-7 8 271 0 0,0 1 0 0 0,1 0 0 0 0,0 0 0 0 0,0 1 0 0 0,1 1 0 0 0,-1 0 0 0 0,12-2-271 0 0,12-6 430 0 0,-19 6-279 0 0,1 1 0 0 0,0 1 0 0 0,1 1 0 0 0,-1 0 0 0 0,1 2 0 0 0,4 0-151 0 0,-13 1 17 0 0,0 1 0 0 0,0 0-1 0 0,0 1 1 0 0,0 1-1 0 0,0-1 1 0 0,0 1 0 0 0,0 1-1 0 0,0 0 1 0 0,-1 0-1 0 0,1 1 1 0 0,-1 1-1 0 0,5 2-16 0 0,-5-1 0 0 0,0 0 0 0 0,0 0 0 0 0,-1 1 0 0 0,1 0 0 0 0,-1 1 0 0 0,-1-1 0 0 0,7 10 0 0 0,-5-5 0 0 0,-1 2 0 0 0,0-1 0 0 0,-1 1 0 0 0,0 0 0 0 0,1 5 0 0 0,6 22 61 0 0,9 42-61 0 0,-9-28 3 0 0,-7-27 8 0 0,-1 0 0 0 0,-2 0-1 0 0,0 0 1 0 0,-2 1 0 0 0,-2 0-1 0 0,-1 21-10 0 0,-1 2 12 0 0,1-25-32 0 0,0 0 0 0 0,-1 0 0 0 0,-2 0 0 0 0,-1 0 0 0 0,-2 3 20 0 0,1-12 0 0 0,0 0 0 0 0,-1 0 0 0 0,-1-1 0 0 0,0 0 0 0 0,-1 0 0 0 0,-1-1 0 0 0,-5 6 0 0 0,7-11 11 0 0,-1 0 1 0 0,0-1-1 0 0,-1 0 0 0 0,0 0 0 0 0,-1-1 0 0 0,-9 7-11 0 0,5-5 26 0 0,0-1 0 0 0,-1-1 0 0 0,0 0 1 0 0,-1-1-1 0 0,1-1 0 0 0,-2 0 0 0 0,1-2 0 0 0,-1 0 0 0 0,1 0 0 0 0,-4-1-26 0 0,-7-1-3 0 0,0-1-1 0 0,0-2 1 0 0,0 0-1 0 0,-15-3 4 0 0,28 1-37 0 0,-1-1-1 0 0,1 0 1 0 0,0-2-1 0 0,0 1 1 0 0,0-2 0 0 0,1 0-1 0 0,0 0 1 0 0,-13-9 37 0 0,10 4-138 0 0,0-1 0 0 0,1 0-1 0 0,1-2 1 0 0,0 0 0 0 0,0-1 0 0 0,2 0 0 0 0,0-1-1 0 0,1 0 1 0 0,0-1 0 0 0,1 0 0 0 0,1-1-1 0 0,1-1 1 0 0,0 1 0 0 0,2-1 0 0 0,0-1 0 0 0,1 1-1 0 0,1-1 1 0 0,1 0 0 0 0,0 0 0 0 0,2-1-1 0 0,0-15 139 0 0,3 25-293 0 0,0 0-1 0 0,1 1 1 0 0,0-1-1 0 0,1 1 1 0 0,0 0 0 0 0,0-1-1 0 0,1 2 1 0 0,4-9 293 0 0,8-8-924 0 0</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3:01.254"/>
    </inkml:context>
    <inkml:brush xml:id="br0">
      <inkml:brushProperty name="width" value="0.1" units="cm"/>
      <inkml:brushProperty name="height" value="0.1" units="cm"/>
    </inkml:brush>
  </inkml:definitions>
  <inkml:trace contextRef="#ctx0" brushRef="#br0">18 38 5856 0 0,'0'0'126'0'0,"-5"-13"2333"0"0,3 11-1993 0 0,1 1-299 0 0,0 0 0 0 0,0 0 0 0 0,0 1-1 0 0,1-1 1 0 0,-1 0 0 0 0,0 0 0 0 0,1 0-1 0 0,-1 0 1 0 0,0-1 0 0 0,1 1 0 0 0,-1 0-1 0 0,1 0 1 0 0,0 0 0 0 0,-1 0 0 0 0,1 0-1 0 0,0-1 1 0 0,0 1 0 0 0,0 0 0 0 0,0 0-167 0 0,0-1 58 0 0,8 6 8 0 0,-2-1-66 0 0,1-1 0 0 0,-3 3 0 0 0,-3 0-122 0 0,2 1-1296 0 0,-2-5 590 0 0</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19-11-02T02:03:02.224"/>
    </inkml:context>
    <inkml:brush xml:id="br0">
      <inkml:brushProperty name="width" value="0.1" units="cm"/>
      <inkml:brushProperty name="height" value="0.1" units="cm"/>
    </inkml:brush>
  </inkml:definitions>
  <inkml:trace contextRef="#ctx0" brushRef="#br0">48 0 4312 0 0,'0'0'92'0'0,"0"0"49"0"0,0 0 145 0 0,0 0 59 0 0,0 0 8 0 0,0 0 15 0 0,0 0 41 0 0,0 0 21 0 0,0 0 2 0 0,0 0 4 0 0,0 0 17 0 0,0 0 10 0 0,0 0 1 0 0,0 0-22 0 0,0 0-88 0 0,0 0-40 0 0,0 0-8 0 0,0 0-12 0 0,0 0-39 0 0,0 0-20 0 0,0 0-3 0 0,0 0 0 0 0,0 0 0 0 0,0 0 0 0 0,0 0 0 0 0,0 0 1 0 0,0 0 6 0 0,0 0 1 0 0,0 0 0 0 0,0 0-20 0 0,0 0-84 0 0,0 0-38 0 0,0 0-8 0 0,0 0-4 0 0,0 0-4 0 0,0 0 0 0 0,0 0 12 0 0,5 14-72 0 0,-2-5-36 0 0,-2-1 14 0 0,-2-1 0 0 0,-2 2 10 0 0,1-6 33 0 0,0-2-41 0 0,1 0-1 0 0,-1 0 1 0 0,0-1 0 0 0,1 1 0 0 0,-1 1 0 0 0,1-1-1 0 0,0 0 1 0 0,-1 0 0 0 0,0 2-2 0 0,1-2-5 0 0,0 0 0 0 0,0 0 0 0 0,0-1 0 0 0,0 1 0 0 0,-1 0 0 0 0,1 0 0 0 0,0-1 0 0 0,0 1 0 0 0,-1 0 0 0 0,1-1 0 0 0,0 1 0 0 0,-1-1 0 0 0,1 0 0 0 0,0 0 0 0 0,-1 1 0 0 0,0-1 5 0 0,-5 1-32 0 0,5-1 79 0 0,0-8-28 0 0,2 8-50 0 0,0-1 1 0 0,-1 1-1 0 0,1-1 0 0 0,0 1 1 0 0,0-1-1 0 0,0 0 0 0 0,0 1 1 0 0,-1-1-1 0 0,1 1 1 0 0,0-1-1 0 0,0 0 0 0 0,0 1 1 0 0,0-1-1 0 0,0 1 0 0 0,0-1 1 0 0,0 0-1 0 0,1 0 31 0 0,2-4-374 0 0,-3-2-10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B0E3AC8-59DA-4C4C-839A-3765B5DD5584}" type="datetimeFigureOut">
              <a:rPr lang="en-US" smtClean="0"/>
              <a:t>9/4/2020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3979198-C8AB-4A64-B5B4-E531456D20C6}" type="slidenum">
              <a:rPr lang="en-US" smtClean="0"/>
              <a:t>‹#›</a:t>
            </a:fld>
            <a:endParaRPr lang="en-US"/>
          </a:p>
        </p:txBody>
      </p:sp>
    </p:spTree>
    <p:extLst>
      <p:ext uri="{BB962C8B-B14F-4D97-AF65-F5344CB8AC3E}">
        <p14:creationId xmlns:p14="http://schemas.microsoft.com/office/powerpoint/2010/main" val="289355556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1DEE38B-5E4B-4FF2-A137-8B08FC487B74}" type="slidenum">
              <a:rPr lang="en-US" smtClean="0"/>
              <a:t>4</a:t>
            </a:fld>
            <a:endParaRPr lang="en-US"/>
          </a:p>
        </p:txBody>
      </p:sp>
    </p:spTree>
    <p:extLst>
      <p:ext uri="{BB962C8B-B14F-4D97-AF65-F5344CB8AC3E}">
        <p14:creationId xmlns:p14="http://schemas.microsoft.com/office/powerpoint/2010/main" val="14085331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979198-C8AB-4A64-B5B4-E531456D20C6}" type="slidenum">
              <a:rPr lang="en-US" smtClean="0"/>
              <a:t>14</a:t>
            </a:fld>
            <a:endParaRPr lang="en-US"/>
          </a:p>
        </p:txBody>
      </p:sp>
    </p:spTree>
    <p:extLst>
      <p:ext uri="{BB962C8B-B14F-4D97-AF65-F5344CB8AC3E}">
        <p14:creationId xmlns:p14="http://schemas.microsoft.com/office/powerpoint/2010/main" val="18595866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979198-C8AB-4A64-B5B4-E531456D20C6}" type="slidenum">
              <a:rPr lang="en-US" smtClean="0"/>
              <a:t>26</a:t>
            </a:fld>
            <a:endParaRPr lang="en-US"/>
          </a:p>
        </p:txBody>
      </p:sp>
    </p:spTree>
    <p:extLst>
      <p:ext uri="{BB962C8B-B14F-4D97-AF65-F5344CB8AC3E}">
        <p14:creationId xmlns:p14="http://schemas.microsoft.com/office/powerpoint/2010/main" val="306072566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979198-C8AB-4A64-B5B4-E531456D20C6}" type="slidenum">
              <a:rPr lang="en-US" smtClean="0"/>
              <a:t>35</a:t>
            </a:fld>
            <a:endParaRPr lang="en-US"/>
          </a:p>
        </p:txBody>
      </p:sp>
    </p:spTree>
    <p:extLst>
      <p:ext uri="{BB962C8B-B14F-4D97-AF65-F5344CB8AC3E}">
        <p14:creationId xmlns:p14="http://schemas.microsoft.com/office/powerpoint/2010/main" val="147546697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93979198-C8AB-4A64-B5B4-E531456D20C6}" type="slidenum">
              <a:rPr lang="en-US" smtClean="0"/>
              <a:t>58</a:t>
            </a:fld>
            <a:endParaRPr lang="en-US"/>
          </a:p>
        </p:txBody>
      </p:sp>
    </p:spTree>
    <p:extLst>
      <p:ext uri="{BB962C8B-B14F-4D97-AF65-F5344CB8AC3E}">
        <p14:creationId xmlns:p14="http://schemas.microsoft.com/office/powerpoint/2010/main" val="37172597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6E035FC-CABE-43D9-8AE6-8C193CF2AFB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61ABEC-6947-4C73-8E84-44C53B3674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28B675A-A440-4C54-99D7-041370311ADE}"/>
              </a:ext>
            </a:extLst>
          </p:cNvPr>
          <p:cNvSpPr>
            <a:spLocks noGrp="1"/>
          </p:cNvSpPr>
          <p:nvPr>
            <p:ph type="dt" sz="half" idx="10"/>
          </p:nvPr>
        </p:nvSpPr>
        <p:spPr/>
        <p:txBody>
          <a:bodyPr/>
          <a:lstStyle/>
          <a:p>
            <a:fld id="{4906DEDC-51BD-4171-AB2B-199323232E05}" type="datetimeFigureOut">
              <a:rPr lang="en-US" smtClean="0"/>
              <a:t>9/4/2020</a:t>
            </a:fld>
            <a:endParaRPr lang="en-US"/>
          </a:p>
        </p:txBody>
      </p:sp>
      <p:sp>
        <p:nvSpPr>
          <p:cNvPr id="5" name="Footer Placeholder 4">
            <a:extLst>
              <a:ext uri="{FF2B5EF4-FFF2-40B4-BE49-F238E27FC236}">
                <a16:creationId xmlns:a16="http://schemas.microsoft.com/office/drawing/2014/main" id="{A756452C-6A5A-4AF1-A812-93D3B6E93D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F26B26E-ABEA-433D-AF72-0FBB8084E1BC}"/>
              </a:ext>
            </a:extLst>
          </p:cNvPr>
          <p:cNvSpPr>
            <a:spLocks noGrp="1"/>
          </p:cNvSpPr>
          <p:nvPr>
            <p:ph type="sldNum" sz="quarter" idx="12"/>
          </p:nvPr>
        </p:nvSpPr>
        <p:spPr/>
        <p:txBody>
          <a:bodyPr/>
          <a:lstStyle/>
          <a:p>
            <a:fld id="{A955A63E-BC58-4154-B921-078A72F30217}" type="slidenum">
              <a:rPr lang="en-US" smtClean="0"/>
              <a:t>‹#›</a:t>
            </a:fld>
            <a:endParaRPr lang="en-US"/>
          </a:p>
        </p:txBody>
      </p:sp>
    </p:spTree>
    <p:extLst>
      <p:ext uri="{BB962C8B-B14F-4D97-AF65-F5344CB8AC3E}">
        <p14:creationId xmlns:p14="http://schemas.microsoft.com/office/powerpoint/2010/main" val="9737370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9539F7-9406-4006-B8CA-9BAF0B00F3CF}"/>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C241BB36-BFD0-4E09-B888-3FC6DCCD47B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22FE3BB-06E9-4C60-A6A7-0C5CBFE9CB59}"/>
              </a:ext>
            </a:extLst>
          </p:cNvPr>
          <p:cNvSpPr>
            <a:spLocks noGrp="1"/>
          </p:cNvSpPr>
          <p:nvPr>
            <p:ph type="dt" sz="half" idx="10"/>
          </p:nvPr>
        </p:nvSpPr>
        <p:spPr/>
        <p:txBody>
          <a:bodyPr/>
          <a:lstStyle/>
          <a:p>
            <a:fld id="{4906DEDC-51BD-4171-AB2B-199323232E05}" type="datetimeFigureOut">
              <a:rPr lang="en-US" smtClean="0"/>
              <a:t>9/4/2020</a:t>
            </a:fld>
            <a:endParaRPr lang="en-US"/>
          </a:p>
        </p:txBody>
      </p:sp>
      <p:sp>
        <p:nvSpPr>
          <p:cNvPr id="5" name="Footer Placeholder 4">
            <a:extLst>
              <a:ext uri="{FF2B5EF4-FFF2-40B4-BE49-F238E27FC236}">
                <a16:creationId xmlns:a16="http://schemas.microsoft.com/office/drawing/2014/main" id="{CEE2A771-E13E-4BA2-A623-08E0BEE274B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985D81B-BC1F-4866-A235-7254243C3DF7}"/>
              </a:ext>
            </a:extLst>
          </p:cNvPr>
          <p:cNvSpPr>
            <a:spLocks noGrp="1"/>
          </p:cNvSpPr>
          <p:nvPr>
            <p:ph type="sldNum" sz="quarter" idx="12"/>
          </p:nvPr>
        </p:nvSpPr>
        <p:spPr/>
        <p:txBody>
          <a:bodyPr/>
          <a:lstStyle/>
          <a:p>
            <a:fld id="{A955A63E-BC58-4154-B921-078A72F30217}" type="slidenum">
              <a:rPr lang="en-US" smtClean="0"/>
              <a:t>‹#›</a:t>
            </a:fld>
            <a:endParaRPr lang="en-US"/>
          </a:p>
        </p:txBody>
      </p:sp>
    </p:spTree>
    <p:extLst>
      <p:ext uri="{BB962C8B-B14F-4D97-AF65-F5344CB8AC3E}">
        <p14:creationId xmlns:p14="http://schemas.microsoft.com/office/powerpoint/2010/main" val="10243204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316D9406-50C8-4CAD-BEEC-2FF3FF230C6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8346B887-9EF9-4065-8ADB-40E3144588B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AB008D0-9352-44CF-8914-F458F929365F}"/>
              </a:ext>
            </a:extLst>
          </p:cNvPr>
          <p:cNvSpPr>
            <a:spLocks noGrp="1"/>
          </p:cNvSpPr>
          <p:nvPr>
            <p:ph type="dt" sz="half" idx="10"/>
          </p:nvPr>
        </p:nvSpPr>
        <p:spPr/>
        <p:txBody>
          <a:bodyPr/>
          <a:lstStyle/>
          <a:p>
            <a:fld id="{4906DEDC-51BD-4171-AB2B-199323232E05}" type="datetimeFigureOut">
              <a:rPr lang="en-US" smtClean="0"/>
              <a:t>9/4/2020</a:t>
            </a:fld>
            <a:endParaRPr lang="en-US"/>
          </a:p>
        </p:txBody>
      </p:sp>
      <p:sp>
        <p:nvSpPr>
          <p:cNvPr id="5" name="Footer Placeholder 4">
            <a:extLst>
              <a:ext uri="{FF2B5EF4-FFF2-40B4-BE49-F238E27FC236}">
                <a16:creationId xmlns:a16="http://schemas.microsoft.com/office/drawing/2014/main" id="{70A07CC7-526E-4F91-A40D-ACB08CDADA2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1939D6-AFAA-4637-BECC-115A805CBC45}"/>
              </a:ext>
            </a:extLst>
          </p:cNvPr>
          <p:cNvSpPr>
            <a:spLocks noGrp="1"/>
          </p:cNvSpPr>
          <p:nvPr>
            <p:ph type="sldNum" sz="quarter" idx="12"/>
          </p:nvPr>
        </p:nvSpPr>
        <p:spPr/>
        <p:txBody>
          <a:bodyPr/>
          <a:lstStyle/>
          <a:p>
            <a:fld id="{A955A63E-BC58-4154-B921-078A72F30217}" type="slidenum">
              <a:rPr lang="en-US" smtClean="0"/>
              <a:t>‹#›</a:t>
            </a:fld>
            <a:endParaRPr lang="en-US"/>
          </a:p>
        </p:txBody>
      </p:sp>
    </p:spTree>
    <p:extLst>
      <p:ext uri="{BB962C8B-B14F-4D97-AF65-F5344CB8AC3E}">
        <p14:creationId xmlns:p14="http://schemas.microsoft.com/office/powerpoint/2010/main" val="137476728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EA364F-7D01-41A0-8FC7-DB899A1BE0B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157E3F4-7977-4FBB-AD8A-56A1DFFDAFD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BACDB94-13A4-4D18-9A10-F4F08BD48334}"/>
              </a:ext>
            </a:extLst>
          </p:cNvPr>
          <p:cNvSpPr>
            <a:spLocks noGrp="1"/>
          </p:cNvSpPr>
          <p:nvPr>
            <p:ph type="dt" sz="half" idx="10"/>
          </p:nvPr>
        </p:nvSpPr>
        <p:spPr/>
        <p:txBody>
          <a:bodyPr/>
          <a:lstStyle/>
          <a:p>
            <a:fld id="{4906DEDC-51BD-4171-AB2B-199323232E05}" type="datetimeFigureOut">
              <a:rPr lang="en-US" smtClean="0"/>
              <a:t>9/4/2020</a:t>
            </a:fld>
            <a:endParaRPr lang="en-US"/>
          </a:p>
        </p:txBody>
      </p:sp>
      <p:sp>
        <p:nvSpPr>
          <p:cNvPr id="5" name="Footer Placeholder 4">
            <a:extLst>
              <a:ext uri="{FF2B5EF4-FFF2-40B4-BE49-F238E27FC236}">
                <a16:creationId xmlns:a16="http://schemas.microsoft.com/office/drawing/2014/main" id="{709B1512-2A68-49D0-AD47-CDF441ED829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FFBD8CB-A43B-4C98-81AB-A6207DBD7598}"/>
              </a:ext>
            </a:extLst>
          </p:cNvPr>
          <p:cNvSpPr>
            <a:spLocks noGrp="1"/>
          </p:cNvSpPr>
          <p:nvPr>
            <p:ph type="sldNum" sz="quarter" idx="12"/>
          </p:nvPr>
        </p:nvSpPr>
        <p:spPr/>
        <p:txBody>
          <a:bodyPr/>
          <a:lstStyle/>
          <a:p>
            <a:fld id="{A955A63E-BC58-4154-B921-078A72F30217}" type="slidenum">
              <a:rPr lang="en-US" smtClean="0"/>
              <a:t>‹#›</a:t>
            </a:fld>
            <a:endParaRPr lang="en-US"/>
          </a:p>
        </p:txBody>
      </p:sp>
    </p:spTree>
    <p:extLst>
      <p:ext uri="{BB962C8B-B14F-4D97-AF65-F5344CB8AC3E}">
        <p14:creationId xmlns:p14="http://schemas.microsoft.com/office/powerpoint/2010/main" val="279765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A8A0CE-8695-4B0C-835E-4FA9D2BE94E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F10A47-9F8C-424E-945E-D642AAA9584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A19D6E54-15AE-448B-BAC8-D8A7CB0A37B5}"/>
              </a:ext>
            </a:extLst>
          </p:cNvPr>
          <p:cNvSpPr>
            <a:spLocks noGrp="1"/>
          </p:cNvSpPr>
          <p:nvPr>
            <p:ph type="dt" sz="half" idx="10"/>
          </p:nvPr>
        </p:nvSpPr>
        <p:spPr/>
        <p:txBody>
          <a:bodyPr/>
          <a:lstStyle/>
          <a:p>
            <a:fld id="{4906DEDC-51BD-4171-AB2B-199323232E05}" type="datetimeFigureOut">
              <a:rPr lang="en-US" smtClean="0"/>
              <a:t>9/4/2020</a:t>
            </a:fld>
            <a:endParaRPr lang="en-US"/>
          </a:p>
        </p:txBody>
      </p:sp>
      <p:sp>
        <p:nvSpPr>
          <p:cNvPr id="5" name="Footer Placeholder 4">
            <a:extLst>
              <a:ext uri="{FF2B5EF4-FFF2-40B4-BE49-F238E27FC236}">
                <a16:creationId xmlns:a16="http://schemas.microsoft.com/office/drawing/2014/main" id="{4A4BE2C5-8271-4129-8FC6-DB89B33516F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DCD47CD-24AC-4979-90B5-CCCCC87E1564}"/>
              </a:ext>
            </a:extLst>
          </p:cNvPr>
          <p:cNvSpPr>
            <a:spLocks noGrp="1"/>
          </p:cNvSpPr>
          <p:nvPr>
            <p:ph type="sldNum" sz="quarter" idx="12"/>
          </p:nvPr>
        </p:nvSpPr>
        <p:spPr/>
        <p:txBody>
          <a:bodyPr/>
          <a:lstStyle/>
          <a:p>
            <a:fld id="{A955A63E-BC58-4154-B921-078A72F30217}" type="slidenum">
              <a:rPr lang="en-US" smtClean="0"/>
              <a:t>‹#›</a:t>
            </a:fld>
            <a:endParaRPr lang="en-US"/>
          </a:p>
        </p:txBody>
      </p:sp>
    </p:spTree>
    <p:extLst>
      <p:ext uri="{BB962C8B-B14F-4D97-AF65-F5344CB8AC3E}">
        <p14:creationId xmlns:p14="http://schemas.microsoft.com/office/powerpoint/2010/main" val="20800206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3F0FC-0A4D-402C-873D-1062DE944DB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4641E38-CADC-439C-BED6-7AD1287D2DB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F869857-FE87-46B6-B45D-7592A81E9F9E}"/>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5ED1096-1D74-4B7F-B4FD-5B50AF36D37B}"/>
              </a:ext>
            </a:extLst>
          </p:cNvPr>
          <p:cNvSpPr>
            <a:spLocks noGrp="1"/>
          </p:cNvSpPr>
          <p:nvPr>
            <p:ph type="dt" sz="half" idx="10"/>
          </p:nvPr>
        </p:nvSpPr>
        <p:spPr/>
        <p:txBody>
          <a:bodyPr/>
          <a:lstStyle/>
          <a:p>
            <a:fld id="{4906DEDC-51BD-4171-AB2B-199323232E05}" type="datetimeFigureOut">
              <a:rPr lang="en-US" smtClean="0"/>
              <a:t>9/4/2020</a:t>
            </a:fld>
            <a:endParaRPr lang="en-US"/>
          </a:p>
        </p:txBody>
      </p:sp>
      <p:sp>
        <p:nvSpPr>
          <p:cNvPr id="6" name="Footer Placeholder 5">
            <a:extLst>
              <a:ext uri="{FF2B5EF4-FFF2-40B4-BE49-F238E27FC236}">
                <a16:creationId xmlns:a16="http://schemas.microsoft.com/office/drawing/2014/main" id="{86292F3A-09CF-4CAA-9CD3-BAB73BC36A9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DB971DA-FD71-41C6-AC63-545B343D93F3}"/>
              </a:ext>
            </a:extLst>
          </p:cNvPr>
          <p:cNvSpPr>
            <a:spLocks noGrp="1"/>
          </p:cNvSpPr>
          <p:nvPr>
            <p:ph type="sldNum" sz="quarter" idx="12"/>
          </p:nvPr>
        </p:nvSpPr>
        <p:spPr/>
        <p:txBody>
          <a:bodyPr/>
          <a:lstStyle/>
          <a:p>
            <a:fld id="{A955A63E-BC58-4154-B921-078A72F30217}" type="slidenum">
              <a:rPr lang="en-US" smtClean="0"/>
              <a:t>‹#›</a:t>
            </a:fld>
            <a:endParaRPr lang="en-US"/>
          </a:p>
        </p:txBody>
      </p:sp>
    </p:spTree>
    <p:extLst>
      <p:ext uri="{BB962C8B-B14F-4D97-AF65-F5344CB8AC3E}">
        <p14:creationId xmlns:p14="http://schemas.microsoft.com/office/powerpoint/2010/main" val="22180906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9CEC6C-C735-4E9F-A524-A09CF6A7D6B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0E18C36E-1C3D-41D6-96D4-10838507C50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B2C5AAB-0B4E-492E-94C9-2B7529AD40F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817964C1-7F77-4E1F-87B5-AB083798E23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6632B4D-9B91-4435-8E77-1DE5954BA81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8298730-BADA-4B21-9971-BF4DFF849E0A}"/>
              </a:ext>
            </a:extLst>
          </p:cNvPr>
          <p:cNvSpPr>
            <a:spLocks noGrp="1"/>
          </p:cNvSpPr>
          <p:nvPr>
            <p:ph type="dt" sz="half" idx="10"/>
          </p:nvPr>
        </p:nvSpPr>
        <p:spPr/>
        <p:txBody>
          <a:bodyPr/>
          <a:lstStyle/>
          <a:p>
            <a:fld id="{4906DEDC-51BD-4171-AB2B-199323232E05}" type="datetimeFigureOut">
              <a:rPr lang="en-US" smtClean="0"/>
              <a:t>9/4/2020</a:t>
            </a:fld>
            <a:endParaRPr lang="en-US"/>
          </a:p>
        </p:txBody>
      </p:sp>
      <p:sp>
        <p:nvSpPr>
          <p:cNvPr id="8" name="Footer Placeholder 7">
            <a:extLst>
              <a:ext uri="{FF2B5EF4-FFF2-40B4-BE49-F238E27FC236}">
                <a16:creationId xmlns:a16="http://schemas.microsoft.com/office/drawing/2014/main" id="{E4A57BCD-CF79-4A67-ABCB-B279394CD00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3152893A-D1EA-4EE8-9720-4F9EA9DABE4E}"/>
              </a:ext>
            </a:extLst>
          </p:cNvPr>
          <p:cNvSpPr>
            <a:spLocks noGrp="1"/>
          </p:cNvSpPr>
          <p:nvPr>
            <p:ph type="sldNum" sz="quarter" idx="12"/>
          </p:nvPr>
        </p:nvSpPr>
        <p:spPr/>
        <p:txBody>
          <a:bodyPr/>
          <a:lstStyle/>
          <a:p>
            <a:fld id="{A955A63E-BC58-4154-B921-078A72F30217}" type="slidenum">
              <a:rPr lang="en-US" smtClean="0"/>
              <a:t>‹#›</a:t>
            </a:fld>
            <a:endParaRPr lang="en-US"/>
          </a:p>
        </p:txBody>
      </p:sp>
    </p:spTree>
    <p:extLst>
      <p:ext uri="{BB962C8B-B14F-4D97-AF65-F5344CB8AC3E}">
        <p14:creationId xmlns:p14="http://schemas.microsoft.com/office/powerpoint/2010/main" val="13243369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8D64DC-EEEA-436E-BA2A-30BDA881E2F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6D08CF02-C81C-4634-A285-7B3906E14FE8}"/>
              </a:ext>
            </a:extLst>
          </p:cNvPr>
          <p:cNvSpPr>
            <a:spLocks noGrp="1"/>
          </p:cNvSpPr>
          <p:nvPr>
            <p:ph type="dt" sz="half" idx="10"/>
          </p:nvPr>
        </p:nvSpPr>
        <p:spPr/>
        <p:txBody>
          <a:bodyPr/>
          <a:lstStyle/>
          <a:p>
            <a:fld id="{4906DEDC-51BD-4171-AB2B-199323232E05}" type="datetimeFigureOut">
              <a:rPr lang="en-US" smtClean="0"/>
              <a:t>9/4/2020</a:t>
            </a:fld>
            <a:endParaRPr lang="en-US"/>
          </a:p>
        </p:txBody>
      </p:sp>
      <p:sp>
        <p:nvSpPr>
          <p:cNvPr id="4" name="Footer Placeholder 3">
            <a:extLst>
              <a:ext uri="{FF2B5EF4-FFF2-40B4-BE49-F238E27FC236}">
                <a16:creationId xmlns:a16="http://schemas.microsoft.com/office/drawing/2014/main" id="{A465E902-5581-49EB-81E4-ED8FA392F54C}"/>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733CF40C-4026-4465-A08C-6D03AFBE9592}"/>
              </a:ext>
            </a:extLst>
          </p:cNvPr>
          <p:cNvSpPr>
            <a:spLocks noGrp="1"/>
          </p:cNvSpPr>
          <p:nvPr>
            <p:ph type="sldNum" sz="quarter" idx="12"/>
          </p:nvPr>
        </p:nvSpPr>
        <p:spPr/>
        <p:txBody>
          <a:bodyPr/>
          <a:lstStyle/>
          <a:p>
            <a:fld id="{A955A63E-BC58-4154-B921-078A72F30217}" type="slidenum">
              <a:rPr lang="en-US" smtClean="0"/>
              <a:t>‹#›</a:t>
            </a:fld>
            <a:endParaRPr lang="en-US"/>
          </a:p>
        </p:txBody>
      </p:sp>
    </p:spTree>
    <p:extLst>
      <p:ext uri="{BB962C8B-B14F-4D97-AF65-F5344CB8AC3E}">
        <p14:creationId xmlns:p14="http://schemas.microsoft.com/office/powerpoint/2010/main" val="20814277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B729410-E22C-4AF7-A55C-A6AF250F77E4}"/>
              </a:ext>
            </a:extLst>
          </p:cNvPr>
          <p:cNvSpPr>
            <a:spLocks noGrp="1"/>
          </p:cNvSpPr>
          <p:nvPr>
            <p:ph type="dt" sz="half" idx="10"/>
          </p:nvPr>
        </p:nvSpPr>
        <p:spPr/>
        <p:txBody>
          <a:bodyPr/>
          <a:lstStyle/>
          <a:p>
            <a:fld id="{4906DEDC-51BD-4171-AB2B-199323232E05}" type="datetimeFigureOut">
              <a:rPr lang="en-US" smtClean="0"/>
              <a:t>9/4/2020</a:t>
            </a:fld>
            <a:endParaRPr lang="en-US"/>
          </a:p>
        </p:txBody>
      </p:sp>
      <p:sp>
        <p:nvSpPr>
          <p:cNvPr id="3" name="Footer Placeholder 2">
            <a:extLst>
              <a:ext uri="{FF2B5EF4-FFF2-40B4-BE49-F238E27FC236}">
                <a16:creationId xmlns:a16="http://schemas.microsoft.com/office/drawing/2014/main" id="{FC6538B1-0986-4B2F-91D8-83B7F3ED09A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A13A3E-7878-48D9-8741-F3FCD83C6ED0}"/>
              </a:ext>
            </a:extLst>
          </p:cNvPr>
          <p:cNvSpPr>
            <a:spLocks noGrp="1"/>
          </p:cNvSpPr>
          <p:nvPr>
            <p:ph type="sldNum" sz="quarter" idx="12"/>
          </p:nvPr>
        </p:nvSpPr>
        <p:spPr/>
        <p:txBody>
          <a:bodyPr/>
          <a:lstStyle/>
          <a:p>
            <a:fld id="{A955A63E-BC58-4154-B921-078A72F30217}" type="slidenum">
              <a:rPr lang="en-US" smtClean="0"/>
              <a:t>‹#›</a:t>
            </a:fld>
            <a:endParaRPr lang="en-US"/>
          </a:p>
        </p:txBody>
      </p:sp>
    </p:spTree>
    <p:extLst>
      <p:ext uri="{BB962C8B-B14F-4D97-AF65-F5344CB8AC3E}">
        <p14:creationId xmlns:p14="http://schemas.microsoft.com/office/powerpoint/2010/main" val="3996155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398D66-8242-47C7-AE4C-B4139A591D6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F3D9C855-9DA8-42C4-BCEB-85ED38299D8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C1129CC-3048-4906-BB50-8290570235C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46CA37E-6361-4064-B13B-DD57628CA768}"/>
              </a:ext>
            </a:extLst>
          </p:cNvPr>
          <p:cNvSpPr>
            <a:spLocks noGrp="1"/>
          </p:cNvSpPr>
          <p:nvPr>
            <p:ph type="dt" sz="half" idx="10"/>
          </p:nvPr>
        </p:nvSpPr>
        <p:spPr/>
        <p:txBody>
          <a:bodyPr/>
          <a:lstStyle/>
          <a:p>
            <a:fld id="{4906DEDC-51BD-4171-AB2B-199323232E05}" type="datetimeFigureOut">
              <a:rPr lang="en-US" smtClean="0"/>
              <a:t>9/4/2020</a:t>
            </a:fld>
            <a:endParaRPr lang="en-US"/>
          </a:p>
        </p:txBody>
      </p:sp>
      <p:sp>
        <p:nvSpPr>
          <p:cNvPr id="6" name="Footer Placeholder 5">
            <a:extLst>
              <a:ext uri="{FF2B5EF4-FFF2-40B4-BE49-F238E27FC236}">
                <a16:creationId xmlns:a16="http://schemas.microsoft.com/office/drawing/2014/main" id="{A2D39187-5B70-4CE6-9342-DDA30AC5FB4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F65804C-1ED9-47D7-923A-2C654B55B965}"/>
              </a:ext>
            </a:extLst>
          </p:cNvPr>
          <p:cNvSpPr>
            <a:spLocks noGrp="1"/>
          </p:cNvSpPr>
          <p:nvPr>
            <p:ph type="sldNum" sz="quarter" idx="12"/>
          </p:nvPr>
        </p:nvSpPr>
        <p:spPr/>
        <p:txBody>
          <a:bodyPr/>
          <a:lstStyle/>
          <a:p>
            <a:fld id="{A955A63E-BC58-4154-B921-078A72F30217}" type="slidenum">
              <a:rPr lang="en-US" smtClean="0"/>
              <a:t>‹#›</a:t>
            </a:fld>
            <a:endParaRPr lang="en-US"/>
          </a:p>
        </p:txBody>
      </p:sp>
    </p:spTree>
    <p:extLst>
      <p:ext uri="{BB962C8B-B14F-4D97-AF65-F5344CB8AC3E}">
        <p14:creationId xmlns:p14="http://schemas.microsoft.com/office/powerpoint/2010/main" val="1411921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7EE058-E46E-41DC-95D5-EDFC2040A3A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E11F18AF-6E8B-4FD3-9473-CD5B655786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B9EA82A-2BAE-44A1-8E77-B5D3C6E2FE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04E60B7-84B3-46DE-A626-9A509F81D8C7}"/>
              </a:ext>
            </a:extLst>
          </p:cNvPr>
          <p:cNvSpPr>
            <a:spLocks noGrp="1"/>
          </p:cNvSpPr>
          <p:nvPr>
            <p:ph type="dt" sz="half" idx="10"/>
          </p:nvPr>
        </p:nvSpPr>
        <p:spPr/>
        <p:txBody>
          <a:bodyPr/>
          <a:lstStyle/>
          <a:p>
            <a:fld id="{4906DEDC-51BD-4171-AB2B-199323232E05}" type="datetimeFigureOut">
              <a:rPr lang="en-US" smtClean="0"/>
              <a:t>9/4/2020</a:t>
            </a:fld>
            <a:endParaRPr lang="en-US"/>
          </a:p>
        </p:txBody>
      </p:sp>
      <p:sp>
        <p:nvSpPr>
          <p:cNvPr id="6" name="Footer Placeholder 5">
            <a:extLst>
              <a:ext uri="{FF2B5EF4-FFF2-40B4-BE49-F238E27FC236}">
                <a16:creationId xmlns:a16="http://schemas.microsoft.com/office/drawing/2014/main" id="{1A35C786-A32E-4CCF-A7F0-E4470C2385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0EEB096-EA30-4A45-A2AB-8B0E6A293169}"/>
              </a:ext>
            </a:extLst>
          </p:cNvPr>
          <p:cNvSpPr>
            <a:spLocks noGrp="1"/>
          </p:cNvSpPr>
          <p:nvPr>
            <p:ph type="sldNum" sz="quarter" idx="12"/>
          </p:nvPr>
        </p:nvSpPr>
        <p:spPr/>
        <p:txBody>
          <a:bodyPr/>
          <a:lstStyle/>
          <a:p>
            <a:fld id="{A955A63E-BC58-4154-B921-078A72F30217}" type="slidenum">
              <a:rPr lang="en-US" smtClean="0"/>
              <a:t>‹#›</a:t>
            </a:fld>
            <a:endParaRPr lang="en-US"/>
          </a:p>
        </p:txBody>
      </p:sp>
    </p:spTree>
    <p:extLst>
      <p:ext uri="{BB962C8B-B14F-4D97-AF65-F5344CB8AC3E}">
        <p14:creationId xmlns:p14="http://schemas.microsoft.com/office/powerpoint/2010/main" val="16497997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B6391591-9AA9-40F5-9852-6A8028784C3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8CBB57-072F-4633-BB94-A67524525B4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28C146-D7A9-40B2-90AE-28986D23988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906DEDC-51BD-4171-AB2B-199323232E05}" type="datetimeFigureOut">
              <a:rPr lang="en-US" smtClean="0"/>
              <a:t>9/4/2020</a:t>
            </a:fld>
            <a:endParaRPr lang="en-US"/>
          </a:p>
        </p:txBody>
      </p:sp>
      <p:sp>
        <p:nvSpPr>
          <p:cNvPr id="5" name="Footer Placeholder 4">
            <a:extLst>
              <a:ext uri="{FF2B5EF4-FFF2-40B4-BE49-F238E27FC236}">
                <a16:creationId xmlns:a16="http://schemas.microsoft.com/office/drawing/2014/main" id="{312637EF-81D4-4215-BFD0-41E63A9C25E3}"/>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3A6F12CA-8062-46E2-8084-6BBAFE1A24E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955A63E-BC58-4154-B921-078A72F30217}" type="slidenum">
              <a:rPr lang="en-US" smtClean="0"/>
              <a:t>‹#›</a:t>
            </a:fld>
            <a:endParaRPr lang="en-US"/>
          </a:p>
        </p:txBody>
      </p:sp>
    </p:spTree>
    <p:extLst>
      <p:ext uri="{BB962C8B-B14F-4D97-AF65-F5344CB8AC3E}">
        <p14:creationId xmlns:p14="http://schemas.microsoft.com/office/powerpoint/2010/main" val="2888057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8" Type="http://schemas.openxmlformats.org/officeDocument/2006/relationships/tags" Target="../tags/tag69.xml"/><Relationship Id="rId13" Type="http://schemas.openxmlformats.org/officeDocument/2006/relationships/image" Target="../media/image2.png"/><Relationship Id="rId18" Type="http://schemas.openxmlformats.org/officeDocument/2006/relationships/image" Target="../media/image22.png"/><Relationship Id="rId3" Type="http://schemas.openxmlformats.org/officeDocument/2006/relationships/tags" Target="../tags/tag64.xml"/><Relationship Id="rId7" Type="http://schemas.openxmlformats.org/officeDocument/2006/relationships/tags" Target="../tags/tag68.xml"/><Relationship Id="rId12" Type="http://schemas.openxmlformats.org/officeDocument/2006/relationships/image" Target="../media/image1.png"/><Relationship Id="rId17" Type="http://schemas.openxmlformats.org/officeDocument/2006/relationships/image" Target="../media/image6.png"/><Relationship Id="rId2" Type="http://schemas.openxmlformats.org/officeDocument/2006/relationships/tags" Target="../tags/tag63.xml"/><Relationship Id="rId16" Type="http://schemas.openxmlformats.org/officeDocument/2006/relationships/image" Target="../media/image5.png"/><Relationship Id="rId20" Type="http://schemas.openxmlformats.org/officeDocument/2006/relationships/image" Target="../media/image26.png"/><Relationship Id="rId1" Type="http://schemas.openxmlformats.org/officeDocument/2006/relationships/tags" Target="../tags/tag62.xml"/><Relationship Id="rId6" Type="http://schemas.openxmlformats.org/officeDocument/2006/relationships/tags" Target="../tags/tag67.xml"/><Relationship Id="rId11" Type="http://schemas.openxmlformats.org/officeDocument/2006/relationships/slideLayout" Target="../slideLayouts/slideLayout2.xml"/><Relationship Id="rId5" Type="http://schemas.openxmlformats.org/officeDocument/2006/relationships/tags" Target="../tags/tag66.xml"/><Relationship Id="rId15" Type="http://schemas.openxmlformats.org/officeDocument/2006/relationships/image" Target="../media/image4.png"/><Relationship Id="rId10" Type="http://schemas.openxmlformats.org/officeDocument/2006/relationships/tags" Target="../tags/tag71.xml"/><Relationship Id="rId19" Type="http://schemas.openxmlformats.org/officeDocument/2006/relationships/image" Target="../media/image25.png"/><Relationship Id="rId4" Type="http://schemas.openxmlformats.org/officeDocument/2006/relationships/tags" Target="../tags/tag65.xml"/><Relationship Id="rId9" Type="http://schemas.openxmlformats.org/officeDocument/2006/relationships/tags" Target="../tags/tag70.xml"/><Relationship Id="rId1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7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slideLayout" Target="../slideLayouts/slideLayout2.xml"/><Relationship Id="rId1" Type="http://schemas.openxmlformats.org/officeDocument/2006/relationships/tags" Target="../tags/tag73.xml"/></Relationships>
</file>

<file path=ppt/slides/_rels/slide16.xml.rels><?xml version="1.0" encoding="UTF-8" standalone="yes"?>
<Relationships xmlns="http://schemas.openxmlformats.org/package/2006/relationships"><Relationship Id="rId3" Type="http://schemas.openxmlformats.org/officeDocument/2006/relationships/tags" Target="../tags/tag76.xml"/><Relationship Id="rId2" Type="http://schemas.openxmlformats.org/officeDocument/2006/relationships/tags" Target="../tags/tag75.xml"/><Relationship Id="rId1" Type="http://schemas.openxmlformats.org/officeDocument/2006/relationships/tags" Target="../tags/tag74.xml"/><Relationship Id="rId6" Type="http://schemas.openxmlformats.org/officeDocument/2006/relationships/image" Target="../media/image28.png"/><Relationship Id="rId5" Type="http://schemas.openxmlformats.org/officeDocument/2006/relationships/image" Target="../media/image27.png"/><Relationship Id="rId4"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8" Type="http://schemas.openxmlformats.org/officeDocument/2006/relationships/tags" Target="../tags/tag84.xml"/><Relationship Id="rId13" Type="http://schemas.openxmlformats.org/officeDocument/2006/relationships/image" Target="../media/image32.png"/><Relationship Id="rId3" Type="http://schemas.openxmlformats.org/officeDocument/2006/relationships/tags" Target="../tags/tag79.xml"/><Relationship Id="rId7" Type="http://schemas.openxmlformats.org/officeDocument/2006/relationships/tags" Target="../tags/tag83.xml"/><Relationship Id="rId12" Type="http://schemas.openxmlformats.org/officeDocument/2006/relationships/image" Target="../media/image31.png"/><Relationship Id="rId17" Type="http://schemas.openxmlformats.org/officeDocument/2006/relationships/image" Target="../media/image36.png"/><Relationship Id="rId2" Type="http://schemas.openxmlformats.org/officeDocument/2006/relationships/tags" Target="../tags/tag78.xml"/><Relationship Id="rId16" Type="http://schemas.openxmlformats.org/officeDocument/2006/relationships/image" Target="../media/image35.png"/><Relationship Id="rId1" Type="http://schemas.openxmlformats.org/officeDocument/2006/relationships/tags" Target="../tags/tag77.xml"/><Relationship Id="rId6" Type="http://schemas.openxmlformats.org/officeDocument/2006/relationships/tags" Target="../tags/tag82.xml"/><Relationship Id="rId11" Type="http://schemas.openxmlformats.org/officeDocument/2006/relationships/image" Target="../media/image30.png"/><Relationship Id="rId5" Type="http://schemas.openxmlformats.org/officeDocument/2006/relationships/tags" Target="../tags/tag81.xml"/><Relationship Id="rId15" Type="http://schemas.openxmlformats.org/officeDocument/2006/relationships/image" Target="../media/image34.png"/><Relationship Id="rId10" Type="http://schemas.openxmlformats.org/officeDocument/2006/relationships/image" Target="../media/image29.png"/><Relationship Id="rId4" Type="http://schemas.openxmlformats.org/officeDocument/2006/relationships/tags" Target="../tags/tag80.xml"/><Relationship Id="rId9" Type="http://schemas.openxmlformats.org/officeDocument/2006/relationships/slideLayout" Target="../slideLayouts/slideLayout4.xml"/><Relationship Id="rId14" Type="http://schemas.openxmlformats.org/officeDocument/2006/relationships/image" Target="../media/image33.png"/></Relationships>
</file>

<file path=ppt/slides/_rels/slide19.xml.rels><?xml version="1.0" encoding="UTF-8" standalone="yes"?>
<Relationships xmlns="http://schemas.openxmlformats.org/package/2006/relationships"><Relationship Id="rId8" Type="http://schemas.openxmlformats.org/officeDocument/2006/relationships/tags" Target="../tags/tag92.xml"/><Relationship Id="rId13" Type="http://schemas.openxmlformats.org/officeDocument/2006/relationships/image" Target="../media/image38.png"/><Relationship Id="rId18" Type="http://schemas.openxmlformats.org/officeDocument/2006/relationships/image" Target="../media/image43.png"/><Relationship Id="rId3" Type="http://schemas.openxmlformats.org/officeDocument/2006/relationships/tags" Target="../tags/tag87.xml"/><Relationship Id="rId7" Type="http://schemas.openxmlformats.org/officeDocument/2006/relationships/tags" Target="../tags/tag91.xml"/><Relationship Id="rId12" Type="http://schemas.openxmlformats.org/officeDocument/2006/relationships/image" Target="../media/image37.png"/><Relationship Id="rId17" Type="http://schemas.openxmlformats.org/officeDocument/2006/relationships/image" Target="../media/image42.png"/><Relationship Id="rId2" Type="http://schemas.openxmlformats.org/officeDocument/2006/relationships/tags" Target="../tags/tag86.xml"/><Relationship Id="rId16" Type="http://schemas.openxmlformats.org/officeDocument/2006/relationships/image" Target="../media/image41.png"/><Relationship Id="rId20" Type="http://schemas.openxmlformats.org/officeDocument/2006/relationships/image" Target="../media/image45.png"/><Relationship Id="rId1" Type="http://schemas.openxmlformats.org/officeDocument/2006/relationships/tags" Target="../tags/tag85.xml"/><Relationship Id="rId6" Type="http://schemas.openxmlformats.org/officeDocument/2006/relationships/tags" Target="../tags/tag90.xml"/><Relationship Id="rId11" Type="http://schemas.openxmlformats.org/officeDocument/2006/relationships/slideLayout" Target="../slideLayouts/slideLayout4.xml"/><Relationship Id="rId5" Type="http://schemas.openxmlformats.org/officeDocument/2006/relationships/tags" Target="../tags/tag89.xml"/><Relationship Id="rId15" Type="http://schemas.openxmlformats.org/officeDocument/2006/relationships/image" Target="../media/image40.png"/><Relationship Id="rId10" Type="http://schemas.openxmlformats.org/officeDocument/2006/relationships/tags" Target="../tags/tag94.xml"/><Relationship Id="rId19" Type="http://schemas.openxmlformats.org/officeDocument/2006/relationships/image" Target="../media/image44.png"/><Relationship Id="rId4" Type="http://schemas.openxmlformats.org/officeDocument/2006/relationships/tags" Target="../tags/tag88.xml"/><Relationship Id="rId9" Type="http://schemas.openxmlformats.org/officeDocument/2006/relationships/tags" Target="../tags/tag93.xml"/><Relationship Id="rId14" Type="http://schemas.openxmlformats.org/officeDocument/2006/relationships/image" Target="../media/image39.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8" Type="http://schemas.openxmlformats.org/officeDocument/2006/relationships/tags" Target="../tags/tag102.xml"/><Relationship Id="rId13" Type="http://schemas.openxmlformats.org/officeDocument/2006/relationships/image" Target="../media/image47.png"/><Relationship Id="rId18" Type="http://schemas.openxmlformats.org/officeDocument/2006/relationships/image" Target="../media/image50.png"/><Relationship Id="rId3" Type="http://schemas.openxmlformats.org/officeDocument/2006/relationships/tags" Target="../tags/tag97.xml"/><Relationship Id="rId7" Type="http://schemas.openxmlformats.org/officeDocument/2006/relationships/tags" Target="../tags/tag101.xml"/><Relationship Id="rId12" Type="http://schemas.openxmlformats.org/officeDocument/2006/relationships/image" Target="../media/image46.png"/><Relationship Id="rId17" Type="http://schemas.openxmlformats.org/officeDocument/2006/relationships/image" Target="../media/image44.png"/><Relationship Id="rId2" Type="http://schemas.openxmlformats.org/officeDocument/2006/relationships/tags" Target="../tags/tag96.xml"/><Relationship Id="rId16" Type="http://schemas.openxmlformats.org/officeDocument/2006/relationships/image" Target="../media/image49.png"/><Relationship Id="rId1" Type="http://schemas.openxmlformats.org/officeDocument/2006/relationships/tags" Target="../tags/tag95.xml"/><Relationship Id="rId6" Type="http://schemas.openxmlformats.org/officeDocument/2006/relationships/tags" Target="../tags/tag100.xml"/><Relationship Id="rId11" Type="http://schemas.openxmlformats.org/officeDocument/2006/relationships/image" Target="../media/image37.png"/><Relationship Id="rId5" Type="http://schemas.openxmlformats.org/officeDocument/2006/relationships/tags" Target="../tags/tag99.xml"/><Relationship Id="rId15" Type="http://schemas.openxmlformats.org/officeDocument/2006/relationships/image" Target="../media/image45.png"/><Relationship Id="rId10" Type="http://schemas.openxmlformats.org/officeDocument/2006/relationships/slideLayout" Target="../slideLayouts/slideLayout4.xml"/><Relationship Id="rId4" Type="http://schemas.openxmlformats.org/officeDocument/2006/relationships/tags" Target="../tags/tag98.xml"/><Relationship Id="rId9" Type="http://schemas.openxmlformats.org/officeDocument/2006/relationships/tags" Target="../tags/tag103.xml"/><Relationship Id="rId14" Type="http://schemas.openxmlformats.org/officeDocument/2006/relationships/image" Target="../media/image48.png"/></Relationships>
</file>

<file path=ppt/slides/_rels/slide21.xml.rels><?xml version="1.0" encoding="UTF-8" standalone="yes"?>
<Relationships xmlns="http://schemas.openxmlformats.org/package/2006/relationships"><Relationship Id="rId8" Type="http://schemas.openxmlformats.org/officeDocument/2006/relationships/tags" Target="../tags/tag111.xml"/><Relationship Id="rId13" Type="http://schemas.openxmlformats.org/officeDocument/2006/relationships/image" Target="../media/image52.png"/><Relationship Id="rId3" Type="http://schemas.openxmlformats.org/officeDocument/2006/relationships/tags" Target="../tags/tag106.xml"/><Relationship Id="rId7" Type="http://schemas.openxmlformats.org/officeDocument/2006/relationships/tags" Target="../tags/tag110.xml"/><Relationship Id="rId12" Type="http://schemas.openxmlformats.org/officeDocument/2006/relationships/image" Target="../media/image51.png"/><Relationship Id="rId2" Type="http://schemas.openxmlformats.org/officeDocument/2006/relationships/tags" Target="../tags/tag105.xml"/><Relationship Id="rId16" Type="http://schemas.openxmlformats.org/officeDocument/2006/relationships/image" Target="../media/image55.png"/><Relationship Id="rId1" Type="http://schemas.openxmlformats.org/officeDocument/2006/relationships/tags" Target="../tags/tag104.xml"/><Relationship Id="rId6" Type="http://schemas.openxmlformats.org/officeDocument/2006/relationships/tags" Target="../tags/tag109.xml"/><Relationship Id="rId11" Type="http://schemas.openxmlformats.org/officeDocument/2006/relationships/image" Target="../media/image37.png"/><Relationship Id="rId5" Type="http://schemas.openxmlformats.org/officeDocument/2006/relationships/tags" Target="../tags/tag108.xml"/><Relationship Id="rId15" Type="http://schemas.openxmlformats.org/officeDocument/2006/relationships/image" Target="../media/image54.png"/><Relationship Id="rId10" Type="http://schemas.openxmlformats.org/officeDocument/2006/relationships/image" Target="../media/image42.png"/><Relationship Id="rId4" Type="http://schemas.openxmlformats.org/officeDocument/2006/relationships/tags" Target="../tags/tag107.xml"/><Relationship Id="rId9" Type="http://schemas.openxmlformats.org/officeDocument/2006/relationships/slideLayout" Target="../slideLayouts/slideLayout4.xml"/><Relationship Id="rId14" Type="http://schemas.openxmlformats.org/officeDocument/2006/relationships/image" Target="../media/image53.png"/></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113.xml"/><Relationship Id="rId1" Type="http://schemas.openxmlformats.org/officeDocument/2006/relationships/tags" Target="../tags/tag112.xml"/><Relationship Id="rId5" Type="http://schemas.openxmlformats.org/officeDocument/2006/relationships/image" Target="../media/image57.png"/><Relationship Id="rId4" Type="http://schemas.openxmlformats.org/officeDocument/2006/relationships/image" Target="../media/image56.png"/></Relationships>
</file>

<file path=ppt/slides/_rels/slide23.xml.rels><?xml version="1.0" encoding="UTF-8" standalone="yes"?>
<Relationships xmlns="http://schemas.openxmlformats.org/package/2006/relationships"><Relationship Id="rId3" Type="http://schemas.openxmlformats.org/officeDocument/2006/relationships/tags" Target="../tags/tag116.xml"/><Relationship Id="rId7" Type="http://schemas.openxmlformats.org/officeDocument/2006/relationships/image" Target="../media/image28.png"/><Relationship Id="rId2" Type="http://schemas.openxmlformats.org/officeDocument/2006/relationships/tags" Target="../tags/tag115.xml"/><Relationship Id="rId1" Type="http://schemas.openxmlformats.org/officeDocument/2006/relationships/tags" Target="../tags/tag114.xml"/><Relationship Id="rId6" Type="http://schemas.openxmlformats.org/officeDocument/2006/relationships/image" Target="../media/image59.png"/><Relationship Id="rId5" Type="http://schemas.openxmlformats.org/officeDocument/2006/relationships/image" Target="../media/image58.png"/><Relationship Id="rId4"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8" Type="http://schemas.openxmlformats.org/officeDocument/2006/relationships/image" Target="../media/image62.png"/><Relationship Id="rId3" Type="http://schemas.openxmlformats.org/officeDocument/2006/relationships/tags" Target="../tags/tag119.xml"/><Relationship Id="rId7" Type="http://schemas.openxmlformats.org/officeDocument/2006/relationships/image" Target="../media/image61.png"/><Relationship Id="rId2" Type="http://schemas.openxmlformats.org/officeDocument/2006/relationships/tags" Target="../tags/tag118.xml"/><Relationship Id="rId1" Type="http://schemas.openxmlformats.org/officeDocument/2006/relationships/tags" Target="../tags/tag117.xml"/><Relationship Id="rId6" Type="http://schemas.openxmlformats.org/officeDocument/2006/relationships/image" Target="../media/image60.png"/><Relationship Id="rId5" Type="http://schemas.openxmlformats.org/officeDocument/2006/relationships/slideLayout" Target="../slideLayouts/slideLayout2.xml"/><Relationship Id="rId4" Type="http://schemas.openxmlformats.org/officeDocument/2006/relationships/tags" Target="../tags/tag120.xml"/><Relationship Id="rId9" Type="http://schemas.openxmlformats.org/officeDocument/2006/relationships/image" Target="../media/image63.png"/></Relationships>
</file>

<file path=ppt/slides/_rels/slide26.xml.rels><?xml version="1.0" encoding="UTF-8" standalone="yes"?>
<Relationships xmlns="http://schemas.openxmlformats.org/package/2006/relationships"><Relationship Id="rId8" Type="http://schemas.openxmlformats.org/officeDocument/2006/relationships/tags" Target="../tags/tag128.xml"/><Relationship Id="rId13" Type="http://schemas.openxmlformats.org/officeDocument/2006/relationships/image" Target="../media/image65.png"/><Relationship Id="rId3" Type="http://schemas.openxmlformats.org/officeDocument/2006/relationships/tags" Target="../tags/tag123.xml"/><Relationship Id="rId7" Type="http://schemas.openxmlformats.org/officeDocument/2006/relationships/tags" Target="../tags/tag127.xml"/><Relationship Id="rId12" Type="http://schemas.openxmlformats.org/officeDocument/2006/relationships/image" Target="../media/image31.png"/><Relationship Id="rId2" Type="http://schemas.openxmlformats.org/officeDocument/2006/relationships/tags" Target="../tags/tag122.xml"/><Relationship Id="rId1" Type="http://schemas.openxmlformats.org/officeDocument/2006/relationships/tags" Target="../tags/tag121.xml"/><Relationship Id="rId6" Type="http://schemas.openxmlformats.org/officeDocument/2006/relationships/tags" Target="../tags/tag126.xml"/><Relationship Id="rId11" Type="http://schemas.openxmlformats.org/officeDocument/2006/relationships/image" Target="../media/image64.png"/><Relationship Id="rId5" Type="http://schemas.openxmlformats.org/officeDocument/2006/relationships/tags" Target="../tags/tag125.xml"/><Relationship Id="rId10" Type="http://schemas.openxmlformats.org/officeDocument/2006/relationships/notesSlide" Target="../notesSlides/notesSlide3.xml"/><Relationship Id="rId4" Type="http://schemas.openxmlformats.org/officeDocument/2006/relationships/tags" Target="../tags/tag124.xml"/><Relationship Id="rId9" Type="http://schemas.openxmlformats.org/officeDocument/2006/relationships/slideLayout" Target="../slideLayouts/slideLayout4.xml"/><Relationship Id="rId14" Type="http://schemas.openxmlformats.org/officeDocument/2006/relationships/image" Target="../media/image66.png"/></Relationships>
</file>

<file path=ppt/slides/_rels/slide27.xml.rels><?xml version="1.0" encoding="UTF-8" standalone="yes"?>
<Relationships xmlns="http://schemas.openxmlformats.org/package/2006/relationships"><Relationship Id="rId8" Type="http://schemas.openxmlformats.org/officeDocument/2006/relationships/tags" Target="../tags/tag136.xml"/><Relationship Id="rId13" Type="http://schemas.openxmlformats.org/officeDocument/2006/relationships/image" Target="../media/image63.png"/><Relationship Id="rId18" Type="http://schemas.openxmlformats.org/officeDocument/2006/relationships/image" Target="../media/image73.png"/><Relationship Id="rId3" Type="http://schemas.openxmlformats.org/officeDocument/2006/relationships/tags" Target="../tags/tag131.xml"/><Relationship Id="rId7" Type="http://schemas.openxmlformats.org/officeDocument/2006/relationships/tags" Target="../tags/tag135.xml"/><Relationship Id="rId12" Type="http://schemas.openxmlformats.org/officeDocument/2006/relationships/image" Target="../media/image68.png"/><Relationship Id="rId17" Type="http://schemas.openxmlformats.org/officeDocument/2006/relationships/image" Target="../media/image72.png"/><Relationship Id="rId2" Type="http://schemas.openxmlformats.org/officeDocument/2006/relationships/tags" Target="../tags/tag130.xml"/><Relationship Id="rId16" Type="http://schemas.openxmlformats.org/officeDocument/2006/relationships/image" Target="../media/image71.png"/><Relationship Id="rId1" Type="http://schemas.openxmlformats.org/officeDocument/2006/relationships/tags" Target="../tags/tag129.xml"/><Relationship Id="rId6" Type="http://schemas.openxmlformats.org/officeDocument/2006/relationships/tags" Target="../tags/tag134.xml"/><Relationship Id="rId11" Type="http://schemas.openxmlformats.org/officeDocument/2006/relationships/image" Target="../media/image67.png"/><Relationship Id="rId5" Type="http://schemas.openxmlformats.org/officeDocument/2006/relationships/tags" Target="../tags/tag133.xml"/><Relationship Id="rId15" Type="http://schemas.openxmlformats.org/officeDocument/2006/relationships/image" Target="../media/image70.png"/><Relationship Id="rId10" Type="http://schemas.openxmlformats.org/officeDocument/2006/relationships/slideLayout" Target="../slideLayouts/slideLayout4.xml"/><Relationship Id="rId4" Type="http://schemas.openxmlformats.org/officeDocument/2006/relationships/tags" Target="../tags/tag132.xml"/><Relationship Id="rId9" Type="http://schemas.openxmlformats.org/officeDocument/2006/relationships/tags" Target="../tags/tag137.xml"/><Relationship Id="rId14" Type="http://schemas.openxmlformats.org/officeDocument/2006/relationships/image" Target="../media/image69.png"/></Relationships>
</file>

<file path=ppt/slides/_rels/slide28.xml.rels><?xml version="1.0" encoding="UTF-8" standalone="yes"?>
<Relationships xmlns="http://schemas.openxmlformats.org/package/2006/relationships"><Relationship Id="rId8" Type="http://schemas.openxmlformats.org/officeDocument/2006/relationships/tags" Target="../tags/tag145.xml"/><Relationship Id="rId13" Type="http://schemas.openxmlformats.org/officeDocument/2006/relationships/tags" Target="../tags/tag150.xml"/><Relationship Id="rId18" Type="http://schemas.openxmlformats.org/officeDocument/2006/relationships/image" Target="../media/image64.png"/><Relationship Id="rId26" Type="http://schemas.openxmlformats.org/officeDocument/2006/relationships/image" Target="../media/image33.png"/><Relationship Id="rId3" Type="http://schemas.openxmlformats.org/officeDocument/2006/relationships/tags" Target="../tags/tag140.xml"/><Relationship Id="rId21" Type="http://schemas.openxmlformats.org/officeDocument/2006/relationships/image" Target="../media/image75.png"/><Relationship Id="rId7" Type="http://schemas.openxmlformats.org/officeDocument/2006/relationships/tags" Target="../tags/tag144.xml"/><Relationship Id="rId12" Type="http://schemas.openxmlformats.org/officeDocument/2006/relationships/tags" Target="../tags/tag149.xml"/><Relationship Id="rId17" Type="http://schemas.openxmlformats.org/officeDocument/2006/relationships/slideLayout" Target="../slideLayouts/slideLayout4.xml"/><Relationship Id="rId25" Type="http://schemas.openxmlformats.org/officeDocument/2006/relationships/image" Target="../media/image59.png"/><Relationship Id="rId2" Type="http://schemas.openxmlformats.org/officeDocument/2006/relationships/tags" Target="../tags/tag139.xml"/><Relationship Id="rId16" Type="http://schemas.openxmlformats.org/officeDocument/2006/relationships/tags" Target="../tags/tag153.xml"/><Relationship Id="rId20" Type="http://schemas.openxmlformats.org/officeDocument/2006/relationships/image" Target="../media/image74.png"/><Relationship Id="rId29" Type="http://schemas.openxmlformats.org/officeDocument/2006/relationships/image" Target="../media/image80.png"/><Relationship Id="rId1" Type="http://schemas.openxmlformats.org/officeDocument/2006/relationships/tags" Target="../tags/tag138.xml"/><Relationship Id="rId6" Type="http://schemas.openxmlformats.org/officeDocument/2006/relationships/tags" Target="../tags/tag143.xml"/><Relationship Id="rId11" Type="http://schemas.openxmlformats.org/officeDocument/2006/relationships/tags" Target="../tags/tag148.xml"/><Relationship Id="rId24" Type="http://schemas.openxmlformats.org/officeDocument/2006/relationships/image" Target="../media/image78.png"/><Relationship Id="rId32" Type="http://schemas.openxmlformats.org/officeDocument/2006/relationships/image" Target="../media/image83.png"/><Relationship Id="rId5" Type="http://schemas.openxmlformats.org/officeDocument/2006/relationships/tags" Target="../tags/tag142.xml"/><Relationship Id="rId15" Type="http://schemas.openxmlformats.org/officeDocument/2006/relationships/tags" Target="../tags/tag152.xml"/><Relationship Id="rId23" Type="http://schemas.openxmlformats.org/officeDocument/2006/relationships/image" Target="../media/image77.png"/><Relationship Id="rId28" Type="http://schemas.openxmlformats.org/officeDocument/2006/relationships/image" Target="../media/image54.png"/><Relationship Id="rId10" Type="http://schemas.openxmlformats.org/officeDocument/2006/relationships/tags" Target="../tags/tag147.xml"/><Relationship Id="rId19" Type="http://schemas.openxmlformats.org/officeDocument/2006/relationships/image" Target="../media/image31.png"/><Relationship Id="rId31" Type="http://schemas.openxmlformats.org/officeDocument/2006/relationships/image" Target="../media/image82.png"/><Relationship Id="rId4" Type="http://schemas.openxmlformats.org/officeDocument/2006/relationships/tags" Target="../tags/tag141.xml"/><Relationship Id="rId9" Type="http://schemas.openxmlformats.org/officeDocument/2006/relationships/tags" Target="../tags/tag146.xml"/><Relationship Id="rId14" Type="http://schemas.openxmlformats.org/officeDocument/2006/relationships/tags" Target="../tags/tag151.xml"/><Relationship Id="rId22" Type="http://schemas.openxmlformats.org/officeDocument/2006/relationships/image" Target="../media/image76.png"/><Relationship Id="rId27" Type="http://schemas.openxmlformats.org/officeDocument/2006/relationships/image" Target="../media/image79.png"/><Relationship Id="rId30" Type="http://schemas.openxmlformats.org/officeDocument/2006/relationships/image" Target="../media/image8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8" Type="http://schemas.openxmlformats.org/officeDocument/2006/relationships/tags" Target="../tags/tag8.xml"/><Relationship Id="rId13" Type="http://schemas.openxmlformats.org/officeDocument/2006/relationships/image" Target="../media/image1.png"/><Relationship Id="rId18" Type="http://schemas.openxmlformats.org/officeDocument/2006/relationships/image" Target="../media/image6.png"/><Relationship Id="rId3" Type="http://schemas.openxmlformats.org/officeDocument/2006/relationships/tags" Target="../tags/tag3.xml"/><Relationship Id="rId21" Type="http://schemas.openxmlformats.org/officeDocument/2006/relationships/image" Target="../media/image9.png"/><Relationship Id="rId7" Type="http://schemas.openxmlformats.org/officeDocument/2006/relationships/tags" Target="../tags/tag7.xml"/><Relationship Id="rId12" Type="http://schemas.openxmlformats.org/officeDocument/2006/relationships/slideLayout" Target="../slideLayouts/slideLayout4.xml"/><Relationship Id="rId17" Type="http://schemas.openxmlformats.org/officeDocument/2006/relationships/image" Target="../media/image5.png"/><Relationship Id="rId2" Type="http://schemas.openxmlformats.org/officeDocument/2006/relationships/tags" Target="../tags/tag2.xml"/><Relationship Id="rId16" Type="http://schemas.openxmlformats.org/officeDocument/2006/relationships/image" Target="../media/image4.png"/><Relationship Id="rId20" Type="http://schemas.openxmlformats.org/officeDocument/2006/relationships/image" Target="../media/image8.png"/><Relationship Id="rId1" Type="http://schemas.openxmlformats.org/officeDocument/2006/relationships/tags" Target="../tags/tag1.xml"/><Relationship Id="rId6" Type="http://schemas.openxmlformats.org/officeDocument/2006/relationships/tags" Target="../tags/tag6.xml"/><Relationship Id="rId11" Type="http://schemas.openxmlformats.org/officeDocument/2006/relationships/tags" Target="../tags/tag11.xml"/><Relationship Id="rId24" Type="http://schemas.openxmlformats.org/officeDocument/2006/relationships/image" Target="../media/image12.png"/><Relationship Id="rId5" Type="http://schemas.openxmlformats.org/officeDocument/2006/relationships/tags" Target="../tags/tag5.xml"/><Relationship Id="rId15" Type="http://schemas.openxmlformats.org/officeDocument/2006/relationships/image" Target="../media/image3.png"/><Relationship Id="rId23" Type="http://schemas.openxmlformats.org/officeDocument/2006/relationships/image" Target="../media/image11.png"/><Relationship Id="rId10" Type="http://schemas.openxmlformats.org/officeDocument/2006/relationships/tags" Target="../tags/tag10.xml"/><Relationship Id="rId19" Type="http://schemas.openxmlformats.org/officeDocument/2006/relationships/image" Target="../media/image7.png"/><Relationship Id="rId4" Type="http://schemas.openxmlformats.org/officeDocument/2006/relationships/tags" Target="../tags/tag4.xml"/><Relationship Id="rId9" Type="http://schemas.openxmlformats.org/officeDocument/2006/relationships/tags" Target="../tags/tag9.xml"/><Relationship Id="rId14" Type="http://schemas.openxmlformats.org/officeDocument/2006/relationships/image" Target="../media/image2.png"/><Relationship Id="rId22" Type="http://schemas.openxmlformats.org/officeDocument/2006/relationships/image" Target="../media/image10.png"/></Relationships>
</file>

<file path=ppt/slides/_rels/slide30.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openxmlformats.org/officeDocument/2006/relationships/image" Target="../media/image85.png"/><Relationship Id="rId3" Type="http://schemas.openxmlformats.org/officeDocument/2006/relationships/tags" Target="../tags/tag156.xml"/><Relationship Id="rId7" Type="http://schemas.openxmlformats.org/officeDocument/2006/relationships/tags" Target="../tags/tag160.xml"/><Relationship Id="rId12" Type="http://schemas.openxmlformats.org/officeDocument/2006/relationships/image" Target="../media/image84.png"/><Relationship Id="rId2" Type="http://schemas.openxmlformats.org/officeDocument/2006/relationships/tags" Target="../tags/tag155.xml"/><Relationship Id="rId1" Type="http://schemas.openxmlformats.org/officeDocument/2006/relationships/tags" Target="../tags/tag154.xml"/><Relationship Id="rId6" Type="http://schemas.openxmlformats.org/officeDocument/2006/relationships/tags" Target="../tags/tag159.xml"/><Relationship Id="rId11" Type="http://schemas.openxmlformats.org/officeDocument/2006/relationships/image" Target="../media/image33.png"/><Relationship Id="rId5" Type="http://schemas.openxmlformats.org/officeDocument/2006/relationships/tags" Target="../tags/tag158.xml"/><Relationship Id="rId15" Type="http://schemas.openxmlformats.org/officeDocument/2006/relationships/image" Target="../media/image86.png"/><Relationship Id="rId10" Type="http://schemas.openxmlformats.org/officeDocument/2006/relationships/image" Target="../media/image31.png"/><Relationship Id="rId4" Type="http://schemas.openxmlformats.org/officeDocument/2006/relationships/tags" Target="../tags/tag157.xml"/><Relationship Id="rId9" Type="http://schemas.openxmlformats.org/officeDocument/2006/relationships/image" Target="../media/image64.png"/><Relationship Id="rId14" Type="http://schemas.openxmlformats.org/officeDocument/2006/relationships/image" Target="../media/image82.png"/></Relationships>
</file>

<file path=ppt/slides/_rels/slide31.xml.rels><?xml version="1.0" encoding="UTF-8" standalone="yes"?>
<Relationships xmlns="http://schemas.openxmlformats.org/package/2006/relationships"><Relationship Id="rId8" Type="http://schemas.openxmlformats.org/officeDocument/2006/relationships/tags" Target="../tags/tag168.xml"/><Relationship Id="rId13" Type="http://schemas.openxmlformats.org/officeDocument/2006/relationships/image" Target="../media/image37.png"/><Relationship Id="rId18" Type="http://schemas.openxmlformats.org/officeDocument/2006/relationships/image" Target="../media/image91.png"/><Relationship Id="rId3" Type="http://schemas.openxmlformats.org/officeDocument/2006/relationships/tags" Target="../tags/tag163.xml"/><Relationship Id="rId7" Type="http://schemas.openxmlformats.org/officeDocument/2006/relationships/tags" Target="../tags/tag167.xml"/><Relationship Id="rId12" Type="http://schemas.openxmlformats.org/officeDocument/2006/relationships/image" Target="../media/image64.png"/><Relationship Id="rId17" Type="http://schemas.openxmlformats.org/officeDocument/2006/relationships/image" Target="../media/image90.png"/><Relationship Id="rId2" Type="http://schemas.openxmlformats.org/officeDocument/2006/relationships/tags" Target="../tags/tag162.xml"/><Relationship Id="rId16" Type="http://schemas.openxmlformats.org/officeDocument/2006/relationships/image" Target="../media/image89.png"/><Relationship Id="rId1" Type="http://schemas.openxmlformats.org/officeDocument/2006/relationships/tags" Target="../tags/tag161.xml"/><Relationship Id="rId6" Type="http://schemas.openxmlformats.org/officeDocument/2006/relationships/tags" Target="../tags/tag166.xml"/><Relationship Id="rId11" Type="http://schemas.openxmlformats.org/officeDocument/2006/relationships/slideLayout" Target="../slideLayouts/slideLayout2.xml"/><Relationship Id="rId5" Type="http://schemas.openxmlformats.org/officeDocument/2006/relationships/tags" Target="../tags/tag165.xml"/><Relationship Id="rId15" Type="http://schemas.openxmlformats.org/officeDocument/2006/relationships/image" Target="../media/image88.png"/><Relationship Id="rId10" Type="http://schemas.openxmlformats.org/officeDocument/2006/relationships/tags" Target="../tags/tag170.xml"/><Relationship Id="rId4" Type="http://schemas.openxmlformats.org/officeDocument/2006/relationships/tags" Target="../tags/tag164.xml"/><Relationship Id="rId9" Type="http://schemas.openxmlformats.org/officeDocument/2006/relationships/tags" Target="../tags/tag169.xml"/><Relationship Id="rId14" Type="http://schemas.openxmlformats.org/officeDocument/2006/relationships/image" Target="../media/image87.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8" Type="http://schemas.openxmlformats.org/officeDocument/2006/relationships/tags" Target="../tags/tag178.xml"/><Relationship Id="rId13" Type="http://schemas.openxmlformats.org/officeDocument/2006/relationships/tags" Target="../tags/tag183.xml"/><Relationship Id="rId18" Type="http://schemas.openxmlformats.org/officeDocument/2006/relationships/image" Target="../media/image82.png"/><Relationship Id="rId26" Type="http://schemas.openxmlformats.org/officeDocument/2006/relationships/image" Target="../media/image87.png"/><Relationship Id="rId3" Type="http://schemas.openxmlformats.org/officeDocument/2006/relationships/tags" Target="../tags/tag173.xml"/><Relationship Id="rId21" Type="http://schemas.openxmlformats.org/officeDocument/2006/relationships/image" Target="../media/image94.png"/><Relationship Id="rId7" Type="http://schemas.openxmlformats.org/officeDocument/2006/relationships/tags" Target="../tags/tag177.xml"/><Relationship Id="rId12" Type="http://schemas.openxmlformats.org/officeDocument/2006/relationships/tags" Target="../tags/tag182.xml"/><Relationship Id="rId17" Type="http://schemas.openxmlformats.org/officeDocument/2006/relationships/image" Target="../media/image85.png"/><Relationship Id="rId25" Type="http://schemas.openxmlformats.org/officeDocument/2006/relationships/image" Target="../media/image37.png"/><Relationship Id="rId2" Type="http://schemas.openxmlformats.org/officeDocument/2006/relationships/tags" Target="../tags/tag172.xml"/><Relationship Id="rId16" Type="http://schemas.openxmlformats.org/officeDocument/2006/relationships/image" Target="../media/image84.png"/><Relationship Id="rId20" Type="http://schemas.openxmlformats.org/officeDocument/2006/relationships/image" Target="../media/image93.png"/><Relationship Id="rId1" Type="http://schemas.openxmlformats.org/officeDocument/2006/relationships/tags" Target="../tags/tag171.xml"/><Relationship Id="rId6" Type="http://schemas.openxmlformats.org/officeDocument/2006/relationships/tags" Target="../tags/tag176.xml"/><Relationship Id="rId11" Type="http://schemas.openxmlformats.org/officeDocument/2006/relationships/tags" Target="../tags/tag181.xml"/><Relationship Id="rId24" Type="http://schemas.openxmlformats.org/officeDocument/2006/relationships/image" Target="../media/image64.png"/><Relationship Id="rId5" Type="http://schemas.openxmlformats.org/officeDocument/2006/relationships/tags" Target="../tags/tag175.xml"/><Relationship Id="rId15" Type="http://schemas.openxmlformats.org/officeDocument/2006/relationships/image" Target="../media/image92.png"/><Relationship Id="rId23" Type="http://schemas.openxmlformats.org/officeDocument/2006/relationships/image" Target="../media/image96.png"/><Relationship Id="rId10" Type="http://schemas.openxmlformats.org/officeDocument/2006/relationships/tags" Target="../tags/tag180.xml"/><Relationship Id="rId19" Type="http://schemas.openxmlformats.org/officeDocument/2006/relationships/image" Target="../media/image86.png"/><Relationship Id="rId4" Type="http://schemas.openxmlformats.org/officeDocument/2006/relationships/tags" Target="../tags/tag174.xml"/><Relationship Id="rId9" Type="http://schemas.openxmlformats.org/officeDocument/2006/relationships/tags" Target="../tags/tag179.xml"/><Relationship Id="rId14" Type="http://schemas.openxmlformats.org/officeDocument/2006/relationships/slideLayout" Target="../slideLayouts/slideLayout2.xml"/><Relationship Id="rId22" Type="http://schemas.openxmlformats.org/officeDocument/2006/relationships/image" Target="../media/image95.png"/></Relationships>
</file>

<file path=ppt/slides/_rels/slide34.xml.rels><?xml version="1.0" encoding="UTF-8" standalone="yes"?>
<Relationships xmlns="http://schemas.openxmlformats.org/package/2006/relationships"><Relationship Id="rId8" Type="http://schemas.openxmlformats.org/officeDocument/2006/relationships/tags" Target="../tags/tag191.xml"/><Relationship Id="rId13" Type="http://schemas.openxmlformats.org/officeDocument/2006/relationships/tags" Target="../tags/tag196.xml"/><Relationship Id="rId18" Type="http://schemas.openxmlformats.org/officeDocument/2006/relationships/image" Target="../media/image82.png"/><Relationship Id="rId26" Type="http://schemas.openxmlformats.org/officeDocument/2006/relationships/image" Target="../media/image87.png"/><Relationship Id="rId3" Type="http://schemas.openxmlformats.org/officeDocument/2006/relationships/tags" Target="../tags/tag186.xml"/><Relationship Id="rId21" Type="http://schemas.openxmlformats.org/officeDocument/2006/relationships/image" Target="../media/image94.png"/><Relationship Id="rId7" Type="http://schemas.openxmlformats.org/officeDocument/2006/relationships/tags" Target="../tags/tag190.xml"/><Relationship Id="rId12" Type="http://schemas.openxmlformats.org/officeDocument/2006/relationships/tags" Target="../tags/tag195.xml"/><Relationship Id="rId17" Type="http://schemas.openxmlformats.org/officeDocument/2006/relationships/image" Target="../media/image85.png"/><Relationship Id="rId25" Type="http://schemas.openxmlformats.org/officeDocument/2006/relationships/image" Target="../media/image37.png"/><Relationship Id="rId2" Type="http://schemas.openxmlformats.org/officeDocument/2006/relationships/tags" Target="../tags/tag185.xml"/><Relationship Id="rId16" Type="http://schemas.openxmlformats.org/officeDocument/2006/relationships/image" Target="../media/image84.png"/><Relationship Id="rId20" Type="http://schemas.openxmlformats.org/officeDocument/2006/relationships/image" Target="../media/image93.png"/><Relationship Id="rId1" Type="http://schemas.openxmlformats.org/officeDocument/2006/relationships/tags" Target="../tags/tag184.xml"/><Relationship Id="rId6" Type="http://schemas.openxmlformats.org/officeDocument/2006/relationships/tags" Target="../tags/tag189.xml"/><Relationship Id="rId11" Type="http://schemas.openxmlformats.org/officeDocument/2006/relationships/tags" Target="../tags/tag194.xml"/><Relationship Id="rId24" Type="http://schemas.openxmlformats.org/officeDocument/2006/relationships/image" Target="../media/image64.png"/><Relationship Id="rId5" Type="http://schemas.openxmlformats.org/officeDocument/2006/relationships/tags" Target="../tags/tag188.xml"/><Relationship Id="rId15" Type="http://schemas.openxmlformats.org/officeDocument/2006/relationships/image" Target="../media/image97.png"/><Relationship Id="rId23" Type="http://schemas.openxmlformats.org/officeDocument/2006/relationships/image" Target="../media/image96.png"/><Relationship Id="rId10" Type="http://schemas.openxmlformats.org/officeDocument/2006/relationships/tags" Target="../tags/tag193.xml"/><Relationship Id="rId19" Type="http://schemas.openxmlformats.org/officeDocument/2006/relationships/image" Target="../media/image86.png"/><Relationship Id="rId4" Type="http://schemas.openxmlformats.org/officeDocument/2006/relationships/tags" Target="../tags/tag187.xml"/><Relationship Id="rId9" Type="http://schemas.openxmlformats.org/officeDocument/2006/relationships/tags" Target="../tags/tag192.xml"/><Relationship Id="rId14" Type="http://schemas.openxmlformats.org/officeDocument/2006/relationships/slideLayout" Target="../slideLayouts/slideLayout2.xml"/><Relationship Id="rId22" Type="http://schemas.openxmlformats.org/officeDocument/2006/relationships/image" Target="../media/image95.png"/></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tags" Target="../tags/tag199.xml"/><Relationship Id="rId7" Type="http://schemas.openxmlformats.org/officeDocument/2006/relationships/image" Target="../media/image99.png"/><Relationship Id="rId2" Type="http://schemas.openxmlformats.org/officeDocument/2006/relationships/tags" Target="../tags/tag198.xml"/><Relationship Id="rId1" Type="http://schemas.openxmlformats.org/officeDocument/2006/relationships/tags" Target="../tags/tag197.xml"/><Relationship Id="rId6" Type="http://schemas.openxmlformats.org/officeDocument/2006/relationships/image" Target="../media/image54.png"/><Relationship Id="rId5" Type="http://schemas.openxmlformats.org/officeDocument/2006/relationships/image" Target="../media/image98.png"/><Relationship Id="rId4"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3" Type="http://schemas.openxmlformats.org/officeDocument/2006/relationships/tags" Target="../tags/tag202.xml"/><Relationship Id="rId7" Type="http://schemas.openxmlformats.org/officeDocument/2006/relationships/image" Target="../media/image100.png"/><Relationship Id="rId2" Type="http://schemas.openxmlformats.org/officeDocument/2006/relationships/tags" Target="../tags/tag201.xml"/><Relationship Id="rId1" Type="http://schemas.openxmlformats.org/officeDocument/2006/relationships/tags" Target="../tags/tag200.xml"/><Relationship Id="rId6" Type="http://schemas.openxmlformats.org/officeDocument/2006/relationships/image" Target="../media/image99.png"/><Relationship Id="rId5" Type="http://schemas.openxmlformats.org/officeDocument/2006/relationships/image" Target="../media/image98.png"/><Relationship Id="rId4"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8" Type="http://schemas.openxmlformats.org/officeDocument/2006/relationships/image" Target="../media/image101.png"/><Relationship Id="rId3" Type="http://schemas.openxmlformats.org/officeDocument/2006/relationships/tags" Target="../tags/tag205.xml"/><Relationship Id="rId7" Type="http://schemas.openxmlformats.org/officeDocument/2006/relationships/image" Target="../media/image87.png"/><Relationship Id="rId2" Type="http://schemas.openxmlformats.org/officeDocument/2006/relationships/tags" Target="../tags/tag204.xml"/><Relationship Id="rId1" Type="http://schemas.openxmlformats.org/officeDocument/2006/relationships/tags" Target="../tags/tag203.xml"/><Relationship Id="rId6" Type="http://schemas.openxmlformats.org/officeDocument/2006/relationships/image" Target="../media/image64.png"/><Relationship Id="rId5" Type="http://schemas.openxmlformats.org/officeDocument/2006/relationships/slideLayout" Target="../slideLayouts/slideLayout4.xml"/><Relationship Id="rId10" Type="http://schemas.openxmlformats.org/officeDocument/2006/relationships/image" Target="../media/image100.png"/><Relationship Id="rId4" Type="http://schemas.openxmlformats.org/officeDocument/2006/relationships/tags" Target="../tags/tag206.xml"/><Relationship Id="rId9" Type="http://schemas.openxmlformats.org/officeDocument/2006/relationships/image" Target="../media/image37.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17" Type="http://schemas.openxmlformats.org/officeDocument/2006/relationships/customXml" Target="../ink/ink40.xml"/><Relationship Id="rId299" Type="http://schemas.openxmlformats.org/officeDocument/2006/relationships/image" Target="../media/image243.png"/><Relationship Id="rId303" Type="http://schemas.openxmlformats.org/officeDocument/2006/relationships/image" Target="../media/image245.png"/><Relationship Id="rId42" Type="http://schemas.openxmlformats.org/officeDocument/2006/relationships/image" Target="../media/image117.png"/><Relationship Id="rId63" Type="http://schemas.openxmlformats.org/officeDocument/2006/relationships/customXml" Target="../ink/ink18.xml"/><Relationship Id="rId84" Type="http://schemas.openxmlformats.org/officeDocument/2006/relationships/image" Target="../media/image138.png"/><Relationship Id="rId138" Type="http://schemas.openxmlformats.org/officeDocument/2006/relationships/image" Target="../media/image165.png"/><Relationship Id="rId159" Type="http://schemas.openxmlformats.org/officeDocument/2006/relationships/customXml" Target="../ink/ink61.xml"/><Relationship Id="rId170" Type="http://schemas.openxmlformats.org/officeDocument/2006/relationships/image" Target="../media/image19.png"/><Relationship Id="rId191" Type="http://schemas.openxmlformats.org/officeDocument/2006/relationships/customXml" Target="../ink/ink77.xml"/><Relationship Id="rId268" Type="http://schemas.openxmlformats.org/officeDocument/2006/relationships/image" Target="../media/image228.png"/><Relationship Id="rId289" Type="http://schemas.openxmlformats.org/officeDocument/2006/relationships/image" Target="../media/image238.png"/><Relationship Id="rId32" Type="http://schemas.openxmlformats.org/officeDocument/2006/relationships/image" Target="../media/image112.png"/><Relationship Id="rId53" Type="http://schemas.openxmlformats.org/officeDocument/2006/relationships/customXml" Target="../ink/ink13.xml"/><Relationship Id="rId74" Type="http://schemas.openxmlformats.org/officeDocument/2006/relationships/image" Target="../media/image133.png"/><Relationship Id="rId128" Type="http://schemas.openxmlformats.org/officeDocument/2006/relationships/image" Target="../media/image160.png"/><Relationship Id="rId149" Type="http://schemas.openxmlformats.org/officeDocument/2006/relationships/customXml" Target="../ink/ink56.xml"/><Relationship Id="rId95" Type="http://schemas.openxmlformats.org/officeDocument/2006/relationships/customXml" Target="../ink/ink34.xml"/><Relationship Id="rId160" Type="http://schemas.openxmlformats.org/officeDocument/2006/relationships/image" Target="../media/image176.png"/><Relationship Id="rId181" Type="http://schemas.openxmlformats.org/officeDocument/2006/relationships/customXml" Target="../ink/ink72.xml"/><Relationship Id="rId258" Type="http://schemas.openxmlformats.org/officeDocument/2006/relationships/image" Target="../media/image223.png"/><Relationship Id="rId279" Type="http://schemas.openxmlformats.org/officeDocument/2006/relationships/customXml" Target="../ink/ink98.xml"/><Relationship Id="rId43" Type="http://schemas.openxmlformats.org/officeDocument/2006/relationships/customXml" Target="../ink/ink8.xml"/><Relationship Id="rId64" Type="http://schemas.openxmlformats.org/officeDocument/2006/relationships/image" Target="../media/image128.png"/><Relationship Id="rId118" Type="http://schemas.openxmlformats.org/officeDocument/2006/relationships/image" Target="../media/image155.png"/><Relationship Id="rId139" Type="http://schemas.openxmlformats.org/officeDocument/2006/relationships/customXml" Target="../ink/ink51.xml"/><Relationship Id="rId290" Type="http://schemas.openxmlformats.org/officeDocument/2006/relationships/customXml" Target="../ink/ink104.xml"/><Relationship Id="rId304" Type="http://schemas.openxmlformats.org/officeDocument/2006/relationships/customXml" Target="../ink/ink111.xml"/><Relationship Id="rId85" Type="http://schemas.openxmlformats.org/officeDocument/2006/relationships/customXml" Target="../ink/ink29.xml"/><Relationship Id="rId150" Type="http://schemas.openxmlformats.org/officeDocument/2006/relationships/image" Target="../media/image171.png"/><Relationship Id="rId171" Type="http://schemas.openxmlformats.org/officeDocument/2006/relationships/customXml" Target="../ink/ink67.xml"/><Relationship Id="rId192" Type="http://schemas.openxmlformats.org/officeDocument/2006/relationships/image" Target="../media/image192.png"/><Relationship Id="rId248" Type="http://schemas.openxmlformats.org/officeDocument/2006/relationships/image" Target="../media/image218.png"/><Relationship Id="rId269" Type="http://schemas.openxmlformats.org/officeDocument/2006/relationships/customXml" Target="../ink/ink93.xml"/><Relationship Id="rId33" Type="http://schemas.openxmlformats.org/officeDocument/2006/relationships/customXml" Target="../ink/ink3.xml"/><Relationship Id="rId108" Type="http://schemas.openxmlformats.org/officeDocument/2006/relationships/image" Target="../media/image150.png"/><Relationship Id="rId129" Type="http://schemas.openxmlformats.org/officeDocument/2006/relationships/customXml" Target="../ink/ink46.xml"/><Relationship Id="rId280" Type="http://schemas.openxmlformats.org/officeDocument/2006/relationships/image" Target="../media/image234.png"/><Relationship Id="rId54" Type="http://schemas.openxmlformats.org/officeDocument/2006/relationships/image" Target="../media/image123.png"/><Relationship Id="rId75" Type="http://schemas.openxmlformats.org/officeDocument/2006/relationships/customXml" Target="../ink/ink24.xml"/><Relationship Id="rId96" Type="http://schemas.openxmlformats.org/officeDocument/2006/relationships/image" Target="../media/image15.png"/><Relationship Id="rId140" Type="http://schemas.openxmlformats.org/officeDocument/2006/relationships/image" Target="../media/image166.png"/><Relationship Id="rId161" Type="http://schemas.openxmlformats.org/officeDocument/2006/relationships/customXml" Target="../ink/ink62.xml"/><Relationship Id="rId182" Type="http://schemas.openxmlformats.org/officeDocument/2006/relationships/image" Target="../media/image187.png"/><Relationship Id="rId259" Type="http://schemas.openxmlformats.org/officeDocument/2006/relationships/customXml" Target="../ink/ink88.xml"/><Relationship Id="rId119" Type="http://schemas.openxmlformats.org/officeDocument/2006/relationships/customXml" Target="../ink/ink41.xml"/><Relationship Id="rId270" Type="http://schemas.openxmlformats.org/officeDocument/2006/relationships/image" Target="../media/image229.png"/><Relationship Id="rId291" Type="http://schemas.openxmlformats.org/officeDocument/2006/relationships/image" Target="../media/image239.png"/><Relationship Id="rId305" Type="http://schemas.openxmlformats.org/officeDocument/2006/relationships/image" Target="../media/image246.png"/><Relationship Id="rId44" Type="http://schemas.openxmlformats.org/officeDocument/2006/relationships/image" Target="../media/image118.png"/><Relationship Id="rId65" Type="http://schemas.openxmlformats.org/officeDocument/2006/relationships/customXml" Target="../ink/ink19.xml"/><Relationship Id="rId86" Type="http://schemas.openxmlformats.org/officeDocument/2006/relationships/image" Target="../media/image139.png"/><Relationship Id="rId130" Type="http://schemas.openxmlformats.org/officeDocument/2006/relationships/image" Target="../media/image161.png"/><Relationship Id="rId151" Type="http://schemas.openxmlformats.org/officeDocument/2006/relationships/customXml" Target="../ink/ink57.xml"/><Relationship Id="rId172" Type="http://schemas.openxmlformats.org/officeDocument/2006/relationships/image" Target="../media/image182.png"/><Relationship Id="rId193" Type="http://schemas.openxmlformats.org/officeDocument/2006/relationships/customXml" Target="../ink/ink78.xml"/><Relationship Id="rId249" Type="http://schemas.openxmlformats.org/officeDocument/2006/relationships/customXml" Target="../ink/ink83.xml"/><Relationship Id="rId109" Type="http://schemas.openxmlformats.org/officeDocument/2006/relationships/customXml" Target="../ink/ink36.xml"/><Relationship Id="rId260" Type="http://schemas.openxmlformats.org/officeDocument/2006/relationships/image" Target="../media/image224.png"/><Relationship Id="rId281" Type="http://schemas.openxmlformats.org/officeDocument/2006/relationships/customXml" Target="../ink/ink99.xml"/><Relationship Id="rId34" Type="http://schemas.openxmlformats.org/officeDocument/2006/relationships/image" Target="../media/image113.png"/><Relationship Id="rId55" Type="http://schemas.openxmlformats.org/officeDocument/2006/relationships/customXml" Target="../ink/ink14.xml"/><Relationship Id="rId76" Type="http://schemas.openxmlformats.org/officeDocument/2006/relationships/image" Target="../media/image13.png"/><Relationship Id="rId97" Type="http://schemas.openxmlformats.org/officeDocument/2006/relationships/customXml" Target="../ink/ink35.xml"/><Relationship Id="rId120" Type="http://schemas.openxmlformats.org/officeDocument/2006/relationships/image" Target="../media/image156.png"/><Relationship Id="rId141" Type="http://schemas.openxmlformats.org/officeDocument/2006/relationships/customXml" Target="../ink/ink52.xml"/><Relationship Id="rId162" Type="http://schemas.openxmlformats.org/officeDocument/2006/relationships/image" Target="../media/image177.png"/><Relationship Id="rId183" Type="http://schemas.openxmlformats.org/officeDocument/2006/relationships/customXml" Target="../ink/ink73.xml"/><Relationship Id="rId250" Type="http://schemas.openxmlformats.org/officeDocument/2006/relationships/image" Target="../media/image219.png"/><Relationship Id="rId271" Type="http://schemas.openxmlformats.org/officeDocument/2006/relationships/customXml" Target="../ink/ink94.xml"/><Relationship Id="rId292" Type="http://schemas.openxmlformats.org/officeDocument/2006/relationships/customXml" Target="../ink/ink105.xml"/><Relationship Id="rId45" Type="http://schemas.openxmlformats.org/officeDocument/2006/relationships/customXml" Target="../ink/ink9.xml"/><Relationship Id="rId66" Type="http://schemas.openxmlformats.org/officeDocument/2006/relationships/image" Target="../media/image129.png"/><Relationship Id="rId87" Type="http://schemas.openxmlformats.org/officeDocument/2006/relationships/customXml" Target="../ink/ink30.xml"/><Relationship Id="rId110" Type="http://schemas.openxmlformats.org/officeDocument/2006/relationships/image" Target="../media/image151.png"/><Relationship Id="rId131" Type="http://schemas.openxmlformats.org/officeDocument/2006/relationships/customXml" Target="../ink/ink47.xml"/><Relationship Id="rId152" Type="http://schemas.openxmlformats.org/officeDocument/2006/relationships/image" Target="../media/image172.png"/><Relationship Id="rId173" Type="http://schemas.openxmlformats.org/officeDocument/2006/relationships/customXml" Target="../ink/ink68.xml"/><Relationship Id="rId194" Type="http://schemas.openxmlformats.org/officeDocument/2006/relationships/image" Target="../media/image193.png"/><Relationship Id="rId261" Type="http://schemas.openxmlformats.org/officeDocument/2006/relationships/customXml" Target="../ink/ink89.xml"/><Relationship Id="rId35" Type="http://schemas.openxmlformats.org/officeDocument/2006/relationships/customXml" Target="../ink/ink4.xml"/><Relationship Id="rId56" Type="http://schemas.openxmlformats.org/officeDocument/2006/relationships/image" Target="../media/image124.png"/><Relationship Id="rId77" Type="http://schemas.openxmlformats.org/officeDocument/2006/relationships/customXml" Target="../ink/ink25.xml"/><Relationship Id="rId282" Type="http://schemas.openxmlformats.org/officeDocument/2006/relationships/image" Target="../media/image235.png"/><Relationship Id="rId51" Type="http://schemas.openxmlformats.org/officeDocument/2006/relationships/customXml" Target="../ink/ink12.xml"/><Relationship Id="rId72" Type="http://schemas.openxmlformats.org/officeDocument/2006/relationships/image" Target="../media/image132.png"/><Relationship Id="rId93" Type="http://schemas.openxmlformats.org/officeDocument/2006/relationships/customXml" Target="../ink/ink33.xml"/><Relationship Id="rId121" Type="http://schemas.openxmlformats.org/officeDocument/2006/relationships/customXml" Target="../ink/ink42.xml"/><Relationship Id="rId142" Type="http://schemas.openxmlformats.org/officeDocument/2006/relationships/image" Target="../media/image167.png"/><Relationship Id="rId163" Type="http://schemas.openxmlformats.org/officeDocument/2006/relationships/customXml" Target="../ink/ink63.xml"/><Relationship Id="rId184" Type="http://schemas.openxmlformats.org/officeDocument/2006/relationships/image" Target="../media/image188.png"/><Relationship Id="rId189" Type="http://schemas.openxmlformats.org/officeDocument/2006/relationships/customXml" Target="../ink/ink76.xml"/><Relationship Id="rId3" Type="http://schemas.openxmlformats.org/officeDocument/2006/relationships/customXml" Target="../ink/ink1.xml"/><Relationship Id="rId251" Type="http://schemas.openxmlformats.org/officeDocument/2006/relationships/customXml" Target="../ink/ink84.xml"/><Relationship Id="rId256" Type="http://schemas.openxmlformats.org/officeDocument/2006/relationships/image" Target="../media/image222.png"/><Relationship Id="rId277" Type="http://schemas.openxmlformats.org/officeDocument/2006/relationships/customXml" Target="../ink/ink97.xml"/><Relationship Id="rId298" Type="http://schemas.openxmlformats.org/officeDocument/2006/relationships/customXml" Target="../ink/ink108.xml"/><Relationship Id="rId46" Type="http://schemas.openxmlformats.org/officeDocument/2006/relationships/image" Target="../media/image119.png"/><Relationship Id="rId67" Type="http://schemas.openxmlformats.org/officeDocument/2006/relationships/customXml" Target="../ink/ink20.xml"/><Relationship Id="rId116" Type="http://schemas.openxmlformats.org/officeDocument/2006/relationships/image" Target="../media/image154.png"/><Relationship Id="rId137" Type="http://schemas.openxmlformats.org/officeDocument/2006/relationships/customXml" Target="../ink/ink50.xml"/><Relationship Id="rId158" Type="http://schemas.openxmlformats.org/officeDocument/2006/relationships/image" Target="../media/image175.png"/><Relationship Id="rId272" Type="http://schemas.openxmlformats.org/officeDocument/2006/relationships/image" Target="../media/image230.png"/><Relationship Id="rId293" Type="http://schemas.openxmlformats.org/officeDocument/2006/relationships/image" Target="../media/image240.png"/><Relationship Id="rId302" Type="http://schemas.openxmlformats.org/officeDocument/2006/relationships/customXml" Target="../ink/ink110.xml"/><Relationship Id="rId41" Type="http://schemas.openxmlformats.org/officeDocument/2006/relationships/customXml" Target="../ink/ink7.xml"/><Relationship Id="rId62" Type="http://schemas.openxmlformats.org/officeDocument/2006/relationships/image" Target="../media/image127.png"/><Relationship Id="rId83" Type="http://schemas.openxmlformats.org/officeDocument/2006/relationships/customXml" Target="../ink/ink28.xml"/><Relationship Id="rId88" Type="http://schemas.openxmlformats.org/officeDocument/2006/relationships/image" Target="../media/image140.png"/><Relationship Id="rId111" Type="http://schemas.openxmlformats.org/officeDocument/2006/relationships/customXml" Target="../ink/ink37.xml"/><Relationship Id="rId132" Type="http://schemas.openxmlformats.org/officeDocument/2006/relationships/image" Target="../media/image162.png"/><Relationship Id="rId153" Type="http://schemas.openxmlformats.org/officeDocument/2006/relationships/customXml" Target="../ink/ink58.xml"/><Relationship Id="rId174" Type="http://schemas.openxmlformats.org/officeDocument/2006/relationships/image" Target="../media/image183.png"/><Relationship Id="rId179" Type="http://schemas.openxmlformats.org/officeDocument/2006/relationships/customXml" Target="../ink/ink71.xml"/><Relationship Id="rId195" Type="http://schemas.openxmlformats.org/officeDocument/2006/relationships/customXml" Target="../ink/ink79.xml"/><Relationship Id="rId190" Type="http://schemas.openxmlformats.org/officeDocument/2006/relationships/image" Target="../media/image191.png"/><Relationship Id="rId267" Type="http://schemas.openxmlformats.org/officeDocument/2006/relationships/customXml" Target="../ink/ink92.xml"/><Relationship Id="rId288" Type="http://schemas.openxmlformats.org/officeDocument/2006/relationships/customXml" Target="../ink/ink103.xml"/><Relationship Id="rId36" Type="http://schemas.openxmlformats.org/officeDocument/2006/relationships/image" Target="../media/image114.png"/><Relationship Id="rId57" Type="http://schemas.openxmlformats.org/officeDocument/2006/relationships/customXml" Target="../ink/ink15.xml"/><Relationship Id="rId127" Type="http://schemas.openxmlformats.org/officeDocument/2006/relationships/customXml" Target="../ink/ink45.xml"/><Relationship Id="rId262" Type="http://schemas.openxmlformats.org/officeDocument/2006/relationships/image" Target="../media/image225.png"/><Relationship Id="rId283" Type="http://schemas.openxmlformats.org/officeDocument/2006/relationships/customXml" Target="../ink/ink100.xml"/><Relationship Id="rId31" Type="http://schemas.openxmlformats.org/officeDocument/2006/relationships/customXml" Target="../ink/ink2.xml"/><Relationship Id="rId52" Type="http://schemas.openxmlformats.org/officeDocument/2006/relationships/image" Target="../media/image122.png"/><Relationship Id="rId73" Type="http://schemas.openxmlformats.org/officeDocument/2006/relationships/customXml" Target="../ink/ink23.xml"/><Relationship Id="rId78" Type="http://schemas.openxmlformats.org/officeDocument/2006/relationships/image" Target="../media/image135.png"/><Relationship Id="rId94" Type="http://schemas.openxmlformats.org/officeDocument/2006/relationships/image" Target="../media/image143.png"/><Relationship Id="rId122" Type="http://schemas.openxmlformats.org/officeDocument/2006/relationships/image" Target="../media/image157.png"/><Relationship Id="rId143" Type="http://schemas.openxmlformats.org/officeDocument/2006/relationships/customXml" Target="../ink/ink53.xml"/><Relationship Id="rId148" Type="http://schemas.openxmlformats.org/officeDocument/2006/relationships/image" Target="../media/image170.png"/><Relationship Id="rId164" Type="http://schemas.openxmlformats.org/officeDocument/2006/relationships/image" Target="../media/image16.png"/><Relationship Id="rId169" Type="http://schemas.openxmlformats.org/officeDocument/2006/relationships/customXml" Target="../ink/ink66.xml"/><Relationship Id="rId185" Type="http://schemas.openxmlformats.org/officeDocument/2006/relationships/customXml" Target="../ink/ink74.xml"/><Relationship Id="rId180" Type="http://schemas.openxmlformats.org/officeDocument/2006/relationships/image" Target="../media/image186.png"/><Relationship Id="rId257" Type="http://schemas.openxmlformats.org/officeDocument/2006/relationships/customXml" Target="../ink/ink87.xml"/><Relationship Id="rId278" Type="http://schemas.openxmlformats.org/officeDocument/2006/relationships/image" Target="../media/image20.png"/><Relationship Id="rId4" Type="http://schemas.openxmlformats.org/officeDocument/2006/relationships/image" Target="../media/image134.png"/><Relationship Id="rId252" Type="http://schemas.openxmlformats.org/officeDocument/2006/relationships/image" Target="../media/image220.png"/><Relationship Id="rId273" Type="http://schemas.openxmlformats.org/officeDocument/2006/relationships/customXml" Target="../ink/ink95.xml"/><Relationship Id="rId294" Type="http://schemas.openxmlformats.org/officeDocument/2006/relationships/customXml" Target="../ink/ink106.xml"/><Relationship Id="rId47" Type="http://schemas.openxmlformats.org/officeDocument/2006/relationships/customXml" Target="../ink/ink10.xml"/><Relationship Id="rId68" Type="http://schemas.openxmlformats.org/officeDocument/2006/relationships/image" Target="../media/image130.png"/><Relationship Id="rId89" Type="http://schemas.openxmlformats.org/officeDocument/2006/relationships/customXml" Target="../ink/ink31.xml"/><Relationship Id="rId112" Type="http://schemas.openxmlformats.org/officeDocument/2006/relationships/image" Target="../media/image152.png"/><Relationship Id="rId133" Type="http://schemas.openxmlformats.org/officeDocument/2006/relationships/customXml" Target="../ink/ink48.xml"/><Relationship Id="rId154" Type="http://schemas.openxmlformats.org/officeDocument/2006/relationships/image" Target="../media/image173.png"/><Relationship Id="rId175" Type="http://schemas.openxmlformats.org/officeDocument/2006/relationships/customXml" Target="../ink/ink69.xml"/><Relationship Id="rId196" Type="http://schemas.openxmlformats.org/officeDocument/2006/relationships/image" Target="../media/image194.png"/><Relationship Id="rId200" Type="http://schemas.openxmlformats.org/officeDocument/2006/relationships/image" Target="../media/image196.png"/><Relationship Id="rId263" Type="http://schemas.openxmlformats.org/officeDocument/2006/relationships/customXml" Target="../ink/ink90.xml"/><Relationship Id="rId284" Type="http://schemas.openxmlformats.org/officeDocument/2006/relationships/image" Target="../media/image236.png"/><Relationship Id="rId37" Type="http://schemas.openxmlformats.org/officeDocument/2006/relationships/customXml" Target="../ink/ink5.xml"/><Relationship Id="rId58" Type="http://schemas.openxmlformats.org/officeDocument/2006/relationships/image" Target="../media/image125.png"/><Relationship Id="rId79" Type="http://schemas.openxmlformats.org/officeDocument/2006/relationships/customXml" Target="../ink/ink26.xml"/><Relationship Id="rId123" Type="http://schemas.openxmlformats.org/officeDocument/2006/relationships/customXml" Target="../ink/ink43.xml"/><Relationship Id="rId144" Type="http://schemas.openxmlformats.org/officeDocument/2006/relationships/image" Target="../media/image168.png"/><Relationship Id="rId90" Type="http://schemas.openxmlformats.org/officeDocument/2006/relationships/image" Target="../media/image14.png"/><Relationship Id="rId165" Type="http://schemas.openxmlformats.org/officeDocument/2006/relationships/customXml" Target="../ink/ink64.xml"/><Relationship Id="rId186" Type="http://schemas.openxmlformats.org/officeDocument/2006/relationships/image" Target="../media/image189.png"/><Relationship Id="rId253" Type="http://schemas.openxmlformats.org/officeDocument/2006/relationships/customXml" Target="../ink/ink85.xml"/><Relationship Id="rId274" Type="http://schemas.openxmlformats.org/officeDocument/2006/relationships/image" Target="../media/image231.png"/><Relationship Id="rId295" Type="http://schemas.openxmlformats.org/officeDocument/2006/relationships/image" Target="../media/image241.png"/><Relationship Id="rId48" Type="http://schemas.openxmlformats.org/officeDocument/2006/relationships/image" Target="../media/image120.png"/><Relationship Id="rId69" Type="http://schemas.openxmlformats.org/officeDocument/2006/relationships/customXml" Target="../ink/ink21.xml"/><Relationship Id="rId113" Type="http://schemas.openxmlformats.org/officeDocument/2006/relationships/customXml" Target="../ink/ink38.xml"/><Relationship Id="rId134" Type="http://schemas.openxmlformats.org/officeDocument/2006/relationships/image" Target="../media/image163.png"/><Relationship Id="rId80" Type="http://schemas.openxmlformats.org/officeDocument/2006/relationships/image" Target="../media/image136.png"/><Relationship Id="rId155" Type="http://schemas.openxmlformats.org/officeDocument/2006/relationships/customXml" Target="../ink/ink59.xml"/><Relationship Id="rId176" Type="http://schemas.openxmlformats.org/officeDocument/2006/relationships/image" Target="../media/image184.png"/><Relationship Id="rId197" Type="http://schemas.openxmlformats.org/officeDocument/2006/relationships/customXml" Target="../ink/ink80.xml"/><Relationship Id="rId201" Type="http://schemas.openxmlformats.org/officeDocument/2006/relationships/customXml" Target="../ink/ink82.xml"/><Relationship Id="rId264" Type="http://schemas.openxmlformats.org/officeDocument/2006/relationships/image" Target="../media/image226.png"/><Relationship Id="rId285" Type="http://schemas.openxmlformats.org/officeDocument/2006/relationships/customXml" Target="../ink/ink101.xml"/><Relationship Id="rId38" Type="http://schemas.openxmlformats.org/officeDocument/2006/relationships/image" Target="../media/image115.png"/><Relationship Id="rId59" Type="http://schemas.openxmlformats.org/officeDocument/2006/relationships/customXml" Target="../ink/ink16.xml"/><Relationship Id="rId124" Type="http://schemas.openxmlformats.org/officeDocument/2006/relationships/image" Target="../media/image158.png"/><Relationship Id="rId70" Type="http://schemas.openxmlformats.org/officeDocument/2006/relationships/image" Target="../media/image131.png"/><Relationship Id="rId91" Type="http://schemas.openxmlformats.org/officeDocument/2006/relationships/customXml" Target="../ink/ink32.xml"/><Relationship Id="rId145" Type="http://schemas.openxmlformats.org/officeDocument/2006/relationships/customXml" Target="../ink/ink54.xml"/><Relationship Id="rId166" Type="http://schemas.openxmlformats.org/officeDocument/2006/relationships/image" Target="../media/image17.png"/><Relationship Id="rId187" Type="http://schemas.openxmlformats.org/officeDocument/2006/relationships/customXml" Target="../ink/ink75.xml"/><Relationship Id="rId1" Type="http://schemas.openxmlformats.org/officeDocument/2006/relationships/slideLayout" Target="../slideLayouts/slideLayout2.xml"/><Relationship Id="rId254" Type="http://schemas.openxmlformats.org/officeDocument/2006/relationships/image" Target="../media/image221.png"/><Relationship Id="rId49" Type="http://schemas.openxmlformats.org/officeDocument/2006/relationships/customXml" Target="../ink/ink11.xml"/><Relationship Id="rId114" Type="http://schemas.openxmlformats.org/officeDocument/2006/relationships/image" Target="../media/image153.png"/><Relationship Id="rId275" Type="http://schemas.openxmlformats.org/officeDocument/2006/relationships/customXml" Target="../ink/ink96.xml"/><Relationship Id="rId296" Type="http://schemas.openxmlformats.org/officeDocument/2006/relationships/customXml" Target="../ink/ink107.xml"/><Relationship Id="rId300" Type="http://schemas.openxmlformats.org/officeDocument/2006/relationships/customXml" Target="../ink/ink109.xml"/><Relationship Id="rId60" Type="http://schemas.openxmlformats.org/officeDocument/2006/relationships/image" Target="../media/image126.png"/><Relationship Id="rId81" Type="http://schemas.openxmlformats.org/officeDocument/2006/relationships/customXml" Target="../ink/ink27.xml"/><Relationship Id="rId135" Type="http://schemas.openxmlformats.org/officeDocument/2006/relationships/customXml" Target="../ink/ink49.xml"/><Relationship Id="rId156" Type="http://schemas.openxmlformats.org/officeDocument/2006/relationships/image" Target="../media/image174.png"/><Relationship Id="rId177" Type="http://schemas.openxmlformats.org/officeDocument/2006/relationships/customXml" Target="../ink/ink70.xml"/><Relationship Id="rId198" Type="http://schemas.openxmlformats.org/officeDocument/2006/relationships/image" Target="../media/image195.png"/><Relationship Id="rId39" Type="http://schemas.openxmlformats.org/officeDocument/2006/relationships/customXml" Target="../ink/ink6.xml"/><Relationship Id="rId265" Type="http://schemas.openxmlformats.org/officeDocument/2006/relationships/customXml" Target="../ink/ink91.xml"/><Relationship Id="rId286" Type="http://schemas.openxmlformats.org/officeDocument/2006/relationships/image" Target="../media/image237.png"/><Relationship Id="rId50" Type="http://schemas.openxmlformats.org/officeDocument/2006/relationships/image" Target="../media/image121.png"/><Relationship Id="rId125" Type="http://schemas.openxmlformats.org/officeDocument/2006/relationships/customXml" Target="../ink/ink44.xml"/><Relationship Id="rId146" Type="http://schemas.openxmlformats.org/officeDocument/2006/relationships/image" Target="../media/image169.png"/><Relationship Id="rId167" Type="http://schemas.openxmlformats.org/officeDocument/2006/relationships/customXml" Target="../ink/ink65.xml"/><Relationship Id="rId188" Type="http://schemas.openxmlformats.org/officeDocument/2006/relationships/image" Target="../media/image190.png"/><Relationship Id="rId71" Type="http://schemas.openxmlformats.org/officeDocument/2006/relationships/customXml" Target="../ink/ink22.xml"/><Relationship Id="rId92" Type="http://schemas.openxmlformats.org/officeDocument/2006/relationships/image" Target="../media/image142.png"/><Relationship Id="rId2" Type="http://schemas.openxmlformats.org/officeDocument/2006/relationships/notesSlide" Target="../notesSlides/notesSlide1.xml"/><Relationship Id="rId255" Type="http://schemas.openxmlformats.org/officeDocument/2006/relationships/customXml" Target="../ink/ink86.xml"/><Relationship Id="rId276" Type="http://schemas.openxmlformats.org/officeDocument/2006/relationships/image" Target="../media/image232.png"/><Relationship Id="rId297" Type="http://schemas.openxmlformats.org/officeDocument/2006/relationships/image" Target="../media/image242.png"/><Relationship Id="rId40" Type="http://schemas.openxmlformats.org/officeDocument/2006/relationships/image" Target="../media/image116.png"/><Relationship Id="rId115" Type="http://schemas.openxmlformats.org/officeDocument/2006/relationships/customXml" Target="../ink/ink39.xml"/><Relationship Id="rId136" Type="http://schemas.openxmlformats.org/officeDocument/2006/relationships/image" Target="../media/image164.png"/><Relationship Id="rId157" Type="http://schemas.openxmlformats.org/officeDocument/2006/relationships/customXml" Target="../ink/ink60.xml"/><Relationship Id="rId178" Type="http://schemas.openxmlformats.org/officeDocument/2006/relationships/image" Target="../media/image185.png"/><Relationship Id="rId301" Type="http://schemas.openxmlformats.org/officeDocument/2006/relationships/image" Target="../media/image244.png"/><Relationship Id="rId61" Type="http://schemas.openxmlformats.org/officeDocument/2006/relationships/customXml" Target="../ink/ink17.xml"/><Relationship Id="rId82" Type="http://schemas.openxmlformats.org/officeDocument/2006/relationships/image" Target="../media/image137.png"/><Relationship Id="rId199" Type="http://schemas.openxmlformats.org/officeDocument/2006/relationships/customXml" Target="../ink/ink81.xml"/><Relationship Id="rId266" Type="http://schemas.openxmlformats.org/officeDocument/2006/relationships/image" Target="../media/image227.png"/><Relationship Id="rId287" Type="http://schemas.openxmlformats.org/officeDocument/2006/relationships/customXml" Target="../ink/ink102.xml"/><Relationship Id="rId30" Type="http://schemas.openxmlformats.org/officeDocument/2006/relationships/image" Target="../media/image111.png"/><Relationship Id="rId126" Type="http://schemas.openxmlformats.org/officeDocument/2006/relationships/image" Target="../media/image159.png"/><Relationship Id="rId147" Type="http://schemas.openxmlformats.org/officeDocument/2006/relationships/customXml" Target="../ink/ink55.xml"/><Relationship Id="rId168" Type="http://schemas.openxmlformats.org/officeDocument/2006/relationships/image" Target="../media/image18.png"/></Relationships>
</file>

<file path=ppt/slides/_rels/slide40.xml.rels><?xml version="1.0" encoding="UTF-8" standalone="yes"?>
<Relationships xmlns="http://schemas.openxmlformats.org/package/2006/relationships"><Relationship Id="rId8" Type="http://schemas.openxmlformats.org/officeDocument/2006/relationships/image" Target="../media/image37.png"/><Relationship Id="rId3" Type="http://schemas.openxmlformats.org/officeDocument/2006/relationships/tags" Target="../tags/tag209.xml"/><Relationship Id="rId7" Type="http://schemas.openxmlformats.org/officeDocument/2006/relationships/image" Target="../media/image101.png"/><Relationship Id="rId2" Type="http://schemas.openxmlformats.org/officeDocument/2006/relationships/tags" Target="../tags/tag208.xml"/><Relationship Id="rId1" Type="http://schemas.openxmlformats.org/officeDocument/2006/relationships/tags" Target="../tags/tag207.xml"/><Relationship Id="rId6" Type="http://schemas.openxmlformats.org/officeDocument/2006/relationships/image" Target="../media/image87.png"/><Relationship Id="rId5" Type="http://schemas.openxmlformats.org/officeDocument/2006/relationships/image" Target="../media/image64.png"/><Relationship Id="rId4"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slideLayout" Target="../slideLayouts/slideLayout2.xml"/><Relationship Id="rId1" Type="http://schemas.openxmlformats.org/officeDocument/2006/relationships/tags" Target="../tags/tag210.xml"/></Relationships>
</file>

<file path=ppt/slides/_rels/slide42.xml.rels><?xml version="1.0" encoding="UTF-8" standalone="yes"?>
<Relationships xmlns="http://schemas.openxmlformats.org/package/2006/relationships"><Relationship Id="rId8" Type="http://schemas.openxmlformats.org/officeDocument/2006/relationships/tags" Target="../tags/tag218.xml"/><Relationship Id="rId13" Type="http://schemas.openxmlformats.org/officeDocument/2006/relationships/image" Target="../media/image103.png"/><Relationship Id="rId3" Type="http://schemas.openxmlformats.org/officeDocument/2006/relationships/tags" Target="../tags/tag213.xml"/><Relationship Id="rId7" Type="http://schemas.openxmlformats.org/officeDocument/2006/relationships/tags" Target="../tags/tag217.xml"/><Relationship Id="rId12" Type="http://schemas.openxmlformats.org/officeDocument/2006/relationships/image" Target="../media/image93.png"/><Relationship Id="rId2" Type="http://schemas.openxmlformats.org/officeDocument/2006/relationships/tags" Target="../tags/tag212.xml"/><Relationship Id="rId16" Type="http://schemas.openxmlformats.org/officeDocument/2006/relationships/image" Target="../media/image105.png"/><Relationship Id="rId1" Type="http://schemas.openxmlformats.org/officeDocument/2006/relationships/tags" Target="../tags/tag211.xml"/><Relationship Id="rId6" Type="http://schemas.openxmlformats.org/officeDocument/2006/relationships/tags" Target="../tags/tag216.xml"/><Relationship Id="rId11" Type="http://schemas.openxmlformats.org/officeDocument/2006/relationships/image" Target="../media/image96.png"/><Relationship Id="rId5" Type="http://schemas.openxmlformats.org/officeDocument/2006/relationships/tags" Target="../tags/tag215.xml"/><Relationship Id="rId15" Type="http://schemas.openxmlformats.org/officeDocument/2006/relationships/image" Target="../media/image37.png"/><Relationship Id="rId10" Type="http://schemas.openxmlformats.org/officeDocument/2006/relationships/image" Target="../media/image94.png"/><Relationship Id="rId4" Type="http://schemas.openxmlformats.org/officeDocument/2006/relationships/tags" Target="../tags/tag214.xml"/><Relationship Id="rId9" Type="http://schemas.openxmlformats.org/officeDocument/2006/relationships/slideLayout" Target="../slideLayouts/slideLayout4.xml"/><Relationship Id="rId14" Type="http://schemas.openxmlformats.org/officeDocument/2006/relationships/image" Target="../media/image10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tags" Target="../tags/tag221.xml"/><Relationship Id="rId7" Type="http://schemas.openxmlformats.org/officeDocument/2006/relationships/image" Target="../media/image98.png"/><Relationship Id="rId2" Type="http://schemas.openxmlformats.org/officeDocument/2006/relationships/tags" Target="../tags/tag220.xml"/><Relationship Id="rId1" Type="http://schemas.openxmlformats.org/officeDocument/2006/relationships/tags" Target="../tags/tag219.xml"/><Relationship Id="rId6" Type="http://schemas.openxmlformats.org/officeDocument/2006/relationships/image" Target="../media/image79.png"/><Relationship Id="rId5" Type="http://schemas.openxmlformats.org/officeDocument/2006/relationships/image" Target="../media/image37.png"/><Relationship Id="rId4"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8" Type="http://schemas.openxmlformats.org/officeDocument/2006/relationships/tags" Target="../tags/tag229.xml"/><Relationship Id="rId13" Type="http://schemas.openxmlformats.org/officeDocument/2006/relationships/tags" Target="../tags/tag234.xml"/><Relationship Id="rId18" Type="http://schemas.openxmlformats.org/officeDocument/2006/relationships/image" Target="../media/image85.png"/><Relationship Id="rId26" Type="http://schemas.openxmlformats.org/officeDocument/2006/relationships/image" Target="../media/image37.png"/><Relationship Id="rId3" Type="http://schemas.openxmlformats.org/officeDocument/2006/relationships/tags" Target="../tags/tag224.xml"/><Relationship Id="rId21" Type="http://schemas.openxmlformats.org/officeDocument/2006/relationships/image" Target="../media/image93.png"/><Relationship Id="rId7" Type="http://schemas.openxmlformats.org/officeDocument/2006/relationships/tags" Target="../tags/tag228.xml"/><Relationship Id="rId12" Type="http://schemas.openxmlformats.org/officeDocument/2006/relationships/tags" Target="../tags/tag233.xml"/><Relationship Id="rId17" Type="http://schemas.openxmlformats.org/officeDocument/2006/relationships/image" Target="../media/image84.png"/><Relationship Id="rId25" Type="http://schemas.openxmlformats.org/officeDocument/2006/relationships/image" Target="../media/image64.png"/><Relationship Id="rId2" Type="http://schemas.openxmlformats.org/officeDocument/2006/relationships/tags" Target="../tags/tag223.xml"/><Relationship Id="rId16" Type="http://schemas.openxmlformats.org/officeDocument/2006/relationships/image" Target="../media/image92.png"/><Relationship Id="rId20" Type="http://schemas.openxmlformats.org/officeDocument/2006/relationships/image" Target="../media/image86.png"/><Relationship Id="rId1" Type="http://schemas.openxmlformats.org/officeDocument/2006/relationships/tags" Target="../tags/tag222.xml"/><Relationship Id="rId6" Type="http://schemas.openxmlformats.org/officeDocument/2006/relationships/tags" Target="../tags/tag227.xml"/><Relationship Id="rId11" Type="http://schemas.openxmlformats.org/officeDocument/2006/relationships/tags" Target="../tags/tag232.xml"/><Relationship Id="rId24" Type="http://schemas.openxmlformats.org/officeDocument/2006/relationships/image" Target="../media/image96.png"/><Relationship Id="rId5" Type="http://schemas.openxmlformats.org/officeDocument/2006/relationships/tags" Target="../tags/tag226.xml"/><Relationship Id="rId15" Type="http://schemas.openxmlformats.org/officeDocument/2006/relationships/slideLayout" Target="../slideLayouts/slideLayout2.xml"/><Relationship Id="rId23" Type="http://schemas.openxmlformats.org/officeDocument/2006/relationships/image" Target="../media/image95.png"/><Relationship Id="rId28" Type="http://schemas.openxmlformats.org/officeDocument/2006/relationships/image" Target="../media/image99.png"/><Relationship Id="rId10" Type="http://schemas.openxmlformats.org/officeDocument/2006/relationships/tags" Target="../tags/tag231.xml"/><Relationship Id="rId19" Type="http://schemas.openxmlformats.org/officeDocument/2006/relationships/image" Target="../media/image82.png"/><Relationship Id="rId4" Type="http://schemas.openxmlformats.org/officeDocument/2006/relationships/tags" Target="../tags/tag225.xml"/><Relationship Id="rId9" Type="http://schemas.openxmlformats.org/officeDocument/2006/relationships/tags" Target="../tags/tag230.xml"/><Relationship Id="rId14" Type="http://schemas.openxmlformats.org/officeDocument/2006/relationships/tags" Target="../tags/tag235.xml"/><Relationship Id="rId22" Type="http://schemas.openxmlformats.org/officeDocument/2006/relationships/image" Target="../media/image94.png"/><Relationship Id="rId27" Type="http://schemas.openxmlformats.org/officeDocument/2006/relationships/image" Target="../media/image87.png"/></Relationships>
</file>

<file path=ppt/slides/_rels/slide46.xml.rels><?xml version="1.0" encoding="UTF-8" standalone="yes"?>
<Relationships xmlns="http://schemas.openxmlformats.org/package/2006/relationships"><Relationship Id="rId3" Type="http://schemas.openxmlformats.org/officeDocument/2006/relationships/image" Target="../media/image106.png"/><Relationship Id="rId2" Type="http://schemas.openxmlformats.org/officeDocument/2006/relationships/slideLayout" Target="../slideLayouts/slideLayout2.xml"/><Relationship Id="rId1" Type="http://schemas.openxmlformats.org/officeDocument/2006/relationships/tags" Target="../tags/tag236.xml"/></Relationships>
</file>

<file path=ppt/slides/_rels/slide47.xml.rels><?xml version="1.0" encoding="UTF-8" standalone="yes"?>
<Relationships xmlns="http://schemas.openxmlformats.org/package/2006/relationships"><Relationship Id="rId8" Type="http://schemas.openxmlformats.org/officeDocument/2006/relationships/tags" Target="../tags/tag244.xml"/><Relationship Id="rId13" Type="http://schemas.openxmlformats.org/officeDocument/2006/relationships/tags" Target="../tags/tag249.xml"/><Relationship Id="rId18" Type="http://schemas.openxmlformats.org/officeDocument/2006/relationships/image" Target="../media/image85.png"/><Relationship Id="rId26" Type="http://schemas.openxmlformats.org/officeDocument/2006/relationships/image" Target="../media/image37.png"/><Relationship Id="rId3" Type="http://schemas.openxmlformats.org/officeDocument/2006/relationships/tags" Target="../tags/tag239.xml"/><Relationship Id="rId21" Type="http://schemas.openxmlformats.org/officeDocument/2006/relationships/image" Target="../media/image93.png"/><Relationship Id="rId7" Type="http://schemas.openxmlformats.org/officeDocument/2006/relationships/tags" Target="../tags/tag243.xml"/><Relationship Id="rId12" Type="http://schemas.openxmlformats.org/officeDocument/2006/relationships/tags" Target="../tags/tag248.xml"/><Relationship Id="rId17" Type="http://schemas.openxmlformats.org/officeDocument/2006/relationships/image" Target="../media/image84.png"/><Relationship Id="rId25" Type="http://schemas.openxmlformats.org/officeDocument/2006/relationships/image" Target="../media/image64.png"/><Relationship Id="rId2" Type="http://schemas.openxmlformats.org/officeDocument/2006/relationships/tags" Target="../tags/tag238.xml"/><Relationship Id="rId16" Type="http://schemas.openxmlformats.org/officeDocument/2006/relationships/image" Target="../media/image97.png"/><Relationship Id="rId20" Type="http://schemas.openxmlformats.org/officeDocument/2006/relationships/image" Target="../media/image86.png"/><Relationship Id="rId1" Type="http://schemas.openxmlformats.org/officeDocument/2006/relationships/tags" Target="../tags/tag237.xml"/><Relationship Id="rId6" Type="http://schemas.openxmlformats.org/officeDocument/2006/relationships/tags" Target="../tags/tag242.xml"/><Relationship Id="rId11" Type="http://schemas.openxmlformats.org/officeDocument/2006/relationships/tags" Target="../tags/tag247.xml"/><Relationship Id="rId24" Type="http://schemas.openxmlformats.org/officeDocument/2006/relationships/image" Target="../media/image96.png"/><Relationship Id="rId5" Type="http://schemas.openxmlformats.org/officeDocument/2006/relationships/tags" Target="../tags/tag241.xml"/><Relationship Id="rId15" Type="http://schemas.openxmlformats.org/officeDocument/2006/relationships/slideLayout" Target="../slideLayouts/slideLayout2.xml"/><Relationship Id="rId23" Type="http://schemas.openxmlformats.org/officeDocument/2006/relationships/image" Target="../media/image95.png"/><Relationship Id="rId28" Type="http://schemas.openxmlformats.org/officeDocument/2006/relationships/image" Target="../media/image99.png"/><Relationship Id="rId10" Type="http://schemas.openxmlformats.org/officeDocument/2006/relationships/tags" Target="../tags/tag246.xml"/><Relationship Id="rId19" Type="http://schemas.openxmlformats.org/officeDocument/2006/relationships/image" Target="../media/image82.png"/><Relationship Id="rId4" Type="http://schemas.openxmlformats.org/officeDocument/2006/relationships/tags" Target="../tags/tag240.xml"/><Relationship Id="rId9" Type="http://schemas.openxmlformats.org/officeDocument/2006/relationships/tags" Target="../tags/tag245.xml"/><Relationship Id="rId14" Type="http://schemas.openxmlformats.org/officeDocument/2006/relationships/tags" Target="../tags/tag250.xml"/><Relationship Id="rId22" Type="http://schemas.openxmlformats.org/officeDocument/2006/relationships/image" Target="../media/image94.png"/><Relationship Id="rId27" Type="http://schemas.openxmlformats.org/officeDocument/2006/relationships/image" Target="../media/image87.png"/></Relationships>
</file>

<file path=ppt/slides/_rels/slide48.xml.rels><?xml version="1.0" encoding="UTF-8" standalone="yes"?>
<Relationships xmlns="http://schemas.openxmlformats.org/package/2006/relationships"><Relationship Id="rId8" Type="http://schemas.openxmlformats.org/officeDocument/2006/relationships/image" Target="../media/image106.png"/><Relationship Id="rId3" Type="http://schemas.openxmlformats.org/officeDocument/2006/relationships/tags" Target="../tags/tag253.xml"/><Relationship Id="rId7" Type="http://schemas.openxmlformats.org/officeDocument/2006/relationships/image" Target="../media/image107.png"/><Relationship Id="rId2" Type="http://schemas.openxmlformats.org/officeDocument/2006/relationships/tags" Target="../tags/tag252.xml"/><Relationship Id="rId1" Type="http://schemas.openxmlformats.org/officeDocument/2006/relationships/tags" Target="../tags/tag251.xml"/><Relationship Id="rId6" Type="http://schemas.openxmlformats.org/officeDocument/2006/relationships/slideLayout" Target="../slideLayouts/slideLayout2.xml"/><Relationship Id="rId5" Type="http://schemas.openxmlformats.org/officeDocument/2006/relationships/tags" Target="../tags/tag255.xml"/><Relationship Id="rId4" Type="http://schemas.openxmlformats.org/officeDocument/2006/relationships/tags" Target="../tags/tag254.xml"/><Relationship Id="rId9" Type="http://schemas.openxmlformats.org/officeDocument/2006/relationships/image" Target="../media/image60.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7.xml.rels><?xml version="1.0" encoding="UTF-8" standalone="yes"?>
<Relationships xmlns="http://schemas.openxmlformats.org/package/2006/relationships"><Relationship Id="rId13" Type="http://schemas.openxmlformats.org/officeDocument/2006/relationships/tags" Target="../tags/tag268.xml"/><Relationship Id="rId18" Type="http://schemas.openxmlformats.org/officeDocument/2006/relationships/tags" Target="../tags/tag273.xml"/><Relationship Id="rId26" Type="http://schemas.openxmlformats.org/officeDocument/2006/relationships/image" Target="../media/image64.png"/><Relationship Id="rId3" Type="http://schemas.openxmlformats.org/officeDocument/2006/relationships/tags" Target="../tags/tag258.xml"/><Relationship Id="rId21" Type="http://schemas.openxmlformats.org/officeDocument/2006/relationships/image" Target="../media/image74.png"/><Relationship Id="rId34" Type="http://schemas.openxmlformats.org/officeDocument/2006/relationships/image" Target="../media/image82.png"/><Relationship Id="rId7" Type="http://schemas.openxmlformats.org/officeDocument/2006/relationships/tags" Target="../tags/tag262.xml"/><Relationship Id="rId12" Type="http://schemas.openxmlformats.org/officeDocument/2006/relationships/tags" Target="../tags/tag267.xml"/><Relationship Id="rId17" Type="http://schemas.openxmlformats.org/officeDocument/2006/relationships/tags" Target="../tags/tag272.xml"/><Relationship Id="rId25" Type="http://schemas.openxmlformats.org/officeDocument/2006/relationships/image" Target="../media/image78.png"/><Relationship Id="rId33" Type="http://schemas.openxmlformats.org/officeDocument/2006/relationships/image" Target="../media/image81.png"/><Relationship Id="rId2" Type="http://schemas.openxmlformats.org/officeDocument/2006/relationships/tags" Target="../tags/tag257.xml"/><Relationship Id="rId16" Type="http://schemas.openxmlformats.org/officeDocument/2006/relationships/tags" Target="../tags/tag271.xml"/><Relationship Id="rId20" Type="http://schemas.openxmlformats.org/officeDocument/2006/relationships/slideLayout" Target="../slideLayouts/slideLayout2.xml"/><Relationship Id="rId29" Type="http://schemas.openxmlformats.org/officeDocument/2006/relationships/image" Target="../media/image108.png"/><Relationship Id="rId1" Type="http://schemas.openxmlformats.org/officeDocument/2006/relationships/tags" Target="../tags/tag256.xml"/><Relationship Id="rId6" Type="http://schemas.openxmlformats.org/officeDocument/2006/relationships/tags" Target="../tags/tag261.xml"/><Relationship Id="rId11" Type="http://schemas.openxmlformats.org/officeDocument/2006/relationships/tags" Target="../tags/tag266.xml"/><Relationship Id="rId24" Type="http://schemas.openxmlformats.org/officeDocument/2006/relationships/image" Target="../media/image77.png"/><Relationship Id="rId32" Type="http://schemas.openxmlformats.org/officeDocument/2006/relationships/image" Target="../media/image141.png"/><Relationship Id="rId5" Type="http://schemas.openxmlformats.org/officeDocument/2006/relationships/tags" Target="../tags/tag260.xml"/><Relationship Id="rId15" Type="http://schemas.openxmlformats.org/officeDocument/2006/relationships/tags" Target="../tags/tag270.xml"/><Relationship Id="rId23" Type="http://schemas.openxmlformats.org/officeDocument/2006/relationships/image" Target="../media/image76.png"/><Relationship Id="rId28" Type="http://schemas.openxmlformats.org/officeDocument/2006/relationships/image" Target="../media/image87.png"/><Relationship Id="rId36" Type="http://schemas.openxmlformats.org/officeDocument/2006/relationships/image" Target="../media/image96.png"/><Relationship Id="rId10" Type="http://schemas.openxmlformats.org/officeDocument/2006/relationships/tags" Target="../tags/tag265.xml"/><Relationship Id="rId19" Type="http://schemas.openxmlformats.org/officeDocument/2006/relationships/tags" Target="../tags/tag274.xml"/><Relationship Id="rId31" Type="http://schemas.openxmlformats.org/officeDocument/2006/relationships/image" Target="../media/image110.png"/><Relationship Id="rId4" Type="http://schemas.openxmlformats.org/officeDocument/2006/relationships/tags" Target="../tags/tag259.xml"/><Relationship Id="rId9" Type="http://schemas.openxmlformats.org/officeDocument/2006/relationships/tags" Target="../tags/tag264.xml"/><Relationship Id="rId14" Type="http://schemas.openxmlformats.org/officeDocument/2006/relationships/tags" Target="../tags/tag269.xml"/><Relationship Id="rId22" Type="http://schemas.openxmlformats.org/officeDocument/2006/relationships/image" Target="../media/image75.png"/><Relationship Id="rId27" Type="http://schemas.openxmlformats.org/officeDocument/2006/relationships/image" Target="../media/image37.png"/><Relationship Id="rId30" Type="http://schemas.openxmlformats.org/officeDocument/2006/relationships/image" Target="../media/image109.png"/><Relationship Id="rId35" Type="http://schemas.openxmlformats.org/officeDocument/2006/relationships/image" Target="../media/image144.png"/><Relationship Id="rId8" Type="http://schemas.openxmlformats.org/officeDocument/2006/relationships/tags" Target="../tags/tag263.xml"/></Relationships>
</file>

<file path=ppt/slides/_rels/slide58.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275.xml"/><Relationship Id="rId4" Type="http://schemas.openxmlformats.org/officeDocument/2006/relationships/image" Target="../media/image106.pn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tags" Target="../tags/tag277.xml"/><Relationship Id="rId1" Type="http://schemas.openxmlformats.org/officeDocument/2006/relationships/tags" Target="../tags/tag276.xml"/><Relationship Id="rId5" Type="http://schemas.openxmlformats.org/officeDocument/2006/relationships/image" Target="../media/image106.png"/><Relationship Id="rId4" Type="http://schemas.openxmlformats.org/officeDocument/2006/relationships/image" Target="../media/image107.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02.png"/><Relationship Id="rId2" Type="http://schemas.openxmlformats.org/officeDocument/2006/relationships/slideLayout" Target="../slideLayouts/slideLayout2.xml"/><Relationship Id="rId1" Type="http://schemas.openxmlformats.org/officeDocument/2006/relationships/tags" Target="../tags/tag278.xml"/></Relationships>
</file>

<file path=ppt/slides/_rels/slide61.xml.rels><?xml version="1.0" encoding="UTF-8" standalone="yes"?>
<Relationships xmlns="http://schemas.openxmlformats.org/package/2006/relationships"><Relationship Id="rId8" Type="http://schemas.openxmlformats.org/officeDocument/2006/relationships/tags" Target="../tags/tag286.xml"/><Relationship Id="rId13" Type="http://schemas.openxmlformats.org/officeDocument/2006/relationships/image" Target="../media/image96.png"/><Relationship Id="rId18" Type="http://schemas.openxmlformats.org/officeDocument/2006/relationships/image" Target="../media/image105.png"/><Relationship Id="rId3" Type="http://schemas.openxmlformats.org/officeDocument/2006/relationships/tags" Target="../tags/tag281.xml"/><Relationship Id="rId7" Type="http://schemas.openxmlformats.org/officeDocument/2006/relationships/tags" Target="../tags/tag285.xml"/><Relationship Id="rId12" Type="http://schemas.openxmlformats.org/officeDocument/2006/relationships/image" Target="../media/image146.png"/><Relationship Id="rId17" Type="http://schemas.openxmlformats.org/officeDocument/2006/relationships/image" Target="../media/image37.png"/><Relationship Id="rId2" Type="http://schemas.openxmlformats.org/officeDocument/2006/relationships/tags" Target="../tags/tag280.xml"/><Relationship Id="rId16" Type="http://schemas.openxmlformats.org/officeDocument/2006/relationships/image" Target="../media/image104.png"/><Relationship Id="rId1" Type="http://schemas.openxmlformats.org/officeDocument/2006/relationships/tags" Target="../tags/tag279.xml"/><Relationship Id="rId6" Type="http://schemas.openxmlformats.org/officeDocument/2006/relationships/tags" Target="../tags/tag284.xml"/><Relationship Id="rId11" Type="http://schemas.openxmlformats.org/officeDocument/2006/relationships/image" Target="../media/image145.png"/><Relationship Id="rId5" Type="http://schemas.openxmlformats.org/officeDocument/2006/relationships/tags" Target="../tags/tag283.xml"/><Relationship Id="rId15" Type="http://schemas.openxmlformats.org/officeDocument/2006/relationships/image" Target="../media/image103.png"/><Relationship Id="rId10" Type="http://schemas.openxmlformats.org/officeDocument/2006/relationships/slideLayout" Target="../slideLayouts/slideLayout4.xml"/><Relationship Id="rId4" Type="http://schemas.openxmlformats.org/officeDocument/2006/relationships/tags" Target="../tags/tag282.xml"/><Relationship Id="rId9" Type="http://schemas.openxmlformats.org/officeDocument/2006/relationships/tags" Target="../tags/tag287.xml"/><Relationship Id="rId14" Type="http://schemas.openxmlformats.org/officeDocument/2006/relationships/image" Target="../media/image93.png"/></Relationships>
</file>

<file path=ppt/slides/_rels/slide62.xml.rels><?xml version="1.0" encoding="UTF-8" standalone="yes"?>
<Relationships xmlns="http://schemas.openxmlformats.org/package/2006/relationships"><Relationship Id="rId3" Type="http://schemas.openxmlformats.org/officeDocument/2006/relationships/tags" Target="../tags/tag290.xml"/><Relationship Id="rId7" Type="http://schemas.openxmlformats.org/officeDocument/2006/relationships/image" Target="../media/image105.png"/><Relationship Id="rId2" Type="http://schemas.openxmlformats.org/officeDocument/2006/relationships/tags" Target="../tags/tag289.xml"/><Relationship Id="rId1" Type="http://schemas.openxmlformats.org/officeDocument/2006/relationships/tags" Target="../tags/tag288.xml"/><Relationship Id="rId6" Type="http://schemas.openxmlformats.org/officeDocument/2006/relationships/image" Target="../media/image37.png"/><Relationship Id="rId5" Type="http://schemas.openxmlformats.org/officeDocument/2006/relationships/image" Target="../media/image147.png"/><Relationship Id="rId4"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8" Type="http://schemas.openxmlformats.org/officeDocument/2006/relationships/slideLayout" Target="../slideLayouts/slideLayout4.xml"/><Relationship Id="rId13" Type="http://schemas.openxmlformats.org/officeDocument/2006/relationships/image" Target="../media/image105.png"/><Relationship Id="rId3" Type="http://schemas.openxmlformats.org/officeDocument/2006/relationships/tags" Target="../tags/tag293.xml"/><Relationship Id="rId7" Type="http://schemas.openxmlformats.org/officeDocument/2006/relationships/tags" Target="../tags/tag297.xml"/><Relationship Id="rId12" Type="http://schemas.openxmlformats.org/officeDocument/2006/relationships/image" Target="../media/image99.png"/><Relationship Id="rId2" Type="http://schemas.openxmlformats.org/officeDocument/2006/relationships/tags" Target="../tags/tag292.xml"/><Relationship Id="rId1" Type="http://schemas.openxmlformats.org/officeDocument/2006/relationships/tags" Target="../tags/tag291.xml"/><Relationship Id="rId6" Type="http://schemas.openxmlformats.org/officeDocument/2006/relationships/tags" Target="../tags/tag296.xml"/><Relationship Id="rId11" Type="http://schemas.openxmlformats.org/officeDocument/2006/relationships/image" Target="../media/image37.png"/><Relationship Id="rId5" Type="http://schemas.openxmlformats.org/officeDocument/2006/relationships/tags" Target="../tags/tag295.xml"/><Relationship Id="rId10" Type="http://schemas.openxmlformats.org/officeDocument/2006/relationships/image" Target="../media/image149.png"/><Relationship Id="rId4" Type="http://schemas.openxmlformats.org/officeDocument/2006/relationships/tags" Target="../tags/tag294.xml"/><Relationship Id="rId9" Type="http://schemas.openxmlformats.org/officeDocument/2006/relationships/image" Target="../media/image148.png"/></Relationships>
</file>

<file path=ppt/slides/_rels/slide64.xml.rels><?xml version="1.0" encoding="UTF-8" standalone="yes"?>
<Relationships xmlns="http://schemas.openxmlformats.org/package/2006/relationships"><Relationship Id="rId8" Type="http://schemas.openxmlformats.org/officeDocument/2006/relationships/image" Target="../media/image99.png"/><Relationship Id="rId3" Type="http://schemas.openxmlformats.org/officeDocument/2006/relationships/tags" Target="../tags/tag300.xml"/><Relationship Id="rId7" Type="http://schemas.openxmlformats.org/officeDocument/2006/relationships/image" Target="../media/image178.png"/><Relationship Id="rId2" Type="http://schemas.openxmlformats.org/officeDocument/2006/relationships/tags" Target="../tags/tag299.xml"/><Relationship Id="rId1" Type="http://schemas.openxmlformats.org/officeDocument/2006/relationships/tags" Target="../tags/tag298.xml"/><Relationship Id="rId6" Type="http://schemas.openxmlformats.org/officeDocument/2006/relationships/slideLayout" Target="../slideLayouts/slideLayout4.xml"/><Relationship Id="rId11" Type="http://schemas.openxmlformats.org/officeDocument/2006/relationships/image" Target="../media/image105.png"/><Relationship Id="rId5" Type="http://schemas.openxmlformats.org/officeDocument/2006/relationships/tags" Target="../tags/tag302.xml"/><Relationship Id="rId10" Type="http://schemas.openxmlformats.org/officeDocument/2006/relationships/image" Target="../media/image37.png"/><Relationship Id="rId4" Type="http://schemas.openxmlformats.org/officeDocument/2006/relationships/tags" Target="../tags/tag301.xml"/><Relationship Id="rId9" Type="http://schemas.openxmlformats.org/officeDocument/2006/relationships/image" Target="../media/image100.png"/></Relationships>
</file>

<file path=ppt/slides/_rels/slide65.xml.rels><?xml version="1.0" encoding="UTF-8" standalone="yes"?>
<Relationships xmlns="http://schemas.openxmlformats.org/package/2006/relationships"><Relationship Id="rId3" Type="http://schemas.openxmlformats.org/officeDocument/2006/relationships/tags" Target="../tags/tag305.xml"/><Relationship Id="rId7" Type="http://schemas.openxmlformats.org/officeDocument/2006/relationships/image" Target="../media/image180.png"/><Relationship Id="rId2" Type="http://schemas.openxmlformats.org/officeDocument/2006/relationships/tags" Target="../tags/tag304.xml"/><Relationship Id="rId1" Type="http://schemas.openxmlformats.org/officeDocument/2006/relationships/tags" Target="../tags/tag303.xml"/><Relationship Id="rId6" Type="http://schemas.openxmlformats.org/officeDocument/2006/relationships/image" Target="../media/image37.png"/><Relationship Id="rId5" Type="http://schemas.openxmlformats.org/officeDocument/2006/relationships/image" Target="../media/image179.png"/><Relationship Id="rId4" Type="http://schemas.openxmlformats.org/officeDocument/2006/relationships/slideLayout" Target="../slideLayouts/slideLayout4.xml"/></Relationships>
</file>

<file path=ppt/slides/_rels/slide66.xml.rels><?xml version="1.0" encoding="UTF-8" standalone="yes"?>
<Relationships xmlns="http://schemas.openxmlformats.org/package/2006/relationships"><Relationship Id="rId3" Type="http://schemas.openxmlformats.org/officeDocument/2006/relationships/tags" Target="../tags/tag308.xml"/><Relationship Id="rId7" Type="http://schemas.openxmlformats.org/officeDocument/2006/relationships/image" Target="../media/image105.png"/><Relationship Id="rId2" Type="http://schemas.openxmlformats.org/officeDocument/2006/relationships/tags" Target="../tags/tag307.xml"/><Relationship Id="rId1" Type="http://schemas.openxmlformats.org/officeDocument/2006/relationships/tags" Target="../tags/tag306.xml"/><Relationship Id="rId6" Type="http://schemas.openxmlformats.org/officeDocument/2006/relationships/image" Target="../media/image37.png"/><Relationship Id="rId5" Type="http://schemas.openxmlformats.org/officeDocument/2006/relationships/image" Target="../media/image181.png"/><Relationship Id="rId4"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13" Type="http://schemas.openxmlformats.org/officeDocument/2006/relationships/tags" Target="../tags/tag321.xml"/><Relationship Id="rId18" Type="http://schemas.openxmlformats.org/officeDocument/2006/relationships/tags" Target="../tags/tag326.xml"/><Relationship Id="rId26" Type="http://schemas.openxmlformats.org/officeDocument/2006/relationships/image" Target="../media/image76.png"/><Relationship Id="rId39" Type="http://schemas.openxmlformats.org/officeDocument/2006/relationships/image" Target="../media/image96.png"/><Relationship Id="rId21" Type="http://schemas.openxmlformats.org/officeDocument/2006/relationships/tags" Target="../tags/tag329.xml"/><Relationship Id="rId34" Type="http://schemas.openxmlformats.org/officeDocument/2006/relationships/image" Target="../media/image110.png"/><Relationship Id="rId42" Type="http://schemas.openxmlformats.org/officeDocument/2006/relationships/image" Target="../media/image100.png"/><Relationship Id="rId7" Type="http://schemas.openxmlformats.org/officeDocument/2006/relationships/tags" Target="../tags/tag315.xml"/><Relationship Id="rId2" Type="http://schemas.openxmlformats.org/officeDocument/2006/relationships/tags" Target="../tags/tag310.xml"/><Relationship Id="rId16" Type="http://schemas.openxmlformats.org/officeDocument/2006/relationships/tags" Target="../tags/tag324.xml"/><Relationship Id="rId20" Type="http://schemas.openxmlformats.org/officeDocument/2006/relationships/tags" Target="../tags/tag328.xml"/><Relationship Id="rId29" Type="http://schemas.openxmlformats.org/officeDocument/2006/relationships/image" Target="../media/image30.png"/><Relationship Id="rId41" Type="http://schemas.openxmlformats.org/officeDocument/2006/relationships/image" Target="../media/image99.png"/><Relationship Id="rId1" Type="http://schemas.openxmlformats.org/officeDocument/2006/relationships/tags" Target="../tags/tag309.xml"/><Relationship Id="rId6" Type="http://schemas.openxmlformats.org/officeDocument/2006/relationships/tags" Target="../tags/tag314.xml"/><Relationship Id="rId11" Type="http://schemas.openxmlformats.org/officeDocument/2006/relationships/tags" Target="../tags/tag319.xml"/><Relationship Id="rId24" Type="http://schemas.openxmlformats.org/officeDocument/2006/relationships/image" Target="../media/image74.png"/><Relationship Id="rId32" Type="http://schemas.openxmlformats.org/officeDocument/2006/relationships/image" Target="../media/image108.png"/><Relationship Id="rId37" Type="http://schemas.openxmlformats.org/officeDocument/2006/relationships/image" Target="../media/image82.png"/><Relationship Id="rId40" Type="http://schemas.openxmlformats.org/officeDocument/2006/relationships/image" Target="../media/image148.png"/><Relationship Id="rId5" Type="http://schemas.openxmlformats.org/officeDocument/2006/relationships/tags" Target="../tags/tag313.xml"/><Relationship Id="rId15" Type="http://schemas.openxmlformats.org/officeDocument/2006/relationships/tags" Target="../tags/tag323.xml"/><Relationship Id="rId23" Type="http://schemas.openxmlformats.org/officeDocument/2006/relationships/slideLayout" Target="../slideLayouts/slideLayout2.xml"/><Relationship Id="rId28" Type="http://schemas.openxmlformats.org/officeDocument/2006/relationships/image" Target="../media/image78.png"/><Relationship Id="rId36" Type="http://schemas.openxmlformats.org/officeDocument/2006/relationships/image" Target="../media/image81.png"/><Relationship Id="rId10" Type="http://schemas.openxmlformats.org/officeDocument/2006/relationships/tags" Target="../tags/tag318.xml"/><Relationship Id="rId19" Type="http://schemas.openxmlformats.org/officeDocument/2006/relationships/tags" Target="../tags/tag327.xml"/><Relationship Id="rId31" Type="http://schemas.openxmlformats.org/officeDocument/2006/relationships/image" Target="../media/image105.png"/><Relationship Id="rId4" Type="http://schemas.openxmlformats.org/officeDocument/2006/relationships/tags" Target="../tags/tag312.xml"/><Relationship Id="rId9" Type="http://schemas.openxmlformats.org/officeDocument/2006/relationships/tags" Target="../tags/tag317.xml"/><Relationship Id="rId14" Type="http://schemas.openxmlformats.org/officeDocument/2006/relationships/tags" Target="../tags/tag322.xml"/><Relationship Id="rId22" Type="http://schemas.openxmlformats.org/officeDocument/2006/relationships/tags" Target="../tags/tag330.xml"/><Relationship Id="rId27" Type="http://schemas.openxmlformats.org/officeDocument/2006/relationships/image" Target="../media/image77.png"/><Relationship Id="rId30" Type="http://schemas.openxmlformats.org/officeDocument/2006/relationships/image" Target="../media/image37.png"/><Relationship Id="rId35" Type="http://schemas.openxmlformats.org/officeDocument/2006/relationships/image" Target="../media/image141.png"/><Relationship Id="rId8" Type="http://schemas.openxmlformats.org/officeDocument/2006/relationships/tags" Target="../tags/tag316.xml"/><Relationship Id="rId3" Type="http://schemas.openxmlformats.org/officeDocument/2006/relationships/tags" Target="../tags/tag311.xml"/><Relationship Id="rId12" Type="http://schemas.openxmlformats.org/officeDocument/2006/relationships/tags" Target="../tags/tag320.xml"/><Relationship Id="rId17" Type="http://schemas.openxmlformats.org/officeDocument/2006/relationships/tags" Target="../tags/tag325.xml"/><Relationship Id="rId25" Type="http://schemas.openxmlformats.org/officeDocument/2006/relationships/image" Target="../media/image75.png"/><Relationship Id="rId33" Type="http://schemas.openxmlformats.org/officeDocument/2006/relationships/image" Target="../media/image109.png"/><Relationship Id="rId38" Type="http://schemas.openxmlformats.org/officeDocument/2006/relationships/image" Target="../media/image144.png"/></Relationships>
</file>

<file path=ppt/slides/_rels/slide68.xml.rels><?xml version="1.0" encoding="UTF-8" standalone="yes"?>
<Relationships xmlns="http://schemas.openxmlformats.org/package/2006/relationships"><Relationship Id="rId8" Type="http://schemas.openxmlformats.org/officeDocument/2006/relationships/image" Target="../media/image107.png"/><Relationship Id="rId3" Type="http://schemas.openxmlformats.org/officeDocument/2006/relationships/tags" Target="../tags/tag333.xml"/><Relationship Id="rId7" Type="http://schemas.openxmlformats.org/officeDocument/2006/relationships/slideLayout" Target="../slideLayouts/slideLayout2.xml"/><Relationship Id="rId2" Type="http://schemas.openxmlformats.org/officeDocument/2006/relationships/tags" Target="../tags/tag332.xml"/><Relationship Id="rId1" Type="http://schemas.openxmlformats.org/officeDocument/2006/relationships/tags" Target="../tags/tag331.xml"/><Relationship Id="rId6" Type="http://schemas.openxmlformats.org/officeDocument/2006/relationships/tags" Target="../tags/tag336.xml"/><Relationship Id="rId5" Type="http://schemas.openxmlformats.org/officeDocument/2006/relationships/tags" Target="../tags/tag335.xml"/><Relationship Id="rId10" Type="http://schemas.openxmlformats.org/officeDocument/2006/relationships/image" Target="../media/image60.png"/><Relationship Id="rId4" Type="http://schemas.openxmlformats.org/officeDocument/2006/relationships/tags" Target="../tags/tag334.xml"/><Relationship Id="rId9" Type="http://schemas.openxmlformats.org/officeDocument/2006/relationships/image" Target="../media/image106.png"/></Relationships>
</file>

<file path=ppt/slides/_rels/slide7.xml.rels><?xml version="1.0" encoding="UTF-8" standalone="yes"?>
<Relationships xmlns="http://schemas.openxmlformats.org/package/2006/relationships"><Relationship Id="rId13" Type="http://schemas.openxmlformats.org/officeDocument/2006/relationships/tags" Target="../tags/tag24.xml"/><Relationship Id="rId18" Type="http://schemas.openxmlformats.org/officeDocument/2006/relationships/tags" Target="../tags/tag29.xml"/><Relationship Id="rId26" Type="http://schemas.openxmlformats.org/officeDocument/2006/relationships/image" Target="../media/image1.png"/><Relationship Id="rId39" Type="http://schemas.openxmlformats.org/officeDocument/2006/relationships/image" Target="../media/image24.png"/><Relationship Id="rId21" Type="http://schemas.openxmlformats.org/officeDocument/2006/relationships/tags" Target="../tags/tag32.xml"/><Relationship Id="rId34" Type="http://schemas.openxmlformats.org/officeDocument/2006/relationships/image" Target="../media/image8.png"/><Relationship Id="rId7" Type="http://schemas.openxmlformats.org/officeDocument/2006/relationships/tags" Target="../tags/tag18.xml"/><Relationship Id="rId12" Type="http://schemas.openxmlformats.org/officeDocument/2006/relationships/tags" Target="../tags/tag23.xml"/><Relationship Id="rId17" Type="http://schemas.openxmlformats.org/officeDocument/2006/relationships/tags" Target="../tags/tag28.xml"/><Relationship Id="rId25" Type="http://schemas.openxmlformats.org/officeDocument/2006/relationships/image" Target="../media/image21.png"/><Relationship Id="rId33" Type="http://schemas.openxmlformats.org/officeDocument/2006/relationships/image" Target="../media/image7.png"/><Relationship Id="rId38" Type="http://schemas.openxmlformats.org/officeDocument/2006/relationships/image" Target="../media/image23.png"/><Relationship Id="rId2" Type="http://schemas.openxmlformats.org/officeDocument/2006/relationships/tags" Target="../tags/tag13.xml"/><Relationship Id="rId16" Type="http://schemas.openxmlformats.org/officeDocument/2006/relationships/tags" Target="../tags/tag27.xml"/><Relationship Id="rId20" Type="http://schemas.openxmlformats.org/officeDocument/2006/relationships/tags" Target="../tags/tag31.xml"/><Relationship Id="rId29" Type="http://schemas.openxmlformats.org/officeDocument/2006/relationships/image" Target="../media/image4.png"/><Relationship Id="rId1" Type="http://schemas.openxmlformats.org/officeDocument/2006/relationships/tags" Target="../tags/tag12.xml"/><Relationship Id="rId6" Type="http://schemas.openxmlformats.org/officeDocument/2006/relationships/tags" Target="../tags/tag17.xml"/><Relationship Id="rId11" Type="http://schemas.openxmlformats.org/officeDocument/2006/relationships/tags" Target="../tags/tag22.xml"/><Relationship Id="rId24" Type="http://schemas.openxmlformats.org/officeDocument/2006/relationships/slideLayout" Target="../slideLayouts/slideLayout4.xml"/><Relationship Id="rId32" Type="http://schemas.openxmlformats.org/officeDocument/2006/relationships/image" Target="../media/image22.png"/><Relationship Id="rId37" Type="http://schemas.openxmlformats.org/officeDocument/2006/relationships/image" Target="../media/image11.png"/><Relationship Id="rId5" Type="http://schemas.openxmlformats.org/officeDocument/2006/relationships/tags" Target="../tags/tag16.xml"/><Relationship Id="rId15" Type="http://schemas.openxmlformats.org/officeDocument/2006/relationships/tags" Target="../tags/tag26.xml"/><Relationship Id="rId23" Type="http://schemas.openxmlformats.org/officeDocument/2006/relationships/tags" Target="../tags/tag34.xml"/><Relationship Id="rId28" Type="http://schemas.openxmlformats.org/officeDocument/2006/relationships/image" Target="../media/image3.png"/><Relationship Id="rId36" Type="http://schemas.openxmlformats.org/officeDocument/2006/relationships/image" Target="../media/image10.png"/><Relationship Id="rId10" Type="http://schemas.openxmlformats.org/officeDocument/2006/relationships/tags" Target="../tags/tag21.xml"/><Relationship Id="rId19" Type="http://schemas.openxmlformats.org/officeDocument/2006/relationships/tags" Target="../tags/tag30.xml"/><Relationship Id="rId31" Type="http://schemas.openxmlformats.org/officeDocument/2006/relationships/image" Target="../media/image6.png"/><Relationship Id="rId4" Type="http://schemas.openxmlformats.org/officeDocument/2006/relationships/tags" Target="../tags/tag15.xml"/><Relationship Id="rId9" Type="http://schemas.openxmlformats.org/officeDocument/2006/relationships/tags" Target="../tags/tag20.xml"/><Relationship Id="rId14" Type="http://schemas.openxmlformats.org/officeDocument/2006/relationships/tags" Target="../tags/tag25.xml"/><Relationship Id="rId22" Type="http://schemas.openxmlformats.org/officeDocument/2006/relationships/tags" Target="../tags/tag33.xml"/><Relationship Id="rId27" Type="http://schemas.openxmlformats.org/officeDocument/2006/relationships/image" Target="../media/image2.png"/><Relationship Id="rId30" Type="http://schemas.openxmlformats.org/officeDocument/2006/relationships/image" Target="../media/image5.png"/><Relationship Id="rId35" Type="http://schemas.openxmlformats.org/officeDocument/2006/relationships/image" Target="../media/image9.png"/><Relationship Id="rId8" Type="http://schemas.openxmlformats.org/officeDocument/2006/relationships/tags" Target="../tags/tag19.xml"/><Relationship Id="rId3" Type="http://schemas.openxmlformats.org/officeDocument/2006/relationships/tags" Target="../tags/tag14.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3" Type="http://schemas.openxmlformats.org/officeDocument/2006/relationships/tags" Target="../tags/tag47.xml"/><Relationship Id="rId18" Type="http://schemas.openxmlformats.org/officeDocument/2006/relationships/tags" Target="../tags/tag52.xml"/><Relationship Id="rId26" Type="http://schemas.openxmlformats.org/officeDocument/2006/relationships/tags" Target="../tags/tag60.xml"/><Relationship Id="rId3" Type="http://schemas.openxmlformats.org/officeDocument/2006/relationships/tags" Target="../tags/tag37.xml"/><Relationship Id="rId21" Type="http://schemas.openxmlformats.org/officeDocument/2006/relationships/tags" Target="../tags/tag55.xml"/><Relationship Id="rId34" Type="http://schemas.openxmlformats.org/officeDocument/2006/relationships/image" Target="../media/image6.png"/><Relationship Id="rId7" Type="http://schemas.openxmlformats.org/officeDocument/2006/relationships/tags" Target="../tags/tag41.xml"/><Relationship Id="rId12" Type="http://schemas.openxmlformats.org/officeDocument/2006/relationships/tags" Target="../tags/tag46.xml"/><Relationship Id="rId17" Type="http://schemas.openxmlformats.org/officeDocument/2006/relationships/tags" Target="../tags/tag51.xml"/><Relationship Id="rId25" Type="http://schemas.openxmlformats.org/officeDocument/2006/relationships/tags" Target="../tags/tag59.xml"/><Relationship Id="rId33" Type="http://schemas.openxmlformats.org/officeDocument/2006/relationships/image" Target="../media/image5.png"/><Relationship Id="rId2" Type="http://schemas.openxmlformats.org/officeDocument/2006/relationships/tags" Target="../tags/tag36.xml"/><Relationship Id="rId16" Type="http://schemas.openxmlformats.org/officeDocument/2006/relationships/tags" Target="../tags/tag50.xml"/><Relationship Id="rId20" Type="http://schemas.openxmlformats.org/officeDocument/2006/relationships/tags" Target="../tags/tag54.xml"/><Relationship Id="rId29" Type="http://schemas.openxmlformats.org/officeDocument/2006/relationships/image" Target="../media/image1.png"/><Relationship Id="rId1" Type="http://schemas.openxmlformats.org/officeDocument/2006/relationships/tags" Target="../tags/tag35.xml"/><Relationship Id="rId6" Type="http://schemas.openxmlformats.org/officeDocument/2006/relationships/tags" Target="../tags/tag40.xml"/><Relationship Id="rId11" Type="http://schemas.openxmlformats.org/officeDocument/2006/relationships/tags" Target="../tags/tag45.xml"/><Relationship Id="rId24" Type="http://schemas.openxmlformats.org/officeDocument/2006/relationships/tags" Target="../tags/tag58.xml"/><Relationship Id="rId32" Type="http://schemas.openxmlformats.org/officeDocument/2006/relationships/image" Target="../media/image4.png"/><Relationship Id="rId5" Type="http://schemas.openxmlformats.org/officeDocument/2006/relationships/tags" Target="../tags/tag39.xml"/><Relationship Id="rId15" Type="http://schemas.openxmlformats.org/officeDocument/2006/relationships/tags" Target="../tags/tag49.xml"/><Relationship Id="rId23" Type="http://schemas.openxmlformats.org/officeDocument/2006/relationships/tags" Target="../tags/tag57.xml"/><Relationship Id="rId28" Type="http://schemas.openxmlformats.org/officeDocument/2006/relationships/slideLayout" Target="../slideLayouts/slideLayout4.xml"/><Relationship Id="rId10" Type="http://schemas.openxmlformats.org/officeDocument/2006/relationships/tags" Target="../tags/tag44.xml"/><Relationship Id="rId19" Type="http://schemas.openxmlformats.org/officeDocument/2006/relationships/tags" Target="../tags/tag53.xml"/><Relationship Id="rId31" Type="http://schemas.openxmlformats.org/officeDocument/2006/relationships/image" Target="../media/image3.png"/><Relationship Id="rId4" Type="http://schemas.openxmlformats.org/officeDocument/2006/relationships/tags" Target="../tags/tag38.xml"/><Relationship Id="rId9" Type="http://schemas.openxmlformats.org/officeDocument/2006/relationships/tags" Target="../tags/tag43.xml"/><Relationship Id="rId14" Type="http://schemas.openxmlformats.org/officeDocument/2006/relationships/tags" Target="../tags/tag48.xml"/><Relationship Id="rId22" Type="http://schemas.openxmlformats.org/officeDocument/2006/relationships/tags" Target="../tags/tag56.xml"/><Relationship Id="rId27" Type="http://schemas.openxmlformats.org/officeDocument/2006/relationships/tags" Target="../tags/tag61.xml"/><Relationship Id="rId30" Type="http://schemas.openxmlformats.org/officeDocument/2006/relationships/image" Target="../media/image2.png"/><Relationship Id="rId35" Type="http://schemas.openxmlformats.org/officeDocument/2006/relationships/image" Target="../media/image22.png"/><Relationship Id="rId8" Type="http://schemas.openxmlformats.org/officeDocument/2006/relationships/tags" Target="../tags/tag4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11FF6C-3756-4962-AEC6-95CED4D6EEDE}"/>
              </a:ext>
            </a:extLst>
          </p:cNvPr>
          <p:cNvSpPr>
            <a:spLocks noGrp="1"/>
          </p:cNvSpPr>
          <p:nvPr>
            <p:ph type="ctrTitle"/>
          </p:nvPr>
        </p:nvSpPr>
        <p:spPr>
          <a:xfrm>
            <a:off x="1524000" y="1113183"/>
            <a:ext cx="9144000" cy="2425147"/>
          </a:xfrm>
        </p:spPr>
        <p:txBody>
          <a:bodyPr>
            <a:normAutofit fontScale="90000"/>
          </a:bodyPr>
          <a:lstStyle/>
          <a:p>
            <a:r>
              <a:rPr lang="en-IN" dirty="0"/>
              <a:t>Improved Black-Box Constructions of Composable Secure Computation</a:t>
            </a:r>
            <a:endParaRPr lang="en-US" dirty="0"/>
          </a:p>
        </p:txBody>
      </p:sp>
      <p:sp>
        <p:nvSpPr>
          <p:cNvPr id="3" name="Subtitle 2">
            <a:extLst>
              <a:ext uri="{FF2B5EF4-FFF2-40B4-BE49-F238E27FC236}">
                <a16:creationId xmlns:a16="http://schemas.microsoft.com/office/drawing/2014/main" id="{08C28CC4-B75C-4126-ABF4-19A90B07903E}"/>
              </a:ext>
            </a:extLst>
          </p:cNvPr>
          <p:cNvSpPr>
            <a:spLocks noGrp="1"/>
          </p:cNvSpPr>
          <p:nvPr>
            <p:ph type="subTitle" idx="1"/>
          </p:nvPr>
        </p:nvSpPr>
        <p:spPr>
          <a:xfrm>
            <a:off x="1524000" y="4427883"/>
            <a:ext cx="9144000" cy="1316933"/>
          </a:xfrm>
        </p:spPr>
        <p:txBody>
          <a:bodyPr>
            <a:normAutofit/>
          </a:bodyPr>
          <a:lstStyle/>
          <a:p>
            <a:br>
              <a:rPr lang="en-IN" dirty="0">
                <a:solidFill>
                  <a:schemeClr val="accent1"/>
                </a:solidFill>
              </a:rPr>
            </a:br>
            <a:r>
              <a:rPr lang="en-US" altLang="zh-CN" dirty="0"/>
              <a:t>Speaker:</a:t>
            </a:r>
            <a:r>
              <a:rPr lang="en-US" altLang="zh-CN" dirty="0">
                <a:solidFill>
                  <a:schemeClr val="accent1"/>
                </a:solidFill>
              </a:rPr>
              <a:t> </a:t>
            </a:r>
            <a:r>
              <a:rPr lang="en-IN" dirty="0">
                <a:solidFill>
                  <a:schemeClr val="accent1"/>
                </a:solidFill>
              </a:rPr>
              <a:t>Rohit Chatterjee</a:t>
            </a:r>
            <a:endParaRPr lang="en-IN" dirty="0"/>
          </a:p>
          <a:p>
            <a:r>
              <a:rPr lang="en-IN" dirty="0"/>
              <a:t>(Based on work with Xiao Liang</a:t>
            </a:r>
            <a:r>
              <a:rPr lang="zh-CN" altLang="en-US" dirty="0"/>
              <a:t> </a:t>
            </a:r>
            <a:r>
              <a:rPr lang="en-US" altLang="zh-CN" dirty="0"/>
              <a:t>and</a:t>
            </a:r>
            <a:r>
              <a:rPr lang="zh-CN" altLang="en-US" dirty="0"/>
              <a:t> </a:t>
            </a:r>
            <a:r>
              <a:rPr lang="en-IN" dirty="0" err="1"/>
              <a:t>Omkant</a:t>
            </a:r>
            <a:r>
              <a:rPr lang="en-IN"/>
              <a:t> Pandey)</a:t>
            </a:r>
            <a:endParaRPr lang="en-IN" dirty="0"/>
          </a:p>
        </p:txBody>
      </p:sp>
    </p:spTree>
    <p:extLst>
      <p:ext uri="{BB962C8B-B14F-4D97-AF65-F5344CB8AC3E}">
        <p14:creationId xmlns:p14="http://schemas.microsoft.com/office/powerpoint/2010/main" val="23968860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40E90-7449-4216-95EA-B9F434881132}"/>
              </a:ext>
            </a:extLst>
          </p:cNvPr>
          <p:cNvSpPr>
            <a:spLocks noGrp="1"/>
          </p:cNvSpPr>
          <p:nvPr>
            <p:ph type="title"/>
          </p:nvPr>
        </p:nvSpPr>
        <p:spPr>
          <a:xfrm>
            <a:off x="838200" y="135558"/>
            <a:ext cx="10515600" cy="1090958"/>
          </a:xfrm>
        </p:spPr>
        <p:txBody>
          <a:bodyPr/>
          <a:lstStyle/>
          <a:p>
            <a:r>
              <a:rPr lang="en-IN" dirty="0"/>
              <a:t>MPC: Model (contd.)</a:t>
            </a:r>
            <a:endParaRPr lang="en-US" dirty="0"/>
          </a:p>
        </p:txBody>
      </p:sp>
      <p:sp>
        <p:nvSpPr>
          <p:cNvPr id="3" name="Content Placeholder 2">
            <a:extLst>
              <a:ext uri="{FF2B5EF4-FFF2-40B4-BE49-F238E27FC236}">
                <a16:creationId xmlns:a16="http://schemas.microsoft.com/office/drawing/2014/main" id="{4584332D-E915-45A7-A8B1-806D01FC61F3}"/>
              </a:ext>
            </a:extLst>
          </p:cNvPr>
          <p:cNvSpPr>
            <a:spLocks noGrp="1"/>
          </p:cNvSpPr>
          <p:nvPr>
            <p:ph idx="1"/>
          </p:nvPr>
        </p:nvSpPr>
        <p:spPr>
          <a:xfrm>
            <a:off x="838200" y="1143000"/>
            <a:ext cx="10515600" cy="5579442"/>
          </a:xfrm>
        </p:spPr>
        <p:txBody>
          <a:bodyPr>
            <a:normAutofit/>
          </a:bodyPr>
          <a:lstStyle/>
          <a:p>
            <a:r>
              <a:rPr lang="en-IN" dirty="0"/>
              <a:t>The properties we want are not available in the plain model (no additional assumptions). </a:t>
            </a:r>
          </a:p>
          <a:p>
            <a:r>
              <a:rPr lang="en-IN" dirty="0"/>
              <a:t>Reason: Simulation barriers! Not hard to see why. </a:t>
            </a:r>
          </a:p>
          <a:p>
            <a:r>
              <a:rPr lang="en-IN" dirty="0"/>
              <a:t>Need extra/different assumptions. Also need definitions to support what we want, which is:</a:t>
            </a:r>
          </a:p>
          <a:p>
            <a:r>
              <a:rPr lang="en-IN" dirty="0"/>
              <a:t> A definition for </a:t>
            </a:r>
            <a:r>
              <a:rPr lang="en-IN" i="1" dirty="0"/>
              <a:t>several</a:t>
            </a:r>
            <a:r>
              <a:rPr lang="en-IN" dirty="0"/>
              <a:t> MPC executions of a protocol, occurring </a:t>
            </a:r>
            <a:r>
              <a:rPr lang="en-IN" dirty="0">
                <a:solidFill>
                  <a:schemeClr val="accent5">
                    <a:lumMod val="75000"/>
                  </a:schemeClr>
                </a:solidFill>
              </a:rPr>
              <a:t>concurrently</a:t>
            </a:r>
            <a:r>
              <a:rPr lang="en-IN" dirty="0"/>
              <a:t>. </a:t>
            </a:r>
          </a:p>
          <a:p>
            <a:r>
              <a:rPr lang="en-IN" dirty="0"/>
              <a:t>A </a:t>
            </a:r>
            <a:r>
              <a:rPr lang="en-IN" dirty="0">
                <a:solidFill>
                  <a:schemeClr val="accent6">
                    <a:lumMod val="75000"/>
                  </a:schemeClr>
                </a:solidFill>
              </a:rPr>
              <a:t>composition lemma</a:t>
            </a:r>
            <a:r>
              <a:rPr lang="en-IN" dirty="0"/>
              <a:t>: if two protocols P and Q are secure, then P composed with (or run within) Q is also secure. </a:t>
            </a:r>
          </a:p>
          <a:p>
            <a:pPr marL="0" indent="0">
              <a:buNone/>
            </a:pPr>
            <a:endParaRPr lang="en-IN" dirty="0"/>
          </a:p>
        </p:txBody>
      </p:sp>
    </p:spTree>
    <p:extLst>
      <p:ext uri="{BB962C8B-B14F-4D97-AF65-F5344CB8AC3E}">
        <p14:creationId xmlns:p14="http://schemas.microsoft.com/office/powerpoint/2010/main" val="17948982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212251-7AE9-4AE4-9F93-6D519A254957}"/>
              </a:ext>
            </a:extLst>
          </p:cNvPr>
          <p:cNvSpPr>
            <a:spLocks noGrp="1"/>
          </p:cNvSpPr>
          <p:nvPr>
            <p:ph type="title"/>
          </p:nvPr>
        </p:nvSpPr>
        <p:spPr>
          <a:xfrm>
            <a:off x="838200" y="365125"/>
            <a:ext cx="10515600" cy="941161"/>
          </a:xfrm>
        </p:spPr>
        <p:txBody>
          <a:bodyPr/>
          <a:lstStyle/>
          <a:p>
            <a:r>
              <a:rPr lang="en-IN" dirty="0"/>
              <a:t>Angel-Based Security</a:t>
            </a:r>
            <a:endParaRPr lang="en-US" dirty="0"/>
          </a:p>
        </p:txBody>
      </p:sp>
      <p:sp>
        <p:nvSpPr>
          <p:cNvPr id="3" name="Content Placeholder 2">
            <a:extLst>
              <a:ext uri="{FF2B5EF4-FFF2-40B4-BE49-F238E27FC236}">
                <a16:creationId xmlns:a16="http://schemas.microsoft.com/office/drawing/2014/main" id="{BE37102F-5646-4C40-B44A-1E16F8A596EF}"/>
              </a:ext>
            </a:extLst>
          </p:cNvPr>
          <p:cNvSpPr>
            <a:spLocks noGrp="1"/>
          </p:cNvSpPr>
          <p:nvPr>
            <p:ph idx="1"/>
          </p:nvPr>
        </p:nvSpPr>
        <p:spPr>
          <a:xfrm>
            <a:off x="838200" y="1482132"/>
            <a:ext cx="10515600" cy="4694831"/>
          </a:xfrm>
        </p:spPr>
        <p:txBody>
          <a:bodyPr/>
          <a:lstStyle/>
          <a:p>
            <a:r>
              <a:rPr lang="en-IN" dirty="0"/>
              <a:t>Angel-based security, or </a:t>
            </a:r>
            <a:r>
              <a:rPr lang="en-IN" i="1" dirty="0"/>
              <a:t>security with </a:t>
            </a:r>
            <a:r>
              <a:rPr lang="en-IN" i="1" dirty="0" err="1"/>
              <a:t>superpolynomial</a:t>
            </a:r>
            <a:r>
              <a:rPr lang="en-IN" i="1" dirty="0"/>
              <a:t> helpers, </a:t>
            </a:r>
            <a:r>
              <a:rPr lang="en-IN" dirty="0"/>
              <a:t>describes a model where the simulator may have access to certain oracles called </a:t>
            </a:r>
            <a:r>
              <a:rPr lang="en-IN" i="1" dirty="0"/>
              <a:t>angels.</a:t>
            </a:r>
          </a:p>
          <a:p>
            <a:r>
              <a:rPr lang="en-IN" dirty="0"/>
              <a:t>In fact, the adversary also gets access to the angels</a:t>
            </a:r>
            <a:r>
              <a:rPr lang="en-IN" i="1" dirty="0"/>
              <a:t>.</a:t>
            </a:r>
          </a:p>
          <a:p>
            <a:r>
              <a:rPr lang="en-IN" dirty="0"/>
              <a:t>These angels perform some pre-specified </a:t>
            </a:r>
            <a:r>
              <a:rPr lang="en-IN" dirty="0" err="1"/>
              <a:t>superpolynomial</a:t>
            </a:r>
            <a:r>
              <a:rPr lang="en-IN" dirty="0"/>
              <a:t> time task. </a:t>
            </a:r>
          </a:p>
          <a:p>
            <a:r>
              <a:rPr lang="en-IN" dirty="0"/>
              <a:t>This model offers both features we want; i.e.: </a:t>
            </a:r>
          </a:p>
          <a:p>
            <a:r>
              <a:rPr lang="en-IN" dirty="0"/>
              <a:t>We can develop protocols in this model that are secure in concurrent settings.</a:t>
            </a:r>
          </a:p>
          <a:p>
            <a:r>
              <a:rPr lang="en-IN" dirty="0"/>
              <a:t>There is also a composition theorem. </a:t>
            </a:r>
            <a:endParaRPr lang="en-US" dirty="0"/>
          </a:p>
        </p:txBody>
      </p:sp>
    </p:spTree>
    <p:extLst>
      <p:ext uri="{BB962C8B-B14F-4D97-AF65-F5344CB8AC3E}">
        <p14:creationId xmlns:p14="http://schemas.microsoft.com/office/powerpoint/2010/main" val="9925165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B1A5E-13EF-4662-9F84-C0E23B5D9CC6}"/>
              </a:ext>
            </a:extLst>
          </p:cNvPr>
          <p:cNvSpPr>
            <a:spLocks noGrp="1"/>
          </p:cNvSpPr>
          <p:nvPr>
            <p:ph type="title"/>
          </p:nvPr>
        </p:nvSpPr>
        <p:spPr>
          <a:xfrm>
            <a:off x="838200" y="365125"/>
            <a:ext cx="10515600" cy="941871"/>
          </a:xfrm>
        </p:spPr>
        <p:txBody>
          <a:bodyPr/>
          <a:lstStyle/>
          <a:p>
            <a:r>
              <a:rPr lang="en-IN" dirty="0"/>
              <a:t>Round Complexity</a:t>
            </a:r>
            <a:endParaRPr lang="en-US" dirty="0"/>
          </a:p>
        </p:txBody>
      </p:sp>
      <p:sp>
        <p:nvSpPr>
          <p:cNvPr id="3" name="Content Placeholder 2">
            <a:extLst>
              <a:ext uri="{FF2B5EF4-FFF2-40B4-BE49-F238E27FC236}">
                <a16:creationId xmlns:a16="http://schemas.microsoft.com/office/drawing/2014/main" id="{65FEC8C3-AA3A-4B49-B6FB-5308040F78AC}"/>
              </a:ext>
            </a:extLst>
          </p:cNvPr>
          <p:cNvSpPr>
            <a:spLocks noGrp="1"/>
          </p:cNvSpPr>
          <p:nvPr>
            <p:ph idx="1"/>
          </p:nvPr>
        </p:nvSpPr>
        <p:spPr>
          <a:xfrm>
            <a:off x="7100887" y="1461052"/>
            <a:ext cx="4891087" cy="5193196"/>
          </a:xfrm>
        </p:spPr>
        <p:txBody>
          <a:bodyPr>
            <a:normAutofit/>
          </a:bodyPr>
          <a:lstStyle/>
          <a:p>
            <a:r>
              <a:rPr lang="en-IN" dirty="0"/>
              <a:t>The total number of rounds (i.e., distinct points where some parties send messages to other parties) in the protocol. </a:t>
            </a:r>
          </a:p>
          <a:p>
            <a:r>
              <a:rPr lang="en-IN" dirty="0"/>
              <a:t>Of significant practical interest. Practical runtime of an MPC protocol is tied to round complexity (latency etc). </a:t>
            </a:r>
          </a:p>
          <a:p>
            <a:r>
              <a:rPr lang="en-IN" dirty="0"/>
              <a:t>It is also of theoretical interest. </a:t>
            </a:r>
            <a:endParaRPr lang="en-US" dirty="0"/>
          </a:p>
        </p:txBody>
      </p:sp>
      <p:grpSp>
        <p:nvGrpSpPr>
          <p:cNvPr id="4" name="Group 3">
            <a:extLst>
              <a:ext uri="{FF2B5EF4-FFF2-40B4-BE49-F238E27FC236}">
                <a16:creationId xmlns:a16="http://schemas.microsoft.com/office/drawing/2014/main" id="{FAFBB7A3-C221-4FD1-A6C5-F7F04B30024F}"/>
              </a:ext>
            </a:extLst>
          </p:cNvPr>
          <p:cNvGrpSpPr/>
          <p:nvPr/>
        </p:nvGrpSpPr>
        <p:grpSpPr>
          <a:xfrm>
            <a:off x="1571211" y="1952625"/>
            <a:ext cx="4186652" cy="3319462"/>
            <a:chOff x="1238218" y="2019834"/>
            <a:chExt cx="4351675" cy="3876240"/>
          </a:xfrm>
        </p:grpSpPr>
        <p:pic>
          <p:nvPicPr>
            <p:cNvPr id="5" name="Content Placeholder 22">
              <a:extLst>
                <a:ext uri="{FF2B5EF4-FFF2-40B4-BE49-F238E27FC236}">
                  <a16:creationId xmlns:a16="http://schemas.microsoft.com/office/drawing/2014/main" id="{D5BA179E-3EA4-45FC-A9F4-2E04CE2A2F7D}"/>
                </a:ext>
              </a:extLst>
            </p:cNvPr>
            <p:cNvPicPr>
              <a:picLocks noChangeAspect="1"/>
            </p:cNvPicPr>
            <p:nvPr/>
          </p:nvPicPr>
          <p:blipFill>
            <a:blip r:embed="rId12"/>
            <a:stretch>
              <a:fillRect/>
            </a:stretch>
          </p:blipFill>
          <p:spPr>
            <a:xfrm>
              <a:off x="4238813" y="5040125"/>
              <a:ext cx="615749" cy="720139"/>
            </a:xfrm>
            <a:prstGeom prst="rect">
              <a:avLst/>
            </a:prstGeom>
          </p:spPr>
        </p:pic>
        <p:sp>
          <p:nvSpPr>
            <p:cNvPr id="6" name="Rectangle 5">
              <a:extLst>
                <a:ext uri="{FF2B5EF4-FFF2-40B4-BE49-F238E27FC236}">
                  <a16:creationId xmlns:a16="http://schemas.microsoft.com/office/drawing/2014/main" id="{0C988FDC-922C-47F0-912A-E41DA9A8B7FC}"/>
                </a:ext>
              </a:extLst>
            </p:cNvPr>
            <p:cNvSpPr/>
            <p:nvPr/>
          </p:nvSpPr>
          <p:spPr>
            <a:xfrm>
              <a:off x="1447249" y="3262434"/>
              <a:ext cx="606287" cy="7065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CBC253CD-0D57-4CB3-AD37-5907A4081DC1}"/>
                </a:ext>
              </a:extLst>
            </p:cNvPr>
            <p:cNvSpPr/>
            <p:nvPr/>
          </p:nvSpPr>
          <p:spPr>
            <a:xfrm>
              <a:off x="2873746" y="2019834"/>
              <a:ext cx="606288" cy="7065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6267A53E-82C4-45BF-92C9-603510114523}"/>
                </a:ext>
              </a:extLst>
            </p:cNvPr>
            <p:cNvSpPr/>
            <p:nvPr/>
          </p:nvSpPr>
          <p:spPr>
            <a:xfrm>
              <a:off x="4983605" y="3034676"/>
              <a:ext cx="606288" cy="706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C4FF1CED-CC3F-431A-AD3A-3293C50A404A}"/>
                </a:ext>
              </a:extLst>
            </p:cNvPr>
            <p:cNvPicPr>
              <a:picLocks noChangeAspect="1"/>
            </p:cNvPicPr>
            <p:nvPr/>
          </p:nvPicPr>
          <p:blipFill>
            <a:blip r:embed="rId12"/>
            <a:stretch>
              <a:fillRect/>
            </a:stretch>
          </p:blipFill>
          <p:spPr>
            <a:xfrm>
              <a:off x="2149615" y="5046096"/>
              <a:ext cx="615749" cy="720139"/>
            </a:xfrm>
            <a:prstGeom prst="rect">
              <a:avLst/>
            </a:prstGeom>
          </p:spPr>
        </p:pic>
        <p:pic>
          <p:nvPicPr>
            <p:cNvPr id="10" name="Picture 9">
              <a:extLst>
                <a:ext uri="{FF2B5EF4-FFF2-40B4-BE49-F238E27FC236}">
                  <a16:creationId xmlns:a16="http://schemas.microsoft.com/office/drawing/2014/main" id="{2AC18E46-2266-4E5C-830D-0BA42D0ED65D}"/>
                </a:ext>
              </a:extLst>
            </p:cNvPr>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3058033" y="2299255"/>
              <a:ext cx="237714" cy="229996"/>
            </a:xfrm>
            <a:prstGeom prst="rect">
              <a:avLst/>
            </a:prstGeom>
          </p:spPr>
        </p:pic>
        <p:pic>
          <p:nvPicPr>
            <p:cNvPr id="11" name="Picture 10">
              <a:extLst>
                <a:ext uri="{FF2B5EF4-FFF2-40B4-BE49-F238E27FC236}">
                  <a16:creationId xmlns:a16="http://schemas.microsoft.com/office/drawing/2014/main" id="{B0CA5BF5-C63E-4814-B592-2F60B6FCCE10}"/>
                </a:ext>
              </a:extLst>
            </p:cNvPr>
            <p:cNvPicPr>
              <a:picLocks noChangeAspect="1"/>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5164844" y="3346671"/>
              <a:ext cx="243810" cy="229996"/>
            </a:xfrm>
            <a:prstGeom prst="rect">
              <a:avLst/>
            </a:prstGeom>
          </p:spPr>
        </p:pic>
        <p:pic>
          <p:nvPicPr>
            <p:cNvPr id="12" name="Picture 11">
              <a:extLst>
                <a:ext uri="{FF2B5EF4-FFF2-40B4-BE49-F238E27FC236}">
                  <a16:creationId xmlns:a16="http://schemas.microsoft.com/office/drawing/2014/main" id="{1301041D-6850-4F4F-97B9-6F7A36EF7656}"/>
                </a:ext>
              </a:extLst>
            </p:cNvPr>
            <p:cNvPicPr>
              <a:picLocks noChangeAspect="1"/>
            </p:cNvPicPr>
            <p:nvPr>
              <p:custDataLst>
                <p:tags r:id="rId7"/>
              </p:custDataLst>
            </p:nvPr>
          </p:nvPicPr>
          <p:blipFill>
            <a:blip r:embed="rId15">
              <a:extLst>
                <a:ext uri="{28A0092B-C50C-407E-A947-70E740481C1C}">
                  <a14:useLocalDpi xmlns:a14="http://schemas.microsoft.com/office/drawing/2010/main" val="0"/>
                </a:ext>
              </a:extLst>
            </a:blip>
            <a:stretch>
              <a:fillRect/>
            </a:stretch>
          </p:blipFill>
          <p:spPr>
            <a:xfrm>
              <a:off x="4424020" y="5304388"/>
              <a:ext cx="245333" cy="233329"/>
            </a:xfrm>
            <a:prstGeom prst="rect">
              <a:avLst/>
            </a:prstGeom>
          </p:spPr>
        </p:pic>
        <p:pic>
          <p:nvPicPr>
            <p:cNvPr id="13" name="Picture 12">
              <a:extLst>
                <a:ext uri="{FF2B5EF4-FFF2-40B4-BE49-F238E27FC236}">
                  <a16:creationId xmlns:a16="http://schemas.microsoft.com/office/drawing/2014/main" id="{D2A4BCF2-E53A-4266-8217-9D9760971B63}"/>
                </a:ext>
              </a:extLst>
            </p:cNvPr>
            <p:cNvPicPr>
              <a:picLocks noChangeAspect="1"/>
            </p:cNvPicPr>
            <p:nvPr>
              <p:custDataLst>
                <p:tags r:id="rId8"/>
              </p:custDataLst>
            </p:nvPr>
          </p:nvPicPr>
          <p:blipFill>
            <a:blip r:embed="rId16">
              <a:extLst>
                <a:ext uri="{28A0092B-C50C-407E-A947-70E740481C1C}">
                  <a14:useLocalDpi xmlns:a14="http://schemas.microsoft.com/office/drawing/2010/main" val="0"/>
                </a:ext>
              </a:extLst>
            </a:blip>
            <a:stretch>
              <a:fillRect/>
            </a:stretch>
          </p:blipFill>
          <p:spPr>
            <a:xfrm>
              <a:off x="2333298" y="5312169"/>
              <a:ext cx="248381" cy="229996"/>
            </a:xfrm>
            <a:prstGeom prst="rect">
              <a:avLst/>
            </a:prstGeom>
          </p:spPr>
        </p:pic>
        <p:pic>
          <p:nvPicPr>
            <p:cNvPr id="14" name="Picture 13">
              <a:extLst>
                <a:ext uri="{FF2B5EF4-FFF2-40B4-BE49-F238E27FC236}">
                  <a16:creationId xmlns:a16="http://schemas.microsoft.com/office/drawing/2014/main" id="{0DD0D278-F3FE-4255-A78C-09F0129A4BD2}"/>
                </a:ext>
              </a:extLst>
            </p:cNvPr>
            <p:cNvPicPr>
              <a:picLocks noChangeAspect="1"/>
            </p:cNvPicPr>
            <p:nvPr>
              <p:custDataLst>
                <p:tags r:id="rId9"/>
              </p:custDataLst>
            </p:nvPr>
          </p:nvPicPr>
          <p:blipFill>
            <a:blip r:embed="rId17">
              <a:extLst>
                <a:ext uri="{28A0092B-C50C-407E-A947-70E740481C1C}">
                  <a14:useLocalDpi xmlns:a14="http://schemas.microsoft.com/office/drawing/2010/main" val="0"/>
                </a:ext>
              </a:extLst>
            </a:blip>
            <a:stretch>
              <a:fillRect/>
            </a:stretch>
          </p:blipFill>
          <p:spPr>
            <a:xfrm>
              <a:off x="1628487" y="3519346"/>
              <a:ext cx="243810" cy="233329"/>
            </a:xfrm>
            <a:prstGeom prst="rect">
              <a:avLst/>
            </a:prstGeom>
          </p:spPr>
        </p:pic>
        <p:cxnSp>
          <p:nvCxnSpPr>
            <p:cNvPr id="15" name="Straight Arrow Connector 14">
              <a:extLst>
                <a:ext uri="{FF2B5EF4-FFF2-40B4-BE49-F238E27FC236}">
                  <a16:creationId xmlns:a16="http://schemas.microsoft.com/office/drawing/2014/main" id="{D8447FD0-1C9D-4E0E-88D3-D5324DC854A3}"/>
                </a:ext>
              </a:extLst>
            </p:cNvPr>
            <p:cNvCxnSpPr>
              <a:cxnSpLocks/>
            </p:cNvCxnSpPr>
            <p:nvPr/>
          </p:nvCxnSpPr>
          <p:spPr>
            <a:xfrm>
              <a:off x="3520214" y="2176529"/>
              <a:ext cx="1478618" cy="10716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 name="Straight Arrow Connector 15">
              <a:extLst>
                <a:ext uri="{FF2B5EF4-FFF2-40B4-BE49-F238E27FC236}">
                  <a16:creationId xmlns:a16="http://schemas.microsoft.com/office/drawing/2014/main" id="{B13D9661-BE1A-4122-8F0C-DC2BEC88A0AE}"/>
                </a:ext>
              </a:extLst>
            </p:cNvPr>
            <p:cNvCxnSpPr>
              <a:cxnSpLocks/>
              <a:endCxn id="5" idx="0"/>
            </p:cNvCxnSpPr>
            <p:nvPr/>
          </p:nvCxnSpPr>
          <p:spPr>
            <a:xfrm flipH="1">
              <a:off x="4546688" y="3741733"/>
              <a:ext cx="618156" cy="12983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7" name="Straight Arrow Connector 16">
              <a:extLst>
                <a:ext uri="{FF2B5EF4-FFF2-40B4-BE49-F238E27FC236}">
                  <a16:creationId xmlns:a16="http://schemas.microsoft.com/office/drawing/2014/main" id="{2E765DB6-4E16-4F5D-B5B8-AA0A7CB46358}"/>
                </a:ext>
              </a:extLst>
            </p:cNvPr>
            <p:cNvCxnSpPr>
              <a:cxnSpLocks/>
            </p:cNvCxnSpPr>
            <p:nvPr/>
          </p:nvCxnSpPr>
          <p:spPr>
            <a:xfrm flipH="1" flipV="1">
              <a:off x="2815710" y="5324385"/>
              <a:ext cx="1374218" cy="7495"/>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8" name="Straight Arrow Connector 17">
              <a:extLst>
                <a:ext uri="{FF2B5EF4-FFF2-40B4-BE49-F238E27FC236}">
                  <a16:creationId xmlns:a16="http://schemas.microsoft.com/office/drawing/2014/main" id="{19BEA031-940E-435F-A37C-032343897B44}"/>
                </a:ext>
              </a:extLst>
            </p:cNvPr>
            <p:cNvCxnSpPr>
              <a:cxnSpLocks/>
            </p:cNvCxnSpPr>
            <p:nvPr/>
          </p:nvCxnSpPr>
          <p:spPr>
            <a:xfrm flipV="1">
              <a:off x="1548600" y="2263307"/>
              <a:ext cx="1323666" cy="10687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9" name="Straight Arrow Connector 18">
              <a:extLst>
                <a:ext uri="{FF2B5EF4-FFF2-40B4-BE49-F238E27FC236}">
                  <a16:creationId xmlns:a16="http://schemas.microsoft.com/office/drawing/2014/main" id="{A4F385ED-3F96-4024-834F-EFA6F60B0A7E}"/>
                </a:ext>
              </a:extLst>
            </p:cNvPr>
            <p:cNvCxnSpPr>
              <a:cxnSpLocks/>
            </p:cNvCxnSpPr>
            <p:nvPr/>
          </p:nvCxnSpPr>
          <p:spPr>
            <a:xfrm flipH="1" flipV="1">
              <a:off x="1665914" y="3979754"/>
              <a:ext cx="662878" cy="1119144"/>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8F8E891D-8FCC-4460-834D-6785C48BAFB4}"/>
                </a:ext>
              </a:extLst>
            </p:cNvPr>
            <p:cNvCxnSpPr>
              <a:cxnSpLocks/>
            </p:cNvCxnSpPr>
            <p:nvPr/>
          </p:nvCxnSpPr>
          <p:spPr>
            <a:xfrm>
              <a:off x="2814249" y="5537717"/>
              <a:ext cx="1403106"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F116AD30-F549-42DF-8CE1-04E48648816B}"/>
                </a:ext>
              </a:extLst>
            </p:cNvPr>
            <p:cNvCxnSpPr>
              <a:cxnSpLocks/>
            </p:cNvCxnSpPr>
            <p:nvPr/>
          </p:nvCxnSpPr>
          <p:spPr>
            <a:xfrm>
              <a:off x="1565002" y="3988666"/>
              <a:ext cx="638336" cy="11129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5E559DD6-CB7C-43F5-891E-9F03931D52A5}"/>
                </a:ext>
              </a:extLst>
            </p:cNvPr>
            <p:cNvCxnSpPr>
              <a:cxnSpLocks/>
            </p:cNvCxnSpPr>
            <p:nvPr/>
          </p:nvCxnSpPr>
          <p:spPr>
            <a:xfrm flipH="1">
              <a:off x="1917100" y="2529251"/>
              <a:ext cx="955166" cy="7741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647BB63C-F756-4272-8F17-C61737679426}"/>
                </a:ext>
              </a:extLst>
            </p:cNvPr>
            <p:cNvCxnSpPr>
              <a:cxnSpLocks/>
            </p:cNvCxnSpPr>
            <p:nvPr/>
          </p:nvCxnSpPr>
          <p:spPr>
            <a:xfrm flipH="1" flipV="1">
              <a:off x="3498008" y="2547333"/>
              <a:ext cx="1465111" cy="10231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4" name="Straight Arrow Connector 23">
              <a:extLst>
                <a:ext uri="{FF2B5EF4-FFF2-40B4-BE49-F238E27FC236}">
                  <a16:creationId xmlns:a16="http://schemas.microsoft.com/office/drawing/2014/main" id="{1066B846-F82B-435E-B598-25CA3D48B164}"/>
                </a:ext>
              </a:extLst>
            </p:cNvPr>
            <p:cNvCxnSpPr>
              <a:cxnSpLocks/>
            </p:cNvCxnSpPr>
            <p:nvPr/>
          </p:nvCxnSpPr>
          <p:spPr>
            <a:xfrm flipV="1">
              <a:off x="4791640" y="3750257"/>
              <a:ext cx="600830" cy="134305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5" name="Straight Arrow Connector 24">
              <a:extLst>
                <a:ext uri="{FF2B5EF4-FFF2-40B4-BE49-F238E27FC236}">
                  <a16:creationId xmlns:a16="http://schemas.microsoft.com/office/drawing/2014/main" id="{A7B1AD73-75D4-4BAD-A60A-EBD63198D69E}"/>
                </a:ext>
              </a:extLst>
            </p:cNvPr>
            <p:cNvCxnSpPr>
              <a:cxnSpLocks/>
              <a:endCxn id="7" idx="2"/>
            </p:cNvCxnSpPr>
            <p:nvPr/>
          </p:nvCxnSpPr>
          <p:spPr>
            <a:xfrm flipV="1">
              <a:off x="2729323" y="2726432"/>
              <a:ext cx="447567" cy="235943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26" name="Straight Arrow Connector 25">
              <a:extLst>
                <a:ext uri="{FF2B5EF4-FFF2-40B4-BE49-F238E27FC236}">
                  <a16:creationId xmlns:a16="http://schemas.microsoft.com/office/drawing/2014/main" id="{34AC37CF-39D8-4909-9CE7-95949FFC882C}"/>
                </a:ext>
              </a:extLst>
            </p:cNvPr>
            <p:cNvCxnSpPr>
              <a:cxnSpLocks/>
            </p:cNvCxnSpPr>
            <p:nvPr/>
          </p:nvCxnSpPr>
          <p:spPr>
            <a:xfrm flipH="1">
              <a:off x="2584183" y="2706355"/>
              <a:ext cx="466118" cy="2393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7" name="Straight Connector 26">
              <a:extLst>
                <a:ext uri="{FF2B5EF4-FFF2-40B4-BE49-F238E27FC236}">
                  <a16:creationId xmlns:a16="http://schemas.microsoft.com/office/drawing/2014/main" id="{4B33155F-95BF-403C-A015-8D15A44F5488}"/>
                </a:ext>
              </a:extLst>
            </p:cNvPr>
            <p:cNvCxnSpPr>
              <a:cxnSpLocks/>
            </p:cNvCxnSpPr>
            <p:nvPr/>
          </p:nvCxnSpPr>
          <p:spPr>
            <a:xfrm>
              <a:off x="1747994" y="4833114"/>
              <a:ext cx="3374335" cy="2129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8" name="Straight Connector 27">
              <a:extLst>
                <a:ext uri="{FF2B5EF4-FFF2-40B4-BE49-F238E27FC236}">
                  <a16:creationId xmlns:a16="http://schemas.microsoft.com/office/drawing/2014/main" id="{FB7478B0-FCF1-4538-8AA5-C2897A44A9C2}"/>
                </a:ext>
              </a:extLst>
            </p:cNvPr>
            <p:cNvCxnSpPr>
              <a:cxnSpLocks/>
            </p:cNvCxnSpPr>
            <p:nvPr/>
          </p:nvCxnSpPr>
          <p:spPr>
            <a:xfrm>
              <a:off x="1741303" y="5874780"/>
              <a:ext cx="3374335" cy="2129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29" name="Straight Connector 28">
              <a:extLst>
                <a:ext uri="{FF2B5EF4-FFF2-40B4-BE49-F238E27FC236}">
                  <a16:creationId xmlns:a16="http://schemas.microsoft.com/office/drawing/2014/main" id="{30989C22-AC48-48D2-BE69-A82D54D9FB34}"/>
                </a:ext>
              </a:extLst>
            </p:cNvPr>
            <p:cNvCxnSpPr>
              <a:cxnSpLocks/>
            </p:cNvCxnSpPr>
            <p:nvPr/>
          </p:nvCxnSpPr>
          <p:spPr>
            <a:xfrm flipH="1">
              <a:off x="5121899" y="4854408"/>
              <a:ext cx="430" cy="1018847"/>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30" name="Straight Connector 29">
              <a:extLst>
                <a:ext uri="{FF2B5EF4-FFF2-40B4-BE49-F238E27FC236}">
                  <a16:creationId xmlns:a16="http://schemas.microsoft.com/office/drawing/2014/main" id="{C7A3F3EE-8D40-4647-845A-0025245EC3A5}"/>
                </a:ext>
              </a:extLst>
            </p:cNvPr>
            <p:cNvCxnSpPr>
              <a:cxnSpLocks/>
            </p:cNvCxnSpPr>
            <p:nvPr/>
          </p:nvCxnSpPr>
          <p:spPr>
            <a:xfrm>
              <a:off x="1771859" y="4833114"/>
              <a:ext cx="1" cy="1008188"/>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1" name="Picture 30">
              <a:extLst>
                <a:ext uri="{FF2B5EF4-FFF2-40B4-BE49-F238E27FC236}">
                  <a16:creationId xmlns:a16="http://schemas.microsoft.com/office/drawing/2014/main" id="{E253F96D-AD67-4252-B3E8-D0B831B27155}"/>
                </a:ext>
              </a:extLst>
            </p:cNvPr>
            <p:cNvPicPr>
              <a:picLocks noChangeAspect="1"/>
            </p:cNvPicPr>
            <p:nvPr>
              <p:custDataLst>
                <p:tags r:id="rId10"/>
              </p:custDataLst>
            </p:nvPr>
          </p:nvPicPr>
          <p:blipFill>
            <a:blip r:embed="rId18">
              <a:extLst>
                <a:ext uri="{28A0092B-C50C-407E-A947-70E740481C1C}">
                  <a14:useLocalDpi xmlns:a14="http://schemas.microsoft.com/office/drawing/2010/main" val="0"/>
                </a:ext>
              </a:extLst>
            </a:blip>
            <a:stretch>
              <a:fillRect/>
            </a:stretch>
          </p:blipFill>
          <p:spPr>
            <a:xfrm>
              <a:off x="1238218" y="4766351"/>
              <a:ext cx="462702" cy="478795"/>
            </a:xfrm>
            <a:prstGeom prst="rect">
              <a:avLst/>
            </a:prstGeom>
          </p:spPr>
        </p:pic>
      </p:grpSp>
      <p:pic>
        <p:nvPicPr>
          <p:cNvPr id="35" name="Picture 34">
            <a:extLst>
              <a:ext uri="{FF2B5EF4-FFF2-40B4-BE49-F238E27FC236}">
                <a16:creationId xmlns:a16="http://schemas.microsoft.com/office/drawing/2014/main" id="{A647E355-9115-4CCF-8B28-28A865ACE6EB}"/>
              </a:ext>
            </a:extLst>
          </p:cNvPr>
          <p:cNvPicPr>
            <a:picLocks noChangeAspect="1"/>
          </p:cNvPicPr>
          <p:nvPr>
            <p:custDataLst>
              <p:tags r:id="rId1"/>
            </p:custDataLst>
          </p:nvPr>
        </p:nvPicPr>
        <p:blipFill>
          <a:blip r:embed="rId19">
            <a:extLst>
              <a:ext uri="{28A0092B-C50C-407E-A947-70E740481C1C}">
                <a14:useLocalDpi xmlns:a14="http://schemas.microsoft.com/office/drawing/2010/main" val="0"/>
              </a:ext>
            </a:extLst>
          </a:blip>
          <a:stretch>
            <a:fillRect/>
          </a:stretch>
        </p:blipFill>
        <p:spPr>
          <a:xfrm rot="2071855">
            <a:off x="4164138" y="2325338"/>
            <a:ext cx="792866" cy="156729"/>
          </a:xfrm>
          <a:prstGeom prst="rect">
            <a:avLst/>
          </a:prstGeom>
        </p:spPr>
      </p:pic>
      <p:pic>
        <p:nvPicPr>
          <p:cNvPr id="40" name="Picture 39">
            <a:extLst>
              <a:ext uri="{FF2B5EF4-FFF2-40B4-BE49-F238E27FC236}">
                <a16:creationId xmlns:a16="http://schemas.microsoft.com/office/drawing/2014/main" id="{D1B5B189-4936-4A42-8748-3D7619CECEDD}"/>
              </a:ext>
            </a:extLst>
          </p:cNvPr>
          <p:cNvPicPr>
            <a:picLocks noChangeAspect="1"/>
          </p:cNvPicPr>
          <p:nvPr>
            <p:custDataLst>
              <p:tags r:id="rId2"/>
            </p:custDataLst>
          </p:nvPr>
        </p:nvPicPr>
        <p:blipFill>
          <a:blip r:embed="rId20">
            <a:extLst>
              <a:ext uri="{28A0092B-C50C-407E-A947-70E740481C1C}">
                <a14:useLocalDpi xmlns:a14="http://schemas.microsoft.com/office/drawing/2010/main" val="0"/>
              </a:ext>
            </a:extLst>
          </a:blip>
          <a:stretch>
            <a:fillRect/>
          </a:stretch>
        </p:blipFill>
        <p:spPr>
          <a:xfrm rot="1974799">
            <a:off x="3954629" y="2863192"/>
            <a:ext cx="799451" cy="156729"/>
          </a:xfrm>
          <a:prstGeom prst="rect">
            <a:avLst/>
          </a:prstGeom>
        </p:spPr>
      </p:pic>
      <p:pic>
        <p:nvPicPr>
          <p:cNvPr id="34" name="Picture 33">
            <a:extLst>
              <a:ext uri="{FF2B5EF4-FFF2-40B4-BE49-F238E27FC236}">
                <a16:creationId xmlns:a16="http://schemas.microsoft.com/office/drawing/2014/main" id="{B90BD2E0-95F0-41E5-8850-7D0EB2F2E6F7}"/>
              </a:ext>
            </a:extLst>
          </p:cNvPr>
          <p:cNvPicPr>
            <a:picLocks noChangeAspect="1"/>
          </p:cNvPicPr>
          <p:nvPr>
            <p:custDataLst>
              <p:tags r:id="rId3"/>
            </p:custDataLst>
          </p:nvPr>
        </p:nvPicPr>
        <p:blipFill>
          <a:blip r:embed="rId19">
            <a:extLst>
              <a:ext uri="{28A0092B-C50C-407E-A947-70E740481C1C}">
                <a14:useLocalDpi xmlns:a14="http://schemas.microsoft.com/office/drawing/2010/main" val="0"/>
              </a:ext>
            </a:extLst>
          </a:blip>
          <a:stretch>
            <a:fillRect/>
          </a:stretch>
        </p:blipFill>
        <p:spPr>
          <a:xfrm rot="2071855">
            <a:off x="4164137" y="2325337"/>
            <a:ext cx="792866" cy="156729"/>
          </a:xfrm>
          <a:prstGeom prst="rect">
            <a:avLst/>
          </a:prstGeom>
        </p:spPr>
      </p:pic>
      <p:pic>
        <p:nvPicPr>
          <p:cNvPr id="36" name="Picture 35">
            <a:extLst>
              <a:ext uri="{FF2B5EF4-FFF2-40B4-BE49-F238E27FC236}">
                <a16:creationId xmlns:a16="http://schemas.microsoft.com/office/drawing/2014/main" id="{58596FD1-2FF3-4685-B945-A6240994A3A4}"/>
              </a:ext>
            </a:extLst>
          </p:cNvPr>
          <p:cNvPicPr>
            <a:picLocks noChangeAspect="1"/>
          </p:cNvPicPr>
          <p:nvPr>
            <p:custDataLst>
              <p:tags r:id="rId4"/>
            </p:custDataLst>
          </p:nvPr>
        </p:nvPicPr>
        <p:blipFill>
          <a:blip r:embed="rId20">
            <a:extLst>
              <a:ext uri="{28A0092B-C50C-407E-A947-70E740481C1C}">
                <a14:useLocalDpi xmlns:a14="http://schemas.microsoft.com/office/drawing/2010/main" val="0"/>
              </a:ext>
            </a:extLst>
          </a:blip>
          <a:stretch>
            <a:fillRect/>
          </a:stretch>
        </p:blipFill>
        <p:spPr>
          <a:xfrm rot="1974799">
            <a:off x="3954628" y="2863191"/>
            <a:ext cx="799451" cy="156729"/>
          </a:xfrm>
          <a:prstGeom prst="rect">
            <a:avLst/>
          </a:prstGeom>
        </p:spPr>
      </p:pic>
    </p:spTree>
    <p:extLst>
      <p:ext uri="{BB962C8B-B14F-4D97-AF65-F5344CB8AC3E}">
        <p14:creationId xmlns:p14="http://schemas.microsoft.com/office/powerpoint/2010/main" val="3122283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4"/>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2C7F93-3A33-415F-B366-7D2B6D1D35B7}"/>
              </a:ext>
            </a:extLst>
          </p:cNvPr>
          <p:cNvSpPr>
            <a:spLocks noGrp="1"/>
          </p:cNvSpPr>
          <p:nvPr>
            <p:ph type="title"/>
          </p:nvPr>
        </p:nvSpPr>
        <p:spPr>
          <a:xfrm>
            <a:off x="838200" y="18255"/>
            <a:ext cx="10515600" cy="1325563"/>
          </a:xfrm>
        </p:spPr>
        <p:txBody>
          <a:bodyPr/>
          <a:lstStyle/>
          <a:p>
            <a:r>
              <a:rPr lang="en-IN" dirty="0"/>
              <a:t>Previously Known Results</a:t>
            </a:r>
            <a:endParaRPr lang="en-US" dirty="0"/>
          </a:p>
        </p:txBody>
      </p:sp>
      <p:sp>
        <p:nvSpPr>
          <p:cNvPr id="3" name="Content Placeholder 2">
            <a:extLst>
              <a:ext uri="{FF2B5EF4-FFF2-40B4-BE49-F238E27FC236}">
                <a16:creationId xmlns:a16="http://schemas.microsoft.com/office/drawing/2014/main" id="{3FC83E81-E9B7-41D4-94F8-E0FF0DE8A28B}"/>
              </a:ext>
            </a:extLst>
          </p:cNvPr>
          <p:cNvSpPr>
            <a:spLocks noGrp="1"/>
          </p:cNvSpPr>
          <p:nvPr>
            <p:ph idx="1"/>
          </p:nvPr>
        </p:nvSpPr>
        <p:spPr>
          <a:xfrm>
            <a:off x="838200" y="1340643"/>
            <a:ext cx="10515600" cy="5462692"/>
          </a:xfrm>
        </p:spPr>
        <p:txBody>
          <a:bodyPr>
            <a:normAutofit/>
          </a:bodyPr>
          <a:lstStyle/>
          <a:p>
            <a:r>
              <a:rPr lang="en-IN" dirty="0"/>
              <a:t>The Angel-Based security model was introduced by Prabhakaran and </a:t>
            </a:r>
            <a:r>
              <a:rPr lang="en-IN" dirty="0" err="1"/>
              <a:t>Sahai</a:t>
            </a:r>
            <a:r>
              <a:rPr lang="en-IN" dirty="0"/>
              <a:t> [STOC `04]. </a:t>
            </a:r>
          </a:p>
          <a:p>
            <a:r>
              <a:rPr lang="en-IN" dirty="0"/>
              <a:t>Canetti, Lin and Pass [STOC `10] slightly recast the definition to obtain a polynomial-round protocol under </a:t>
            </a:r>
            <a:r>
              <a:rPr lang="en-IN" i="1" dirty="0"/>
              <a:t>standard and polynomial time assumptions</a:t>
            </a:r>
            <a:r>
              <a:rPr lang="en-IN" dirty="0"/>
              <a:t>.</a:t>
            </a:r>
          </a:p>
          <a:p>
            <a:r>
              <a:rPr lang="en-IN" dirty="0"/>
              <a:t>Finally, Goyal et al. [TCC `15] gave a protocol that requires only            rounds, under the same assumptions as the previous work. This is the </a:t>
            </a:r>
            <a:r>
              <a:rPr lang="en-IN" dirty="0">
                <a:solidFill>
                  <a:schemeClr val="accent5">
                    <a:lumMod val="75000"/>
                  </a:schemeClr>
                </a:solidFill>
              </a:rPr>
              <a:t>best known</a:t>
            </a:r>
            <a:r>
              <a:rPr lang="en-IN" dirty="0"/>
              <a:t> protocol in terms of round complexity.</a:t>
            </a:r>
          </a:p>
        </p:txBody>
      </p:sp>
      <p:pic>
        <p:nvPicPr>
          <p:cNvPr id="4" name="Picture 3">
            <a:extLst>
              <a:ext uri="{FF2B5EF4-FFF2-40B4-BE49-F238E27FC236}">
                <a16:creationId xmlns:a16="http://schemas.microsoft.com/office/drawing/2014/main" id="{1EA70E83-1FF0-412D-AB45-967AF84DD8EC}"/>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10255005" y="3538518"/>
            <a:ext cx="1351168" cy="401419"/>
          </a:xfrm>
          <a:prstGeom prst="rect">
            <a:avLst/>
          </a:prstGeom>
        </p:spPr>
      </p:pic>
    </p:spTree>
    <p:extLst>
      <p:ext uri="{BB962C8B-B14F-4D97-AF65-F5344CB8AC3E}">
        <p14:creationId xmlns:p14="http://schemas.microsoft.com/office/powerpoint/2010/main" val="37843341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D62799-77D7-4DCE-BFFC-BCADFCBE3F64}"/>
              </a:ext>
            </a:extLst>
          </p:cNvPr>
          <p:cNvSpPr>
            <a:spLocks noGrp="1"/>
          </p:cNvSpPr>
          <p:nvPr>
            <p:ph type="title"/>
          </p:nvPr>
        </p:nvSpPr>
        <p:spPr>
          <a:xfrm>
            <a:off x="838200" y="365125"/>
            <a:ext cx="10515600" cy="981627"/>
          </a:xfrm>
        </p:spPr>
        <p:txBody>
          <a:bodyPr/>
          <a:lstStyle/>
          <a:p>
            <a:r>
              <a:rPr lang="en-IN" dirty="0"/>
              <a:t>The Black Box issue</a:t>
            </a:r>
            <a:endParaRPr lang="en-US" dirty="0"/>
          </a:p>
        </p:txBody>
      </p:sp>
      <p:sp>
        <p:nvSpPr>
          <p:cNvPr id="3" name="Content Placeholder 2">
            <a:extLst>
              <a:ext uri="{FF2B5EF4-FFF2-40B4-BE49-F238E27FC236}">
                <a16:creationId xmlns:a16="http://schemas.microsoft.com/office/drawing/2014/main" id="{A19668C7-B668-4F95-BF0C-C12F47DF63A3}"/>
              </a:ext>
            </a:extLst>
          </p:cNvPr>
          <p:cNvSpPr>
            <a:spLocks noGrp="1"/>
          </p:cNvSpPr>
          <p:nvPr>
            <p:ph idx="1"/>
          </p:nvPr>
        </p:nvSpPr>
        <p:spPr>
          <a:xfrm>
            <a:off x="838200" y="1466021"/>
            <a:ext cx="10515600" cy="5223013"/>
          </a:xfrm>
        </p:spPr>
        <p:txBody>
          <a:bodyPr>
            <a:normAutofit/>
          </a:bodyPr>
          <a:lstStyle/>
          <a:p>
            <a:r>
              <a:rPr lang="en-IN" dirty="0"/>
              <a:t>The notion of `black-box’ behaviour describes how a program invokes another. This is black-box if the caller program uses only the input-output behaviour of the called program (and nothing besides). </a:t>
            </a:r>
          </a:p>
          <a:p>
            <a:r>
              <a:rPr lang="en-IN" dirty="0"/>
              <a:t>Fully black-box algorithms represent a (meaningfully) restricted computational model, hence of theoretical interest. </a:t>
            </a:r>
          </a:p>
          <a:p>
            <a:r>
              <a:rPr lang="en-IN" dirty="0"/>
              <a:t>Also much more efficient in practice (avoid Karp reductions of instances, and implementation details of subprotocols). </a:t>
            </a:r>
          </a:p>
          <a:p>
            <a:r>
              <a:rPr lang="en-IN" dirty="0"/>
              <a:t>Further, such protocols are not based on </a:t>
            </a:r>
            <a:r>
              <a:rPr lang="en-IN" i="1" dirty="0"/>
              <a:t>specific</a:t>
            </a:r>
            <a:r>
              <a:rPr lang="en-IN" dirty="0"/>
              <a:t> assumptions.</a:t>
            </a:r>
          </a:p>
          <a:p>
            <a:pPr marL="0" indent="0">
              <a:buNone/>
            </a:pPr>
            <a:endParaRPr lang="en-US" dirty="0"/>
          </a:p>
        </p:txBody>
      </p:sp>
    </p:spTree>
    <p:extLst>
      <p:ext uri="{BB962C8B-B14F-4D97-AF65-F5344CB8AC3E}">
        <p14:creationId xmlns:p14="http://schemas.microsoft.com/office/powerpoint/2010/main" val="1030281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4E209-9D61-45EC-A793-E6C4A3176A4A}"/>
              </a:ext>
            </a:extLst>
          </p:cNvPr>
          <p:cNvSpPr>
            <a:spLocks noGrp="1"/>
          </p:cNvSpPr>
          <p:nvPr>
            <p:ph type="title"/>
          </p:nvPr>
        </p:nvSpPr>
        <p:spPr>
          <a:xfrm>
            <a:off x="838200" y="241886"/>
            <a:ext cx="10515600" cy="1325563"/>
          </a:xfrm>
        </p:spPr>
        <p:txBody>
          <a:bodyPr/>
          <a:lstStyle/>
          <a:p>
            <a:r>
              <a:rPr lang="en-IN" dirty="0"/>
              <a:t>Previously Know Results [Black-Box]</a:t>
            </a:r>
            <a:endParaRPr lang="en-US" dirty="0"/>
          </a:p>
        </p:txBody>
      </p:sp>
      <p:sp>
        <p:nvSpPr>
          <p:cNvPr id="3" name="Content Placeholder 2">
            <a:extLst>
              <a:ext uri="{FF2B5EF4-FFF2-40B4-BE49-F238E27FC236}">
                <a16:creationId xmlns:a16="http://schemas.microsoft.com/office/drawing/2014/main" id="{1604B5B8-912D-4086-AF3E-E258F5AB1A77}"/>
              </a:ext>
            </a:extLst>
          </p:cNvPr>
          <p:cNvSpPr>
            <a:spLocks noGrp="1"/>
          </p:cNvSpPr>
          <p:nvPr>
            <p:ph idx="1"/>
          </p:nvPr>
        </p:nvSpPr>
        <p:spPr>
          <a:xfrm>
            <a:off x="838200" y="1815686"/>
            <a:ext cx="10515600" cy="5106918"/>
          </a:xfrm>
        </p:spPr>
        <p:txBody>
          <a:bodyPr/>
          <a:lstStyle/>
          <a:p>
            <a:r>
              <a:rPr lang="en-IN" dirty="0"/>
              <a:t>The previously described works are </a:t>
            </a:r>
            <a:r>
              <a:rPr lang="en-IN" i="1" dirty="0"/>
              <a:t>not</a:t>
            </a:r>
            <a:r>
              <a:rPr lang="en-IN" dirty="0"/>
              <a:t> fully black-box.</a:t>
            </a:r>
          </a:p>
          <a:p>
            <a:r>
              <a:rPr lang="en-IN" dirty="0"/>
              <a:t>The first such general MPC protocol in this setting was given by Lin and Pass [CRYPTO `12], with polynomial round complexity. </a:t>
            </a:r>
          </a:p>
          <a:p>
            <a:r>
              <a:rPr lang="en-IN" dirty="0" err="1"/>
              <a:t>Kiyoshima</a:t>
            </a:r>
            <a:r>
              <a:rPr lang="en-IN" dirty="0"/>
              <a:t> [CRYPTO `14] gave a construction that brought the round complexity down to                  . This is the `cheapest’ protocol known to date. </a:t>
            </a:r>
          </a:p>
        </p:txBody>
      </p:sp>
      <p:pic>
        <p:nvPicPr>
          <p:cNvPr id="5" name="Picture 4">
            <a:extLst>
              <a:ext uri="{FF2B5EF4-FFF2-40B4-BE49-F238E27FC236}">
                <a16:creationId xmlns:a16="http://schemas.microsoft.com/office/drawing/2014/main" id="{C740D590-7AC9-4478-9BBF-FF20319E0358}"/>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105414" y="3623929"/>
            <a:ext cx="1351168" cy="401419"/>
          </a:xfrm>
          <a:prstGeom prst="rect">
            <a:avLst/>
          </a:prstGeom>
        </p:spPr>
      </p:pic>
    </p:spTree>
    <p:extLst>
      <p:ext uri="{BB962C8B-B14F-4D97-AF65-F5344CB8AC3E}">
        <p14:creationId xmlns:p14="http://schemas.microsoft.com/office/powerpoint/2010/main" val="3273499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942F2-5F96-422A-A88F-56CD5AFF94A9}"/>
              </a:ext>
            </a:extLst>
          </p:cNvPr>
          <p:cNvSpPr>
            <a:spLocks noGrp="1"/>
          </p:cNvSpPr>
          <p:nvPr>
            <p:ph type="title"/>
          </p:nvPr>
        </p:nvSpPr>
        <p:spPr>
          <a:xfrm>
            <a:off x="838200" y="365125"/>
            <a:ext cx="10515600" cy="867327"/>
          </a:xfrm>
        </p:spPr>
        <p:txBody>
          <a:bodyPr/>
          <a:lstStyle/>
          <a:p>
            <a:r>
              <a:rPr lang="en-IN" dirty="0"/>
              <a:t>Our Results</a:t>
            </a:r>
            <a:endParaRPr lang="en-US" dirty="0"/>
          </a:p>
        </p:txBody>
      </p:sp>
      <p:sp>
        <p:nvSpPr>
          <p:cNvPr id="3" name="Content Placeholder 2">
            <a:extLst>
              <a:ext uri="{FF2B5EF4-FFF2-40B4-BE49-F238E27FC236}">
                <a16:creationId xmlns:a16="http://schemas.microsoft.com/office/drawing/2014/main" id="{3C6F2021-86B6-4F0B-ADC7-A16BC07AA08D}"/>
              </a:ext>
            </a:extLst>
          </p:cNvPr>
          <p:cNvSpPr>
            <a:spLocks noGrp="1"/>
          </p:cNvSpPr>
          <p:nvPr>
            <p:ph idx="1"/>
          </p:nvPr>
        </p:nvSpPr>
        <p:spPr>
          <a:xfrm>
            <a:off x="838200" y="1311965"/>
            <a:ext cx="10515600" cy="4864997"/>
          </a:xfrm>
        </p:spPr>
        <p:txBody>
          <a:bodyPr/>
          <a:lstStyle/>
          <a:p>
            <a:r>
              <a:rPr lang="en-IN" dirty="0"/>
              <a:t>Can we get a fully black-box protocol with lower round complexity?</a:t>
            </a:r>
          </a:p>
          <a:p>
            <a:r>
              <a:rPr lang="en-IN" dirty="0"/>
              <a:t>In particular, can we eliminate the discrepancy between the round complexities of the best known fully black-box protocol (                  )    and the non-fully-black-box one (                )? </a:t>
            </a:r>
          </a:p>
          <a:p>
            <a:r>
              <a:rPr lang="en-IN" dirty="0"/>
              <a:t>Our result: yes, and yes! </a:t>
            </a:r>
          </a:p>
          <a:p>
            <a:r>
              <a:rPr lang="en-IN" dirty="0"/>
              <a:t>We give a fully-black-box MPC protocol in the Angel-Based security setting that uses only                  rounds. </a:t>
            </a:r>
          </a:p>
          <a:p>
            <a:r>
              <a:rPr lang="en-IN" dirty="0"/>
              <a:t>In doing so, we </a:t>
            </a:r>
            <a:r>
              <a:rPr lang="en-IN" i="1" dirty="0"/>
              <a:t>close the gap</a:t>
            </a:r>
            <a:r>
              <a:rPr lang="en-IN" dirty="0"/>
              <a:t> between best known black-box and non-black-box MPC constructions for such security. </a:t>
            </a:r>
            <a:endParaRPr lang="en-US" dirty="0"/>
          </a:p>
        </p:txBody>
      </p:sp>
      <p:pic>
        <p:nvPicPr>
          <p:cNvPr id="7" name="Picture 6">
            <a:extLst>
              <a:ext uri="{FF2B5EF4-FFF2-40B4-BE49-F238E27FC236}">
                <a16:creationId xmlns:a16="http://schemas.microsoft.com/office/drawing/2014/main" id="{A7E0EBBD-1057-4331-AA12-15CE32C23E45}"/>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9348305" y="2231887"/>
            <a:ext cx="1393067" cy="413867"/>
          </a:xfrm>
          <a:prstGeom prst="rect">
            <a:avLst/>
          </a:prstGeom>
        </p:spPr>
      </p:pic>
      <p:pic>
        <p:nvPicPr>
          <p:cNvPr id="9" name="Picture 8">
            <a:extLst>
              <a:ext uri="{FF2B5EF4-FFF2-40B4-BE49-F238E27FC236}">
                <a16:creationId xmlns:a16="http://schemas.microsoft.com/office/drawing/2014/main" id="{219FA77B-EF3E-4CDC-AF51-973236342B37}"/>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5993849" y="2609574"/>
            <a:ext cx="1233067" cy="413867"/>
          </a:xfrm>
          <a:prstGeom prst="rect">
            <a:avLst/>
          </a:prstGeom>
        </p:spPr>
      </p:pic>
      <p:pic>
        <p:nvPicPr>
          <p:cNvPr id="10" name="Picture 9">
            <a:extLst>
              <a:ext uri="{FF2B5EF4-FFF2-40B4-BE49-F238E27FC236}">
                <a16:creationId xmlns:a16="http://schemas.microsoft.com/office/drawing/2014/main" id="{6F1E16E2-9F2D-401A-9666-A94F2179B972}"/>
              </a:ext>
            </a:extLst>
          </p:cNvPr>
          <p:cNvPicPr>
            <a:picLocks noChangeAspect="1"/>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4361007" y="4010611"/>
            <a:ext cx="1233067" cy="413867"/>
          </a:xfrm>
          <a:prstGeom prst="rect">
            <a:avLst/>
          </a:prstGeom>
        </p:spPr>
      </p:pic>
    </p:spTree>
    <p:extLst>
      <p:ext uri="{BB962C8B-B14F-4D97-AF65-F5344CB8AC3E}">
        <p14:creationId xmlns:p14="http://schemas.microsoft.com/office/powerpoint/2010/main" val="2493195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3" end="3"/>
                                            </p:txEl>
                                          </p:spTgt>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2CD69C19-7F0C-4148-89A7-A86AB490873E}"/>
              </a:ext>
            </a:extLst>
          </p:cNvPr>
          <p:cNvSpPr>
            <a:spLocks noGrp="1"/>
          </p:cNvSpPr>
          <p:nvPr>
            <p:ph type="title"/>
          </p:nvPr>
        </p:nvSpPr>
        <p:spPr/>
        <p:txBody>
          <a:bodyPr/>
          <a:lstStyle/>
          <a:p>
            <a:r>
              <a:rPr lang="en-IN" dirty="0"/>
              <a:t>Part 2</a:t>
            </a:r>
            <a:endParaRPr lang="en-US" dirty="0"/>
          </a:p>
        </p:txBody>
      </p:sp>
      <p:sp>
        <p:nvSpPr>
          <p:cNvPr id="5" name="Text Placeholder 4">
            <a:extLst>
              <a:ext uri="{FF2B5EF4-FFF2-40B4-BE49-F238E27FC236}">
                <a16:creationId xmlns:a16="http://schemas.microsoft.com/office/drawing/2014/main" id="{13F7D695-CECD-4461-8D8E-658EB44573F0}"/>
              </a:ext>
            </a:extLst>
          </p:cNvPr>
          <p:cNvSpPr>
            <a:spLocks noGrp="1"/>
          </p:cNvSpPr>
          <p:nvPr>
            <p:ph type="body" idx="1"/>
          </p:nvPr>
        </p:nvSpPr>
        <p:spPr/>
        <p:txBody>
          <a:bodyPr/>
          <a:lstStyle/>
          <a:p>
            <a:r>
              <a:rPr lang="en-IN" dirty="0"/>
              <a:t>Relevant Notions and Primitives</a:t>
            </a:r>
            <a:endParaRPr lang="en-US" dirty="0"/>
          </a:p>
        </p:txBody>
      </p:sp>
    </p:spTree>
    <p:extLst>
      <p:ext uri="{BB962C8B-B14F-4D97-AF65-F5344CB8AC3E}">
        <p14:creationId xmlns:p14="http://schemas.microsoft.com/office/powerpoint/2010/main" val="15852152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3B93EC-1DC8-4507-914B-B866F8E72C06}"/>
              </a:ext>
            </a:extLst>
          </p:cNvPr>
          <p:cNvSpPr>
            <a:spLocks noGrp="1"/>
          </p:cNvSpPr>
          <p:nvPr>
            <p:ph type="title"/>
          </p:nvPr>
        </p:nvSpPr>
        <p:spPr/>
        <p:txBody>
          <a:bodyPr/>
          <a:lstStyle/>
          <a:p>
            <a:r>
              <a:rPr lang="en-IN" dirty="0"/>
              <a:t>Commitment schemes </a:t>
            </a:r>
            <a:endParaRPr lang="en-US" dirty="0"/>
          </a:p>
        </p:txBody>
      </p:sp>
      <p:sp>
        <p:nvSpPr>
          <p:cNvPr id="6" name="Content Placeholder 5">
            <a:extLst>
              <a:ext uri="{FF2B5EF4-FFF2-40B4-BE49-F238E27FC236}">
                <a16:creationId xmlns:a16="http://schemas.microsoft.com/office/drawing/2014/main" id="{BF029DCF-9065-48FE-A1F4-86FFF1F6B61E}"/>
              </a:ext>
            </a:extLst>
          </p:cNvPr>
          <p:cNvSpPr>
            <a:spLocks noGrp="1"/>
          </p:cNvSpPr>
          <p:nvPr>
            <p:ph sz="half" idx="1"/>
          </p:nvPr>
        </p:nvSpPr>
        <p:spPr>
          <a:xfrm>
            <a:off x="885410" y="1844671"/>
            <a:ext cx="5181600" cy="4351338"/>
          </a:xfrm>
        </p:spPr>
        <p:txBody>
          <a:bodyPr/>
          <a:lstStyle/>
          <a:p>
            <a:pPr marL="0" indent="0">
              <a:buNone/>
            </a:pPr>
            <a:endParaRPr lang="en-IN" dirty="0"/>
          </a:p>
          <a:p>
            <a:pPr marL="0" indent="0">
              <a:buNone/>
            </a:pPr>
            <a:endParaRPr lang="en-US" dirty="0"/>
          </a:p>
          <a:p>
            <a:pPr marL="0" indent="0">
              <a:buNone/>
            </a:pPr>
            <a:endParaRPr lang="en-US" dirty="0"/>
          </a:p>
        </p:txBody>
      </p:sp>
      <p:pic>
        <p:nvPicPr>
          <p:cNvPr id="22" name="Content Placeholder 21" descr="A picture containing building, clock, window&#10;&#10;Description automatically generated">
            <a:extLst>
              <a:ext uri="{FF2B5EF4-FFF2-40B4-BE49-F238E27FC236}">
                <a16:creationId xmlns:a16="http://schemas.microsoft.com/office/drawing/2014/main" id="{3837CCEA-629A-44DE-8275-A16673D140C7}"/>
              </a:ext>
            </a:extLst>
          </p:cNvPr>
          <p:cNvPicPr>
            <a:picLocks noGrp="1" noChangeAspect="1"/>
          </p:cNvPicPr>
          <p:nvPr>
            <p:ph sz="half" idx="2"/>
          </p:nvPr>
        </p:nvPicPr>
        <p:blipFill>
          <a:blip r:embed="rId10">
            <a:extLst>
              <a:ext uri="{28A0092B-C50C-407E-A947-70E740481C1C}">
                <a14:useLocalDpi xmlns:a14="http://schemas.microsoft.com/office/drawing/2010/main" val="0"/>
              </a:ext>
            </a:extLst>
          </a:blip>
          <a:stretch>
            <a:fillRect/>
          </a:stretch>
        </p:blipFill>
        <p:spPr>
          <a:xfrm>
            <a:off x="2701959" y="2757763"/>
            <a:ext cx="1454082" cy="1454082"/>
          </a:xfrm>
        </p:spPr>
      </p:pic>
      <p:grpSp>
        <p:nvGrpSpPr>
          <p:cNvPr id="2" name="Group 1">
            <a:extLst>
              <a:ext uri="{FF2B5EF4-FFF2-40B4-BE49-F238E27FC236}">
                <a16:creationId xmlns:a16="http://schemas.microsoft.com/office/drawing/2014/main" id="{1A1F032F-FBA0-4457-B50D-CA2775D80985}"/>
              </a:ext>
            </a:extLst>
          </p:cNvPr>
          <p:cNvGrpSpPr/>
          <p:nvPr/>
        </p:nvGrpSpPr>
        <p:grpSpPr>
          <a:xfrm>
            <a:off x="838200" y="1832741"/>
            <a:ext cx="5276020" cy="584191"/>
            <a:chOff x="838200" y="1832741"/>
            <a:chExt cx="5276020" cy="584191"/>
          </a:xfrm>
        </p:grpSpPr>
        <p:sp>
          <p:nvSpPr>
            <p:cNvPr id="8" name="Rectangle 7">
              <a:extLst>
                <a:ext uri="{FF2B5EF4-FFF2-40B4-BE49-F238E27FC236}">
                  <a16:creationId xmlns:a16="http://schemas.microsoft.com/office/drawing/2014/main" id="{E8530368-6957-4C72-89D6-68836F20FEE1}"/>
                </a:ext>
              </a:extLst>
            </p:cNvPr>
            <p:cNvSpPr/>
            <p:nvPr/>
          </p:nvSpPr>
          <p:spPr>
            <a:xfrm>
              <a:off x="838200" y="1855371"/>
              <a:ext cx="566531" cy="5615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336D9E1F-8921-4065-AEA5-D54B47AECD66}"/>
                </a:ext>
              </a:extLst>
            </p:cNvPr>
            <p:cNvSpPr/>
            <p:nvPr/>
          </p:nvSpPr>
          <p:spPr>
            <a:xfrm>
              <a:off x="5547689" y="1832741"/>
              <a:ext cx="566531" cy="561561"/>
            </a:xfrm>
            <a:prstGeom prst="rect">
              <a:avLst/>
            </a:prstGeom>
            <a:solidFill>
              <a:schemeClr val="accent2">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B81C841A-1DFD-46DA-8C2B-D4FAFF344750}"/>
                </a:ext>
              </a:extLst>
            </p:cNvPr>
            <p:cNvPicPr>
              <a:picLocks noChangeAspect="1"/>
            </p:cNvPicPr>
            <p:nvPr>
              <p:custDataLst>
                <p:tags r:id="rId7"/>
              </p:custDataLst>
            </p:nvPr>
          </p:nvPicPr>
          <p:blipFill>
            <a:blip r:embed="rId11">
              <a:extLst>
                <a:ext uri="{28A0092B-C50C-407E-A947-70E740481C1C}">
                  <a14:useLocalDpi xmlns:a14="http://schemas.microsoft.com/office/drawing/2010/main" val="0"/>
                </a:ext>
              </a:extLst>
            </a:blip>
            <a:stretch>
              <a:fillRect/>
            </a:stretch>
          </p:blipFill>
          <p:spPr>
            <a:xfrm>
              <a:off x="974864" y="1920979"/>
              <a:ext cx="337378" cy="408943"/>
            </a:xfrm>
            <a:prstGeom prst="rect">
              <a:avLst/>
            </a:prstGeom>
          </p:spPr>
        </p:pic>
        <p:pic>
          <p:nvPicPr>
            <p:cNvPr id="13" name="Picture 12">
              <a:extLst>
                <a:ext uri="{FF2B5EF4-FFF2-40B4-BE49-F238E27FC236}">
                  <a16:creationId xmlns:a16="http://schemas.microsoft.com/office/drawing/2014/main" id="{DC52FB13-2974-440C-98FC-5BD2878DD1B4}"/>
                </a:ext>
              </a:extLst>
            </p:cNvPr>
            <p:cNvPicPr>
              <a:picLocks noChangeAspect="1"/>
            </p:cNvPicPr>
            <p:nvPr>
              <p:custDataLst>
                <p:tags r:id="rId8"/>
              </p:custDataLst>
            </p:nvPr>
          </p:nvPicPr>
          <p:blipFill>
            <a:blip r:embed="rId12">
              <a:extLst>
                <a:ext uri="{28A0092B-C50C-407E-A947-70E740481C1C}">
                  <a14:useLocalDpi xmlns:a14="http://schemas.microsoft.com/office/drawing/2010/main" val="0"/>
                </a:ext>
              </a:extLst>
            </a:blip>
            <a:stretch>
              <a:fillRect/>
            </a:stretch>
          </p:blipFill>
          <p:spPr>
            <a:xfrm>
              <a:off x="5614539" y="1920979"/>
              <a:ext cx="407192" cy="397013"/>
            </a:xfrm>
            <a:prstGeom prst="rect">
              <a:avLst/>
            </a:prstGeom>
          </p:spPr>
        </p:pic>
      </p:grpSp>
      <p:cxnSp>
        <p:nvCxnSpPr>
          <p:cNvPr id="17" name="Straight Arrow Connector 16">
            <a:extLst>
              <a:ext uri="{FF2B5EF4-FFF2-40B4-BE49-F238E27FC236}">
                <a16:creationId xmlns:a16="http://schemas.microsoft.com/office/drawing/2014/main" id="{77729F3D-6B0C-41FE-B2D0-0D4AC37A49A3}"/>
              </a:ext>
            </a:extLst>
          </p:cNvPr>
          <p:cNvCxnSpPr>
            <a:cxnSpLocks/>
          </p:cNvCxnSpPr>
          <p:nvPr/>
        </p:nvCxnSpPr>
        <p:spPr>
          <a:xfrm>
            <a:off x="1915766" y="4432853"/>
            <a:ext cx="309603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0" name="Picture 19">
            <a:extLst>
              <a:ext uri="{FF2B5EF4-FFF2-40B4-BE49-F238E27FC236}">
                <a16:creationId xmlns:a16="http://schemas.microsoft.com/office/drawing/2014/main" id="{FBC73256-3AB9-4A84-8D8C-7DCFED4869D5}"/>
              </a:ext>
            </a:extLst>
          </p:cNvPr>
          <p:cNvPicPr>
            <a:picLocks noChangeAspect="1"/>
          </p:cNvPicPr>
          <p:nvPr>
            <p:custDataLst>
              <p:tags r:id="rId1"/>
            </p:custDataLst>
          </p:nvPr>
        </p:nvPicPr>
        <p:blipFill>
          <a:blip r:embed="rId13">
            <a:extLst>
              <a:ext uri="{28A0092B-C50C-407E-A947-70E740481C1C}">
                <a14:useLocalDpi xmlns:a14="http://schemas.microsoft.com/office/drawing/2010/main" val="0"/>
              </a:ext>
            </a:extLst>
          </a:blip>
          <a:stretch>
            <a:fillRect/>
          </a:stretch>
        </p:blipFill>
        <p:spPr>
          <a:xfrm>
            <a:off x="874643" y="2551869"/>
            <a:ext cx="1613714" cy="184381"/>
          </a:xfrm>
          <a:prstGeom prst="rect">
            <a:avLst/>
          </a:prstGeom>
        </p:spPr>
      </p:pic>
      <p:sp>
        <p:nvSpPr>
          <p:cNvPr id="29" name="TextBox 28">
            <a:extLst>
              <a:ext uri="{FF2B5EF4-FFF2-40B4-BE49-F238E27FC236}">
                <a16:creationId xmlns:a16="http://schemas.microsoft.com/office/drawing/2014/main" id="{A3541FA8-12B8-4463-9FED-7F1F72D7F4AE}"/>
              </a:ext>
            </a:extLst>
          </p:cNvPr>
          <p:cNvSpPr txBox="1"/>
          <p:nvPr/>
        </p:nvSpPr>
        <p:spPr>
          <a:xfrm>
            <a:off x="6564796" y="1654865"/>
            <a:ext cx="5446643" cy="4062651"/>
          </a:xfrm>
          <a:prstGeom prst="rect">
            <a:avLst/>
          </a:prstGeom>
          <a:noFill/>
        </p:spPr>
        <p:txBody>
          <a:bodyPr wrap="square" rtlCol="0">
            <a:spAutoFit/>
          </a:bodyPr>
          <a:lstStyle/>
          <a:p>
            <a:r>
              <a:rPr lang="en-IN" sz="2400" dirty="0"/>
              <a:t>We want two properties</a:t>
            </a:r>
            <a:r>
              <a:rPr lang="en-IN" dirty="0"/>
              <a:t>: </a:t>
            </a:r>
          </a:p>
          <a:p>
            <a:endParaRPr lang="en-IN" dirty="0"/>
          </a:p>
          <a:p>
            <a:pPr marL="285750" indent="-285750">
              <a:buFont typeface="Arial" panose="020B0604020202020204" pitchFamily="34" charset="0"/>
              <a:buChar char="•"/>
            </a:pPr>
            <a:r>
              <a:rPr lang="en-IN" sz="2400" dirty="0">
                <a:solidFill>
                  <a:schemeClr val="accent2">
                    <a:lumMod val="75000"/>
                  </a:schemeClr>
                </a:solidFill>
              </a:rPr>
              <a:t>Hiding</a:t>
            </a:r>
            <a:r>
              <a:rPr lang="en-IN" sz="2400" dirty="0"/>
              <a:t>: The commitment                 reveals nothing about the value committed to the receiver     (in the </a:t>
            </a:r>
            <a:r>
              <a:rPr lang="en-IN" sz="2400" i="1" dirty="0"/>
              <a:t>commit phase</a:t>
            </a:r>
            <a:r>
              <a:rPr lang="en-IN" sz="2400" dirty="0"/>
              <a:t>). </a:t>
            </a:r>
          </a:p>
          <a:p>
            <a:endParaRPr lang="en-IN" sz="2400" dirty="0"/>
          </a:p>
          <a:p>
            <a:pPr marL="285750" indent="-285750">
              <a:buFont typeface="Arial" panose="020B0604020202020204" pitchFamily="34" charset="0"/>
              <a:buChar char="•"/>
            </a:pPr>
            <a:r>
              <a:rPr lang="en-IN" sz="2400" dirty="0">
                <a:solidFill>
                  <a:schemeClr val="accent5">
                    <a:lumMod val="75000"/>
                  </a:schemeClr>
                </a:solidFill>
              </a:rPr>
              <a:t>Binding</a:t>
            </a:r>
            <a:r>
              <a:rPr lang="en-IN" sz="2400" dirty="0"/>
              <a:t>: In the </a:t>
            </a:r>
            <a:r>
              <a:rPr lang="en-IN" sz="2400" i="1" dirty="0"/>
              <a:t>reveal phase, </a:t>
            </a:r>
            <a:r>
              <a:rPr lang="en-IN" sz="2400" dirty="0"/>
              <a:t>the sender cannot decommit to two different values (i.e., to a value other than that it committed). </a:t>
            </a:r>
          </a:p>
        </p:txBody>
      </p:sp>
      <p:pic>
        <p:nvPicPr>
          <p:cNvPr id="30" name="Picture 29">
            <a:extLst>
              <a:ext uri="{FF2B5EF4-FFF2-40B4-BE49-F238E27FC236}">
                <a16:creationId xmlns:a16="http://schemas.microsoft.com/office/drawing/2014/main" id="{00E944BB-53D5-4E67-8095-00DEE6E61B7C}"/>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10214703" y="3161196"/>
            <a:ext cx="206476" cy="201314"/>
          </a:xfrm>
          <a:prstGeom prst="rect">
            <a:avLst/>
          </a:prstGeom>
        </p:spPr>
      </p:pic>
      <p:pic>
        <p:nvPicPr>
          <p:cNvPr id="32" name="Picture 31">
            <a:extLst>
              <a:ext uri="{FF2B5EF4-FFF2-40B4-BE49-F238E27FC236}">
                <a16:creationId xmlns:a16="http://schemas.microsoft.com/office/drawing/2014/main" id="{A7DB8C16-1F8E-4F94-A439-A2DB5A0A1331}"/>
              </a:ext>
            </a:extLst>
          </p:cNvPr>
          <p:cNvPicPr>
            <a:picLocks noChangeAspect="1"/>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2822871" y="4095177"/>
            <a:ext cx="1281828" cy="301714"/>
          </a:xfrm>
          <a:prstGeom prst="rect">
            <a:avLst/>
          </a:prstGeom>
        </p:spPr>
      </p:pic>
      <p:grpSp>
        <p:nvGrpSpPr>
          <p:cNvPr id="3" name="Group 2">
            <a:extLst>
              <a:ext uri="{FF2B5EF4-FFF2-40B4-BE49-F238E27FC236}">
                <a16:creationId xmlns:a16="http://schemas.microsoft.com/office/drawing/2014/main" id="{DDA48322-44A7-4CAE-B5B9-D5574FA2E731}"/>
              </a:ext>
            </a:extLst>
          </p:cNvPr>
          <p:cNvGrpSpPr/>
          <p:nvPr/>
        </p:nvGrpSpPr>
        <p:grpSpPr>
          <a:xfrm>
            <a:off x="874643" y="4649128"/>
            <a:ext cx="4252291" cy="1798673"/>
            <a:chOff x="874643" y="4649128"/>
            <a:chExt cx="4252291" cy="1798673"/>
          </a:xfrm>
        </p:grpSpPr>
        <p:pic>
          <p:nvPicPr>
            <p:cNvPr id="24" name="Picture 23">
              <a:extLst>
                <a:ext uri="{FF2B5EF4-FFF2-40B4-BE49-F238E27FC236}">
                  <a16:creationId xmlns:a16="http://schemas.microsoft.com/office/drawing/2014/main" id="{EA98CAAE-9871-4253-9BAB-34AD0AE29ED8}"/>
                </a:ext>
              </a:extLst>
            </p:cNvPr>
            <p:cNvPicPr>
              <a:picLocks noChangeAspect="1"/>
            </p:cNvPicPr>
            <p:nvPr>
              <p:custDataLst>
                <p:tags r:id="rId5"/>
              </p:custDataLst>
            </p:nvPr>
          </p:nvPicPr>
          <p:blipFill>
            <a:blip r:embed="rId15">
              <a:extLst>
                <a:ext uri="{28A0092B-C50C-407E-A947-70E740481C1C}">
                  <a14:useLocalDpi xmlns:a14="http://schemas.microsoft.com/office/drawing/2010/main" val="0"/>
                </a:ext>
              </a:extLst>
            </a:blip>
            <a:stretch>
              <a:fillRect/>
            </a:stretch>
          </p:blipFill>
          <p:spPr>
            <a:xfrm>
              <a:off x="874643" y="4649128"/>
              <a:ext cx="1453714" cy="181333"/>
            </a:xfrm>
            <a:prstGeom prst="rect">
              <a:avLst/>
            </a:prstGeom>
          </p:spPr>
        </p:pic>
        <p:cxnSp>
          <p:nvCxnSpPr>
            <p:cNvPr id="25" name="Straight Arrow Connector 24">
              <a:extLst>
                <a:ext uri="{FF2B5EF4-FFF2-40B4-BE49-F238E27FC236}">
                  <a16:creationId xmlns:a16="http://schemas.microsoft.com/office/drawing/2014/main" id="{02810094-549D-498D-8E63-175716F47220}"/>
                </a:ext>
              </a:extLst>
            </p:cNvPr>
            <p:cNvCxnSpPr>
              <a:cxnSpLocks/>
            </p:cNvCxnSpPr>
            <p:nvPr/>
          </p:nvCxnSpPr>
          <p:spPr>
            <a:xfrm>
              <a:off x="2030895" y="6447801"/>
              <a:ext cx="3096039"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27" name="Picture 26" descr="A close up of a building&#10;&#10;Description automatically generated">
              <a:extLst>
                <a:ext uri="{FF2B5EF4-FFF2-40B4-BE49-F238E27FC236}">
                  <a16:creationId xmlns:a16="http://schemas.microsoft.com/office/drawing/2014/main" id="{DBCA600B-5B58-45D9-BEC3-5DECB5BDE3E4}"/>
                </a:ext>
              </a:extLst>
            </p:cNvPr>
            <p:cNvPicPr>
              <a:picLocks noChangeAspect="1"/>
            </p:cNvPicPr>
            <p:nvPr/>
          </p:nvPicPr>
          <p:blipFill>
            <a:blip r:embed="rId16">
              <a:extLst>
                <a:ext uri="{28A0092B-C50C-407E-A947-70E740481C1C}">
                  <a14:useLocalDpi xmlns:a14="http://schemas.microsoft.com/office/drawing/2010/main" val="0"/>
                </a:ext>
              </a:extLst>
            </a:blip>
            <a:stretch>
              <a:fillRect/>
            </a:stretch>
          </p:blipFill>
          <p:spPr>
            <a:xfrm>
              <a:off x="2631383" y="4770530"/>
              <a:ext cx="1689653" cy="1471375"/>
            </a:xfrm>
            <a:prstGeom prst="rect">
              <a:avLst/>
            </a:prstGeom>
          </p:spPr>
        </p:pic>
        <p:pic>
          <p:nvPicPr>
            <p:cNvPr id="34" name="Picture 33">
              <a:extLst>
                <a:ext uri="{FF2B5EF4-FFF2-40B4-BE49-F238E27FC236}">
                  <a16:creationId xmlns:a16="http://schemas.microsoft.com/office/drawing/2014/main" id="{379F519F-479D-4320-9D66-C290C81F1EAC}"/>
                </a:ext>
              </a:extLst>
            </p:cNvPr>
            <p:cNvPicPr>
              <a:picLocks noChangeAspect="1"/>
            </p:cNvPicPr>
            <p:nvPr>
              <p:custDataLst>
                <p:tags r:id="rId6"/>
              </p:custDataLst>
            </p:nvPr>
          </p:nvPicPr>
          <p:blipFill>
            <a:blip r:embed="rId17">
              <a:extLst>
                <a:ext uri="{28A0092B-C50C-407E-A947-70E740481C1C}">
                  <a14:useLocalDpi xmlns:a14="http://schemas.microsoft.com/office/drawing/2010/main" val="0"/>
                </a:ext>
              </a:extLst>
            </a:blip>
            <a:stretch>
              <a:fillRect/>
            </a:stretch>
          </p:blipFill>
          <p:spPr>
            <a:xfrm>
              <a:off x="3289309" y="6241904"/>
              <a:ext cx="398108" cy="182539"/>
            </a:xfrm>
            <a:prstGeom prst="rect">
              <a:avLst/>
            </a:prstGeom>
          </p:spPr>
        </p:pic>
      </p:grpSp>
      <p:pic>
        <p:nvPicPr>
          <p:cNvPr id="35" name="Picture 34">
            <a:extLst>
              <a:ext uri="{FF2B5EF4-FFF2-40B4-BE49-F238E27FC236}">
                <a16:creationId xmlns:a16="http://schemas.microsoft.com/office/drawing/2014/main" id="{FC4A7D97-BD99-4787-AE3A-7E5DF9BF9452}"/>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10115548" y="2401513"/>
            <a:ext cx="1281828" cy="301714"/>
          </a:xfrm>
          <a:prstGeom prst="rect">
            <a:avLst/>
          </a:prstGeom>
        </p:spPr>
      </p:pic>
    </p:spTree>
    <p:extLst>
      <p:ext uri="{BB962C8B-B14F-4D97-AF65-F5344CB8AC3E}">
        <p14:creationId xmlns:p14="http://schemas.microsoft.com/office/powerpoint/2010/main" val="6749297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29">
                                            <p:txEl>
                                              <p:pRg st="0" end="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9">
                                            <p:txEl>
                                              <p:pRg st="2" end="2"/>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5"/>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29">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0AA7C8-20D8-47B0-8D34-FAA6E6089442}"/>
              </a:ext>
            </a:extLst>
          </p:cNvPr>
          <p:cNvSpPr>
            <a:spLocks noGrp="1"/>
          </p:cNvSpPr>
          <p:nvPr>
            <p:ph type="title"/>
          </p:nvPr>
        </p:nvSpPr>
        <p:spPr>
          <a:xfrm>
            <a:off x="838200" y="365126"/>
            <a:ext cx="10515600" cy="931931"/>
          </a:xfrm>
        </p:spPr>
        <p:txBody>
          <a:bodyPr/>
          <a:lstStyle/>
          <a:p>
            <a:r>
              <a:rPr lang="en-IN" dirty="0"/>
              <a:t>CCA Security: for Encryption </a:t>
            </a:r>
            <a:endParaRPr lang="en-US" dirty="0"/>
          </a:p>
        </p:txBody>
      </p:sp>
      <p:sp>
        <p:nvSpPr>
          <p:cNvPr id="4" name="Content Placeholder 3">
            <a:extLst>
              <a:ext uri="{FF2B5EF4-FFF2-40B4-BE49-F238E27FC236}">
                <a16:creationId xmlns:a16="http://schemas.microsoft.com/office/drawing/2014/main" id="{8F061AE6-36ED-410F-8C20-873F29445A9A}"/>
              </a:ext>
            </a:extLst>
          </p:cNvPr>
          <p:cNvSpPr>
            <a:spLocks noGrp="1"/>
          </p:cNvSpPr>
          <p:nvPr>
            <p:ph sz="half" idx="2"/>
          </p:nvPr>
        </p:nvSpPr>
        <p:spPr>
          <a:xfrm>
            <a:off x="7161142" y="1426265"/>
            <a:ext cx="4192657" cy="4750698"/>
          </a:xfrm>
        </p:spPr>
        <p:txBody>
          <a:bodyPr>
            <a:normAutofit lnSpcReduction="10000"/>
          </a:bodyPr>
          <a:lstStyle/>
          <a:p>
            <a:r>
              <a:rPr lang="en-IN" dirty="0"/>
              <a:t>Adversary has access to both encryption and decryption oracles.</a:t>
            </a:r>
          </a:p>
          <a:p>
            <a:r>
              <a:rPr lang="en-IN" dirty="0">
                <a:solidFill>
                  <a:schemeClr val="accent5">
                    <a:lumMod val="75000"/>
                  </a:schemeClr>
                </a:solidFill>
              </a:rPr>
              <a:t>Very</a:t>
            </a:r>
            <a:r>
              <a:rPr lang="en-IN" dirty="0"/>
              <a:t> </a:t>
            </a:r>
            <a:r>
              <a:rPr lang="en-IN" dirty="0">
                <a:solidFill>
                  <a:schemeClr val="accent5">
                    <a:lumMod val="75000"/>
                  </a:schemeClr>
                </a:solidFill>
              </a:rPr>
              <a:t>strong</a:t>
            </a:r>
            <a:r>
              <a:rPr lang="en-IN" dirty="0"/>
              <a:t> definition (e.g.: implies non-malleable encryption)</a:t>
            </a:r>
          </a:p>
          <a:p>
            <a:r>
              <a:rPr lang="en-IN" dirty="0"/>
              <a:t>Security definition: adversary cannot guess b with probability much different from half.</a:t>
            </a:r>
          </a:p>
          <a:p>
            <a:r>
              <a:rPr lang="en-IN" dirty="0"/>
              <a:t>Motivated by scenarios such as lunchtime attacks</a:t>
            </a:r>
            <a:endParaRPr lang="en-US" dirty="0"/>
          </a:p>
        </p:txBody>
      </p:sp>
      <p:sp>
        <p:nvSpPr>
          <p:cNvPr id="7" name="Rectangle 6">
            <a:extLst>
              <a:ext uri="{FF2B5EF4-FFF2-40B4-BE49-F238E27FC236}">
                <a16:creationId xmlns:a16="http://schemas.microsoft.com/office/drawing/2014/main" id="{85D579FF-ACE8-45DC-B794-3DC7C600AFC4}"/>
              </a:ext>
            </a:extLst>
          </p:cNvPr>
          <p:cNvSpPr/>
          <p:nvPr/>
        </p:nvSpPr>
        <p:spPr>
          <a:xfrm>
            <a:off x="3677477" y="3225799"/>
            <a:ext cx="685800" cy="6758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9" name="Picture 8">
            <a:extLst>
              <a:ext uri="{FF2B5EF4-FFF2-40B4-BE49-F238E27FC236}">
                <a16:creationId xmlns:a16="http://schemas.microsoft.com/office/drawing/2014/main" id="{77EB8821-520A-4FD5-BB0D-4C5053513675}"/>
              </a:ext>
            </a:extLst>
          </p:cNvPr>
          <p:cNvPicPr>
            <a:picLocks noChangeAspect="1"/>
          </p:cNvPicPr>
          <p:nvPr>
            <p:custDataLst>
              <p:tags r:id="rId1"/>
            </p:custDataLst>
          </p:nvPr>
        </p:nvPicPr>
        <p:blipFill>
          <a:blip r:embed="rId12">
            <a:extLst>
              <a:ext uri="{28A0092B-C50C-407E-A947-70E740481C1C}">
                <a14:useLocalDpi xmlns:a14="http://schemas.microsoft.com/office/drawing/2010/main" val="0"/>
              </a:ext>
            </a:extLst>
          </a:blip>
          <a:stretch>
            <a:fillRect/>
          </a:stretch>
        </p:blipFill>
        <p:spPr>
          <a:xfrm>
            <a:off x="3677477" y="3225799"/>
            <a:ext cx="685800" cy="680485"/>
          </a:xfrm>
          <a:prstGeom prst="rect">
            <a:avLst/>
          </a:prstGeom>
        </p:spPr>
      </p:pic>
      <p:pic>
        <p:nvPicPr>
          <p:cNvPr id="11" name="Picture 10">
            <a:extLst>
              <a:ext uri="{FF2B5EF4-FFF2-40B4-BE49-F238E27FC236}">
                <a16:creationId xmlns:a16="http://schemas.microsoft.com/office/drawing/2014/main" id="{52CB275E-0C68-488D-B2A5-27AB55D7C00F}"/>
              </a:ext>
            </a:extLst>
          </p:cNvPr>
          <p:cNvPicPr>
            <a:picLocks noChangeAspect="1"/>
          </p:cNvPicPr>
          <p:nvPr>
            <p:custDataLst>
              <p:tags r:id="rId2"/>
            </p:custDataLst>
          </p:nvPr>
        </p:nvPicPr>
        <p:blipFill>
          <a:blip r:embed="rId13">
            <a:extLst>
              <a:ext uri="{28A0092B-C50C-407E-A947-70E740481C1C}">
                <a14:useLocalDpi xmlns:a14="http://schemas.microsoft.com/office/drawing/2010/main" val="0"/>
              </a:ext>
            </a:extLst>
          </a:blip>
          <a:stretch>
            <a:fillRect/>
          </a:stretch>
        </p:blipFill>
        <p:spPr>
          <a:xfrm>
            <a:off x="883487" y="1552191"/>
            <a:ext cx="1954133" cy="322133"/>
          </a:xfrm>
          <a:prstGeom prst="rect">
            <a:avLst/>
          </a:prstGeom>
        </p:spPr>
      </p:pic>
      <p:sp>
        <p:nvSpPr>
          <p:cNvPr id="12" name="Cloud 11">
            <a:extLst>
              <a:ext uri="{FF2B5EF4-FFF2-40B4-BE49-F238E27FC236}">
                <a16:creationId xmlns:a16="http://schemas.microsoft.com/office/drawing/2014/main" id="{320E3AC1-DE0E-43E4-A4B7-BC3B68539AEA}"/>
              </a:ext>
            </a:extLst>
          </p:cNvPr>
          <p:cNvSpPr/>
          <p:nvPr/>
        </p:nvSpPr>
        <p:spPr>
          <a:xfrm>
            <a:off x="5431734" y="2103024"/>
            <a:ext cx="1088335" cy="780221"/>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Cloud 12">
            <a:extLst>
              <a:ext uri="{FF2B5EF4-FFF2-40B4-BE49-F238E27FC236}">
                <a16:creationId xmlns:a16="http://schemas.microsoft.com/office/drawing/2014/main" id="{F317383B-7340-4C0E-8B05-FB9430816EEC}"/>
              </a:ext>
            </a:extLst>
          </p:cNvPr>
          <p:cNvSpPr/>
          <p:nvPr/>
        </p:nvSpPr>
        <p:spPr>
          <a:xfrm>
            <a:off x="1514059" y="2175969"/>
            <a:ext cx="1088335" cy="780221"/>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8BD756C4-EF46-475A-9810-F6ABD30F06CC}"/>
              </a:ext>
            </a:extLst>
          </p:cNvPr>
          <p:cNvPicPr>
            <a:picLocks noChangeAspect="1"/>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1778607" y="2457126"/>
            <a:ext cx="559238" cy="217905"/>
          </a:xfrm>
          <a:prstGeom prst="rect">
            <a:avLst/>
          </a:prstGeom>
        </p:spPr>
      </p:pic>
      <p:pic>
        <p:nvPicPr>
          <p:cNvPr id="17" name="Picture 16">
            <a:extLst>
              <a:ext uri="{FF2B5EF4-FFF2-40B4-BE49-F238E27FC236}">
                <a16:creationId xmlns:a16="http://schemas.microsoft.com/office/drawing/2014/main" id="{6EEBE1C1-8F81-4E88-9420-1DCB3F96AFBD}"/>
              </a:ext>
            </a:extLst>
          </p:cNvPr>
          <p:cNvPicPr>
            <a:picLocks noChangeAspect="1"/>
          </p:cNvPicPr>
          <p:nvPr>
            <p:custDataLst>
              <p:tags r:id="rId4"/>
            </p:custDataLst>
          </p:nvPr>
        </p:nvPicPr>
        <p:blipFill>
          <a:blip r:embed="rId15">
            <a:extLst>
              <a:ext uri="{28A0092B-C50C-407E-A947-70E740481C1C}">
                <a14:useLocalDpi xmlns:a14="http://schemas.microsoft.com/office/drawing/2010/main" val="0"/>
              </a:ext>
            </a:extLst>
          </a:blip>
          <a:stretch>
            <a:fillRect/>
          </a:stretch>
        </p:blipFill>
        <p:spPr>
          <a:xfrm>
            <a:off x="5704663" y="2384181"/>
            <a:ext cx="542476" cy="217905"/>
          </a:xfrm>
          <a:prstGeom prst="rect">
            <a:avLst/>
          </a:prstGeom>
        </p:spPr>
      </p:pic>
      <p:pic>
        <p:nvPicPr>
          <p:cNvPr id="19" name="Picture 18">
            <a:extLst>
              <a:ext uri="{FF2B5EF4-FFF2-40B4-BE49-F238E27FC236}">
                <a16:creationId xmlns:a16="http://schemas.microsoft.com/office/drawing/2014/main" id="{D4D17CB5-8D8A-4AD3-8B1D-07EC1A354A2E}"/>
              </a:ext>
            </a:extLst>
          </p:cNvPr>
          <p:cNvPicPr>
            <a:picLocks noChangeAspect="1"/>
          </p:cNvPicPr>
          <p:nvPr>
            <p:custDataLst>
              <p:tags r:id="rId5"/>
            </p:custDataLst>
          </p:nvPr>
        </p:nvPicPr>
        <p:blipFill>
          <a:blip r:embed="rId16">
            <a:extLst>
              <a:ext uri="{28A0092B-C50C-407E-A947-70E740481C1C}">
                <a14:useLocalDpi xmlns:a14="http://schemas.microsoft.com/office/drawing/2010/main" val="0"/>
              </a:ext>
            </a:extLst>
          </a:blip>
          <a:stretch>
            <a:fillRect/>
          </a:stretch>
        </p:blipFill>
        <p:spPr>
          <a:xfrm>
            <a:off x="900553" y="4135231"/>
            <a:ext cx="1920000" cy="249600"/>
          </a:xfrm>
          <a:prstGeom prst="rect">
            <a:avLst/>
          </a:prstGeom>
        </p:spPr>
      </p:pic>
      <p:sp>
        <p:nvSpPr>
          <p:cNvPr id="20" name="Rectangle 19">
            <a:extLst>
              <a:ext uri="{FF2B5EF4-FFF2-40B4-BE49-F238E27FC236}">
                <a16:creationId xmlns:a16="http://schemas.microsoft.com/office/drawing/2014/main" id="{0986FF87-DB48-4B56-9404-08AC717AD224}"/>
              </a:ext>
            </a:extLst>
          </p:cNvPr>
          <p:cNvSpPr/>
          <p:nvPr/>
        </p:nvSpPr>
        <p:spPr>
          <a:xfrm>
            <a:off x="1994945" y="4970190"/>
            <a:ext cx="685800" cy="6758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1" name="Picture 20">
            <a:extLst>
              <a:ext uri="{FF2B5EF4-FFF2-40B4-BE49-F238E27FC236}">
                <a16:creationId xmlns:a16="http://schemas.microsoft.com/office/drawing/2014/main" id="{1B916C4D-5C31-4D47-B5A5-BEF1A6D5D93F}"/>
              </a:ext>
            </a:extLst>
          </p:cNvPr>
          <p:cNvPicPr>
            <a:picLocks noChangeAspect="1"/>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1994945" y="4965566"/>
            <a:ext cx="685800" cy="680485"/>
          </a:xfrm>
          <a:prstGeom prst="rect">
            <a:avLst/>
          </a:prstGeom>
        </p:spPr>
      </p:pic>
      <p:sp>
        <p:nvSpPr>
          <p:cNvPr id="23" name="Rectangle 22">
            <a:extLst>
              <a:ext uri="{FF2B5EF4-FFF2-40B4-BE49-F238E27FC236}">
                <a16:creationId xmlns:a16="http://schemas.microsoft.com/office/drawing/2014/main" id="{A1BF26C4-2333-4725-AB83-D0C18426CB37}"/>
              </a:ext>
            </a:extLst>
          </p:cNvPr>
          <p:cNvSpPr/>
          <p:nvPr/>
        </p:nvSpPr>
        <p:spPr>
          <a:xfrm>
            <a:off x="4745934" y="4980953"/>
            <a:ext cx="685800" cy="67586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5" name="Picture 24">
            <a:extLst>
              <a:ext uri="{FF2B5EF4-FFF2-40B4-BE49-F238E27FC236}">
                <a16:creationId xmlns:a16="http://schemas.microsoft.com/office/drawing/2014/main" id="{C3714DF1-ABDA-4150-9EBF-020206FBFA95}"/>
              </a:ext>
            </a:extLst>
          </p:cNvPr>
          <p:cNvPicPr>
            <a:picLocks noChangeAspect="1"/>
          </p:cNvPicPr>
          <p:nvPr>
            <p:custDataLst>
              <p:tags r:id="rId7"/>
            </p:custDataLst>
          </p:nvPr>
        </p:nvPicPr>
        <p:blipFill>
          <a:blip r:embed="rId17">
            <a:extLst>
              <a:ext uri="{28A0092B-C50C-407E-A947-70E740481C1C}">
                <a14:useLocalDpi xmlns:a14="http://schemas.microsoft.com/office/drawing/2010/main" val="0"/>
              </a:ext>
            </a:extLst>
          </a:blip>
          <a:stretch>
            <a:fillRect/>
          </a:stretch>
        </p:blipFill>
        <p:spPr>
          <a:xfrm>
            <a:off x="4860372" y="5004747"/>
            <a:ext cx="456924" cy="628271"/>
          </a:xfrm>
          <a:prstGeom prst="rect">
            <a:avLst/>
          </a:prstGeom>
        </p:spPr>
      </p:pic>
      <p:cxnSp>
        <p:nvCxnSpPr>
          <p:cNvPr id="27" name="Straight Arrow Connector 26">
            <a:extLst>
              <a:ext uri="{FF2B5EF4-FFF2-40B4-BE49-F238E27FC236}">
                <a16:creationId xmlns:a16="http://schemas.microsoft.com/office/drawing/2014/main" id="{29F1D71C-5D94-4AFE-AC43-D38706E8C901}"/>
              </a:ext>
            </a:extLst>
          </p:cNvPr>
          <p:cNvCxnSpPr>
            <a:cxnSpLocks/>
          </p:cNvCxnSpPr>
          <p:nvPr/>
        </p:nvCxnSpPr>
        <p:spPr>
          <a:xfrm>
            <a:off x="2820553" y="5133956"/>
            <a:ext cx="1840899"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cxnSp>
        <p:nvCxnSpPr>
          <p:cNvPr id="28" name="Straight Arrow Connector 27">
            <a:extLst>
              <a:ext uri="{FF2B5EF4-FFF2-40B4-BE49-F238E27FC236}">
                <a16:creationId xmlns:a16="http://schemas.microsoft.com/office/drawing/2014/main" id="{C6A78841-40A1-4431-9697-7ED6FF936FAD}"/>
              </a:ext>
            </a:extLst>
          </p:cNvPr>
          <p:cNvCxnSpPr>
            <a:cxnSpLocks/>
          </p:cNvCxnSpPr>
          <p:nvPr/>
        </p:nvCxnSpPr>
        <p:spPr>
          <a:xfrm>
            <a:off x="2812019" y="5633018"/>
            <a:ext cx="1857966"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2" name="Picture 31">
            <a:extLst>
              <a:ext uri="{FF2B5EF4-FFF2-40B4-BE49-F238E27FC236}">
                <a16:creationId xmlns:a16="http://schemas.microsoft.com/office/drawing/2014/main" id="{F02442F1-EABA-4512-8B1B-3C4C296CB5D0}"/>
              </a:ext>
            </a:extLst>
          </p:cNvPr>
          <p:cNvPicPr>
            <a:picLocks noChangeAspect="1"/>
          </p:cNvPicPr>
          <p:nvPr>
            <p:custDataLst>
              <p:tags r:id="rId8"/>
            </p:custDataLst>
          </p:nvPr>
        </p:nvPicPr>
        <p:blipFill>
          <a:blip r:embed="rId18">
            <a:extLst>
              <a:ext uri="{28A0092B-C50C-407E-A947-70E740481C1C}">
                <a14:useLocalDpi xmlns:a14="http://schemas.microsoft.com/office/drawing/2010/main" val="0"/>
              </a:ext>
            </a:extLst>
          </a:blip>
          <a:stretch>
            <a:fillRect/>
          </a:stretch>
        </p:blipFill>
        <p:spPr>
          <a:xfrm>
            <a:off x="3076468" y="4748855"/>
            <a:ext cx="1329067" cy="289914"/>
          </a:xfrm>
          <a:prstGeom prst="rect">
            <a:avLst/>
          </a:prstGeom>
        </p:spPr>
      </p:pic>
      <p:pic>
        <p:nvPicPr>
          <p:cNvPr id="34" name="Picture 33">
            <a:extLst>
              <a:ext uri="{FF2B5EF4-FFF2-40B4-BE49-F238E27FC236}">
                <a16:creationId xmlns:a16="http://schemas.microsoft.com/office/drawing/2014/main" id="{B9B5C8EF-8131-4A85-95B3-79AA24E88AF6}"/>
              </a:ext>
            </a:extLst>
          </p:cNvPr>
          <p:cNvPicPr>
            <a:picLocks noChangeAspect="1"/>
          </p:cNvPicPr>
          <p:nvPr>
            <p:custDataLst>
              <p:tags r:id="rId9"/>
            </p:custDataLst>
          </p:nvPr>
        </p:nvPicPr>
        <p:blipFill>
          <a:blip r:embed="rId19">
            <a:extLst>
              <a:ext uri="{28A0092B-C50C-407E-A947-70E740481C1C}">
                <a14:useLocalDpi xmlns:a14="http://schemas.microsoft.com/office/drawing/2010/main" val="0"/>
              </a:ext>
            </a:extLst>
          </a:blip>
          <a:stretch>
            <a:fillRect/>
          </a:stretch>
        </p:blipFill>
        <p:spPr>
          <a:xfrm>
            <a:off x="3632584" y="5300305"/>
            <a:ext cx="204907" cy="262860"/>
          </a:xfrm>
          <a:prstGeom prst="rect">
            <a:avLst/>
          </a:prstGeom>
        </p:spPr>
      </p:pic>
      <p:cxnSp>
        <p:nvCxnSpPr>
          <p:cNvPr id="36" name="Straight Arrow Connector 35">
            <a:extLst>
              <a:ext uri="{FF2B5EF4-FFF2-40B4-BE49-F238E27FC236}">
                <a16:creationId xmlns:a16="http://schemas.microsoft.com/office/drawing/2014/main" id="{35F7B35B-F945-4C61-899F-9F32E2BD9AE0}"/>
              </a:ext>
            </a:extLst>
          </p:cNvPr>
          <p:cNvCxnSpPr/>
          <p:nvPr/>
        </p:nvCxnSpPr>
        <p:spPr>
          <a:xfrm flipV="1">
            <a:off x="4517335" y="2675031"/>
            <a:ext cx="849795" cy="550768"/>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7" name="Straight Arrow Connector 36">
            <a:extLst>
              <a:ext uri="{FF2B5EF4-FFF2-40B4-BE49-F238E27FC236}">
                <a16:creationId xmlns:a16="http://schemas.microsoft.com/office/drawing/2014/main" id="{B08B4D16-A08C-47C1-8C2E-3AF433061762}"/>
              </a:ext>
            </a:extLst>
          </p:cNvPr>
          <p:cNvCxnSpPr>
            <a:cxnSpLocks/>
          </p:cNvCxnSpPr>
          <p:nvPr/>
        </p:nvCxnSpPr>
        <p:spPr>
          <a:xfrm flipH="1" flipV="1">
            <a:off x="2565017" y="2767788"/>
            <a:ext cx="1022902" cy="491997"/>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9EFF8A9A-3FD7-44E3-84AA-27FC2CB2CBE6}"/>
              </a:ext>
            </a:extLst>
          </p:cNvPr>
          <p:cNvCxnSpPr>
            <a:cxnSpLocks/>
          </p:cNvCxnSpPr>
          <p:nvPr/>
        </p:nvCxnSpPr>
        <p:spPr>
          <a:xfrm>
            <a:off x="4438147" y="3857778"/>
            <a:ext cx="660627"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43" name="Picture 42">
            <a:extLst>
              <a:ext uri="{FF2B5EF4-FFF2-40B4-BE49-F238E27FC236}">
                <a16:creationId xmlns:a16="http://schemas.microsoft.com/office/drawing/2014/main" id="{DD737B46-D5AD-4D10-80BE-0955687D44EB}"/>
              </a:ext>
            </a:extLst>
          </p:cNvPr>
          <p:cNvPicPr>
            <a:picLocks noChangeAspect="1"/>
          </p:cNvPicPr>
          <p:nvPr>
            <p:custDataLst>
              <p:tags r:id="rId10"/>
            </p:custDataLst>
          </p:nvPr>
        </p:nvPicPr>
        <p:blipFill>
          <a:blip r:embed="rId20">
            <a:extLst>
              <a:ext uri="{28A0092B-C50C-407E-A947-70E740481C1C}">
                <a14:useLocalDpi xmlns:a14="http://schemas.microsoft.com/office/drawing/2010/main" val="0"/>
              </a:ext>
            </a:extLst>
          </a:blip>
          <a:stretch>
            <a:fillRect/>
          </a:stretch>
        </p:blipFill>
        <p:spPr>
          <a:xfrm>
            <a:off x="5173644" y="3725260"/>
            <a:ext cx="1001143" cy="252952"/>
          </a:xfrm>
          <a:prstGeom prst="rect">
            <a:avLst/>
          </a:prstGeom>
        </p:spPr>
      </p:pic>
    </p:spTree>
    <p:extLst>
      <p:ext uri="{BB962C8B-B14F-4D97-AF65-F5344CB8AC3E}">
        <p14:creationId xmlns:p14="http://schemas.microsoft.com/office/powerpoint/2010/main" val="33525732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7"/>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43"/>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3"/>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3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4">
                                            <p:txEl>
                                              <p:pRg st="0" end="0"/>
                                            </p:txEl>
                                          </p:spTgt>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nodeType="clickEffect">
                                  <p:stCondLst>
                                    <p:cond delay="0"/>
                                  </p:stCondLst>
                                  <p:childTnLst>
                                    <p:set>
                                      <p:cBhvr>
                                        <p:cTn id="6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2" grpId="0" animBg="1"/>
      <p:bldP spid="13" grpId="0" animBg="1"/>
      <p:bldP spid="20" grpId="0" animBg="1"/>
      <p:bldP spid="2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D8DAF5CB-2E49-401C-B277-E826DA716C22}"/>
              </a:ext>
            </a:extLst>
          </p:cNvPr>
          <p:cNvSpPr>
            <a:spLocks noGrp="1"/>
          </p:cNvSpPr>
          <p:nvPr>
            <p:ph type="title"/>
          </p:nvPr>
        </p:nvSpPr>
        <p:spPr/>
        <p:txBody>
          <a:bodyPr/>
          <a:lstStyle/>
          <a:p>
            <a:r>
              <a:rPr lang="en-IN" dirty="0"/>
              <a:t>Part I</a:t>
            </a:r>
            <a:endParaRPr lang="en-US" dirty="0"/>
          </a:p>
        </p:txBody>
      </p:sp>
      <p:sp>
        <p:nvSpPr>
          <p:cNvPr id="5" name="Text Placeholder 4">
            <a:extLst>
              <a:ext uri="{FF2B5EF4-FFF2-40B4-BE49-F238E27FC236}">
                <a16:creationId xmlns:a16="http://schemas.microsoft.com/office/drawing/2014/main" id="{4A82DE89-416B-4557-A794-29CD4C905A45}"/>
              </a:ext>
            </a:extLst>
          </p:cNvPr>
          <p:cNvSpPr>
            <a:spLocks noGrp="1"/>
          </p:cNvSpPr>
          <p:nvPr>
            <p:ph type="body" idx="1"/>
          </p:nvPr>
        </p:nvSpPr>
        <p:spPr/>
        <p:txBody>
          <a:bodyPr/>
          <a:lstStyle/>
          <a:p>
            <a:r>
              <a:rPr lang="en-IN" dirty="0"/>
              <a:t>Definitions and Objectives</a:t>
            </a:r>
            <a:endParaRPr lang="en-US" dirty="0"/>
          </a:p>
        </p:txBody>
      </p:sp>
    </p:spTree>
    <p:extLst>
      <p:ext uri="{BB962C8B-B14F-4D97-AF65-F5344CB8AC3E}">
        <p14:creationId xmlns:p14="http://schemas.microsoft.com/office/powerpoint/2010/main" val="43784556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2B27-9D5C-4CDC-9C8B-63E0995001D5}"/>
              </a:ext>
            </a:extLst>
          </p:cNvPr>
          <p:cNvSpPr>
            <a:spLocks noGrp="1"/>
          </p:cNvSpPr>
          <p:nvPr>
            <p:ph type="title"/>
          </p:nvPr>
        </p:nvSpPr>
        <p:spPr>
          <a:xfrm>
            <a:off x="838200" y="365125"/>
            <a:ext cx="10515600" cy="956779"/>
          </a:xfrm>
        </p:spPr>
        <p:txBody>
          <a:bodyPr/>
          <a:lstStyle/>
          <a:p>
            <a:r>
              <a:rPr lang="en-IN" dirty="0"/>
              <a:t>CCA Security: For Commitments</a:t>
            </a:r>
            <a:endParaRPr lang="en-US" dirty="0"/>
          </a:p>
        </p:txBody>
      </p:sp>
      <p:sp>
        <p:nvSpPr>
          <p:cNvPr id="4" name="Content Placeholder 3">
            <a:extLst>
              <a:ext uri="{FF2B5EF4-FFF2-40B4-BE49-F238E27FC236}">
                <a16:creationId xmlns:a16="http://schemas.microsoft.com/office/drawing/2014/main" id="{4D7E0E8F-5340-48AE-84D0-8F57D04ADC00}"/>
              </a:ext>
            </a:extLst>
          </p:cNvPr>
          <p:cNvSpPr>
            <a:spLocks noGrp="1"/>
          </p:cNvSpPr>
          <p:nvPr>
            <p:ph sz="half" idx="2"/>
          </p:nvPr>
        </p:nvSpPr>
        <p:spPr>
          <a:xfrm>
            <a:off x="6836579" y="1431235"/>
            <a:ext cx="5075469" cy="3071191"/>
          </a:xfrm>
        </p:spPr>
        <p:txBody>
          <a:bodyPr>
            <a:normAutofit/>
          </a:bodyPr>
          <a:lstStyle/>
          <a:p>
            <a:r>
              <a:rPr lang="en-IN" dirty="0"/>
              <a:t>Similar principle to CCA-secure encryption. </a:t>
            </a:r>
          </a:p>
          <a:p>
            <a:r>
              <a:rPr lang="en-IN" dirty="0"/>
              <a:t>Security: adversary cannot guess    with probability much different from half.</a:t>
            </a:r>
          </a:p>
          <a:p>
            <a:r>
              <a:rPr lang="en-IN" dirty="0"/>
              <a:t>Also similar to </a:t>
            </a:r>
            <a:r>
              <a:rPr lang="en-IN" i="1" dirty="0"/>
              <a:t>non-malleable commitments </a:t>
            </a:r>
            <a:r>
              <a:rPr lang="en-IN" dirty="0"/>
              <a:t>(discussed next). </a:t>
            </a:r>
            <a:endParaRPr lang="en-US" dirty="0"/>
          </a:p>
        </p:txBody>
      </p:sp>
      <p:sp>
        <p:nvSpPr>
          <p:cNvPr id="5" name="Rectangle 4">
            <a:extLst>
              <a:ext uri="{FF2B5EF4-FFF2-40B4-BE49-F238E27FC236}">
                <a16:creationId xmlns:a16="http://schemas.microsoft.com/office/drawing/2014/main" id="{35E4725F-585D-414F-A15C-2B95E1C7B4FD}"/>
              </a:ext>
            </a:extLst>
          </p:cNvPr>
          <p:cNvSpPr/>
          <p:nvPr/>
        </p:nvSpPr>
        <p:spPr>
          <a:xfrm>
            <a:off x="3763918" y="4716712"/>
            <a:ext cx="1129932" cy="111355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6" name="Picture 5">
            <a:extLst>
              <a:ext uri="{FF2B5EF4-FFF2-40B4-BE49-F238E27FC236}">
                <a16:creationId xmlns:a16="http://schemas.microsoft.com/office/drawing/2014/main" id="{93E6ABE0-B5F1-4FC8-B046-C0B090E842F9}"/>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3763918" y="4713716"/>
            <a:ext cx="1129932" cy="1121175"/>
          </a:xfrm>
          <a:prstGeom prst="rect">
            <a:avLst/>
          </a:prstGeom>
        </p:spPr>
      </p:pic>
      <p:pic>
        <p:nvPicPr>
          <p:cNvPr id="10" name="Picture 9">
            <a:extLst>
              <a:ext uri="{FF2B5EF4-FFF2-40B4-BE49-F238E27FC236}">
                <a16:creationId xmlns:a16="http://schemas.microsoft.com/office/drawing/2014/main" id="{7C8868BD-CA0E-455F-8236-AC8FD1251CE6}"/>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883488" y="1552192"/>
            <a:ext cx="855467" cy="315733"/>
          </a:xfrm>
          <a:prstGeom prst="rect">
            <a:avLst/>
          </a:prstGeom>
        </p:spPr>
      </p:pic>
      <p:sp>
        <p:nvSpPr>
          <p:cNvPr id="8" name="Cloud 7">
            <a:extLst>
              <a:ext uri="{FF2B5EF4-FFF2-40B4-BE49-F238E27FC236}">
                <a16:creationId xmlns:a16="http://schemas.microsoft.com/office/drawing/2014/main" id="{91AA8AFB-2D07-4BD2-9C82-13DE652D727C}"/>
              </a:ext>
            </a:extLst>
          </p:cNvPr>
          <p:cNvSpPr/>
          <p:nvPr/>
        </p:nvSpPr>
        <p:spPr>
          <a:xfrm>
            <a:off x="6638355" y="4691469"/>
            <a:ext cx="2084602" cy="1280963"/>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Cloud 8">
            <a:extLst>
              <a:ext uri="{FF2B5EF4-FFF2-40B4-BE49-F238E27FC236}">
                <a16:creationId xmlns:a16="http://schemas.microsoft.com/office/drawing/2014/main" id="{E158B10F-7F60-4442-8E0E-3E7B09D317E2}"/>
              </a:ext>
            </a:extLst>
          </p:cNvPr>
          <p:cNvSpPr/>
          <p:nvPr/>
        </p:nvSpPr>
        <p:spPr>
          <a:xfrm>
            <a:off x="67921" y="4679992"/>
            <a:ext cx="1697802" cy="1303918"/>
          </a:xfrm>
          <a:prstGeom prst="cloud">
            <a:avLst/>
          </a:prstGeom>
          <a:solidFill>
            <a:schemeClr val="accent1">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19CC7377-125C-4D23-BA0B-7189BBF7B67D}"/>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372375" y="5187713"/>
            <a:ext cx="1114796" cy="420193"/>
          </a:xfrm>
          <a:prstGeom prst="rect">
            <a:avLst/>
          </a:prstGeom>
        </p:spPr>
      </p:pic>
      <p:pic>
        <p:nvPicPr>
          <p:cNvPr id="26" name="Picture 25">
            <a:extLst>
              <a:ext uri="{FF2B5EF4-FFF2-40B4-BE49-F238E27FC236}">
                <a16:creationId xmlns:a16="http://schemas.microsoft.com/office/drawing/2014/main" id="{D9D92496-19DC-411C-A9BC-393905F9DC3F}"/>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6963291" y="4972626"/>
            <a:ext cx="1583118" cy="422362"/>
          </a:xfrm>
          <a:prstGeom prst="rect">
            <a:avLst/>
          </a:prstGeom>
        </p:spPr>
      </p:pic>
      <p:sp>
        <p:nvSpPr>
          <p:cNvPr id="27" name="Rectangle 26">
            <a:extLst>
              <a:ext uri="{FF2B5EF4-FFF2-40B4-BE49-F238E27FC236}">
                <a16:creationId xmlns:a16="http://schemas.microsoft.com/office/drawing/2014/main" id="{3D5D1686-A237-4CC9-AF2D-75441BA4705F}"/>
              </a:ext>
            </a:extLst>
          </p:cNvPr>
          <p:cNvSpPr/>
          <p:nvPr/>
        </p:nvSpPr>
        <p:spPr>
          <a:xfrm>
            <a:off x="2017492" y="2002853"/>
            <a:ext cx="1177385" cy="118427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28" name="Picture 27">
            <a:extLst>
              <a:ext uri="{FF2B5EF4-FFF2-40B4-BE49-F238E27FC236}">
                <a16:creationId xmlns:a16="http://schemas.microsoft.com/office/drawing/2014/main" id="{4666CC8A-B778-4F91-837D-4579683EAC3D}"/>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2017492" y="2002853"/>
            <a:ext cx="1201691" cy="1192378"/>
          </a:xfrm>
          <a:prstGeom prst="rect">
            <a:avLst/>
          </a:prstGeom>
        </p:spPr>
      </p:pic>
      <p:cxnSp>
        <p:nvCxnSpPr>
          <p:cNvPr id="29" name="Straight Arrow Connector 28">
            <a:extLst>
              <a:ext uri="{FF2B5EF4-FFF2-40B4-BE49-F238E27FC236}">
                <a16:creationId xmlns:a16="http://schemas.microsoft.com/office/drawing/2014/main" id="{0E181057-20E7-4F02-9F20-A7341AF52A5B}"/>
              </a:ext>
            </a:extLst>
          </p:cNvPr>
          <p:cNvCxnSpPr>
            <a:cxnSpLocks/>
          </p:cNvCxnSpPr>
          <p:nvPr/>
        </p:nvCxnSpPr>
        <p:spPr>
          <a:xfrm>
            <a:off x="3294794" y="2455399"/>
            <a:ext cx="125053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pic>
        <p:nvPicPr>
          <p:cNvPr id="31" name="Picture 30">
            <a:extLst>
              <a:ext uri="{FF2B5EF4-FFF2-40B4-BE49-F238E27FC236}">
                <a16:creationId xmlns:a16="http://schemas.microsoft.com/office/drawing/2014/main" id="{56C2B877-1958-4E3F-A113-F5DE41900DE8}"/>
              </a:ext>
            </a:extLst>
          </p:cNvPr>
          <p:cNvPicPr>
            <a:picLocks noChangeAspect="1"/>
          </p:cNvPicPr>
          <p:nvPr>
            <p:custDataLst>
              <p:tags r:id="rId6"/>
            </p:custDataLst>
          </p:nvPr>
        </p:nvPicPr>
        <p:blipFill>
          <a:blip r:embed="rId15">
            <a:extLst>
              <a:ext uri="{28A0092B-C50C-407E-A947-70E740481C1C}">
                <a14:useLocalDpi xmlns:a14="http://schemas.microsoft.com/office/drawing/2010/main" val="0"/>
              </a:ext>
            </a:extLst>
          </a:blip>
          <a:stretch>
            <a:fillRect/>
          </a:stretch>
        </p:blipFill>
        <p:spPr>
          <a:xfrm>
            <a:off x="4582181" y="2233782"/>
            <a:ext cx="1754248" cy="443234"/>
          </a:xfrm>
          <a:prstGeom prst="rect">
            <a:avLst/>
          </a:prstGeom>
        </p:spPr>
      </p:pic>
      <p:pic>
        <p:nvPicPr>
          <p:cNvPr id="25" name="Picture 24">
            <a:extLst>
              <a:ext uri="{FF2B5EF4-FFF2-40B4-BE49-F238E27FC236}">
                <a16:creationId xmlns:a16="http://schemas.microsoft.com/office/drawing/2014/main" id="{F5280460-7836-42A6-B175-F1726D837794}"/>
              </a:ext>
            </a:extLst>
          </p:cNvPr>
          <p:cNvPicPr>
            <a:picLocks noChangeAspect="1"/>
          </p:cNvPicPr>
          <p:nvPr>
            <p:custDataLst>
              <p:tags r:id="rId7"/>
            </p:custDataLst>
          </p:nvPr>
        </p:nvPicPr>
        <p:blipFill>
          <a:blip r:embed="rId16">
            <a:extLst>
              <a:ext uri="{28A0092B-C50C-407E-A947-70E740481C1C}">
                <a14:useLocalDpi xmlns:a14="http://schemas.microsoft.com/office/drawing/2010/main" val="0"/>
              </a:ext>
            </a:extLst>
          </a:blip>
          <a:stretch>
            <a:fillRect/>
          </a:stretch>
        </p:blipFill>
        <p:spPr>
          <a:xfrm>
            <a:off x="883488" y="3670872"/>
            <a:ext cx="1823945" cy="317493"/>
          </a:xfrm>
          <a:prstGeom prst="rect">
            <a:avLst/>
          </a:prstGeom>
        </p:spPr>
      </p:pic>
      <p:sp>
        <p:nvSpPr>
          <p:cNvPr id="36" name="Arrow: Down 35">
            <a:extLst>
              <a:ext uri="{FF2B5EF4-FFF2-40B4-BE49-F238E27FC236}">
                <a16:creationId xmlns:a16="http://schemas.microsoft.com/office/drawing/2014/main" id="{AFDBA3F6-2862-40FD-A83D-C9BED3B6E095}"/>
              </a:ext>
            </a:extLst>
          </p:cNvPr>
          <p:cNvSpPr/>
          <p:nvPr/>
        </p:nvSpPr>
        <p:spPr>
          <a:xfrm>
            <a:off x="4100792" y="5921063"/>
            <a:ext cx="434597" cy="4378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8" name="Picture 37">
            <a:extLst>
              <a:ext uri="{FF2B5EF4-FFF2-40B4-BE49-F238E27FC236}">
                <a16:creationId xmlns:a16="http://schemas.microsoft.com/office/drawing/2014/main" id="{392BB2B5-2D51-4687-B39F-3CAAD0518330}"/>
              </a:ext>
            </a:extLst>
          </p:cNvPr>
          <p:cNvPicPr>
            <a:picLocks noChangeAspect="1"/>
          </p:cNvPicPr>
          <p:nvPr>
            <p:custDataLst>
              <p:tags r:id="rId8"/>
            </p:custDataLst>
          </p:nvPr>
        </p:nvPicPr>
        <p:blipFill>
          <a:blip r:embed="rId17">
            <a:extLst>
              <a:ext uri="{28A0092B-C50C-407E-A947-70E740481C1C}">
                <a14:useLocalDpi xmlns:a14="http://schemas.microsoft.com/office/drawing/2010/main" val="0"/>
              </a:ext>
            </a:extLst>
          </a:blip>
          <a:stretch>
            <a:fillRect/>
          </a:stretch>
        </p:blipFill>
        <p:spPr>
          <a:xfrm>
            <a:off x="4265406" y="6502770"/>
            <a:ext cx="233093" cy="299019"/>
          </a:xfrm>
          <a:prstGeom prst="rect">
            <a:avLst/>
          </a:prstGeom>
        </p:spPr>
      </p:pic>
      <p:sp>
        <p:nvSpPr>
          <p:cNvPr id="40" name="Arrow: Left-Right 39">
            <a:extLst>
              <a:ext uri="{FF2B5EF4-FFF2-40B4-BE49-F238E27FC236}">
                <a16:creationId xmlns:a16="http://schemas.microsoft.com/office/drawing/2014/main" id="{02F5341F-F7CF-4E8C-9862-68EA514D5B00}"/>
              </a:ext>
            </a:extLst>
          </p:cNvPr>
          <p:cNvSpPr/>
          <p:nvPr/>
        </p:nvSpPr>
        <p:spPr>
          <a:xfrm>
            <a:off x="4979047" y="4623185"/>
            <a:ext cx="1612520" cy="244045"/>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Arrow Connector 40">
            <a:extLst>
              <a:ext uri="{FF2B5EF4-FFF2-40B4-BE49-F238E27FC236}">
                <a16:creationId xmlns:a16="http://schemas.microsoft.com/office/drawing/2014/main" id="{773D7993-67B4-4689-A59C-1F79FA13905A}"/>
              </a:ext>
            </a:extLst>
          </p:cNvPr>
          <p:cNvCxnSpPr>
            <a:cxnSpLocks/>
          </p:cNvCxnSpPr>
          <p:nvPr/>
        </p:nvCxnSpPr>
        <p:spPr>
          <a:xfrm flipV="1">
            <a:off x="5076689" y="4943568"/>
            <a:ext cx="1417236" cy="3"/>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sp>
        <p:nvSpPr>
          <p:cNvPr id="24" name="Arrow: Left-Right 23">
            <a:extLst>
              <a:ext uri="{FF2B5EF4-FFF2-40B4-BE49-F238E27FC236}">
                <a16:creationId xmlns:a16="http://schemas.microsoft.com/office/drawing/2014/main" id="{FD16991F-DA42-4228-9442-5DFE1D48E5CC}"/>
              </a:ext>
            </a:extLst>
          </p:cNvPr>
          <p:cNvSpPr/>
          <p:nvPr/>
        </p:nvSpPr>
        <p:spPr>
          <a:xfrm>
            <a:off x="4953871" y="5136078"/>
            <a:ext cx="1624463" cy="244045"/>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0" name="Straight Arrow Connector 29">
            <a:extLst>
              <a:ext uri="{FF2B5EF4-FFF2-40B4-BE49-F238E27FC236}">
                <a16:creationId xmlns:a16="http://schemas.microsoft.com/office/drawing/2014/main" id="{862C8FB6-3212-44D2-B4D4-A87E7C9EF43D}"/>
              </a:ext>
            </a:extLst>
          </p:cNvPr>
          <p:cNvCxnSpPr>
            <a:cxnSpLocks/>
          </p:cNvCxnSpPr>
          <p:nvPr/>
        </p:nvCxnSpPr>
        <p:spPr>
          <a:xfrm flipV="1">
            <a:off x="5076689" y="5448325"/>
            <a:ext cx="1427733" cy="3"/>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sp>
        <p:nvSpPr>
          <p:cNvPr id="32" name="Arrow: Left-Right 31">
            <a:extLst>
              <a:ext uri="{FF2B5EF4-FFF2-40B4-BE49-F238E27FC236}">
                <a16:creationId xmlns:a16="http://schemas.microsoft.com/office/drawing/2014/main" id="{A6A0380A-83B3-49A6-9347-1E615200525D}"/>
              </a:ext>
            </a:extLst>
          </p:cNvPr>
          <p:cNvSpPr/>
          <p:nvPr/>
        </p:nvSpPr>
        <p:spPr>
          <a:xfrm>
            <a:off x="4999618" y="5579097"/>
            <a:ext cx="1612520" cy="244045"/>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5ED1273C-CC27-43A6-B16E-282E4A829384}"/>
              </a:ext>
            </a:extLst>
          </p:cNvPr>
          <p:cNvCxnSpPr>
            <a:cxnSpLocks/>
          </p:cNvCxnSpPr>
          <p:nvPr/>
        </p:nvCxnSpPr>
        <p:spPr>
          <a:xfrm flipV="1">
            <a:off x="5097260" y="5899480"/>
            <a:ext cx="1417236" cy="3"/>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sp>
        <p:nvSpPr>
          <p:cNvPr id="42" name="Arrow: Left-Right 41">
            <a:extLst>
              <a:ext uri="{FF2B5EF4-FFF2-40B4-BE49-F238E27FC236}">
                <a16:creationId xmlns:a16="http://schemas.microsoft.com/office/drawing/2014/main" id="{BFCC9BA0-E8F2-4133-83B3-B48E8C1443A7}"/>
              </a:ext>
            </a:extLst>
          </p:cNvPr>
          <p:cNvSpPr/>
          <p:nvPr/>
        </p:nvSpPr>
        <p:spPr>
          <a:xfrm>
            <a:off x="1914519" y="4694784"/>
            <a:ext cx="1612520" cy="244045"/>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Left-Right 42">
            <a:extLst>
              <a:ext uri="{FF2B5EF4-FFF2-40B4-BE49-F238E27FC236}">
                <a16:creationId xmlns:a16="http://schemas.microsoft.com/office/drawing/2014/main" id="{9C5E131F-AA74-41A5-9C6E-D0C40158483E}"/>
              </a:ext>
            </a:extLst>
          </p:cNvPr>
          <p:cNvSpPr/>
          <p:nvPr/>
        </p:nvSpPr>
        <p:spPr>
          <a:xfrm>
            <a:off x="1922091" y="5014055"/>
            <a:ext cx="1612520" cy="244045"/>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4" name="Arrow: Left-Right 43">
            <a:extLst>
              <a:ext uri="{FF2B5EF4-FFF2-40B4-BE49-F238E27FC236}">
                <a16:creationId xmlns:a16="http://schemas.microsoft.com/office/drawing/2014/main" id="{73CA88F6-2C5E-4F32-BF30-A077F513DA76}"/>
              </a:ext>
            </a:extLst>
          </p:cNvPr>
          <p:cNvSpPr/>
          <p:nvPr/>
        </p:nvSpPr>
        <p:spPr>
          <a:xfrm>
            <a:off x="1906175" y="5335052"/>
            <a:ext cx="1612520" cy="244045"/>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Left-Right 44">
            <a:extLst>
              <a:ext uri="{FF2B5EF4-FFF2-40B4-BE49-F238E27FC236}">
                <a16:creationId xmlns:a16="http://schemas.microsoft.com/office/drawing/2014/main" id="{893FB45B-62F1-4A65-8D1E-039E4F1ADED1}"/>
              </a:ext>
            </a:extLst>
          </p:cNvPr>
          <p:cNvSpPr/>
          <p:nvPr/>
        </p:nvSpPr>
        <p:spPr>
          <a:xfrm>
            <a:off x="1906175" y="5640792"/>
            <a:ext cx="1612520" cy="244045"/>
          </a:xfrm>
          <a:prstGeom prst="lef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98E0A3F-3597-49EC-A0D6-91CE65391D8A}"/>
              </a:ext>
            </a:extLst>
          </p:cNvPr>
          <p:cNvPicPr>
            <a:picLocks noChangeAspect="1"/>
          </p:cNvPicPr>
          <p:nvPr>
            <p:custDataLst>
              <p:tags r:id="rId9"/>
            </p:custDataLst>
          </p:nvPr>
        </p:nvPicPr>
        <p:blipFill>
          <a:blip r:embed="rId18">
            <a:extLst>
              <a:ext uri="{28A0092B-C50C-407E-A947-70E740481C1C}">
                <a14:useLocalDpi xmlns:a14="http://schemas.microsoft.com/office/drawing/2010/main" val="0"/>
              </a:ext>
            </a:extLst>
          </a:blip>
          <a:stretch>
            <a:fillRect/>
          </a:stretch>
        </p:blipFill>
        <p:spPr>
          <a:xfrm>
            <a:off x="8069395" y="2776049"/>
            <a:ext cx="145977" cy="275474"/>
          </a:xfrm>
          <a:prstGeom prst="rect">
            <a:avLst/>
          </a:prstGeom>
        </p:spPr>
      </p:pic>
    </p:spTree>
    <p:extLst>
      <p:ext uri="{BB962C8B-B14F-4D97-AF65-F5344CB8AC3E}">
        <p14:creationId xmlns:p14="http://schemas.microsoft.com/office/powerpoint/2010/main" val="22054604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3"/>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6"/>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0"/>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1"/>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2"/>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4"/>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42"/>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3"/>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4"/>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4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25"/>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1" end="1"/>
                                            </p:txEl>
                                          </p:spTgt>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animBg="1"/>
      <p:bldP spid="9" grpId="0" animBg="1"/>
      <p:bldP spid="27" grpId="0" animBg="1"/>
      <p:bldP spid="36" grpId="0" animBg="1"/>
      <p:bldP spid="40" grpId="0" animBg="1"/>
      <p:bldP spid="24" grpId="0" animBg="1"/>
      <p:bldP spid="32" grpId="0" animBg="1"/>
      <p:bldP spid="42" grpId="0" animBg="1"/>
      <p:bldP spid="43" grpId="0" animBg="1"/>
      <p:bldP spid="44" grpId="0" animBg="1"/>
      <p:bldP spid="45"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AF8FF-D42D-4A62-A5A7-1F0BDC481011}"/>
              </a:ext>
            </a:extLst>
          </p:cNvPr>
          <p:cNvSpPr>
            <a:spLocks noGrp="1"/>
          </p:cNvSpPr>
          <p:nvPr>
            <p:ph type="title"/>
          </p:nvPr>
        </p:nvSpPr>
        <p:spPr>
          <a:xfrm>
            <a:off x="599661" y="237892"/>
            <a:ext cx="10515600" cy="1325563"/>
          </a:xfrm>
        </p:spPr>
        <p:txBody>
          <a:bodyPr/>
          <a:lstStyle/>
          <a:p>
            <a:r>
              <a:rPr lang="en-IN" dirty="0"/>
              <a:t>Non-Malleable Commitments</a:t>
            </a:r>
            <a:endParaRPr lang="en-US" dirty="0"/>
          </a:p>
        </p:txBody>
      </p:sp>
      <p:sp>
        <p:nvSpPr>
          <p:cNvPr id="4" name="Content Placeholder 3">
            <a:extLst>
              <a:ext uri="{FF2B5EF4-FFF2-40B4-BE49-F238E27FC236}">
                <a16:creationId xmlns:a16="http://schemas.microsoft.com/office/drawing/2014/main" id="{B1B37DB7-F4F8-4424-81FF-0C1FD68B7E7E}"/>
              </a:ext>
            </a:extLst>
          </p:cNvPr>
          <p:cNvSpPr>
            <a:spLocks noGrp="1"/>
          </p:cNvSpPr>
          <p:nvPr>
            <p:ph sz="half" idx="2"/>
          </p:nvPr>
        </p:nvSpPr>
        <p:spPr>
          <a:xfrm>
            <a:off x="8057324" y="2098914"/>
            <a:ext cx="4085058" cy="4551474"/>
          </a:xfrm>
        </p:spPr>
        <p:txBody>
          <a:bodyPr>
            <a:normAutofit fontScale="92500"/>
          </a:bodyPr>
          <a:lstStyle/>
          <a:p>
            <a:r>
              <a:rPr lang="en-IN" dirty="0"/>
              <a:t>Man-in-the-middle adversary     .  </a:t>
            </a:r>
          </a:p>
          <a:p>
            <a:r>
              <a:rPr lang="en-IN" dirty="0"/>
              <a:t>Security condition:      `not related’ to     . </a:t>
            </a:r>
          </a:p>
          <a:p>
            <a:r>
              <a:rPr lang="en-IN" dirty="0"/>
              <a:t>Not implied by hiding! Adversary can `maul’ commitments. </a:t>
            </a:r>
          </a:p>
          <a:p>
            <a:r>
              <a:rPr lang="en-IN" dirty="0"/>
              <a:t>E.g., consider an adversary that can change Com(x) to Com(x+1). Can cheat in bids.</a:t>
            </a:r>
            <a:endParaRPr lang="en-US" dirty="0"/>
          </a:p>
        </p:txBody>
      </p:sp>
      <p:sp>
        <p:nvSpPr>
          <p:cNvPr id="7" name="Rectangle 6">
            <a:extLst>
              <a:ext uri="{FF2B5EF4-FFF2-40B4-BE49-F238E27FC236}">
                <a16:creationId xmlns:a16="http://schemas.microsoft.com/office/drawing/2014/main" id="{F36D41C5-8388-4213-8B8E-AE7AF95E7AAD}"/>
              </a:ext>
            </a:extLst>
          </p:cNvPr>
          <p:cNvSpPr/>
          <p:nvPr/>
        </p:nvSpPr>
        <p:spPr>
          <a:xfrm>
            <a:off x="333799" y="3481246"/>
            <a:ext cx="985916" cy="10551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8" name="Picture 7">
            <a:extLst>
              <a:ext uri="{FF2B5EF4-FFF2-40B4-BE49-F238E27FC236}">
                <a16:creationId xmlns:a16="http://schemas.microsoft.com/office/drawing/2014/main" id="{394F1645-6D1E-41AB-8EE6-827265DF2F83}"/>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442651" y="3503139"/>
            <a:ext cx="713369" cy="980883"/>
          </a:xfrm>
          <a:prstGeom prst="rect">
            <a:avLst/>
          </a:prstGeom>
        </p:spPr>
      </p:pic>
      <p:cxnSp>
        <p:nvCxnSpPr>
          <p:cNvPr id="9" name="Straight Arrow Connector 8">
            <a:extLst>
              <a:ext uri="{FF2B5EF4-FFF2-40B4-BE49-F238E27FC236}">
                <a16:creationId xmlns:a16="http://schemas.microsoft.com/office/drawing/2014/main" id="{009CD564-17F8-417E-83EA-30964117AA83}"/>
              </a:ext>
            </a:extLst>
          </p:cNvPr>
          <p:cNvCxnSpPr>
            <a:cxnSpLocks/>
          </p:cNvCxnSpPr>
          <p:nvPr/>
        </p:nvCxnSpPr>
        <p:spPr>
          <a:xfrm flipV="1">
            <a:off x="1361308" y="3496770"/>
            <a:ext cx="1998459" cy="6369"/>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0" name="Straight Arrow Connector 9">
            <a:extLst>
              <a:ext uri="{FF2B5EF4-FFF2-40B4-BE49-F238E27FC236}">
                <a16:creationId xmlns:a16="http://schemas.microsoft.com/office/drawing/2014/main" id="{6184EBF2-8907-4DE6-9ED0-7585D8398846}"/>
              </a:ext>
            </a:extLst>
          </p:cNvPr>
          <p:cNvCxnSpPr>
            <a:cxnSpLocks/>
          </p:cNvCxnSpPr>
          <p:nvPr/>
        </p:nvCxnSpPr>
        <p:spPr>
          <a:xfrm>
            <a:off x="1361308" y="4534528"/>
            <a:ext cx="199845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sp>
        <p:nvSpPr>
          <p:cNvPr id="13" name="Rectangle 12">
            <a:extLst>
              <a:ext uri="{FF2B5EF4-FFF2-40B4-BE49-F238E27FC236}">
                <a16:creationId xmlns:a16="http://schemas.microsoft.com/office/drawing/2014/main" id="{A38C332F-9539-42A5-9436-24F25611A215}"/>
              </a:ext>
            </a:extLst>
          </p:cNvPr>
          <p:cNvSpPr/>
          <p:nvPr/>
        </p:nvSpPr>
        <p:spPr>
          <a:xfrm>
            <a:off x="3428925" y="3449277"/>
            <a:ext cx="1094079" cy="1143266"/>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4" name="Picture 13">
            <a:extLst>
              <a:ext uri="{FF2B5EF4-FFF2-40B4-BE49-F238E27FC236}">
                <a16:creationId xmlns:a16="http://schemas.microsoft.com/office/drawing/2014/main" id="{26538DC6-4BE6-4716-903C-4B93432C02AF}"/>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3431666" y="3429000"/>
            <a:ext cx="1168735" cy="1159676"/>
          </a:xfrm>
          <a:prstGeom prst="rect">
            <a:avLst/>
          </a:prstGeom>
        </p:spPr>
      </p:pic>
      <p:sp>
        <p:nvSpPr>
          <p:cNvPr id="15" name="Rectangle 14">
            <a:extLst>
              <a:ext uri="{FF2B5EF4-FFF2-40B4-BE49-F238E27FC236}">
                <a16:creationId xmlns:a16="http://schemas.microsoft.com/office/drawing/2014/main" id="{BA872E9D-FD29-4D52-8BEA-BFD78CEA206A}"/>
              </a:ext>
            </a:extLst>
          </p:cNvPr>
          <p:cNvSpPr/>
          <p:nvPr/>
        </p:nvSpPr>
        <p:spPr>
          <a:xfrm>
            <a:off x="6690056" y="3496770"/>
            <a:ext cx="1139799" cy="11100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cxnSp>
        <p:nvCxnSpPr>
          <p:cNvPr id="17" name="Straight Arrow Connector 16">
            <a:extLst>
              <a:ext uri="{FF2B5EF4-FFF2-40B4-BE49-F238E27FC236}">
                <a16:creationId xmlns:a16="http://schemas.microsoft.com/office/drawing/2014/main" id="{8E5EC329-F286-4989-90E3-148051C28C09}"/>
              </a:ext>
            </a:extLst>
          </p:cNvPr>
          <p:cNvCxnSpPr>
            <a:cxnSpLocks/>
          </p:cNvCxnSpPr>
          <p:nvPr/>
        </p:nvCxnSpPr>
        <p:spPr>
          <a:xfrm>
            <a:off x="4594591" y="3520791"/>
            <a:ext cx="2026104"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18" name="Straight Arrow Connector 17">
            <a:extLst>
              <a:ext uri="{FF2B5EF4-FFF2-40B4-BE49-F238E27FC236}">
                <a16:creationId xmlns:a16="http://schemas.microsoft.com/office/drawing/2014/main" id="{3DF42E61-65BA-4C83-BEB9-446DD779F38F}"/>
              </a:ext>
            </a:extLst>
          </p:cNvPr>
          <p:cNvCxnSpPr>
            <a:cxnSpLocks/>
          </p:cNvCxnSpPr>
          <p:nvPr/>
        </p:nvCxnSpPr>
        <p:spPr>
          <a:xfrm>
            <a:off x="4619658" y="4577595"/>
            <a:ext cx="2018104" cy="1108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22" name="Picture 21">
            <a:extLst>
              <a:ext uri="{FF2B5EF4-FFF2-40B4-BE49-F238E27FC236}">
                <a16:creationId xmlns:a16="http://schemas.microsoft.com/office/drawing/2014/main" id="{BD5D1CDE-EF0F-4367-8752-8CDE3287085A}"/>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6698589" y="3575724"/>
            <a:ext cx="1139799" cy="980564"/>
          </a:xfrm>
          <a:prstGeom prst="rect">
            <a:avLst/>
          </a:prstGeom>
        </p:spPr>
      </p:pic>
      <p:pic>
        <p:nvPicPr>
          <p:cNvPr id="26" name="Picture 25">
            <a:extLst>
              <a:ext uri="{FF2B5EF4-FFF2-40B4-BE49-F238E27FC236}">
                <a16:creationId xmlns:a16="http://schemas.microsoft.com/office/drawing/2014/main" id="{13277BE7-1402-4B50-BE00-B6620CEDAE28}"/>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1911846" y="4810723"/>
            <a:ext cx="865524" cy="251429"/>
          </a:xfrm>
          <a:prstGeom prst="rect">
            <a:avLst/>
          </a:prstGeom>
        </p:spPr>
      </p:pic>
      <p:pic>
        <p:nvPicPr>
          <p:cNvPr id="30" name="Picture 29">
            <a:extLst>
              <a:ext uri="{FF2B5EF4-FFF2-40B4-BE49-F238E27FC236}">
                <a16:creationId xmlns:a16="http://schemas.microsoft.com/office/drawing/2014/main" id="{5F8FBE77-FCFA-49F9-B5FB-3125CD7E270B}"/>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5299577" y="4809687"/>
            <a:ext cx="865524" cy="251429"/>
          </a:xfrm>
          <a:prstGeom prst="rect">
            <a:avLst/>
          </a:prstGeom>
        </p:spPr>
      </p:pic>
      <p:pic>
        <p:nvPicPr>
          <p:cNvPr id="31" name="Picture 30">
            <a:extLst>
              <a:ext uri="{FF2B5EF4-FFF2-40B4-BE49-F238E27FC236}">
                <a16:creationId xmlns:a16="http://schemas.microsoft.com/office/drawing/2014/main" id="{5C44917B-BC17-4507-8CDE-6FF3EA8F35A1}"/>
              </a:ext>
            </a:extLst>
          </p:cNvPr>
          <p:cNvPicPr>
            <a:picLocks noChangeAspect="1"/>
          </p:cNvPicPr>
          <p:nvPr>
            <p:custDataLst>
              <p:tags r:id="rId6"/>
            </p:custDataLst>
          </p:nvPr>
        </p:nvPicPr>
        <p:blipFill>
          <a:blip r:embed="rId11">
            <a:extLst>
              <a:ext uri="{28A0092B-C50C-407E-A947-70E740481C1C}">
                <a14:useLocalDpi xmlns:a14="http://schemas.microsoft.com/office/drawing/2010/main" val="0"/>
              </a:ext>
            </a:extLst>
          </a:blip>
          <a:stretch>
            <a:fillRect/>
          </a:stretch>
        </p:blipFill>
        <p:spPr>
          <a:xfrm>
            <a:off x="9874349" y="2540882"/>
            <a:ext cx="302227" cy="299884"/>
          </a:xfrm>
          <a:prstGeom prst="rect">
            <a:avLst/>
          </a:prstGeom>
        </p:spPr>
      </p:pic>
      <p:sp>
        <p:nvSpPr>
          <p:cNvPr id="32" name="TextBox 31">
            <a:extLst>
              <a:ext uri="{FF2B5EF4-FFF2-40B4-BE49-F238E27FC236}">
                <a16:creationId xmlns:a16="http://schemas.microsoft.com/office/drawing/2014/main" id="{44AA282E-B64B-4304-87FD-B7733DBF7888}"/>
              </a:ext>
            </a:extLst>
          </p:cNvPr>
          <p:cNvSpPr txBox="1"/>
          <p:nvPr/>
        </p:nvSpPr>
        <p:spPr>
          <a:xfrm>
            <a:off x="1688319" y="2919496"/>
            <a:ext cx="1277466" cy="369332"/>
          </a:xfrm>
          <a:prstGeom prst="rect">
            <a:avLst/>
          </a:prstGeom>
          <a:noFill/>
        </p:spPr>
        <p:txBody>
          <a:bodyPr wrap="none" rtlCol="0">
            <a:spAutoFit/>
          </a:bodyPr>
          <a:lstStyle/>
          <a:p>
            <a:r>
              <a:rPr lang="en-IN" dirty="0"/>
              <a:t>Left session</a:t>
            </a:r>
            <a:endParaRPr lang="en-US" dirty="0"/>
          </a:p>
        </p:txBody>
      </p:sp>
      <p:sp>
        <p:nvSpPr>
          <p:cNvPr id="33" name="TextBox 32">
            <a:extLst>
              <a:ext uri="{FF2B5EF4-FFF2-40B4-BE49-F238E27FC236}">
                <a16:creationId xmlns:a16="http://schemas.microsoft.com/office/drawing/2014/main" id="{F78F4235-14BE-4FF9-94E1-CACF5F9CDE7F}"/>
              </a:ext>
            </a:extLst>
          </p:cNvPr>
          <p:cNvSpPr txBox="1"/>
          <p:nvPr/>
        </p:nvSpPr>
        <p:spPr>
          <a:xfrm>
            <a:off x="5031122" y="2891177"/>
            <a:ext cx="1402435" cy="369332"/>
          </a:xfrm>
          <a:prstGeom prst="rect">
            <a:avLst/>
          </a:prstGeom>
          <a:noFill/>
        </p:spPr>
        <p:txBody>
          <a:bodyPr wrap="none" rtlCol="0">
            <a:spAutoFit/>
          </a:bodyPr>
          <a:lstStyle/>
          <a:p>
            <a:r>
              <a:rPr lang="en-IN" dirty="0"/>
              <a:t>Right session</a:t>
            </a:r>
            <a:endParaRPr lang="en-US" dirty="0"/>
          </a:p>
        </p:txBody>
      </p:sp>
      <p:cxnSp>
        <p:nvCxnSpPr>
          <p:cNvPr id="38" name="Straight Arrow Connector 37">
            <a:extLst>
              <a:ext uri="{FF2B5EF4-FFF2-40B4-BE49-F238E27FC236}">
                <a16:creationId xmlns:a16="http://schemas.microsoft.com/office/drawing/2014/main" id="{3EB546EF-C21D-4F85-B126-05BF0C5058D6}"/>
              </a:ext>
            </a:extLst>
          </p:cNvPr>
          <p:cNvCxnSpPr>
            <a:cxnSpLocks/>
          </p:cNvCxnSpPr>
          <p:nvPr/>
        </p:nvCxnSpPr>
        <p:spPr>
          <a:xfrm>
            <a:off x="1361308" y="3861981"/>
            <a:ext cx="199845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39" name="Straight Arrow Connector 38">
            <a:extLst>
              <a:ext uri="{FF2B5EF4-FFF2-40B4-BE49-F238E27FC236}">
                <a16:creationId xmlns:a16="http://schemas.microsoft.com/office/drawing/2014/main" id="{DB5CB973-E6F5-4EFD-8CF6-EA9F0A3207EE}"/>
              </a:ext>
            </a:extLst>
          </p:cNvPr>
          <p:cNvCxnSpPr>
            <a:cxnSpLocks/>
          </p:cNvCxnSpPr>
          <p:nvPr/>
        </p:nvCxnSpPr>
        <p:spPr>
          <a:xfrm>
            <a:off x="1361307" y="4219788"/>
            <a:ext cx="199845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0" name="Straight Arrow Connector 39">
            <a:extLst>
              <a:ext uri="{FF2B5EF4-FFF2-40B4-BE49-F238E27FC236}">
                <a16:creationId xmlns:a16="http://schemas.microsoft.com/office/drawing/2014/main" id="{30066D9B-F7C1-4D15-BAF7-DDA205FB32F4}"/>
              </a:ext>
            </a:extLst>
          </p:cNvPr>
          <p:cNvCxnSpPr>
            <a:cxnSpLocks/>
          </p:cNvCxnSpPr>
          <p:nvPr/>
        </p:nvCxnSpPr>
        <p:spPr>
          <a:xfrm>
            <a:off x="4608413" y="3861981"/>
            <a:ext cx="199845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cxnSp>
        <p:nvCxnSpPr>
          <p:cNvPr id="41" name="Straight Arrow Connector 40">
            <a:extLst>
              <a:ext uri="{FF2B5EF4-FFF2-40B4-BE49-F238E27FC236}">
                <a16:creationId xmlns:a16="http://schemas.microsoft.com/office/drawing/2014/main" id="{DC856D99-B94B-4045-B9A3-CC58423D80A1}"/>
              </a:ext>
            </a:extLst>
          </p:cNvPr>
          <p:cNvCxnSpPr>
            <a:cxnSpLocks/>
          </p:cNvCxnSpPr>
          <p:nvPr/>
        </p:nvCxnSpPr>
        <p:spPr>
          <a:xfrm>
            <a:off x="4622236" y="4219788"/>
            <a:ext cx="1998459" cy="0"/>
          </a:xfrm>
          <a:prstGeom prst="straightConnector1">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911DE0F2-3B76-4EB3-98C7-D1CE86339AC7}"/>
              </a:ext>
            </a:extLst>
          </p:cNvPr>
          <p:cNvPicPr>
            <a:picLocks noChangeAspect="1"/>
          </p:cNvPicPr>
          <p:nvPr>
            <p:custDataLst>
              <p:tags r:id="rId7"/>
            </p:custDataLst>
          </p:nvPr>
        </p:nvPicPr>
        <p:blipFill>
          <a:blip r:embed="rId15">
            <a:extLst>
              <a:ext uri="{28A0092B-C50C-407E-A947-70E740481C1C}">
                <a14:useLocalDpi xmlns:a14="http://schemas.microsoft.com/office/drawing/2010/main" val="0"/>
              </a:ext>
            </a:extLst>
          </a:blip>
          <a:stretch>
            <a:fillRect/>
          </a:stretch>
        </p:blipFill>
        <p:spPr>
          <a:xfrm>
            <a:off x="11008691" y="3090451"/>
            <a:ext cx="213139" cy="170058"/>
          </a:xfrm>
          <a:prstGeom prst="rect">
            <a:avLst/>
          </a:prstGeom>
        </p:spPr>
      </p:pic>
      <p:pic>
        <p:nvPicPr>
          <p:cNvPr id="6" name="Picture 5">
            <a:extLst>
              <a:ext uri="{FF2B5EF4-FFF2-40B4-BE49-F238E27FC236}">
                <a16:creationId xmlns:a16="http://schemas.microsoft.com/office/drawing/2014/main" id="{3AB56467-6C48-495B-AD6E-EB54A6CEF7B8}"/>
              </a:ext>
            </a:extLst>
          </p:cNvPr>
          <p:cNvPicPr>
            <a:picLocks noChangeAspect="1"/>
          </p:cNvPicPr>
          <p:nvPr>
            <p:custDataLst>
              <p:tags r:id="rId8"/>
            </p:custDataLst>
          </p:nvPr>
        </p:nvPicPr>
        <p:blipFill>
          <a:blip r:embed="rId16">
            <a:extLst>
              <a:ext uri="{28A0092B-C50C-407E-A947-70E740481C1C}">
                <a14:useLocalDpi xmlns:a14="http://schemas.microsoft.com/office/drawing/2010/main" val="0"/>
              </a:ext>
            </a:extLst>
          </a:blip>
          <a:stretch>
            <a:fillRect/>
          </a:stretch>
        </p:blipFill>
        <p:spPr>
          <a:xfrm>
            <a:off x="9864479" y="3355741"/>
            <a:ext cx="213139" cy="251009"/>
          </a:xfrm>
          <a:prstGeom prst="rect">
            <a:avLst/>
          </a:prstGeom>
        </p:spPr>
      </p:pic>
    </p:spTree>
    <p:extLst>
      <p:ext uri="{BB962C8B-B14F-4D97-AF65-F5344CB8AC3E}">
        <p14:creationId xmlns:p14="http://schemas.microsoft.com/office/powerpoint/2010/main" val="25558515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4">
                                            <p:txEl>
                                              <p:pRg st="0" end="0"/>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8"/>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0"/>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2"/>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9"/>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7"/>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1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0"/>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3"/>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40"/>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4">
                                            <p:txEl>
                                              <p:pRg st="1" end="1"/>
                                            </p:txEl>
                                          </p:spTgt>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3" grpId="0" animBg="1"/>
      <p:bldP spid="15" grpId="0" animBg="1"/>
      <p:bldP spid="32" grpId="0"/>
      <p:bldP spid="33"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BAD51D-A1A7-449F-9BC8-072D7356449B}"/>
              </a:ext>
            </a:extLst>
          </p:cNvPr>
          <p:cNvSpPr>
            <a:spLocks noGrp="1"/>
          </p:cNvSpPr>
          <p:nvPr>
            <p:ph type="title"/>
          </p:nvPr>
        </p:nvSpPr>
        <p:spPr>
          <a:xfrm>
            <a:off x="838200" y="358282"/>
            <a:ext cx="10515600" cy="1002541"/>
          </a:xfrm>
        </p:spPr>
        <p:txBody>
          <a:bodyPr/>
          <a:lstStyle/>
          <a:p>
            <a:r>
              <a:rPr lang="en-IN" dirty="0"/>
              <a:t>1-1 CCA Commitments</a:t>
            </a:r>
            <a:endParaRPr lang="en-US" dirty="0"/>
          </a:p>
        </p:txBody>
      </p:sp>
      <p:sp>
        <p:nvSpPr>
          <p:cNvPr id="5" name="Content Placeholder 4">
            <a:extLst>
              <a:ext uri="{FF2B5EF4-FFF2-40B4-BE49-F238E27FC236}">
                <a16:creationId xmlns:a16="http://schemas.microsoft.com/office/drawing/2014/main" id="{19C3A2A3-DAC7-4C01-9614-B2DE910172B4}"/>
              </a:ext>
            </a:extLst>
          </p:cNvPr>
          <p:cNvSpPr>
            <a:spLocks noGrp="1"/>
          </p:cNvSpPr>
          <p:nvPr>
            <p:ph idx="1"/>
          </p:nvPr>
        </p:nvSpPr>
        <p:spPr>
          <a:xfrm>
            <a:off x="872987" y="1878496"/>
            <a:ext cx="10515600" cy="3433970"/>
          </a:xfrm>
        </p:spPr>
        <p:txBody>
          <a:bodyPr/>
          <a:lstStyle/>
          <a:p>
            <a:r>
              <a:rPr lang="en-IN" dirty="0"/>
              <a:t>A restriction of CCA commitment scheme where security is only defined for an experiment with exactly 1 left and 1 right session.</a:t>
            </a:r>
          </a:p>
          <a:p>
            <a:r>
              <a:rPr lang="en-IN" dirty="0"/>
              <a:t>The security condition is that the adversary cannot distinguish between an experiment where the honest committer commits to      vs one where it commits to      , with more than negligible probability. </a:t>
            </a:r>
          </a:p>
          <a:p>
            <a:r>
              <a:rPr lang="en-IN" dirty="0"/>
              <a:t>Note that the decommitment oracle may possibly be only implementable in </a:t>
            </a:r>
            <a:r>
              <a:rPr lang="en-IN" dirty="0" err="1">
                <a:solidFill>
                  <a:schemeClr val="accent2">
                    <a:lumMod val="75000"/>
                  </a:schemeClr>
                </a:solidFill>
              </a:rPr>
              <a:t>superpolynomial</a:t>
            </a:r>
            <a:r>
              <a:rPr lang="en-IN" dirty="0">
                <a:solidFill>
                  <a:schemeClr val="accent2">
                    <a:lumMod val="75000"/>
                  </a:schemeClr>
                </a:solidFill>
              </a:rPr>
              <a:t> time</a:t>
            </a:r>
            <a:r>
              <a:rPr lang="en-IN" dirty="0"/>
              <a:t>. </a:t>
            </a:r>
          </a:p>
          <a:p>
            <a:endParaRPr lang="en-US" dirty="0"/>
          </a:p>
        </p:txBody>
      </p:sp>
      <p:pic>
        <p:nvPicPr>
          <p:cNvPr id="4" name="Picture 3">
            <a:extLst>
              <a:ext uri="{FF2B5EF4-FFF2-40B4-BE49-F238E27FC236}">
                <a16:creationId xmlns:a16="http://schemas.microsoft.com/office/drawing/2014/main" id="{1F6D169C-CA8D-49F2-9F7A-3DA24CDD61D8}"/>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10237856" y="2958567"/>
            <a:ext cx="408197" cy="202077"/>
          </a:xfrm>
          <a:prstGeom prst="rect">
            <a:avLst/>
          </a:prstGeom>
        </p:spPr>
      </p:pic>
      <p:pic>
        <p:nvPicPr>
          <p:cNvPr id="8" name="Picture 7">
            <a:extLst>
              <a:ext uri="{FF2B5EF4-FFF2-40B4-BE49-F238E27FC236}">
                <a16:creationId xmlns:a16="http://schemas.microsoft.com/office/drawing/2014/main" id="{C555BD01-C0EE-4AD3-9DBB-BF49DFA85128}"/>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5182151" y="3722577"/>
            <a:ext cx="398093" cy="198035"/>
          </a:xfrm>
          <a:prstGeom prst="rect">
            <a:avLst/>
          </a:prstGeom>
        </p:spPr>
      </p:pic>
    </p:spTree>
    <p:extLst>
      <p:ext uri="{BB962C8B-B14F-4D97-AF65-F5344CB8AC3E}">
        <p14:creationId xmlns:p14="http://schemas.microsoft.com/office/powerpoint/2010/main" val="17009869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B549F5C-A9C0-466E-B813-EB7DC09E7068}"/>
              </a:ext>
            </a:extLst>
          </p:cNvPr>
          <p:cNvSpPr>
            <a:spLocks noGrp="1"/>
          </p:cNvSpPr>
          <p:nvPr>
            <p:ph type="title"/>
          </p:nvPr>
        </p:nvSpPr>
        <p:spPr>
          <a:xfrm>
            <a:off x="838200" y="365125"/>
            <a:ext cx="10515600" cy="867327"/>
          </a:xfrm>
        </p:spPr>
        <p:txBody>
          <a:bodyPr/>
          <a:lstStyle/>
          <a:p>
            <a:r>
              <a:rPr lang="en-IN" dirty="0"/>
              <a:t>Roadmap to Result</a:t>
            </a:r>
            <a:endParaRPr lang="en-US" dirty="0"/>
          </a:p>
        </p:txBody>
      </p:sp>
      <p:sp>
        <p:nvSpPr>
          <p:cNvPr id="5" name="Content Placeholder 4">
            <a:extLst>
              <a:ext uri="{FF2B5EF4-FFF2-40B4-BE49-F238E27FC236}">
                <a16:creationId xmlns:a16="http://schemas.microsoft.com/office/drawing/2014/main" id="{AC1033CE-0B46-4E54-8DD1-F5E0E0DBB08D}"/>
              </a:ext>
            </a:extLst>
          </p:cNvPr>
          <p:cNvSpPr>
            <a:spLocks noGrp="1"/>
          </p:cNvSpPr>
          <p:nvPr>
            <p:ph idx="1"/>
          </p:nvPr>
        </p:nvSpPr>
        <p:spPr>
          <a:xfrm>
            <a:off x="838200" y="1376570"/>
            <a:ext cx="10515600" cy="4805569"/>
          </a:xfrm>
        </p:spPr>
        <p:txBody>
          <a:bodyPr/>
          <a:lstStyle/>
          <a:p>
            <a:r>
              <a:rPr lang="en-IN" dirty="0"/>
              <a:t>[CLP`10] proved that an           - round  black-box MPC protocol can be obtained given a    - round protocol for </a:t>
            </a:r>
            <a:r>
              <a:rPr lang="en-IN" i="1" dirty="0"/>
              <a:t>CCA commitments</a:t>
            </a:r>
            <a:r>
              <a:rPr lang="en-IN" dirty="0"/>
              <a:t>.</a:t>
            </a:r>
          </a:p>
          <a:p>
            <a:r>
              <a:rPr lang="en-IN" dirty="0"/>
              <a:t>[Kiyoshima`14] showed a black-box transformation from 1-1 CCA commitments to full-fledged CCA commitments, with a logarithmic overhead in no. of rounds. </a:t>
            </a:r>
          </a:p>
          <a:p>
            <a:r>
              <a:rPr lang="en-IN" dirty="0"/>
              <a:t>Consequently, we can achieve an                 - round black-box MPC protocol given a </a:t>
            </a:r>
            <a:r>
              <a:rPr lang="en-IN" i="1" dirty="0"/>
              <a:t>constant-round black-box</a:t>
            </a:r>
            <a:r>
              <a:rPr lang="en-IN" dirty="0"/>
              <a:t> protocol for 1-1 CCA commitments (by plugging this in into the existing framework). </a:t>
            </a:r>
          </a:p>
          <a:p>
            <a:r>
              <a:rPr lang="en-IN" dirty="0"/>
              <a:t>The latter was an open problem till now. </a:t>
            </a:r>
            <a:endParaRPr lang="en-US" dirty="0"/>
          </a:p>
        </p:txBody>
      </p:sp>
      <p:pic>
        <p:nvPicPr>
          <p:cNvPr id="7" name="Picture 6">
            <a:extLst>
              <a:ext uri="{FF2B5EF4-FFF2-40B4-BE49-F238E27FC236}">
                <a16:creationId xmlns:a16="http://schemas.microsoft.com/office/drawing/2014/main" id="{60940551-BD1E-4826-A62F-01C9B16F2788}"/>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4691823" y="1436757"/>
            <a:ext cx="699733" cy="352000"/>
          </a:xfrm>
          <a:prstGeom prst="rect">
            <a:avLst/>
          </a:prstGeom>
        </p:spPr>
      </p:pic>
      <p:pic>
        <p:nvPicPr>
          <p:cNvPr id="9" name="Picture 8">
            <a:extLst>
              <a:ext uri="{FF2B5EF4-FFF2-40B4-BE49-F238E27FC236}">
                <a16:creationId xmlns:a16="http://schemas.microsoft.com/office/drawing/2014/main" id="{260875E0-014B-430D-915F-96C3E5062CDB}"/>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3653183" y="1854200"/>
            <a:ext cx="162133" cy="249600"/>
          </a:xfrm>
          <a:prstGeom prst="rect">
            <a:avLst/>
          </a:prstGeom>
        </p:spPr>
      </p:pic>
      <p:pic>
        <p:nvPicPr>
          <p:cNvPr id="11" name="Picture 10">
            <a:extLst>
              <a:ext uri="{FF2B5EF4-FFF2-40B4-BE49-F238E27FC236}">
                <a16:creationId xmlns:a16="http://schemas.microsoft.com/office/drawing/2014/main" id="{3745E390-B465-44ED-A4DF-C06CA926AAA5}"/>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5998819" y="3569832"/>
            <a:ext cx="1233067" cy="413867"/>
          </a:xfrm>
          <a:prstGeom prst="rect">
            <a:avLst/>
          </a:prstGeom>
        </p:spPr>
      </p:pic>
    </p:spTree>
    <p:extLst>
      <p:ext uri="{BB962C8B-B14F-4D97-AF65-F5344CB8AC3E}">
        <p14:creationId xmlns:p14="http://schemas.microsoft.com/office/powerpoint/2010/main" val="10086015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2" end="2"/>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839E512-1F42-474A-926D-22F7B6CDA0E2}"/>
              </a:ext>
            </a:extLst>
          </p:cNvPr>
          <p:cNvSpPr>
            <a:spLocks noGrp="1"/>
          </p:cNvSpPr>
          <p:nvPr>
            <p:ph type="title"/>
          </p:nvPr>
        </p:nvSpPr>
        <p:spPr/>
        <p:txBody>
          <a:bodyPr/>
          <a:lstStyle/>
          <a:p>
            <a:r>
              <a:rPr lang="en-IN" dirty="0"/>
              <a:t>Part 3</a:t>
            </a:r>
            <a:endParaRPr lang="en-US" dirty="0"/>
          </a:p>
        </p:txBody>
      </p:sp>
      <p:sp>
        <p:nvSpPr>
          <p:cNvPr id="5" name="Text Placeholder 4">
            <a:extLst>
              <a:ext uri="{FF2B5EF4-FFF2-40B4-BE49-F238E27FC236}">
                <a16:creationId xmlns:a16="http://schemas.microsoft.com/office/drawing/2014/main" id="{9731F8C9-67F7-4D62-A561-EC08540FDEBF}"/>
              </a:ext>
            </a:extLst>
          </p:cNvPr>
          <p:cNvSpPr>
            <a:spLocks noGrp="1"/>
          </p:cNvSpPr>
          <p:nvPr>
            <p:ph type="body" idx="1"/>
          </p:nvPr>
        </p:nvSpPr>
        <p:spPr/>
        <p:txBody>
          <a:bodyPr/>
          <a:lstStyle/>
          <a:p>
            <a:r>
              <a:rPr lang="en-IN" dirty="0"/>
              <a:t>Basic Protocol: Construction and Proof Sketch</a:t>
            </a:r>
            <a:endParaRPr lang="en-US" dirty="0"/>
          </a:p>
        </p:txBody>
      </p:sp>
    </p:spTree>
    <p:extLst>
      <p:ext uri="{BB962C8B-B14F-4D97-AF65-F5344CB8AC3E}">
        <p14:creationId xmlns:p14="http://schemas.microsoft.com/office/powerpoint/2010/main" val="384548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E520B7B-C8F6-4997-A923-844FBF35B60E}"/>
              </a:ext>
            </a:extLst>
          </p:cNvPr>
          <p:cNvSpPr>
            <a:spLocks noGrp="1"/>
          </p:cNvSpPr>
          <p:nvPr>
            <p:ph type="title"/>
          </p:nvPr>
        </p:nvSpPr>
        <p:spPr>
          <a:xfrm>
            <a:off x="838200" y="365125"/>
            <a:ext cx="10515600" cy="1006475"/>
          </a:xfrm>
        </p:spPr>
        <p:txBody>
          <a:bodyPr/>
          <a:lstStyle/>
          <a:p>
            <a:r>
              <a:rPr lang="en-IN" dirty="0"/>
              <a:t>Component Primitives Used</a:t>
            </a:r>
            <a:endParaRPr lang="en-US" dirty="0"/>
          </a:p>
        </p:txBody>
      </p:sp>
      <p:sp>
        <p:nvSpPr>
          <p:cNvPr id="5" name="Content Placeholder 4">
            <a:extLst>
              <a:ext uri="{FF2B5EF4-FFF2-40B4-BE49-F238E27FC236}">
                <a16:creationId xmlns:a16="http://schemas.microsoft.com/office/drawing/2014/main" id="{A5F924FC-32DA-41D1-B770-C298B7891FA8}"/>
              </a:ext>
            </a:extLst>
          </p:cNvPr>
          <p:cNvSpPr>
            <a:spLocks noGrp="1"/>
          </p:cNvSpPr>
          <p:nvPr>
            <p:ph idx="1"/>
          </p:nvPr>
        </p:nvSpPr>
        <p:spPr>
          <a:xfrm>
            <a:off x="838200" y="1371600"/>
            <a:ext cx="10515600" cy="4805363"/>
          </a:xfrm>
        </p:spPr>
        <p:txBody>
          <a:bodyPr>
            <a:normAutofit lnSpcReduction="10000"/>
          </a:bodyPr>
          <a:lstStyle/>
          <a:p>
            <a:pPr marL="0" indent="0">
              <a:buNone/>
            </a:pPr>
            <a:r>
              <a:rPr lang="en-IN" dirty="0"/>
              <a:t>Want to build a constant-round 1-1 CCA Commitment scheme. We will describe a transformation to make this fully black-box later. </a:t>
            </a:r>
          </a:p>
          <a:p>
            <a:pPr marL="0" indent="0">
              <a:buNone/>
            </a:pPr>
            <a:endParaRPr lang="en-IN" dirty="0"/>
          </a:p>
          <a:p>
            <a:pPr marL="0" indent="0">
              <a:buNone/>
            </a:pPr>
            <a:r>
              <a:rPr lang="en-IN" dirty="0"/>
              <a:t>We will need the following component schemes. All but the last have known fully black-box constructions. </a:t>
            </a:r>
          </a:p>
          <a:p>
            <a:endParaRPr lang="en-IN" dirty="0"/>
          </a:p>
          <a:p>
            <a:r>
              <a:rPr lang="en-IN" dirty="0"/>
              <a:t>A standard commitment scheme,           .</a:t>
            </a:r>
          </a:p>
          <a:p>
            <a:r>
              <a:rPr lang="en-IN" dirty="0"/>
              <a:t>An extractable commitment scheme,                .  </a:t>
            </a:r>
          </a:p>
          <a:p>
            <a:r>
              <a:rPr lang="en-IN" dirty="0"/>
              <a:t>An extractable non-malleable commitment scheme,              . </a:t>
            </a:r>
          </a:p>
          <a:p>
            <a:r>
              <a:rPr lang="en-IN" dirty="0"/>
              <a:t>A witness indistinguishable argument of knowledge,              .  </a:t>
            </a:r>
          </a:p>
          <a:p>
            <a:endParaRPr lang="en-US" dirty="0"/>
          </a:p>
        </p:txBody>
      </p:sp>
      <p:pic>
        <p:nvPicPr>
          <p:cNvPr id="3" name="Picture 2">
            <a:extLst>
              <a:ext uri="{FF2B5EF4-FFF2-40B4-BE49-F238E27FC236}">
                <a16:creationId xmlns:a16="http://schemas.microsoft.com/office/drawing/2014/main" id="{99557221-686B-4A7C-8FAD-F0459B70FAE1}"/>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6053482" y="3986142"/>
            <a:ext cx="749851" cy="263756"/>
          </a:xfrm>
          <a:prstGeom prst="rect">
            <a:avLst/>
          </a:prstGeom>
        </p:spPr>
      </p:pic>
      <p:pic>
        <p:nvPicPr>
          <p:cNvPr id="7" name="Picture 6">
            <a:extLst>
              <a:ext uri="{FF2B5EF4-FFF2-40B4-BE49-F238E27FC236}">
                <a16:creationId xmlns:a16="http://schemas.microsoft.com/office/drawing/2014/main" id="{3FF3471B-A040-4075-AFAD-285634B7A7C1}"/>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6590196" y="4443344"/>
            <a:ext cx="1128533" cy="256000"/>
          </a:xfrm>
          <a:prstGeom prst="rect">
            <a:avLst/>
          </a:prstGeom>
        </p:spPr>
      </p:pic>
      <p:pic>
        <p:nvPicPr>
          <p:cNvPr id="9" name="Picture 8">
            <a:extLst>
              <a:ext uri="{FF2B5EF4-FFF2-40B4-BE49-F238E27FC236}">
                <a16:creationId xmlns:a16="http://schemas.microsoft.com/office/drawing/2014/main" id="{779C03A2-516A-403E-9A9A-99810CE91FAB}"/>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8761895" y="4915452"/>
            <a:ext cx="949333" cy="256000"/>
          </a:xfrm>
          <a:prstGeom prst="rect">
            <a:avLst/>
          </a:prstGeom>
        </p:spPr>
      </p:pic>
      <p:pic>
        <p:nvPicPr>
          <p:cNvPr id="11" name="Picture 10">
            <a:extLst>
              <a:ext uri="{FF2B5EF4-FFF2-40B4-BE49-F238E27FC236}">
                <a16:creationId xmlns:a16="http://schemas.microsoft.com/office/drawing/2014/main" id="{ED965346-C716-46AD-98D4-37598190ED37}"/>
              </a:ext>
            </a:extLst>
          </p:cNvPr>
          <p:cNvPicPr>
            <a:picLocks noChangeAspect="1"/>
          </p:cNvPicPr>
          <p:nvPr>
            <p:custDataLst>
              <p:tags r:id="rId4"/>
            </p:custDataLst>
          </p:nvPr>
        </p:nvPicPr>
        <p:blipFill>
          <a:blip r:embed="rId9">
            <a:extLst>
              <a:ext uri="{28A0092B-C50C-407E-A947-70E740481C1C}">
                <a14:useLocalDpi xmlns:a14="http://schemas.microsoft.com/office/drawing/2010/main" val="0"/>
              </a:ext>
            </a:extLst>
          </a:blip>
          <a:stretch>
            <a:fillRect/>
          </a:stretch>
        </p:blipFill>
        <p:spPr>
          <a:xfrm>
            <a:off x="8714395" y="5381928"/>
            <a:ext cx="1091256" cy="256000"/>
          </a:xfrm>
          <a:prstGeom prst="rect">
            <a:avLst/>
          </a:prstGeom>
        </p:spPr>
      </p:pic>
    </p:spTree>
    <p:extLst>
      <p:ext uri="{BB962C8B-B14F-4D97-AF65-F5344CB8AC3E}">
        <p14:creationId xmlns:p14="http://schemas.microsoft.com/office/powerpoint/2010/main" val="2295662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9"/>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5">
                                            <p:txEl>
                                              <p:pRg st="7" end="7"/>
                                            </p:txEl>
                                          </p:spTgt>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CBC9DA-421A-4C53-952F-6EAA99C9FAF3}"/>
              </a:ext>
            </a:extLst>
          </p:cNvPr>
          <p:cNvSpPr>
            <a:spLocks noGrp="1"/>
          </p:cNvSpPr>
          <p:nvPr>
            <p:ph type="title"/>
          </p:nvPr>
        </p:nvSpPr>
        <p:spPr>
          <a:xfrm>
            <a:off x="594692" y="131556"/>
            <a:ext cx="10515600" cy="807691"/>
          </a:xfrm>
        </p:spPr>
        <p:txBody>
          <a:bodyPr/>
          <a:lstStyle/>
          <a:p>
            <a:r>
              <a:rPr lang="en-IN" dirty="0"/>
              <a:t>Extractable commitments</a:t>
            </a:r>
            <a:endParaRPr lang="en-US" dirty="0"/>
          </a:p>
        </p:txBody>
      </p:sp>
      <p:sp>
        <p:nvSpPr>
          <p:cNvPr id="4" name="Content Placeholder 3">
            <a:extLst>
              <a:ext uri="{FF2B5EF4-FFF2-40B4-BE49-F238E27FC236}">
                <a16:creationId xmlns:a16="http://schemas.microsoft.com/office/drawing/2014/main" id="{A8421FF3-2FE8-48EB-90E9-67AB397A8C8B}"/>
              </a:ext>
            </a:extLst>
          </p:cNvPr>
          <p:cNvSpPr>
            <a:spLocks noGrp="1"/>
          </p:cNvSpPr>
          <p:nvPr>
            <p:ph sz="half" idx="2"/>
          </p:nvPr>
        </p:nvSpPr>
        <p:spPr>
          <a:xfrm>
            <a:off x="6894487" y="1805747"/>
            <a:ext cx="5181600" cy="4351338"/>
          </a:xfrm>
        </p:spPr>
        <p:txBody>
          <a:bodyPr/>
          <a:lstStyle/>
          <a:p>
            <a:r>
              <a:rPr lang="en-IN" dirty="0"/>
              <a:t>A commitment scheme with the standard </a:t>
            </a:r>
            <a:r>
              <a:rPr lang="en-IN" dirty="0">
                <a:solidFill>
                  <a:schemeClr val="accent2">
                    <a:lumMod val="75000"/>
                  </a:schemeClr>
                </a:solidFill>
              </a:rPr>
              <a:t>hiding</a:t>
            </a:r>
            <a:r>
              <a:rPr lang="en-IN" dirty="0"/>
              <a:t> and </a:t>
            </a:r>
            <a:r>
              <a:rPr lang="en-IN" dirty="0">
                <a:solidFill>
                  <a:schemeClr val="accent6">
                    <a:lumMod val="75000"/>
                  </a:schemeClr>
                </a:solidFill>
              </a:rPr>
              <a:t>binding</a:t>
            </a:r>
            <a:r>
              <a:rPr lang="en-IN" dirty="0"/>
              <a:t> properties. </a:t>
            </a:r>
          </a:p>
          <a:p>
            <a:endParaRPr lang="en-IN" dirty="0"/>
          </a:p>
          <a:p>
            <a:r>
              <a:rPr lang="en-IN" dirty="0"/>
              <a:t>Also enjoys </a:t>
            </a:r>
            <a:r>
              <a:rPr lang="en-IN" i="1" dirty="0"/>
              <a:t>extractability</a:t>
            </a:r>
            <a:r>
              <a:rPr lang="en-IN" dirty="0"/>
              <a:t>: There exists a machine          that given black-box access to    , can extract the committed value while acting as the honest receiver (usually by </a:t>
            </a:r>
            <a:r>
              <a:rPr lang="en-IN" dirty="0">
                <a:solidFill>
                  <a:schemeClr val="accent5">
                    <a:lumMod val="75000"/>
                  </a:schemeClr>
                </a:solidFill>
              </a:rPr>
              <a:t>rewinding</a:t>
            </a:r>
            <a:r>
              <a:rPr lang="en-IN" dirty="0"/>
              <a:t>).</a:t>
            </a:r>
            <a:endParaRPr lang="en-US" dirty="0"/>
          </a:p>
        </p:txBody>
      </p:sp>
      <p:sp>
        <p:nvSpPr>
          <p:cNvPr id="5" name="Rectangle 4">
            <a:extLst>
              <a:ext uri="{FF2B5EF4-FFF2-40B4-BE49-F238E27FC236}">
                <a16:creationId xmlns:a16="http://schemas.microsoft.com/office/drawing/2014/main" id="{3CA8F1EB-FCE1-49FF-83E2-7AC2B9B03C2B}"/>
              </a:ext>
            </a:extLst>
          </p:cNvPr>
          <p:cNvSpPr/>
          <p:nvPr/>
        </p:nvSpPr>
        <p:spPr>
          <a:xfrm>
            <a:off x="838200" y="1969742"/>
            <a:ext cx="1112353" cy="10169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72AE6BD1-E3A2-4A34-A58C-392B40897B30}"/>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931466" y="2063571"/>
            <a:ext cx="820382" cy="834172"/>
          </a:xfrm>
          <a:prstGeom prst="rect">
            <a:avLst/>
          </a:prstGeom>
        </p:spPr>
      </p:pic>
      <p:sp>
        <p:nvSpPr>
          <p:cNvPr id="7" name="Rectangle 6">
            <a:extLst>
              <a:ext uri="{FF2B5EF4-FFF2-40B4-BE49-F238E27FC236}">
                <a16:creationId xmlns:a16="http://schemas.microsoft.com/office/drawing/2014/main" id="{05E4D4E3-DB4D-4A49-AE2B-B739F5401E62}"/>
              </a:ext>
            </a:extLst>
          </p:cNvPr>
          <p:cNvSpPr/>
          <p:nvPr/>
        </p:nvSpPr>
        <p:spPr>
          <a:xfrm>
            <a:off x="5119558" y="1947828"/>
            <a:ext cx="1112354" cy="10169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CF879FC1-9DE0-439F-8BA2-C97947FF6BD7}"/>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5222703" y="2063571"/>
            <a:ext cx="820383" cy="799875"/>
          </a:xfrm>
          <a:prstGeom prst="rect">
            <a:avLst/>
          </a:prstGeom>
        </p:spPr>
      </p:pic>
      <p:sp>
        <p:nvSpPr>
          <p:cNvPr id="9" name="Arrow: Right 8">
            <a:extLst>
              <a:ext uri="{FF2B5EF4-FFF2-40B4-BE49-F238E27FC236}">
                <a16:creationId xmlns:a16="http://schemas.microsoft.com/office/drawing/2014/main" id="{D9AD26A9-E66D-4021-9231-FB1C9DAC8E7A}"/>
              </a:ext>
            </a:extLst>
          </p:cNvPr>
          <p:cNvSpPr/>
          <p:nvPr/>
        </p:nvSpPr>
        <p:spPr>
          <a:xfrm>
            <a:off x="2248727" y="1992147"/>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44A8E704-C085-4B0C-A664-4F548DDCCBC6}"/>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2792600" y="2369181"/>
            <a:ext cx="1129143" cy="251429"/>
          </a:xfrm>
          <a:prstGeom prst="rect">
            <a:avLst/>
          </a:prstGeom>
        </p:spPr>
      </p:pic>
      <p:sp>
        <p:nvSpPr>
          <p:cNvPr id="13" name="Rectangle 12">
            <a:extLst>
              <a:ext uri="{FF2B5EF4-FFF2-40B4-BE49-F238E27FC236}">
                <a16:creationId xmlns:a16="http://schemas.microsoft.com/office/drawing/2014/main" id="{CC46CB2E-E603-4D10-BFD8-D5723AF574FA}"/>
              </a:ext>
            </a:extLst>
          </p:cNvPr>
          <p:cNvSpPr/>
          <p:nvPr/>
        </p:nvSpPr>
        <p:spPr>
          <a:xfrm>
            <a:off x="838200" y="4114937"/>
            <a:ext cx="1112353" cy="10169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4B5F06C1-DE70-4185-9E7D-800C48C0C481}"/>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931466" y="4208766"/>
            <a:ext cx="820382" cy="834172"/>
          </a:xfrm>
          <a:prstGeom prst="rect">
            <a:avLst/>
          </a:prstGeom>
        </p:spPr>
      </p:pic>
      <p:sp>
        <p:nvSpPr>
          <p:cNvPr id="15" name="Rectangle 14">
            <a:extLst>
              <a:ext uri="{FF2B5EF4-FFF2-40B4-BE49-F238E27FC236}">
                <a16:creationId xmlns:a16="http://schemas.microsoft.com/office/drawing/2014/main" id="{7B456C16-941A-4FFF-9D47-DC6F6965252F}"/>
              </a:ext>
            </a:extLst>
          </p:cNvPr>
          <p:cNvSpPr/>
          <p:nvPr/>
        </p:nvSpPr>
        <p:spPr>
          <a:xfrm>
            <a:off x="5161743" y="4114937"/>
            <a:ext cx="1112354" cy="10169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77481B01-BB9E-49AE-9B74-902F4EAEB60F}"/>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5203927" y="4396873"/>
            <a:ext cx="1027985" cy="428328"/>
          </a:xfrm>
          <a:prstGeom prst="rect">
            <a:avLst/>
          </a:prstGeom>
        </p:spPr>
      </p:pic>
      <p:sp>
        <p:nvSpPr>
          <p:cNvPr id="17" name="Arrow: Right 16">
            <a:extLst>
              <a:ext uri="{FF2B5EF4-FFF2-40B4-BE49-F238E27FC236}">
                <a16:creationId xmlns:a16="http://schemas.microsoft.com/office/drawing/2014/main" id="{5946BAB1-B9A1-4CF0-A921-F0CC9A96B597}"/>
              </a:ext>
            </a:extLst>
          </p:cNvPr>
          <p:cNvSpPr/>
          <p:nvPr/>
        </p:nvSpPr>
        <p:spPr>
          <a:xfrm>
            <a:off x="2248727" y="4137342"/>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a:extLst>
              <a:ext uri="{FF2B5EF4-FFF2-40B4-BE49-F238E27FC236}">
                <a16:creationId xmlns:a16="http://schemas.microsoft.com/office/drawing/2014/main" id="{A91A6D5B-5D73-430C-A04D-6BB05687EF05}"/>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2792600" y="4514376"/>
            <a:ext cx="1129143" cy="251429"/>
          </a:xfrm>
          <a:prstGeom prst="rect">
            <a:avLst/>
          </a:prstGeom>
        </p:spPr>
      </p:pic>
      <p:sp>
        <p:nvSpPr>
          <p:cNvPr id="21" name="Arrow: Curved Up 20">
            <a:extLst>
              <a:ext uri="{FF2B5EF4-FFF2-40B4-BE49-F238E27FC236}">
                <a16:creationId xmlns:a16="http://schemas.microsoft.com/office/drawing/2014/main" id="{F2B35297-76E0-4AD4-83D1-FC2DB9563807}"/>
              </a:ext>
            </a:extLst>
          </p:cNvPr>
          <p:cNvSpPr/>
          <p:nvPr/>
        </p:nvSpPr>
        <p:spPr>
          <a:xfrm rot="16049048">
            <a:off x="4480766" y="4458363"/>
            <a:ext cx="652388" cy="305348"/>
          </a:xfrm>
          <a:prstGeom prst="curvedUpArrow">
            <a:avLst>
              <a:gd name="adj1" fmla="val 25000"/>
              <a:gd name="adj2" fmla="val 50000"/>
              <a:gd name="adj3" fmla="val 165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2" name="Picture 21">
            <a:extLst>
              <a:ext uri="{FF2B5EF4-FFF2-40B4-BE49-F238E27FC236}">
                <a16:creationId xmlns:a16="http://schemas.microsoft.com/office/drawing/2014/main" id="{AAF65C18-81EB-4D58-AE24-F0D38EFADB48}"/>
              </a:ext>
            </a:extLst>
          </p:cNvPr>
          <p:cNvPicPr>
            <a:picLocks noChangeAspect="1"/>
          </p:cNvPicPr>
          <p:nvPr>
            <p:custDataLst>
              <p:tags r:id="rId7"/>
            </p:custDataLst>
          </p:nvPr>
        </p:nvPicPr>
        <p:blipFill>
          <a:blip r:embed="rId14">
            <a:extLst>
              <a:ext uri="{28A0092B-C50C-407E-A947-70E740481C1C}">
                <a14:useLocalDpi xmlns:a14="http://schemas.microsoft.com/office/drawing/2010/main" val="0"/>
              </a:ext>
            </a:extLst>
          </a:blip>
          <a:stretch>
            <a:fillRect/>
          </a:stretch>
        </p:blipFill>
        <p:spPr>
          <a:xfrm>
            <a:off x="9674831" y="4064094"/>
            <a:ext cx="637890" cy="265788"/>
          </a:xfrm>
          <a:prstGeom prst="rect">
            <a:avLst/>
          </a:prstGeom>
        </p:spPr>
      </p:pic>
      <p:pic>
        <p:nvPicPr>
          <p:cNvPr id="23" name="Picture 22">
            <a:extLst>
              <a:ext uri="{FF2B5EF4-FFF2-40B4-BE49-F238E27FC236}">
                <a16:creationId xmlns:a16="http://schemas.microsoft.com/office/drawing/2014/main" id="{14206494-8213-4919-B40E-B81FCF0F8ED2}"/>
              </a:ext>
            </a:extLst>
          </p:cNvPr>
          <p:cNvPicPr>
            <a:picLocks noChangeAspect="1"/>
          </p:cNvPicPr>
          <p:nvPr>
            <p:custDataLst>
              <p:tags r:id="rId8"/>
            </p:custDataLst>
          </p:nvPr>
        </p:nvPicPr>
        <p:blipFill>
          <a:blip r:embed="rId11">
            <a:extLst>
              <a:ext uri="{28A0092B-C50C-407E-A947-70E740481C1C}">
                <a14:useLocalDpi xmlns:a14="http://schemas.microsoft.com/office/drawing/2010/main" val="0"/>
              </a:ext>
            </a:extLst>
          </a:blip>
          <a:stretch>
            <a:fillRect/>
          </a:stretch>
        </p:blipFill>
        <p:spPr>
          <a:xfrm>
            <a:off x="10051326" y="4455290"/>
            <a:ext cx="261395" cy="265789"/>
          </a:xfrm>
          <a:prstGeom prst="rect">
            <a:avLst/>
          </a:prstGeom>
        </p:spPr>
      </p:pic>
    </p:spTree>
    <p:extLst>
      <p:ext uri="{BB962C8B-B14F-4D97-AF65-F5344CB8AC3E}">
        <p14:creationId xmlns:p14="http://schemas.microsoft.com/office/powerpoint/2010/main" val="58592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3" grpId="0" animBg="1"/>
      <p:bldP spid="15" grpId="0" animBg="1"/>
      <p:bldP spid="17" grpId="0" animBg="1"/>
      <p:bldP spid="2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C5A32E-EEA3-41D2-AE55-2AD4E95DDE99}"/>
              </a:ext>
            </a:extLst>
          </p:cNvPr>
          <p:cNvSpPr>
            <a:spLocks noGrp="1"/>
          </p:cNvSpPr>
          <p:nvPr>
            <p:ph type="title"/>
          </p:nvPr>
        </p:nvSpPr>
        <p:spPr>
          <a:xfrm>
            <a:off x="838200" y="119270"/>
            <a:ext cx="10725978" cy="891209"/>
          </a:xfrm>
        </p:spPr>
        <p:txBody>
          <a:bodyPr>
            <a:normAutofit fontScale="90000"/>
          </a:bodyPr>
          <a:lstStyle/>
          <a:p>
            <a:r>
              <a:rPr lang="en-IN" dirty="0"/>
              <a:t>Witness Indistinguishable Arguments of Knowledge</a:t>
            </a:r>
            <a:endParaRPr lang="en-US" dirty="0"/>
          </a:p>
        </p:txBody>
      </p:sp>
      <p:sp>
        <p:nvSpPr>
          <p:cNvPr id="4" name="Content Placeholder 3">
            <a:extLst>
              <a:ext uri="{FF2B5EF4-FFF2-40B4-BE49-F238E27FC236}">
                <a16:creationId xmlns:a16="http://schemas.microsoft.com/office/drawing/2014/main" id="{C1BB6C8C-C200-4567-823B-C5DB45B05034}"/>
              </a:ext>
            </a:extLst>
          </p:cNvPr>
          <p:cNvSpPr>
            <a:spLocks noGrp="1"/>
          </p:cNvSpPr>
          <p:nvPr>
            <p:ph sz="half" idx="2"/>
          </p:nvPr>
        </p:nvSpPr>
        <p:spPr>
          <a:xfrm>
            <a:off x="6871044" y="1966653"/>
            <a:ext cx="5257800" cy="3923651"/>
          </a:xfrm>
        </p:spPr>
        <p:txBody>
          <a:bodyPr>
            <a:normAutofit/>
          </a:bodyPr>
          <a:lstStyle/>
          <a:p>
            <a:r>
              <a:rPr lang="en-IN" dirty="0"/>
              <a:t>An IP protocol satisfying the following: </a:t>
            </a:r>
          </a:p>
          <a:p>
            <a:r>
              <a:rPr lang="en-IN" i="1" dirty="0"/>
              <a:t>Witness indistinguishability</a:t>
            </a:r>
            <a:r>
              <a:rPr lang="en-IN" dirty="0"/>
              <a:t>: The verifier cannot tell apart which witness was used in the proof.</a:t>
            </a:r>
          </a:p>
          <a:p>
            <a:r>
              <a:rPr lang="en-IN" i="1" dirty="0"/>
              <a:t>Argument of Knowledge</a:t>
            </a:r>
            <a:r>
              <a:rPr lang="en-IN" dirty="0"/>
              <a:t>: There exists an algorithm K that can </a:t>
            </a:r>
            <a:r>
              <a:rPr lang="en-IN" i="1" dirty="0"/>
              <a:t>extract </a:t>
            </a:r>
            <a:r>
              <a:rPr lang="en-IN" dirty="0"/>
              <a:t>a valid witness.</a:t>
            </a:r>
          </a:p>
          <a:p>
            <a:endParaRPr lang="en-US" dirty="0"/>
          </a:p>
        </p:txBody>
      </p:sp>
      <p:sp>
        <p:nvSpPr>
          <p:cNvPr id="5" name="Rectangle 4">
            <a:extLst>
              <a:ext uri="{FF2B5EF4-FFF2-40B4-BE49-F238E27FC236}">
                <a16:creationId xmlns:a16="http://schemas.microsoft.com/office/drawing/2014/main" id="{4BCBDDEC-8696-4D1B-90A7-F36528C7609B}"/>
              </a:ext>
            </a:extLst>
          </p:cNvPr>
          <p:cNvSpPr/>
          <p:nvPr/>
        </p:nvSpPr>
        <p:spPr>
          <a:xfrm>
            <a:off x="1071769" y="2138707"/>
            <a:ext cx="1112353" cy="10169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04E2C982-7397-42FC-B868-3BFEB24BAAAF}"/>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1165035" y="2232536"/>
            <a:ext cx="827276" cy="779020"/>
          </a:xfrm>
          <a:prstGeom prst="rect">
            <a:avLst/>
          </a:prstGeom>
        </p:spPr>
      </p:pic>
      <p:sp>
        <p:nvSpPr>
          <p:cNvPr id="7" name="Rectangle 6">
            <a:extLst>
              <a:ext uri="{FF2B5EF4-FFF2-40B4-BE49-F238E27FC236}">
                <a16:creationId xmlns:a16="http://schemas.microsoft.com/office/drawing/2014/main" id="{9CE5AA14-8E82-49CB-A8A1-EE0B6061C0F9}"/>
              </a:ext>
            </a:extLst>
          </p:cNvPr>
          <p:cNvSpPr/>
          <p:nvPr/>
        </p:nvSpPr>
        <p:spPr>
          <a:xfrm>
            <a:off x="5043437" y="2102619"/>
            <a:ext cx="1112354" cy="10169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1" name="Picture 20">
            <a:extLst>
              <a:ext uri="{FF2B5EF4-FFF2-40B4-BE49-F238E27FC236}">
                <a16:creationId xmlns:a16="http://schemas.microsoft.com/office/drawing/2014/main" id="{13FBA6BF-A4F5-46EA-B648-2F04932E848D}"/>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5146582" y="2218363"/>
            <a:ext cx="813546" cy="799875"/>
          </a:xfrm>
          <a:prstGeom prst="rect">
            <a:avLst/>
          </a:prstGeom>
        </p:spPr>
      </p:pic>
      <p:sp>
        <p:nvSpPr>
          <p:cNvPr id="9" name="Arrow: Right 8">
            <a:extLst>
              <a:ext uri="{FF2B5EF4-FFF2-40B4-BE49-F238E27FC236}">
                <a16:creationId xmlns:a16="http://schemas.microsoft.com/office/drawing/2014/main" id="{54201B70-DF76-443D-AB26-156F21F20302}"/>
              </a:ext>
            </a:extLst>
          </p:cNvPr>
          <p:cNvSpPr/>
          <p:nvPr/>
        </p:nvSpPr>
        <p:spPr>
          <a:xfrm>
            <a:off x="2482296" y="2161112"/>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B6A5984F-88DA-450B-A940-35AFBFB5E6C7}"/>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2932020" y="2553053"/>
            <a:ext cx="1022370" cy="239841"/>
          </a:xfrm>
          <a:prstGeom prst="rect">
            <a:avLst/>
          </a:prstGeom>
        </p:spPr>
      </p:pic>
      <p:sp>
        <p:nvSpPr>
          <p:cNvPr id="11" name="Rectangle 10">
            <a:extLst>
              <a:ext uri="{FF2B5EF4-FFF2-40B4-BE49-F238E27FC236}">
                <a16:creationId xmlns:a16="http://schemas.microsoft.com/office/drawing/2014/main" id="{27020103-3553-48E7-956B-40C66DFF17B3}"/>
              </a:ext>
            </a:extLst>
          </p:cNvPr>
          <p:cNvSpPr/>
          <p:nvPr/>
        </p:nvSpPr>
        <p:spPr>
          <a:xfrm>
            <a:off x="822524" y="4306307"/>
            <a:ext cx="1472584" cy="10169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0F7DF65C-6834-4C4C-873E-6477AAC8CD7C}"/>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954636" y="4436347"/>
            <a:ext cx="1208359" cy="756886"/>
          </a:xfrm>
          <a:prstGeom prst="rect">
            <a:avLst/>
          </a:prstGeom>
        </p:spPr>
      </p:pic>
      <p:sp>
        <p:nvSpPr>
          <p:cNvPr id="13" name="Rectangle 12">
            <a:extLst>
              <a:ext uri="{FF2B5EF4-FFF2-40B4-BE49-F238E27FC236}">
                <a16:creationId xmlns:a16="http://schemas.microsoft.com/office/drawing/2014/main" id="{44703F53-46E2-451B-9ECD-0FE671AB58B6}"/>
              </a:ext>
            </a:extLst>
          </p:cNvPr>
          <p:cNvSpPr/>
          <p:nvPr/>
        </p:nvSpPr>
        <p:spPr>
          <a:xfrm>
            <a:off x="5395312" y="4283902"/>
            <a:ext cx="1112354" cy="101696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91DA5CE1-1C94-4B61-98CA-CA7981C0147B}"/>
              </a:ext>
            </a:extLst>
          </p:cNvPr>
          <p:cNvPicPr>
            <a:picLocks noChangeAspect="1"/>
          </p:cNvPicPr>
          <p:nvPr>
            <p:custDataLst>
              <p:tags r:id="rId5"/>
            </p:custDataLst>
          </p:nvPr>
        </p:nvPicPr>
        <p:blipFill>
          <a:blip r:embed="rId15">
            <a:extLst>
              <a:ext uri="{28A0092B-C50C-407E-A947-70E740481C1C}">
                <a14:useLocalDpi xmlns:a14="http://schemas.microsoft.com/office/drawing/2010/main" val="0"/>
              </a:ext>
            </a:extLst>
          </a:blip>
          <a:stretch>
            <a:fillRect/>
          </a:stretch>
        </p:blipFill>
        <p:spPr>
          <a:xfrm>
            <a:off x="5460778" y="4377731"/>
            <a:ext cx="988989" cy="787015"/>
          </a:xfrm>
          <a:prstGeom prst="rect">
            <a:avLst/>
          </a:prstGeom>
        </p:spPr>
      </p:pic>
      <p:sp>
        <p:nvSpPr>
          <p:cNvPr id="15" name="Arrow: Right 14">
            <a:extLst>
              <a:ext uri="{FF2B5EF4-FFF2-40B4-BE49-F238E27FC236}">
                <a16:creationId xmlns:a16="http://schemas.microsoft.com/office/drawing/2014/main" id="{4D08AD14-F7B3-423D-84F6-2BD068E3C36D}"/>
              </a:ext>
            </a:extLst>
          </p:cNvPr>
          <p:cNvSpPr/>
          <p:nvPr/>
        </p:nvSpPr>
        <p:spPr>
          <a:xfrm>
            <a:off x="2482296" y="4306307"/>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Curved Up 16">
            <a:extLst>
              <a:ext uri="{FF2B5EF4-FFF2-40B4-BE49-F238E27FC236}">
                <a16:creationId xmlns:a16="http://schemas.microsoft.com/office/drawing/2014/main" id="{9ED6E18B-DEE4-404D-9BA2-6243DFB93F01}"/>
              </a:ext>
            </a:extLst>
          </p:cNvPr>
          <p:cNvSpPr/>
          <p:nvPr/>
        </p:nvSpPr>
        <p:spPr>
          <a:xfrm rot="16049048">
            <a:off x="4714335" y="4627328"/>
            <a:ext cx="652388" cy="305348"/>
          </a:xfrm>
          <a:prstGeom prst="curvedUpArrow">
            <a:avLst>
              <a:gd name="adj1" fmla="val 25000"/>
              <a:gd name="adj2" fmla="val 50000"/>
              <a:gd name="adj3" fmla="val 165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28" name="Picture 27">
            <a:extLst>
              <a:ext uri="{FF2B5EF4-FFF2-40B4-BE49-F238E27FC236}">
                <a16:creationId xmlns:a16="http://schemas.microsoft.com/office/drawing/2014/main" id="{EF0F07A6-603F-4DF5-B5C1-92EF46C6C5CC}"/>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2932020" y="4672464"/>
            <a:ext cx="1022370" cy="239841"/>
          </a:xfrm>
          <a:prstGeom prst="rect">
            <a:avLst/>
          </a:prstGeom>
        </p:spPr>
      </p:pic>
      <p:pic>
        <p:nvPicPr>
          <p:cNvPr id="30" name="Picture 29">
            <a:extLst>
              <a:ext uri="{FF2B5EF4-FFF2-40B4-BE49-F238E27FC236}">
                <a16:creationId xmlns:a16="http://schemas.microsoft.com/office/drawing/2014/main" id="{2A4037F7-9615-4F55-85D2-6F80FB322C85}"/>
              </a:ext>
            </a:extLst>
          </p:cNvPr>
          <p:cNvPicPr>
            <a:picLocks noChangeAspect="1"/>
          </p:cNvPicPr>
          <p:nvPr>
            <p:custDataLst>
              <p:tags r:id="rId7"/>
            </p:custDataLst>
          </p:nvPr>
        </p:nvPicPr>
        <p:blipFill>
          <a:blip r:embed="rId16">
            <a:extLst>
              <a:ext uri="{28A0092B-C50C-407E-A947-70E740481C1C}">
                <a14:useLocalDpi xmlns:a14="http://schemas.microsoft.com/office/drawing/2010/main" val="0"/>
              </a:ext>
            </a:extLst>
          </a:blip>
          <a:stretch>
            <a:fillRect/>
          </a:stretch>
        </p:blipFill>
        <p:spPr>
          <a:xfrm>
            <a:off x="1090040" y="3303285"/>
            <a:ext cx="1075809" cy="251429"/>
          </a:xfrm>
          <a:prstGeom prst="rect">
            <a:avLst/>
          </a:prstGeom>
        </p:spPr>
      </p:pic>
      <p:pic>
        <p:nvPicPr>
          <p:cNvPr id="34" name="Picture 33">
            <a:extLst>
              <a:ext uri="{FF2B5EF4-FFF2-40B4-BE49-F238E27FC236}">
                <a16:creationId xmlns:a16="http://schemas.microsoft.com/office/drawing/2014/main" id="{5E438695-1D94-4EC5-BCA7-B28609B64E08}"/>
              </a:ext>
            </a:extLst>
          </p:cNvPr>
          <p:cNvPicPr>
            <a:picLocks noChangeAspect="1"/>
          </p:cNvPicPr>
          <p:nvPr>
            <p:custDataLst>
              <p:tags r:id="rId8"/>
            </p:custDataLst>
          </p:nvPr>
        </p:nvPicPr>
        <p:blipFill>
          <a:blip r:embed="rId17">
            <a:extLst>
              <a:ext uri="{28A0092B-C50C-407E-A947-70E740481C1C}">
                <a14:useLocalDpi xmlns:a14="http://schemas.microsoft.com/office/drawing/2010/main" val="0"/>
              </a:ext>
            </a:extLst>
          </a:blip>
          <a:stretch>
            <a:fillRect/>
          </a:stretch>
        </p:blipFill>
        <p:spPr>
          <a:xfrm>
            <a:off x="1165035" y="5453314"/>
            <a:ext cx="729905" cy="188952"/>
          </a:xfrm>
          <a:prstGeom prst="rect">
            <a:avLst/>
          </a:prstGeom>
        </p:spPr>
      </p:pic>
      <p:pic>
        <p:nvPicPr>
          <p:cNvPr id="41" name="Picture 40">
            <a:extLst>
              <a:ext uri="{FF2B5EF4-FFF2-40B4-BE49-F238E27FC236}">
                <a16:creationId xmlns:a16="http://schemas.microsoft.com/office/drawing/2014/main" id="{E731CD7C-3D49-43E8-83B5-97240D71C377}"/>
              </a:ext>
            </a:extLst>
          </p:cNvPr>
          <p:cNvPicPr>
            <a:picLocks noChangeAspect="1"/>
          </p:cNvPicPr>
          <p:nvPr>
            <p:custDataLst>
              <p:tags r:id="rId9"/>
            </p:custDataLst>
          </p:nvPr>
        </p:nvPicPr>
        <p:blipFill>
          <a:blip r:embed="rId18">
            <a:extLst>
              <a:ext uri="{28A0092B-C50C-407E-A947-70E740481C1C}">
                <a14:useLocalDpi xmlns:a14="http://schemas.microsoft.com/office/drawing/2010/main" val="0"/>
              </a:ext>
            </a:extLst>
          </a:blip>
          <a:stretch>
            <a:fillRect/>
          </a:stretch>
        </p:blipFill>
        <p:spPr>
          <a:xfrm>
            <a:off x="4855046" y="5890304"/>
            <a:ext cx="2015998" cy="251429"/>
          </a:xfrm>
          <a:prstGeom prst="rect">
            <a:avLst/>
          </a:prstGeom>
        </p:spPr>
      </p:pic>
      <p:sp>
        <p:nvSpPr>
          <p:cNvPr id="37" name="Arrow: Down 36">
            <a:extLst>
              <a:ext uri="{FF2B5EF4-FFF2-40B4-BE49-F238E27FC236}">
                <a16:creationId xmlns:a16="http://schemas.microsoft.com/office/drawing/2014/main" id="{CA0714EA-16E2-4743-9C64-DB6B68EC6D6A}"/>
              </a:ext>
            </a:extLst>
          </p:cNvPr>
          <p:cNvSpPr/>
          <p:nvPr/>
        </p:nvSpPr>
        <p:spPr>
          <a:xfrm>
            <a:off x="5871514" y="5430466"/>
            <a:ext cx="186696" cy="330241"/>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11498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5"/>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8"/>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41"/>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P spid="9" grpId="0" animBg="1"/>
      <p:bldP spid="11" grpId="0" animBg="1"/>
      <p:bldP spid="13" grpId="0" animBg="1"/>
      <p:bldP spid="15" grpId="0" animBg="1"/>
      <p:bldP spid="17" grpId="0" animBg="1"/>
      <p:bldP spid="37"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TextBox 13">
            <a:extLst>
              <a:ext uri="{FF2B5EF4-FFF2-40B4-BE49-F238E27FC236}">
                <a16:creationId xmlns:a16="http://schemas.microsoft.com/office/drawing/2014/main" id="{818EDEED-E80E-4180-81DE-C7958BE795F4}"/>
              </a:ext>
            </a:extLst>
          </p:cNvPr>
          <p:cNvSpPr txBox="1"/>
          <p:nvPr/>
        </p:nvSpPr>
        <p:spPr>
          <a:xfrm>
            <a:off x="8041309" y="3466764"/>
            <a:ext cx="1744237" cy="923330"/>
          </a:xfrm>
          <a:prstGeom prst="rect">
            <a:avLst/>
          </a:prstGeom>
          <a:noFill/>
          <a:ln>
            <a:solidFill>
              <a:schemeClr val="tx1"/>
            </a:solidFill>
          </a:ln>
        </p:spPr>
        <p:txBody>
          <a:bodyPr wrap="square" rtlCol="0">
            <a:spAutoFit/>
          </a:bodyPr>
          <a:lstStyle/>
          <a:p>
            <a:r>
              <a:rPr lang="en-IN" dirty="0"/>
              <a:t>    is referred to as the trapdoor value </a:t>
            </a:r>
            <a:endParaRPr lang="en-US" dirty="0"/>
          </a:p>
        </p:txBody>
      </p:sp>
      <p:sp>
        <p:nvSpPr>
          <p:cNvPr id="24" name="Rectangle 23">
            <a:extLst>
              <a:ext uri="{FF2B5EF4-FFF2-40B4-BE49-F238E27FC236}">
                <a16:creationId xmlns:a16="http://schemas.microsoft.com/office/drawing/2014/main" id="{019CB65E-ADAE-4122-9EAD-65E795EE10DC}"/>
              </a:ext>
            </a:extLst>
          </p:cNvPr>
          <p:cNvSpPr/>
          <p:nvPr/>
        </p:nvSpPr>
        <p:spPr>
          <a:xfrm>
            <a:off x="9616937" y="739015"/>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6C530ECE-E345-4EF9-B94B-0B74198C62BE}"/>
              </a:ext>
            </a:extLst>
          </p:cNvPr>
          <p:cNvSpPr/>
          <p:nvPr/>
        </p:nvSpPr>
        <p:spPr>
          <a:xfrm>
            <a:off x="1464365" y="739017"/>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2540A436-AA49-4084-9B90-4370191CEE51}"/>
              </a:ext>
            </a:extLst>
          </p:cNvPr>
          <p:cNvSpPr>
            <a:spLocks noGrp="1"/>
          </p:cNvSpPr>
          <p:nvPr>
            <p:ph type="title"/>
          </p:nvPr>
        </p:nvSpPr>
        <p:spPr>
          <a:xfrm>
            <a:off x="39755" y="-72055"/>
            <a:ext cx="10016987" cy="680011"/>
          </a:xfrm>
        </p:spPr>
        <p:txBody>
          <a:bodyPr>
            <a:normAutofit fontScale="90000"/>
          </a:bodyPr>
          <a:lstStyle/>
          <a:p>
            <a:r>
              <a:rPr lang="en-IN" dirty="0"/>
              <a:t>The Protocol </a:t>
            </a:r>
            <a:endParaRPr lang="en-US" dirty="0"/>
          </a:p>
        </p:txBody>
      </p:sp>
      <p:sp>
        <p:nvSpPr>
          <p:cNvPr id="6" name="Arrow: Left 5">
            <a:extLst>
              <a:ext uri="{FF2B5EF4-FFF2-40B4-BE49-F238E27FC236}">
                <a16:creationId xmlns:a16="http://schemas.microsoft.com/office/drawing/2014/main" id="{6EB6D31C-7B1A-40AC-B7F0-A6195717DBF6}"/>
              </a:ext>
            </a:extLst>
          </p:cNvPr>
          <p:cNvSpPr/>
          <p:nvPr/>
        </p:nvSpPr>
        <p:spPr>
          <a:xfrm>
            <a:off x="4373219" y="1099310"/>
            <a:ext cx="237048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Left 6">
            <a:extLst>
              <a:ext uri="{FF2B5EF4-FFF2-40B4-BE49-F238E27FC236}">
                <a16:creationId xmlns:a16="http://schemas.microsoft.com/office/drawing/2014/main" id="{A9F1CDF7-FA40-41D9-B6A2-44381C75E042}"/>
              </a:ext>
            </a:extLst>
          </p:cNvPr>
          <p:cNvSpPr/>
          <p:nvPr/>
        </p:nvSpPr>
        <p:spPr>
          <a:xfrm>
            <a:off x="4373219" y="2275952"/>
            <a:ext cx="246987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Arrow: Right 7">
            <a:extLst>
              <a:ext uri="{FF2B5EF4-FFF2-40B4-BE49-F238E27FC236}">
                <a16:creationId xmlns:a16="http://schemas.microsoft.com/office/drawing/2014/main" id="{91174545-3D0D-47F6-90B9-13A8AA46D7A1}"/>
              </a:ext>
            </a:extLst>
          </p:cNvPr>
          <p:cNvSpPr/>
          <p:nvPr/>
        </p:nvSpPr>
        <p:spPr>
          <a:xfrm>
            <a:off x="4609272" y="3452594"/>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91F2FE45-8DC2-4C14-AFEB-B419310A8044}"/>
              </a:ext>
            </a:extLst>
          </p:cNvPr>
          <p:cNvCxnSpPr/>
          <p:nvPr/>
        </p:nvCxnSpPr>
        <p:spPr>
          <a:xfrm flipH="1">
            <a:off x="4609272" y="4775751"/>
            <a:ext cx="22412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2" name="Arrow: Right 11">
            <a:extLst>
              <a:ext uri="{FF2B5EF4-FFF2-40B4-BE49-F238E27FC236}">
                <a16:creationId xmlns:a16="http://schemas.microsoft.com/office/drawing/2014/main" id="{05FE9992-7447-4966-A0BC-64518A0AF8C0}"/>
              </a:ext>
            </a:extLst>
          </p:cNvPr>
          <p:cNvSpPr/>
          <p:nvPr/>
        </p:nvSpPr>
        <p:spPr>
          <a:xfrm>
            <a:off x="4658141" y="5794510"/>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Arrow: Right 12">
            <a:extLst>
              <a:ext uri="{FF2B5EF4-FFF2-40B4-BE49-F238E27FC236}">
                <a16:creationId xmlns:a16="http://schemas.microsoft.com/office/drawing/2014/main" id="{5634A3F0-334D-48BC-91EE-4B2D6EB6B011}"/>
              </a:ext>
            </a:extLst>
          </p:cNvPr>
          <p:cNvSpPr/>
          <p:nvPr/>
        </p:nvSpPr>
        <p:spPr>
          <a:xfrm>
            <a:off x="4658141" y="4974102"/>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a:extLst>
              <a:ext uri="{FF2B5EF4-FFF2-40B4-BE49-F238E27FC236}">
                <a16:creationId xmlns:a16="http://schemas.microsoft.com/office/drawing/2014/main" id="{3FDA25F1-3804-43E4-B3DD-43B2D4668E13}"/>
              </a:ext>
            </a:extLst>
          </p:cNvPr>
          <p:cNvCxnSpPr/>
          <p:nvPr/>
        </p:nvCxnSpPr>
        <p:spPr>
          <a:xfrm flipV="1">
            <a:off x="4373219" y="3401134"/>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 name="Straight Connector 15">
            <a:extLst>
              <a:ext uri="{FF2B5EF4-FFF2-40B4-BE49-F238E27FC236}">
                <a16:creationId xmlns:a16="http://schemas.microsoft.com/office/drawing/2014/main" id="{A7B86053-668E-4045-8C37-0EF2FEA8E7D9}"/>
              </a:ext>
            </a:extLst>
          </p:cNvPr>
          <p:cNvCxnSpPr/>
          <p:nvPr/>
        </p:nvCxnSpPr>
        <p:spPr>
          <a:xfrm flipV="1">
            <a:off x="4373219" y="4934866"/>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8" name="Picture 17">
            <a:extLst>
              <a:ext uri="{FF2B5EF4-FFF2-40B4-BE49-F238E27FC236}">
                <a16:creationId xmlns:a16="http://schemas.microsoft.com/office/drawing/2014/main" id="{741FCCAD-24C5-4B76-8CE0-65BF36EF4893}"/>
              </a:ext>
            </a:extLst>
          </p:cNvPr>
          <p:cNvPicPr>
            <a:picLocks noChangeAspect="1"/>
          </p:cNvPicPr>
          <p:nvPr>
            <p:custDataLst>
              <p:tags r:id="rId1"/>
            </p:custDataLst>
          </p:nvPr>
        </p:nvPicPr>
        <p:blipFill>
          <a:blip r:embed="rId18">
            <a:extLst>
              <a:ext uri="{28A0092B-C50C-407E-A947-70E740481C1C}">
                <a14:useLocalDpi xmlns:a14="http://schemas.microsoft.com/office/drawing/2010/main" val="0"/>
              </a:ext>
            </a:extLst>
          </a:blip>
          <a:stretch>
            <a:fillRect/>
          </a:stretch>
        </p:blipFill>
        <p:spPr>
          <a:xfrm>
            <a:off x="1557630" y="832846"/>
            <a:ext cx="524117" cy="532927"/>
          </a:xfrm>
          <a:prstGeom prst="rect">
            <a:avLst/>
          </a:prstGeom>
        </p:spPr>
      </p:pic>
      <p:pic>
        <p:nvPicPr>
          <p:cNvPr id="20" name="Picture 19">
            <a:extLst>
              <a:ext uri="{FF2B5EF4-FFF2-40B4-BE49-F238E27FC236}">
                <a16:creationId xmlns:a16="http://schemas.microsoft.com/office/drawing/2014/main" id="{19EBA830-0EEA-403B-AF32-C7054874EC42}"/>
              </a:ext>
            </a:extLst>
          </p:cNvPr>
          <p:cNvPicPr>
            <a:picLocks noChangeAspect="1"/>
          </p:cNvPicPr>
          <p:nvPr>
            <p:custDataLst>
              <p:tags r:id="rId2"/>
            </p:custDataLst>
          </p:nvPr>
        </p:nvPicPr>
        <p:blipFill>
          <a:blip r:embed="rId19">
            <a:extLst>
              <a:ext uri="{28A0092B-C50C-407E-A947-70E740481C1C}">
                <a14:useLocalDpi xmlns:a14="http://schemas.microsoft.com/office/drawing/2010/main" val="0"/>
              </a:ext>
            </a:extLst>
          </a:blip>
          <a:stretch>
            <a:fillRect/>
          </a:stretch>
        </p:blipFill>
        <p:spPr>
          <a:xfrm>
            <a:off x="9720082" y="854758"/>
            <a:ext cx="524117" cy="511015"/>
          </a:xfrm>
          <a:prstGeom prst="rect">
            <a:avLst/>
          </a:prstGeom>
        </p:spPr>
      </p:pic>
      <p:pic>
        <p:nvPicPr>
          <p:cNvPr id="28" name="Picture 27">
            <a:extLst>
              <a:ext uri="{FF2B5EF4-FFF2-40B4-BE49-F238E27FC236}">
                <a16:creationId xmlns:a16="http://schemas.microsoft.com/office/drawing/2014/main" id="{C653E67B-D6B7-4527-B9EC-0368EA895978}"/>
              </a:ext>
            </a:extLst>
          </p:cNvPr>
          <p:cNvPicPr>
            <a:picLocks noChangeAspect="1"/>
          </p:cNvPicPr>
          <p:nvPr>
            <p:custDataLst>
              <p:tags r:id="rId3"/>
            </p:custDataLst>
          </p:nvPr>
        </p:nvPicPr>
        <p:blipFill>
          <a:blip r:embed="rId20">
            <a:extLst>
              <a:ext uri="{28A0092B-C50C-407E-A947-70E740481C1C}">
                <a14:useLocalDpi xmlns:a14="http://schemas.microsoft.com/office/drawing/2010/main" val="0"/>
              </a:ext>
            </a:extLst>
          </a:blip>
          <a:stretch>
            <a:fillRect/>
          </a:stretch>
        </p:blipFill>
        <p:spPr>
          <a:xfrm>
            <a:off x="5093718" y="1521256"/>
            <a:ext cx="1272381" cy="251429"/>
          </a:xfrm>
          <a:prstGeom prst="rect">
            <a:avLst/>
          </a:prstGeom>
        </p:spPr>
      </p:pic>
      <p:pic>
        <p:nvPicPr>
          <p:cNvPr id="34" name="Picture 33">
            <a:extLst>
              <a:ext uri="{FF2B5EF4-FFF2-40B4-BE49-F238E27FC236}">
                <a16:creationId xmlns:a16="http://schemas.microsoft.com/office/drawing/2014/main" id="{60075C15-7D77-431D-85CD-20A30BFCECD7}"/>
              </a:ext>
            </a:extLst>
          </p:cNvPr>
          <p:cNvPicPr>
            <a:picLocks noChangeAspect="1"/>
          </p:cNvPicPr>
          <p:nvPr>
            <p:custDataLst>
              <p:tags r:id="rId4"/>
            </p:custDataLst>
          </p:nvPr>
        </p:nvPicPr>
        <p:blipFill>
          <a:blip r:embed="rId21">
            <a:extLst>
              <a:ext uri="{28A0092B-C50C-407E-A947-70E740481C1C}">
                <a14:useLocalDpi xmlns:a14="http://schemas.microsoft.com/office/drawing/2010/main" val="0"/>
              </a:ext>
            </a:extLst>
          </a:blip>
          <a:stretch>
            <a:fillRect/>
          </a:stretch>
        </p:blipFill>
        <p:spPr>
          <a:xfrm>
            <a:off x="4935242" y="4503517"/>
            <a:ext cx="1430857" cy="225524"/>
          </a:xfrm>
          <a:prstGeom prst="rect">
            <a:avLst/>
          </a:prstGeom>
        </p:spPr>
      </p:pic>
      <p:pic>
        <p:nvPicPr>
          <p:cNvPr id="36" name="Picture 35">
            <a:extLst>
              <a:ext uri="{FF2B5EF4-FFF2-40B4-BE49-F238E27FC236}">
                <a16:creationId xmlns:a16="http://schemas.microsoft.com/office/drawing/2014/main" id="{83899CEE-82E2-4F33-8970-C8238F66EB45}"/>
              </a:ext>
            </a:extLst>
          </p:cNvPr>
          <p:cNvPicPr>
            <a:picLocks noChangeAspect="1"/>
          </p:cNvPicPr>
          <p:nvPr>
            <p:custDataLst>
              <p:tags r:id="rId5"/>
            </p:custDataLst>
          </p:nvPr>
        </p:nvPicPr>
        <p:blipFill>
          <a:blip r:embed="rId22">
            <a:extLst>
              <a:ext uri="{28A0092B-C50C-407E-A947-70E740481C1C}">
                <a14:useLocalDpi xmlns:a14="http://schemas.microsoft.com/office/drawing/2010/main" val="0"/>
              </a:ext>
            </a:extLst>
          </a:blip>
          <a:stretch>
            <a:fillRect/>
          </a:stretch>
        </p:blipFill>
        <p:spPr>
          <a:xfrm>
            <a:off x="4858289" y="5344731"/>
            <a:ext cx="1584762" cy="251429"/>
          </a:xfrm>
          <a:prstGeom prst="rect">
            <a:avLst/>
          </a:prstGeom>
        </p:spPr>
      </p:pic>
      <p:pic>
        <p:nvPicPr>
          <p:cNvPr id="38" name="Picture 37">
            <a:extLst>
              <a:ext uri="{FF2B5EF4-FFF2-40B4-BE49-F238E27FC236}">
                <a16:creationId xmlns:a16="http://schemas.microsoft.com/office/drawing/2014/main" id="{341440D9-D5CA-42C4-AD37-E81234787431}"/>
              </a:ext>
            </a:extLst>
          </p:cNvPr>
          <p:cNvPicPr>
            <a:picLocks noChangeAspect="1"/>
          </p:cNvPicPr>
          <p:nvPr>
            <p:custDataLst>
              <p:tags r:id="rId6"/>
            </p:custDataLst>
          </p:nvPr>
        </p:nvPicPr>
        <p:blipFill>
          <a:blip r:embed="rId23">
            <a:extLst>
              <a:ext uri="{28A0092B-C50C-407E-A947-70E740481C1C}">
                <a14:useLocalDpi xmlns:a14="http://schemas.microsoft.com/office/drawing/2010/main" val="0"/>
              </a:ext>
            </a:extLst>
          </a:blip>
          <a:stretch>
            <a:fillRect/>
          </a:stretch>
        </p:blipFill>
        <p:spPr>
          <a:xfrm>
            <a:off x="4858289" y="6171545"/>
            <a:ext cx="1595428" cy="251429"/>
          </a:xfrm>
          <a:prstGeom prst="rect">
            <a:avLst/>
          </a:prstGeom>
        </p:spPr>
      </p:pic>
      <p:pic>
        <p:nvPicPr>
          <p:cNvPr id="40" name="Picture 39">
            <a:extLst>
              <a:ext uri="{FF2B5EF4-FFF2-40B4-BE49-F238E27FC236}">
                <a16:creationId xmlns:a16="http://schemas.microsoft.com/office/drawing/2014/main" id="{602A945A-F4FC-40EE-9C70-8EBA5F005A9D}"/>
              </a:ext>
            </a:extLst>
          </p:cNvPr>
          <p:cNvPicPr>
            <a:picLocks noChangeAspect="1"/>
          </p:cNvPicPr>
          <p:nvPr>
            <p:custDataLst>
              <p:tags r:id="rId7"/>
            </p:custDataLst>
          </p:nvPr>
        </p:nvPicPr>
        <p:blipFill>
          <a:blip r:embed="rId24">
            <a:extLst>
              <a:ext uri="{28A0092B-C50C-407E-A947-70E740481C1C}">
                <a14:useLocalDpi xmlns:a14="http://schemas.microsoft.com/office/drawing/2010/main" val="0"/>
              </a:ext>
            </a:extLst>
          </a:blip>
          <a:stretch>
            <a:fillRect/>
          </a:stretch>
        </p:blipFill>
        <p:spPr>
          <a:xfrm>
            <a:off x="5424369" y="5767498"/>
            <a:ext cx="47122" cy="185868"/>
          </a:xfrm>
          <a:prstGeom prst="rect">
            <a:avLst/>
          </a:prstGeom>
        </p:spPr>
      </p:pic>
      <p:sp>
        <p:nvSpPr>
          <p:cNvPr id="42" name="Left Bracket 41">
            <a:extLst>
              <a:ext uri="{FF2B5EF4-FFF2-40B4-BE49-F238E27FC236}">
                <a16:creationId xmlns:a16="http://schemas.microsoft.com/office/drawing/2014/main" id="{9B022374-4606-4AE6-AD6D-0300695A0123}"/>
              </a:ext>
            </a:extLst>
          </p:cNvPr>
          <p:cNvSpPr/>
          <p:nvPr/>
        </p:nvSpPr>
        <p:spPr>
          <a:xfrm>
            <a:off x="4279271" y="5228745"/>
            <a:ext cx="231076" cy="1346752"/>
          </a:xfrm>
          <a:prstGeom prst="leftBracket">
            <a:avLst/>
          </a:prstGeom>
          <a:ln/>
        </p:spPr>
        <p:style>
          <a:lnRef idx="3">
            <a:schemeClr val="dk1"/>
          </a:lnRef>
          <a:fillRef idx="0">
            <a:schemeClr val="dk1"/>
          </a:fillRef>
          <a:effectRef idx="2">
            <a:schemeClr val="dk1"/>
          </a:effectRef>
          <a:fontRef idx="minor">
            <a:schemeClr val="tx1"/>
          </a:fontRef>
        </p:style>
        <p:txBody>
          <a:bodyPr rtlCol="0" anchor="ctr"/>
          <a:lstStyle/>
          <a:p>
            <a:pPr algn="ctr"/>
            <a:endParaRPr lang="en-US"/>
          </a:p>
        </p:txBody>
      </p:sp>
      <p:sp>
        <p:nvSpPr>
          <p:cNvPr id="43" name="TextBox 42">
            <a:extLst>
              <a:ext uri="{FF2B5EF4-FFF2-40B4-BE49-F238E27FC236}">
                <a16:creationId xmlns:a16="http://schemas.microsoft.com/office/drawing/2014/main" id="{C3762324-C68B-440F-BB48-5F7F6112CF6B}"/>
              </a:ext>
            </a:extLst>
          </p:cNvPr>
          <p:cNvSpPr txBox="1"/>
          <p:nvPr/>
        </p:nvSpPr>
        <p:spPr>
          <a:xfrm>
            <a:off x="268357" y="4870174"/>
            <a:ext cx="3324639" cy="1754326"/>
          </a:xfrm>
          <a:prstGeom prst="rect">
            <a:avLst/>
          </a:prstGeom>
          <a:noFill/>
          <a:ln>
            <a:solidFill>
              <a:schemeClr val="tx1"/>
            </a:solidFill>
          </a:ln>
        </p:spPr>
        <p:txBody>
          <a:bodyPr wrap="square" rtlCol="0">
            <a:spAutoFit/>
          </a:bodyPr>
          <a:lstStyle/>
          <a:p>
            <a:r>
              <a:rPr lang="en-IN" dirty="0"/>
              <a:t>Prove (   times):</a:t>
            </a:r>
          </a:p>
          <a:p>
            <a:r>
              <a:rPr lang="en-IN" dirty="0"/>
              <a:t>(a)                     is computed correctly </a:t>
            </a:r>
          </a:p>
          <a:p>
            <a:r>
              <a:rPr lang="en-IN" dirty="0"/>
              <a:t>                       OR </a:t>
            </a:r>
          </a:p>
          <a:p>
            <a:r>
              <a:rPr lang="en-IN" dirty="0"/>
              <a:t>(b)                         (trapdoor cond.)</a:t>
            </a:r>
          </a:p>
          <a:p>
            <a:r>
              <a:rPr lang="en-IN" dirty="0"/>
              <a:t> </a:t>
            </a:r>
            <a:endParaRPr lang="en-US" dirty="0"/>
          </a:p>
        </p:txBody>
      </p:sp>
      <p:pic>
        <p:nvPicPr>
          <p:cNvPr id="45" name="Picture 44">
            <a:extLst>
              <a:ext uri="{FF2B5EF4-FFF2-40B4-BE49-F238E27FC236}">
                <a16:creationId xmlns:a16="http://schemas.microsoft.com/office/drawing/2014/main" id="{D3EC403B-E934-4986-B88F-B4D8D3E6A7DE}"/>
              </a:ext>
            </a:extLst>
          </p:cNvPr>
          <p:cNvPicPr>
            <a:picLocks noChangeAspect="1"/>
          </p:cNvPicPr>
          <p:nvPr>
            <p:custDataLst>
              <p:tags r:id="rId8"/>
            </p:custDataLst>
          </p:nvPr>
        </p:nvPicPr>
        <p:blipFill>
          <a:blip r:embed="rId25">
            <a:extLst>
              <a:ext uri="{28A0092B-C50C-407E-A947-70E740481C1C}">
                <a14:useLocalDpi xmlns:a14="http://schemas.microsoft.com/office/drawing/2010/main" val="0"/>
              </a:ext>
            </a:extLst>
          </a:blip>
          <a:stretch>
            <a:fillRect/>
          </a:stretch>
        </p:blipFill>
        <p:spPr>
          <a:xfrm>
            <a:off x="1029253" y="4974102"/>
            <a:ext cx="104229" cy="160457"/>
          </a:xfrm>
          <a:prstGeom prst="rect">
            <a:avLst/>
          </a:prstGeom>
        </p:spPr>
      </p:pic>
      <p:cxnSp>
        <p:nvCxnSpPr>
          <p:cNvPr id="46" name="Straight Arrow Connector 45">
            <a:extLst>
              <a:ext uri="{FF2B5EF4-FFF2-40B4-BE49-F238E27FC236}">
                <a16:creationId xmlns:a16="http://schemas.microsoft.com/office/drawing/2014/main" id="{F22609AB-DBB2-4110-AA61-E638E686C7A5}"/>
              </a:ext>
            </a:extLst>
          </p:cNvPr>
          <p:cNvCxnSpPr/>
          <p:nvPr/>
        </p:nvCxnSpPr>
        <p:spPr>
          <a:xfrm flipH="1">
            <a:off x="4609272" y="987286"/>
            <a:ext cx="2241274"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pic>
        <p:nvPicPr>
          <p:cNvPr id="48" name="Picture 47">
            <a:extLst>
              <a:ext uri="{FF2B5EF4-FFF2-40B4-BE49-F238E27FC236}">
                <a16:creationId xmlns:a16="http://schemas.microsoft.com/office/drawing/2014/main" id="{E28F1417-DF60-4D47-91FA-01FFE03AB5CE}"/>
              </a:ext>
            </a:extLst>
          </p:cNvPr>
          <p:cNvPicPr>
            <a:picLocks noChangeAspect="1"/>
          </p:cNvPicPr>
          <p:nvPr>
            <p:custDataLst>
              <p:tags r:id="rId9"/>
            </p:custDataLst>
          </p:nvPr>
        </p:nvPicPr>
        <p:blipFill>
          <a:blip r:embed="rId26">
            <a:extLst>
              <a:ext uri="{28A0092B-C50C-407E-A947-70E740481C1C}">
                <a14:useLocalDpi xmlns:a14="http://schemas.microsoft.com/office/drawing/2010/main" val="0"/>
              </a:ext>
            </a:extLst>
          </a:blip>
          <a:stretch>
            <a:fillRect/>
          </a:stretch>
        </p:blipFill>
        <p:spPr>
          <a:xfrm>
            <a:off x="5048249" y="686208"/>
            <a:ext cx="1068190" cy="251429"/>
          </a:xfrm>
          <a:prstGeom prst="rect">
            <a:avLst/>
          </a:prstGeom>
        </p:spPr>
      </p:pic>
      <p:pic>
        <p:nvPicPr>
          <p:cNvPr id="49" name="Picture 48">
            <a:extLst>
              <a:ext uri="{FF2B5EF4-FFF2-40B4-BE49-F238E27FC236}">
                <a16:creationId xmlns:a16="http://schemas.microsoft.com/office/drawing/2014/main" id="{9D62A005-CC76-4A08-A64D-3A6B0E93BA16}"/>
              </a:ext>
            </a:extLst>
          </p:cNvPr>
          <p:cNvPicPr>
            <a:picLocks noChangeAspect="1"/>
          </p:cNvPicPr>
          <p:nvPr>
            <p:custDataLst>
              <p:tags r:id="rId10"/>
            </p:custDataLst>
          </p:nvPr>
        </p:nvPicPr>
        <p:blipFill>
          <a:blip r:embed="rId26">
            <a:extLst>
              <a:ext uri="{28A0092B-C50C-407E-A947-70E740481C1C}">
                <a14:useLocalDpi xmlns:a14="http://schemas.microsoft.com/office/drawing/2010/main" val="0"/>
              </a:ext>
            </a:extLst>
          </a:blip>
          <a:stretch>
            <a:fillRect/>
          </a:stretch>
        </p:blipFill>
        <p:spPr>
          <a:xfrm>
            <a:off x="693254" y="5232210"/>
            <a:ext cx="946703" cy="222834"/>
          </a:xfrm>
          <a:prstGeom prst="rect">
            <a:avLst/>
          </a:prstGeom>
        </p:spPr>
      </p:pic>
      <p:pic>
        <p:nvPicPr>
          <p:cNvPr id="51" name="Picture 50">
            <a:extLst>
              <a:ext uri="{FF2B5EF4-FFF2-40B4-BE49-F238E27FC236}">
                <a16:creationId xmlns:a16="http://schemas.microsoft.com/office/drawing/2014/main" id="{050B19A6-BDF8-4BAD-B87D-D4B98D23EFD0}"/>
              </a:ext>
            </a:extLst>
          </p:cNvPr>
          <p:cNvPicPr>
            <a:picLocks noChangeAspect="1"/>
          </p:cNvPicPr>
          <p:nvPr>
            <p:custDataLst>
              <p:tags r:id="rId11"/>
            </p:custDataLst>
          </p:nvPr>
        </p:nvPicPr>
        <p:blipFill>
          <a:blip r:embed="rId27">
            <a:extLst>
              <a:ext uri="{28A0092B-C50C-407E-A947-70E740481C1C}">
                <a14:useLocalDpi xmlns:a14="http://schemas.microsoft.com/office/drawing/2010/main" val="0"/>
              </a:ext>
            </a:extLst>
          </a:blip>
          <a:stretch>
            <a:fillRect/>
          </a:stretch>
        </p:blipFill>
        <p:spPr>
          <a:xfrm>
            <a:off x="693254" y="6069374"/>
            <a:ext cx="628123" cy="222834"/>
          </a:xfrm>
          <a:prstGeom prst="rect">
            <a:avLst/>
          </a:prstGeom>
        </p:spPr>
      </p:pic>
      <p:sp>
        <p:nvSpPr>
          <p:cNvPr id="52" name="TextBox 51">
            <a:extLst>
              <a:ext uri="{FF2B5EF4-FFF2-40B4-BE49-F238E27FC236}">
                <a16:creationId xmlns:a16="http://schemas.microsoft.com/office/drawing/2014/main" id="{BE49CC38-517A-4AFD-AB4D-A5FE0B5CE11B}"/>
              </a:ext>
            </a:extLst>
          </p:cNvPr>
          <p:cNvSpPr txBox="1"/>
          <p:nvPr/>
        </p:nvSpPr>
        <p:spPr>
          <a:xfrm>
            <a:off x="7866822" y="739015"/>
            <a:ext cx="1656849" cy="1477328"/>
          </a:xfrm>
          <a:prstGeom prst="rect">
            <a:avLst/>
          </a:prstGeom>
          <a:noFill/>
          <a:ln>
            <a:solidFill>
              <a:schemeClr val="tx1"/>
            </a:solidFill>
          </a:ln>
        </p:spPr>
        <p:txBody>
          <a:bodyPr wrap="square" rtlCol="0">
            <a:spAutoFit/>
          </a:bodyPr>
          <a:lstStyle/>
          <a:p>
            <a:r>
              <a:rPr lang="en-IN" dirty="0"/>
              <a:t>Pick     uniformly from message space.</a:t>
            </a:r>
          </a:p>
          <a:p>
            <a:r>
              <a:rPr lang="en-IN" dirty="0"/>
              <a:t>Set: </a:t>
            </a:r>
          </a:p>
          <a:p>
            <a:endParaRPr lang="en-US" dirty="0"/>
          </a:p>
        </p:txBody>
      </p:sp>
      <p:grpSp>
        <p:nvGrpSpPr>
          <p:cNvPr id="59" name="Group 58">
            <a:extLst>
              <a:ext uri="{FF2B5EF4-FFF2-40B4-BE49-F238E27FC236}">
                <a16:creationId xmlns:a16="http://schemas.microsoft.com/office/drawing/2014/main" id="{B6D79420-4A83-41F5-905A-26180BCC76C1}"/>
              </a:ext>
            </a:extLst>
          </p:cNvPr>
          <p:cNvGrpSpPr/>
          <p:nvPr/>
        </p:nvGrpSpPr>
        <p:grpSpPr>
          <a:xfrm>
            <a:off x="8041309" y="878163"/>
            <a:ext cx="1231543" cy="1239646"/>
            <a:chOff x="8041309" y="878163"/>
            <a:chExt cx="1231543" cy="1239646"/>
          </a:xfrm>
        </p:grpSpPr>
        <p:pic>
          <p:nvPicPr>
            <p:cNvPr id="54" name="Picture 53">
              <a:extLst>
                <a:ext uri="{FF2B5EF4-FFF2-40B4-BE49-F238E27FC236}">
                  <a16:creationId xmlns:a16="http://schemas.microsoft.com/office/drawing/2014/main" id="{B94D45FD-6CFD-4A30-8A7F-D1569A312AD3}"/>
                </a:ext>
              </a:extLst>
            </p:cNvPr>
            <p:cNvPicPr>
              <a:picLocks noChangeAspect="1"/>
            </p:cNvPicPr>
            <p:nvPr>
              <p:custDataLst>
                <p:tags r:id="rId15"/>
              </p:custDataLst>
            </p:nvPr>
          </p:nvPicPr>
          <p:blipFill>
            <a:blip r:embed="rId28">
              <a:extLst>
                <a:ext uri="{28A0092B-C50C-407E-A947-70E740481C1C}">
                  <a14:useLocalDpi xmlns:a14="http://schemas.microsoft.com/office/drawing/2010/main" val="0"/>
                </a:ext>
              </a:extLst>
            </a:blip>
            <a:stretch>
              <a:fillRect/>
            </a:stretch>
          </p:blipFill>
          <p:spPr>
            <a:xfrm>
              <a:off x="8367589" y="878163"/>
              <a:ext cx="149080" cy="118947"/>
            </a:xfrm>
            <a:prstGeom prst="rect">
              <a:avLst/>
            </a:prstGeom>
          </p:spPr>
        </p:pic>
        <p:pic>
          <p:nvPicPr>
            <p:cNvPr id="58" name="Picture 57">
              <a:extLst>
                <a:ext uri="{FF2B5EF4-FFF2-40B4-BE49-F238E27FC236}">
                  <a16:creationId xmlns:a16="http://schemas.microsoft.com/office/drawing/2014/main" id="{32D1E534-202D-405F-968F-59BAE613FBDA}"/>
                </a:ext>
              </a:extLst>
            </p:cNvPr>
            <p:cNvPicPr>
              <a:picLocks noChangeAspect="1"/>
            </p:cNvPicPr>
            <p:nvPr>
              <p:custDataLst>
                <p:tags r:id="rId16"/>
              </p:custDataLst>
            </p:nvPr>
          </p:nvPicPr>
          <p:blipFill>
            <a:blip r:embed="rId29">
              <a:extLst>
                <a:ext uri="{28A0092B-C50C-407E-A947-70E740481C1C}">
                  <a14:useLocalDpi xmlns:a14="http://schemas.microsoft.com/office/drawing/2010/main" val="0"/>
                </a:ext>
              </a:extLst>
            </a:blip>
            <a:stretch>
              <a:fillRect/>
            </a:stretch>
          </p:blipFill>
          <p:spPr>
            <a:xfrm>
              <a:off x="8041309" y="1983409"/>
              <a:ext cx="1231543" cy="134400"/>
            </a:xfrm>
            <a:prstGeom prst="rect">
              <a:avLst/>
            </a:prstGeom>
          </p:spPr>
        </p:pic>
      </p:grpSp>
      <p:pic>
        <p:nvPicPr>
          <p:cNvPr id="61" name="Picture 60">
            <a:extLst>
              <a:ext uri="{FF2B5EF4-FFF2-40B4-BE49-F238E27FC236}">
                <a16:creationId xmlns:a16="http://schemas.microsoft.com/office/drawing/2014/main" id="{67FB6940-2C5A-475C-BB8B-BB89C5EB836A}"/>
              </a:ext>
            </a:extLst>
          </p:cNvPr>
          <p:cNvPicPr>
            <a:picLocks noChangeAspect="1"/>
          </p:cNvPicPr>
          <p:nvPr>
            <p:custDataLst>
              <p:tags r:id="rId12"/>
            </p:custDataLst>
          </p:nvPr>
        </p:nvPicPr>
        <p:blipFill>
          <a:blip r:embed="rId30">
            <a:extLst>
              <a:ext uri="{28A0092B-C50C-407E-A947-70E740481C1C}">
                <a14:useLocalDpi xmlns:a14="http://schemas.microsoft.com/office/drawing/2010/main" val="0"/>
              </a:ext>
            </a:extLst>
          </a:blip>
          <a:stretch>
            <a:fillRect/>
          </a:stretch>
        </p:blipFill>
        <p:spPr>
          <a:xfrm>
            <a:off x="5161526" y="2720761"/>
            <a:ext cx="1136762" cy="251429"/>
          </a:xfrm>
          <a:prstGeom prst="rect">
            <a:avLst/>
          </a:prstGeom>
        </p:spPr>
      </p:pic>
      <p:pic>
        <p:nvPicPr>
          <p:cNvPr id="63" name="Picture 62">
            <a:extLst>
              <a:ext uri="{FF2B5EF4-FFF2-40B4-BE49-F238E27FC236}">
                <a16:creationId xmlns:a16="http://schemas.microsoft.com/office/drawing/2014/main" id="{9DA3DB74-CC67-4CBC-9ECD-BF6165836841}"/>
              </a:ext>
            </a:extLst>
          </p:cNvPr>
          <p:cNvPicPr>
            <a:picLocks noChangeAspect="1"/>
          </p:cNvPicPr>
          <p:nvPr>
            <p:custDataLst>
              <p:tags r:id="rId13"/>
            </p:custDataLst>
          </p:nvPr>
        </p:nvPicPr>
        <p:blipFill>
          <a:blip r:embed="rId31">
            <a:extLst>
              <a:ext uri="{28A0092B-C50C-407E-A947-70E740481C1C}">
                <a14:useLocalDpi xmlns:a14="http://schemas.microsoft.com/office/drawing/2010/main" val="0"/>
              </a:ext>
            </a:extLst>
          </a:blip>
          <a:stretch>
            <a:fillRect/>
          </a:stretch>
        </p:blipFill>
        <p:spPr>
          <a:xfrm>
            <a:off x="5153145" y="3829628"/>
            <a:ext cx="1153524" cy="251429"/>
          </a:xfrm>
          <a:prstGeom prst="rect">
            <a:avLst/>
          </a:prstGeom>
        </p:spPr>
      </p:pic>
      <p:pic>
        <p:nvPicPr>
          <p:cNvPr id="11" name="Picture 10">
            <a:extLst>
              <a:ext uri="{FF2B5EF4-FFF2-40B4-BE49-F238E27FC236}">
                <a16:creationId xmlns:a16="http://schemas.microsoft.com/office/drawing/2014/main" id="{794BB55F-3B4A-45AA-8A64-303852FF56B2}"/>
              </a:ext>
            </a:extLst>
          </p:cNvPr>
          <p:cNvPicPr>
            <a:picLocks noChangeAspect="1"/>
          </p:cNvPicPr>
          <p:nvPr>
            <p:custDataLst>
              <p:tags r:id="rId14"/>
            </p:custDataLst>
          </p:nvPr>
        </p:nvPicPr>
        <p:blipFill>
          <a:blip r:embed="rId32">
            <a:extLst>
              <a:ext uri="{28A0092B-C50C-407E-A947-70E740481C1C}">
                <a14:useLocalDpi xmlns:a14="http://schemas.microsoft.com/office/drawing/2010/main" val="0"/>
              </a:ext>
            </a:extLst>
          </a:blip>
          <a:stretch>
            <a:fillRect/>
          </a:stretch>
        </p:blipFill>
        <p:spPr>
          <a:xfrm>
            <a:off x="8154574" y="3545414"/>
            <a:ext cx="140190" cy="227048"/>
          </a:xfrm>
          <a:prstGeom prst="rect">
            <a:avLst/>
          </a:prstGeom>
        </p:spPr>
      </p:pic>
    </p:spTree>
    <p:extLst>
      <p:ext uri="{BB962C8B-B14F-4D97-AF65-F5344CB8AC3E}">
        <p14:creationId xmlns:p14="http://schemas.microsoft.com/office/powerpoint/2010/main" val="39931943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8"/>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4"/>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6"/>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2"/>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5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8"/>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7"/>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1"/>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8"/>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3"/>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34"/>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1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11"/>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3"/>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16"/>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36"/>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1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38"/>
                                        </p:tgtEl>
                                        <p:attrNameLst>
                                          <p:attrName>style.visibility</p:attrName>
                                        </p:attrNameLst>
                                      </p:cBhvr>
                                      <p:to>
                                        <p:strVal val="visible"/>
                                      </p:to>
                                    </p:set>
                                  </p:childTnLst>
                                </p:cTn>
                              </p:par>
                              <p:par>
                                <p:cTn id="73" presetID="1" presetClass="entr" presetSubtype="0" fill="hold" nodeType="withEffect">
                                  <p:stCondLst>
                                    <p:cond delay="0"/>
                                  </p:stCondLst>
                                  <p:childTnLst>
                                    <p:set>
                                      <p:cBhvr>
                                        <p:cTn id="74" dur="1" fill="hold">
                                          <p:stCondLst>
                                            <p:cond delay="0"/>
                                          </p:stCondLst>
                                        </p:cTn>
                                        <p:tgtEl>
                                          <p:spTgt spid="40"/>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2"/>
                                        </p:tgtEl>
                                        <p:attrNameLst>
                                          <p:attrName>style.visibility</p:attrName>
                                        </p:attrNameLst>
                                      </p:cBhvr>
                                      <p:to>
                                        <p:strVal val="visible"/>
                                      </p:to>
                                    </p:set>
                                  </p:childTnLst>
                                </p:cTn>
                              </p:par>
                              <p:par>
                                <p:cTn id="79" presetID="1" presetClass="entr" presetSubtype="0" fill="hold" grpId="0" nodeType="withEffect">
                                  <p:stCondLst>
                                    <p:cond delay="0"/>
                                  </p:stCondLst>
                                  <p:childTnLst>
                                    <p:set>
                                      <p:cBhvr>
                                        <p:cTn id="80" dur="1" fill="hold">
                                          <p:stCondLst>
                                            <p:cond delay="0"/>
                                          </p:stCondLst>
                                        </p:cTn>
                                        <p:tgtEl>
                                          <p:spTgt spid="43"/>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45"/>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49"/>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5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4" grpId="0" animBg="1"/>
      <p:bldP spid="23" grpId="0" animBg="1"/>
      <p:bldP spid="6" grpId="0" animBg="1"/>
      <p:bldP spid="7" grpId="0" animBg="1"/>
      <p:bldP spid="8" grpId="0" animBg="1"/>
      <p:bldP spid="12" grpId="0" animBg="1"/>
      <p:bldP spid="13" grpId="0" animBg="1"/>
      <p:bldP spid="42" grpId="0" animBg="1"/>
      <p:bldP spid="43" grpId="0" animBg="1"/>
      <p:bldP spid="5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95BEB2-4905-41D0-AF81-CD4AE37F7068}"/>
              </a:ext>
            </a:extLst>
          </p:cNvPr>
          <p:cNvSpPr>
            <a:spLocks noGrp="1"/>
          </p:cNvSpPr>
          <p:nvPr>
            <p:ph type="title"/>
          </p:nvPr>
        </p:nvSpPr>
        <p:spPr/>
        <p:txBody>
          <a:bodyPr/>
          <a:lstStyle/>
          <a:p>
            <a:r>
              <a:rPr lang="en-IN" dirty="0"/>
              <a:t>That’s a lot! Let’s try again!</a:t>
            </a:r>
            <a:endParaRPr lang="en-US" dirty="0"/>
          </a:p>
        </p:txBody>
      </p:sp>
    </p:spTree>
    <p:extLst>
      <p:ext uri="{BB962C8B-B14F-4D97-AF65-F5344CB8AC3E}">
        <p14:creationId xmlns:p14="http://schemas.microsoft.com/office/powerpoint/2010/main" val="39002477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B58F323-8501-4D28-B526-88F7C52F3C85}"/>
              </a:ext>
            </a:extLst>
          </p:cNvPr>
          <p:cNvSpPr>
            <a:spLocks noGrp="1"/>
          </p:cNvSpPr>
          <p:nvPr>
            <p:ph type="title"/>
          </p:nvPr>
        </p:nvSpPr>
        <p:spPr>
          <a:xfrm>
            <a:off x="838200" y="365125"/>
            <a:ext cx="10515600" cy="1003853"/>
          </a:xfrm>
        </p:spPr>
        <p:txBody>
          <a:bodyPr/>
          <a:lstStyle/>
          <a:p>
            <a:r>
              <a:rPr lang="en-IN" dirty="0"/>
              <a:t>(Secure) Multi-Party Computation</a:t>
            </a:r>
            <a:endParaRPr lang="en-US" dirty="0"/>
          </a:p>
        </p:txBody>
      </p:sp>
      <p:pic>
        <p:nvPicPr>
          <p:cNvPr id="23" name="Content Placeholder 22">
            <a:extLst>
              <a:ext uri="{FF2B5EF4-FFF2-40B4-BE49-F238E27FC236}">
                <a16:creationId xmlns:a16="http://schemas.microsoft.com/office/drawing/2014/main" id="{AAB95F09-10E7-43AF-AE43-9E79583CDFEF}"/>
              </a:ext>
            </a:extLst>
          </p:cNvPr>
          <p:cNvPicPr>
            <a:picLocks noGrp="1" noChangeAspect="1"/>
          </p:cNvPicPr>
          <p:nvPr>
            <p:ph sz="half" idx="1"/>
          </p:nvPr>
        </p:nvPicPr>
        <p:blipFill>
          <a:blip r:embed="rId13"/>
          <a:stretch>
            <a:fillRect/>
          </a:stretch>
        </p:blipFill>
        <p:spPr>
          <a:xfrm>
            <a:off x="4409310" y="5044800"/>
            <a:ext cx="615749" cy="658425"/>
          </a:xfrm>
          <a:prstGeom prst="rect">
            <a:avLst/>
          </a:prstGeom>
        </p:spPr>
      </p:pic>
      <p:sp>
        <p:nvSpPr>
          <p:cNvPr id="8" name="Content Placeholder 7">
            <a:extLst>
              <a:ext uri="{FF2B5EF4-FFF2-40B4-BE49-F238E27FC236}">
                <a16:creationId xmlns:a16="http://schemas.microsoft.com/office/drawing/2014/main" id="{D465AD5C-BB7E-4AC0-B9E2-AB21CE12BE73}"/>
              </a:ext>
            </a:extLst>
          </p:cNvPr>
          <p:cNvSpPr>
            <a:spLocks noGrp="1"/>
          </p:cNvSpPr>
          <p:nvPr>
            <p:ph sz="half" idx="2"/>
          </p:nvPr>
        </p:nvSpPr>
        <p:spPr>
          <a:xfrm>
            <a:off x="6172200" y="2046985"/>
            <a:ext cx="5181600" cy="4351338"/>
          </a:xfrm>
        </p:spPr>
        <p:txBody>
          <a:bodyPr/>
          <a:lstStyle/>
          <a:p>
            <a:r>
              <a:rPr lang="en-IN" dirty="0"/>
              <a:t>Interactive protocol! N parties, N inputs. </a:t>
            </a:r>
          </a:p>
          <a:p>
            <a:r>
              <a:rPr lang="en-IN" dirty="0">
                <a:solidFill>
                  <a:schemeClr val="accent6"/>
                </a:solidFill>
              </a:rPr>
              <a:t>Correctness</a:t>
            </a:r>
            <a:r>
              <a:rPr lang="en-IN" dirty="0"/>
              <a:t>: At the end of interaction, parties obtain the actual output of the function. </a:t>
            </a:r>
          </a:p>
          <a:p>
            <a:r>
              <a:rPr lang="en-IN" dirty="0">
                <a:solidFill>
                  <a:srgbClr val="FF0000"/>
                </a:solidFill>
              </a:rPr>
              <a:t>Privacy/Security</a:t>
            </a:r>
            <a:r>
              <a:rPr lang="en-IN" dirty="0"/>
              <a:t>: No party learns any information (apart from that which is given away by function output)</a:t>
            </a:r>
            <a:endParaRPr lang="en-US" dirty="0"/>
          </a:p>
        </p:txBody>
      </p:sp>
      <p:sp>
        <p:nvSpPr>
          <p:cNvPr id="11" name="Rectangle 10">
            <a:extLst>
              <a:ext uri="{FF2B5EF4-FFF2-40B4-BE49-F238E27FC236}">
                <a16:creationId xmlns:a16="http://schemas.microsoft.com/office/drawing/2014/main" id="{CF2A032C-C16B-40AB-B935-AD545B435C41}"/>
              </a:ext>
            </a:extLst>
          </p:cNvPr>
          <p:cNvSpPr/>
          <p:nvPr/>
        </p:nvSpPr>
        <p:spPr>
          <a:xfrm>
            <a:off x="589722" y="3355250"/>
            <a:ext cx="606287" cy="64604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483B337F-F751-4C0D-B90A-9B7363FAE05D}"/>
              </a:ext>
            </a:extLst>
          </p:cNvPr>
          <p:cNvSpPr/>
          <p:nvPr/>
        </p:nvSpPr>
        <p:spPr>
          <a:xfrm>
            <a:off x="2459934" y="2074104"/>
            <a:ext cx="606288" cy="64604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Rectangle 21">
            <a:extLst>
              <a:ext uri="{FF2B5EF4-FFF2-40B4-BE49-F238E27FC236}">
                <a16:creationId xmlns:a16="http://schemas.microsoft.com/office/drawing/2014/main" id="{14D151A5-0463-40E0-9EF0-0AE183A11254}"/>
              </a:ext>
            </a:extLst>
          </p:cNvPr>
          <p:cNvSpPr/>
          <p:nvPr/>
        </p:nvSpPr>
        <p:spPr>
          <a:xfrm>
            <a:off x="4500768" y="2886305"/>
            <a:ext cx="606288" cy="6460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562B3ED2-519B-4700-B996-C52F91B42F9F}"/>
              </a:ext>
            </a:extLst>
          </p:cNvPr>
          <p:cNvPicPr>
            <a:picLocks noChangeAspect="1"/>
          </p:cNvPicPr>
          <p:nvPr/>
        </p:nvPicPr>
        <p:blipFill>
          <a:blip r:embed="rId13"/>
          <a:stretch>
            <a:fillRect/>
          </a:stretch>
        </p:blipFill>
        <p:spPr>
          <a:xfrm>
            <a:off x="1444487" y="5374013"/>
            <a:ext cx="615749" cy="658425"/>
          </a:xfrm>
          <a:prstGeom prst="rect">
            <a:avLst/>
          </a:prstGeom>
        </p:spPr>
      </p:pic>
      <p:sp>
        <p:nvSpPr>
          <p:cNvPr id="25" name="Oval 24">
            <a:extLst>
              <a:ext uri="{FF2B5EF4-FFF2-40B4-BE49-F238E27FC236}">
                <a16:creationId xmlns:a16="http://schemas.microsoft.com/office/drawing/2014/main" id="{0539702B-877D-4540-A54F-780ED31C236F}"/>
              </a:ext>
            </a:extLst>
          </p:cNvPr>
          <p:cNvSpPr/>
          <p:nvPr/>
        </p:nvSpPr>
        <p:spPr>
          <a:xfrm>
            <a:off x="2107096" y="3846443"/>
            <a:ext cx="1739348" cy="1003852"/>
          </a:xfrm>
          <a:prstGeom prst="ellips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27" name="Picture 26">
            <a:extLst>
              <a:ext uri="{FF2B5EF4-FFF2-40B4-BE49-F238E27FC236}">
                <a16:creationId xmlns:a16="http://schemas.microsoft.com/office/drawing/2014/main" id="{C6658EB1-E63A-43E8-A0DF-29D46AF278E6}"/>
              </a:ext>
            </a:extLst>
          </p:cNvPr>
          <p:cNvPicPr>
            <a:picLocks noChangeAspect="1"/>
          </p:cNvPicPr>
          <p:nvPr>
            <p:custDataLst>
              <p:tags r:id="rId1"/>
            </p:custDataLst>
          </p:nvPr>
        </p:nvPicPr>
        <p:blipFill>
          <a:blip r:embed="rId14">
            <a:extLst>
              <a:ext uri="{28A0092B-C50C-407E-A947-70E740481C1C}">
                <a14:useLocalDpi xmlns:a14="http://schemas.microsoft.com/office/drawing/2010/main" val="0"/>
              </a:ext>
            </a:extLst>
          </a:blip>
          <a:stretch>
            <a:fillRect/>
          </a:stretch>
        </p:blipFill>
        <p:spPr>
          <a:xfrm>
            <a:off x="2644221" y="2312683"/>
            <a:ext cx="237714" cy="210286"/>
          </a:xfrm>
          <a:prstGeom prst="rect">
            <a:avLst/>
          </a:prstGeom>
        </p:spPr>
      </p:pic>
      <p:pic>
        <p:nvPicPr>
          <p:cNvPr id="29" name="Picture 28">
            <a:extLst>
              <a:ext uri="{FF2B5EF4-FFF2-40B4-BE49-F238E27FC236}">
                <a16:creationId xmlns:a16="http://schemas.microsoft.com/office/drawing/2014/main" id="{23D8B4E9-8366-4BB8-A7C0-1D57993F35C8}"/>
              </a:ext>
            </a:extLst>
          </p:cNvPr>
          <p:cNvPicPr>
            <a:picLocks noChangeAspect="1"/>
          </p:cNvPicPr>
          <p:nvPr>
            <p:custDataLst>
              <p:tags r:id="rId2"/>
            </p:custDataLst>
          </p:nvPr>
        </p:nvPicPr>
        <p:blipFill>
          <a:blip r:embed="rId15">
            <a:extLst>
              <a:ext uri="{28A0092B-C50C-407E-A947-70E740481C1C}">
                <a14:useLocalDpi xmlns:a14="http://schemas.microsoft.com/office/drawing/2010/main" val="0"/>
              </a:ext>
            </a:extLst>
          </a:blip>
          <a:stretch>
            <a:fillRect/>
          </a:stretch>
        </p:blipFill>
        <p:spPr>
          <a:xfrm>
            <a:off x="4682007" y="3157458"/>
            <a:ext cx="243810" cy="210286"/>
          </a:xfrm>
          <a:prstGeom prst="rect">
            <a:avLst/>
          </a:prstGeom>
        </p:spPr>
      </p:pic>
      <p:pic>
        <p:nvPicPr>
          <p:cNvPr id="31" name="Picture 30">
            <a:extLst>
              <a:ext uri="{FF2B5EF4-FFF2-40B4-BE49-F238E27FC236}">
                <a16:creationId xmlns:a16="http://schemas.microsoft.com/office/drawing/2014/main" id="{1A29D006-C8E1-4D2D-B80D-7C260BC8FBAA}"/>
              </a:ext>
            </a:extLst>
          </p:cNvPr>
          <p:cNvPicPr>
            <a:picLocks noChangeAspect="1"/>
          </p:cNvPicPr>
          <p:nvPr>
            <p:custDataLst>
              <p:tags r:id="rId3"/>
            </p:custDataLst>
          </p:nvPr>
        </p:nvPicPr>
        <p:blipFill>
          <a:blip r:embed="rId16">
            <a:extLst>
              <a:ext uri="{28A0092B-C50C-407E-A947-70E740481C1C}">
                <a14:useLocalDpi xmlns:a14="http://schemas.microsoft.com/office/drawing/2010/main" val="0"/>
              </a:ext>
            </a:extLst>
          </a:blip>
          <a:stretch>
            <a:fillRect/>
          </a:stretch>
        </p:blipFill>
        <p:spPr>
          <a:xfrm>
            <a:off x="4594517" y="5267345"/>
            <a:ext cx="245333" cy="213333"/>
          </a:xfrm>
          <a:prstGeom prst="rect">
            <a:avLst/>
          </a:prstGeom>
        </p:spPr>
      </p:pic>
      <p:pic>
        <p:nvPicPr>
          <p:cNvPr id="35" name="Picture 34">
            <a:extLst>
              <a:ext uri="{FF2B5EF4-FFF2-40B4-BE49-F238E27FC236}">
                <a16:creationId xmlns:a16="http://schemas.microsoft.com/office/drawing/2014/main" id="{35C44EB1-A560-4908-B8C2-95179A1028A7}"/>
              </a:ext>
            </a:extLst>
          </p:cNvPr>
          <p:cNvPicPr>
            <a:picLocks noChangeAspect="1"/>
          </p:cNvPicPr>
          <p:nvPr>
            <p:custDataLst>
              <p:tags r:id="rId4"/>
            </p:custDataLst>
          </p:nvPr>
        </p:nvPicPr>
        <p:blipFill>
          <a:blip r:embed="rId17">
            <a:extLst>
              <a:ext uri="{28A0092B-C50C-407E-A947-70E740481C1C}">
                <a14:useLocalDpi xmlns:a14="http://schemas.microsoft.com/office/drawing/2010/main" val="0"/>
              </a:ext>
            </a:extLst>
          </a:blip>
          <a:stretch>
            <a:fillRect/>
          </a:stretch>
        </p:blipFill>
        <p:spPr>
          <a:xfrm>
            <a:off x="1628170" y="5598082"/>
            <a:ext cx="248381" cy="210286"/>
          </a:xfrm>
          <a:prstGeom prst="rect">
            <a:avLst/>
          </a:prstGeom>
        </p:spPr>
      </p:pic>
      <p:pic>
        <p:nvPicPr>
          <p:cNvPr id="37" name="Picture 36">
            <a:extLst>
              <a:ext uri="{FF2B5EF4-FFF2-40B4-BE49-F238E27FC236}">
                <a16:creationId xmlns:a16="http://schemas.microsoft.com/office/drawing/2014/main" id="{DB34CAFE-8180-4835-B366-77426577F5B5}"/>
              </a:ext>
            </a:extLst>
          </p:cNvPr>
          <p:cNvPicPr>
            <a:picLocks noChangeAspect="1"/>
          </p:cNvPicPr>
          <p:nvPr>
            <p:custDataLst>
              <p:tags r:id="rId5"/>
            </p:custDataLst>
          </p:nvPr>
        </p:nvPicPr>
        <p:blipFill>
          <a:blip r:embed="rId18">
            <a:extLst>
              <a:ext uri="{28A0092B-C50C-407E-A947-70E740481C1C}">
                <a14:useLocalDpi xmlns:a14="http://schemas.microsoft.com/office/drawing/2010/main" val="0"/>
              </a:ext>
            </a:extLst>
          </a:blip>
          <a:stretch>
            <a:fillRect/>
          </a:stretch>
        </p:blipFill>
        <p:spPr>
          <a:xfrm>
            <a:off x="770960" y="3571605"/>
            <a:ext cx="243810" cy="213333"/>
          </a:xfrm>
          <a:prstGeom prst="rect">
            <a:avLst/>
          </a:prstGeom>
        </p:spPr>
      </p:pic>
      <p:cxnSp>
        <p:nvCxnSpPr>
          <p:cNvPr id="41" name="Straight Arrow Connector 40">
            <a:extLst>
              <a:ext uri="{FF2B5EF4-FFF2-40B4-BE49-F238E27FC236}">
                <a16:creationId xmlns:a16="http://schemas.microsoft.com/office/drawing/2014/main" id="{40D4C2C0-94AC-4299-869E-28023E589A4D}"/>
              </a:ext>
            </a:extLst>
          </p:cNvPr>
          <p:cNvCxnSpPr/>
          <p:nvPr/>
        </p:nvCxnSpPr>
        <p:spPr>
          <a:xfrm>
            <a:off x="2763078" y="2777987"/>
            <a:ext cx="118857" cy="96906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1A1EBD2D-83DF-4139-9371-77416E52AA5F}"/>
              </a:ext>
            </a:extLst>
          </p:cNvPr>
          <p:cNvCxnSpPr>
            <a:cxnSpLocks/>
            <a:stCxn id="22" idx="1"/>
          </p:cNvCxnSpPr>
          <p:nvPr/>
        </p:nvCxnSpPr>
        <p:spPr>
          <a:xfrm flipH="1">
            <a:off x="3752022" y="3209328"/>
            <a:ext cx="748746" cy="7919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B34CE97E-4F8B-436A-A051-9F9C3298AE32}"/>
              </a:ext>
            </a:extLst>
          </p:cNvPr>
          <p:cNvCxnSpPr>
            <a:cxnSpLocks/>
            <a:stCxn id="23" idx="1"/>
          </p:cNvCxnSpPr>
          <p:nvPr/>
        </p:nvCxnSpPr>
        <p:spPr>
          <a:xfrm flipH="1" flipV="1">
            <a:off x="3705162" y="4755874"/>
            <a:ext cx="704148" cy="61813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39C50077-FB67-401D-AAC2-99E4D5A22713}"/>
              </a:ext>
            </a:extLst>
          </p:cNvPr>
          <p:cNvCxnSpPr>
            <a:cxnSpLocks/>
            <a:stCxn id="11" idx="3"/>
          </p:cNvCxnSpPr>
          <p:nvPr/>
        </p:nvCxnSpPr>
        <p:spPr>
          <a:xfrm>
            <a:off x="1196009" y="3678272"/>
            <a:ext cx="911087" cy="4595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499110D6-A651-4A3B-B589-9D8BDCF65F70}"/>
              </a:ext>
            </a:extLst>
          </p:cNvPr>
          <p:cNvCxnSpPr>
            <a:cxnSpLocks/>
            <a:stCxn id="24" idx="3"/>
          </p:cNvCxnSpPr>
          <p:nvPr/>
        </p:nvCxnSpPr>
        <p:spPr>
          <a:xfrm flipV="1">
            <a:off x="2060236" y="4873346"/>
            <a:ext cx="625305" cy="8298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pic>
        <p:nvPicPr>
          <p:cNvPr id="58" name="Picture 57">
            <a:extLst>
              <a:ext uri="{FF2B5EF4-FFF2-40B4-BE49-F238E27FC236}">
                <a16:creationId xmlns:a16="http://schemas.microsoft.com/office/drawing/2014/main" id="{3B2A7DE9-7E1D-4BA8-A608-2F0919AB8E68}"/>
              </a:ext>
            </a:extLst>
          </p:cNvPr>
          <p:cNvPicPr>
            <a:picLocks noChangeAspect="1"/>
          </p:cNvPicPr>
          <p:nvPr>
            <p:custDataLst>
              <p:tags r:id="rId6"/>
            </p:custDataLst>
          </p:nvPr>
        </p:nvPicPr>
        <p:blipFill>
          <a:blip r:embed="rId19">
            <a:extLst>
              <a:ext uri="{28A0092B-C50C-407E-A947-70E740481C1C}">
                <a14:useLocalDpi xmlns:a14="http://schemas.microsoft.com/office/drawing/2010/main" val="0"/>
              </a:ext>
            </a:extLst>
          </a:blip>
          <a:stretch>
            <a:fillRect/>
          </a:stretch>
        </p:blipFill>
        <p:spPr>
          <a:xfrm>
            <a:off x="2893850" y="3082791"/>
            <a:ext cx="222476" cy="149333"/>
          </a:xfrm>
          <a:prstGeom prst="rect">
            <a:avLst/>
          </a:prstGeom>
        </p:spPr>
      </p:pic>
      <p:pic>
        <p:nvPicPr>
          <p:cNvPr id="60" name="Picture 59">
            <a:extLst>
              <a:ext uri="{FF2B5EF4-FFF2-40B4-BE49-F238E27FC236}">
                <a16:creationId xmlns:a16="http://schemas.microsoft.com/office/drawing/2014/main" id="{843F63F4-C231-4932-AEA5-2A8A36ECA69E}"/>
              </a:ext>
            </a:extLst>
          </p:cNvPr>
          <p:cNvPicPr>
            <a:picLocks noChangeAspect="1"/>
          </p:cNvPicPr>
          <p:nvPr>
            <p:custDataLst>
              <p:tags r:id="rId7"/>
            </p:custDataLst>
          </p:nvPr>
        </p:nvPicPr>
        <p:blipFill>
          <a:blip r:embed="rId20">
            <a:extLst>
              <a:ext uri="{28A0092B-C50C-407E-A947-70E740481C1C}">
                <a14:useLocalDpi xmlns:a14="http://schemas.microsoft.com/office/drawing/2010/main" val="0"/>
              </a:ext>
            </a:extLst>
          </a:blip>
          <a:stretch>
            <a:fillRect/>
          </a:stretch>
        </p:blipFill>
        <p:spPr>
          <a:xfrm>
            <a:off x="3914790" y="3431605"/>
            <a:ext cx="228571" cy="149333"/>
          </a:xfrm>
          <a:prstGeom prst="rect">
            <a:avLst/>
          </a:prstGeom>
        </p:spPr>
      </p:pic>
      <p:pic>
        <p:nvPicPr>
          <p:cNvPr id="62" name="Picture 61">
            <a:extLst>
              <a:ext uri="{FF2B5EF4-FFF2-40B4-BE49-F238E27FC236}">
                <a16:creationId xmlns:a16="http://schemas.microsoft.com/office/drawing/2014/main" id="{FCE1B455-BC9B-4271-9DFF-E4710148B83A}"/>
              </a:ext>
            </a:extLst>
          </p:cNvPr>
          <p:cNvPicPr>
            <a:picLocks noChangeAspect="1"/>
          </p:cNvPicPr>
          <p:nvPr>
            <p:custDataLst>
              <p:tags r:id="rId8"/>
            </p:custDataLst>
          </p:nvPr>
        </p:nvPicPr>
        <p:blipFill>
          <a:blip r:embed="rId21">
            <a:extLst>
              <a:ext uri="{28A0092B-C50C-407E-A947-70E740481C1C}">
                <a14:useLocalDpi xmlns:a14="http://schemas.microsoft.com/office/drawing/2010/main" val="0"/>
              </a:ext>
            </a:extLst>
          </a:blip>
          <a:stretch>
            <a:fillRect/>
          </a:stretch>
        </p:blipFill>
        <p:spPr>
          <a:xfrm>
            <a:off x="4026431" y="4862606"/>
            <a:ext cx="230095" cy="152381"/>
          </a:xfrm>
          <a:prstGeom prst="rect">
            <a:avLst/>
          </a:prstGeom>
        </p:spPr>
      </p:pic>
      <p:pic>
        <p:nvPicPr>
          <p:cNvPr id="66" name="Picture 65">
            <a:extLst>
              <a:ext uri="{FF2B5EF4-FFF2-40B4-BE49-F238E27FC236}">
                <a16:creationId xmlns:a16="http://schemas.microsoft.com/office/drawing/2014/main" id="{B15FFFAC-08F2-4C75-8DA3-48E6A284F8E8}"/>
              </a:ext>
            </a:extLst>
          </p:cNvPr>
          <p:cNvPicPr>
            <a:picLocks noChangeAspect="1"/>
          </p:cNvPicPr>
          <p:nvPr>
            <p:custDataLst>
              <p:tags r:id="rId9"/>
            </p:custDataLst>
          </p:nvPr>
        </p:nvPicPr>
        <p:blipFill>
          <a:blip r:embed="rId22">
            <a:extLst>
              <a:ext uri="{28A0092B-C50C-407E-A947-70E740481C1C}">
                <a14:useLocalDpi xmlns:a14="http://schemas.microsoft.com/office/drawing/2010/main" val="0"/>
              </a:ext>
            </a:extLst>
          </a:blip>
          <a:stretch>
            <a:fillRect/>
          </a:stretch>
        </p:blipFill>
        <p:spPr>
          <a:xfrm>
            <a:off x="2372888" y="5369316"/>
            <a:ext cx="233143" cy="149333"/>
          </a:xfrm>
          <a:prstGeom prst="rect">
            <a:avLst/>
          </a:prstGeom>
        </p:spPr>
      </p:pic>
      <p:pic>
        <p:nvPicPr>
          <p:cNvPr id="68" name="Picture 67">
            <a:extLst>
              <a:ext uri="{FF2B5EF4-FFF2-40B4-BE49-F238E27FC236}">
                <a16:creationId xmlns:a16="http://schemas.microsoft.com/office/drawing/2014/main" id="{DE91C751-F6C3-4CA7-90A8-64B1C78D4C40}"/>
              </a:ext>
            </a:extLst>
          </p:cNvPr>
          <p:cNvPicPr>
            <a:picLocks noChangeAspect="1"/>
          </p:cNvPicPr>
          <p:nvPr>
            <p:custDataLst>
              <p:tags r:id="rId10"/>
            </p:custDataLst>
          </p:nvPr>
        </p:nvPicPr>
        <p:blipFill>
          <a:blip r:embed="rId23">
            <a:extLst>
              <a:ext uri="{28A0092B-C50C-407E-A947-70E740481C1C}">
                <a14:useLocalDpi xmlns:a14="http://schemas.microsoft.com/office/drawing/2010/main" val="0"/>
              </a:ext>
            </a:extLst>
          </a:blip>
          <a:stretch>
            <a:fillRect/>
          </a:stretch>
        </p:blipFill>
        <p:spPr>
          <a:xfrm>
            <a:off x="1539189" y="3678271"/>
            <a:ext cx="228571" cy="152381"/>
          </a:xfrm>
          <a:prstGeom prst="rect">
            <a:avLst/>
          </a:prstGeom>
        </p:spPr>
      </p:pic>
      <p:pic>
        <p:nvPicPr>
          <p:cNvPr id="74" name="Picture 73">
            <a:extLst>
              <a:ext uri="{FF2B5EF4-FFF2-40B4-BE49-F238E27FC236}">
                <a16:creationId xmlns:a16="http://schemas.microsoft.com/office/drawing/2014/main" id="{4BD21496-3908-4000-80DC-E7B36E043AED}"/>
              </a:ext>
            </a:extLst>
          </p:cNvPr>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2282675" y="4222654"/>
            <a:ext cx="1388190" cy="251429"/>
          </a:xfrm>
          <a:prstGeom prst="rect">
            <a:avLst/>
          </a:prstGeom>
        </p:spPr>
      </p:pic>
    </p:spTree>
    <p:extLst>
      <p:ext uri="{BB962C8B-B14F-4D97-AF65-F5344CB8AC3E}">
        <p14:creationId xmlns:p14="http://schemas.microsoft.com/office/powerpoint/2010/main" val="31821300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2"/>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29"/>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4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4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49"/>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52"/>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58"/>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60"/>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2"/>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6"/>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68"/>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74"/>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8">
                                            <p:txEl>
                                              <p:pRg st="0" end="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8">
                                            <p:txEl>
                                              <p:pRg st="1" end="1"/>
                                            </p:txEl>
                                          </p:spTgt>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8">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uiExpand="1" build="p"/>
      <p:bldP spid="11" grpId="0" animBg="1"/>
      <p:bldP spid="14" grpId="0" animBg="1"/>
      <p:bldP spid="22" grpId="0" animBg="1"/>
      <p:bldP spid="25" grpId="0" animBg="1"/>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26EFFF-0D63-46B7-9EE4-BA1FAC20DB46}"/>
              </a:ext>
            </a:extLst>
          </p:cNvPr>
          <p:cNvSpPr>
            <a:spLocks noGrp="1"/>
          </p:cNvSpPr>
          <p:nvPr>
            <p:ph type="title"/>
          </p:nvPr>
        </p:nvSpPr>
        <p:spPr>
          <a:xfrm>
            <a:off x="838200" y="365126"/>
            <a:ext cx="10515600" cy="873568"/>
          </a:xfrm>
        </p:spPr>
        <p:txBody>
          <a:bodyPr/>
          <a:lstStyle/>
          <a:p>
            <a:r>
              <a:rPr lang="en-IN" dirty="0"/>
              <a:t>Toy Protocol</a:t>
            </a:r>
            <a:endParaRPr lang="en-US" dirty="0"/>
          </a:p>
        </p:txBody>
      </p:sp>
      <p:sp>
        <p:nvSpPr>
          <p:cNvPr id="5" name="Rectangle 4">
            <a:extLst>
              <a:ext uri="{FF2B5EF4-FFF2-40B4-BE49-F238E27FC236}">
                <a16:creationId xmlns:a16="http://schemas.microsoft.com/office/drawing/2014/main" id="{599F3FFD-FBAE-4F21-911C-F0B9BF78AC9E}"/>
              </a:ext>
            </a:extLst>
          </p:cNvPr>
          <p:cNvSpPr/>
          <p:nvPr/>
        </p:nvSpPr>
        <p:spPr>
          <a:xfrm>
            <a:off x="9627570" y="1563039"/>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E2F89E61-7BF8-481B-9ACA-8FD012D96718}"/>
              </a:ext>
            </a:extLst>
          </p:cNvPr>
          <p:cNvSpPr/>
          <p:nvPr/>
        </p:nvSpPr>
        <p:spPr>
          <a:xfrm>
            <a:off x="1474998" y="1563041"/>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DCB0C6DD-B016-4F98-85B6-4283F6A8CB74}"/>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1568263" y="1656870"/>
            <a:ext cx="524117" cy="532927"/>
          </a:xfrm>
          <a:prstGeom prst="rect">
            <a:avLst/>
          </a:prstGeom>
        </p:spPr>
      </p:pic>
      <p:pic>
        <p:nvPicPr>
          <p:cNvPr id="8" name="Picture 7">
            <a:extLst>
              <a:ext uri="{FF2B5EF4-FFF2-40B4-BE49-F238E27FC236}">
                <a16:creationId xmlns:a16="http://schemas.microsoft.com/office/drawing/2014/main" id="{D1D4B3FC-C61A-49A3-9C58-E40EB6B20E81}"/>
              </a:ext>
            </a:extLst>
          </p:cNvPr>
          <p:cNvPicPr>
            <a:picLocks noChangeAspect="1"/>
          </p:cNvPicPr>
          <p:nvPr>
            <p:custDataLst>
              <p:tags r:id="rId2"/>
            </p:custDataLst>
          </p:nvPr>
        </p:nvPicPr>
        <p:blipFill>
          <a:blip r:embed="rId10">
            <a:extLst>
              <a:ext uri="{28A0092B-C50C-407E-A947-70E740481C1C}">
                <a14:useLocalDpi xmlns:a14="http://schemas.microsoft.com/office/drawing/2010/main" val="0"/>
              </a:ext>
            </a:extLst>
          </a:blip>
          <a:stretch>
            <a:fillRect/>
          </a:stretch>
        </p:blipFill>
        <p:spPr>
          <a:xfrm>
            <a:off x="9730715" y="1678782"/>
            <a:ext cx="524117" cy="511015"/>
          </a:xfrm>
          <a:prstGeom prst="rect">
            <a:avLst/>
          </a:prstGeom>
        </p:spPr>
      </p:pic>
      <p:cxnSp>
        <p:nvCxnSpPr>
          <p:cNvPr id="9" name="Straight Arrow Connector 8">
            <a:extLst>
              <a:ext uri="{FF2B5EF4-FFF2-40B4-BE49-F238E27FC236}">
                <a16:creationId xmlns:a16="http://schemas.microsoft.com/office/drawing/2014/main" id="{204B7E24-C7CB-41A0-BF79-587E846C6DF7}"/>
              </a:ext>
            </a:extLst>
          </p:cNvPr>
          <p:cNvCxnSpPr/>
          <p:nvPr/>
        </p:nvCxnSpPr>
        <p:spPr>
          <a:xfrm flipH="1">
            <a:off x="4997360" y="1979860"/>
            <a:ext cx="2241274"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pic>
        <p:nvPicPr>
          <p:cNvPr id="10" name="Picture 9">
            <a:extLst>
              <a:ext uri="{FF2B5EF4-FFF2-40B4-BE49-F238E27FC236}">
                <a16:creationId xmlns:a16="http://schemas.microsoft.com/office/drawing/2014/main" id="{B2339BE0-CA3B-4E90-AF6C-D1F930D384BF}"/>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5436337" y="1678782"/>
            <a:ext cx="1068190" cy="251429"/>
          </a:xfrm>
          <a:prstGeom prst="rect">
            <a:avLst/>
          </a:prstGeom>
        </p:spPr>
      </p:pic>
      <p:sp>
        <p:nvSpPr>
          <p:cNvPr id="11" name="Arrow: Left 10">
            <a:extLst>
              <a:ext uri="{FF2B5EF4-FFF2-40B4-BE49-F238E27FC236}">
                <a16:creationId xmlns:a16="http://schemas.microsoft.com/office/drawing/2014/main" id="{74AB3202-1356-421C-A144-2678F288D421}"/>
              </a:ext>
            </a:extLst>
          </p:cNvPr>
          <p:cNvSpPr/>
          <p:nvPr/>
        </p:nvSpPr>
        <p:spPr>
          <a:xfrm>
            <a:off x="4803838" y="2291594"/>
            <a:ext cx="246987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Connector 11">
            <a:extLst>
              <a:ext uri="{FF2B5EF4-FFF2-40B4-BE49-F238E27FC236}">
                <a16:creationId xmlns:a16="http://schemas.microsoft.com/office/drawing/2014/main" id="{B86F990C-7776-419A-80C8-74EDB3E2DC6C}"/>
              </a:ext>
            </a:extLst>
          </p:cNvPr>
          <p:cNvCxnSpPr/>
          <p:nvPr/>
        </p:nvCxnSpPr>
        <p:spPr>
          <a:xfrm flipV="1">
            <a:off x="4803838" y="3416776"/>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3" name="Picture 32">
            <a:extLst>
              <a:ext uri="{FF2B5EF4-FFF2-40B4-BE49-F238E27FC236}">
                <a16:creationId xmlns:a16="http://schemas.microsoft.com/office/drawing/2014/main" id="{47D72A2E-4E43-4B80-996C-12EB97899EBF}"/>
              </a:ext>
            </a:extLst>
          </p:cNvPr>
          <p:cNvPicPr>
            <a:picLocks noChangeAspect="1"/>
          </p:cNvPicPr>
          <p:nvPr>
            <p:custDataLst>
              <p:tags r:id="rId4"/>
            </p:custDataLst>
          </p:nvPr>
        </p:nvPicPr>
        <p:blipFill>
          <a:blip r:embed="rId12">
            <a:extLst>
              <a:ext uri="{28A0092B-C50C-407E-A947-70E740481C1C}">
                <a14:useLocalDpi xmlns:a14="http://schemas.microsoft.com/office/drawing/2010/main" val="0"/>
              </a:ext>
            </a:extLst>
          </a:blip>
          <a:stretch>
            <a:fillRect/>
          </a:stretch>
        </p:blipFill>
        <p:spPr>
          <a:xfrm>
            <a:off x="5592145" y="2736403"/>
            <a:ext cx="1025524" cy="251429"/>
          </a:xfrm>
          <a:prstGeom prst="rect">
            <a:avLst/>
          </a:prstGeom>
        </p:spPr>
      </p:pic>
      <p:sp>
        <p:nvSpPr>
          <p:cNvPr id="20" name="Arrow: Right 19">
            <a:extLst>
              <a:ext uri="{FF2B5EF4-FFF2-40B4-BE49-F238E27FC236}">
                <a16:creationId xmlns:a16="http://schemas.microsoft.com/office/drawing/2014/main" id="{CBB897C0-86B0-458F-BBAE-4917D6264B8E}"/>
              </a:ext>
            </a:extLst>
          </p:cNvPr>
          <p:cNvSpPr/>
          <p:nvPr/>
        </p:nvSpPr>
        <p:spPr>
          <a:xfrm>
            <a:off x="5114683" y="3488213"/>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8517E367-7F06-48F6-BC68-D1A3162BD8AE}"/>
              </a:ext>
            </a:extLst>
          </p:cNvPr>
          <p:cNvCxnSpPr/>
          <p:nvPr/>
        </p:nvCxnSpPr>
        <p:spPr>
          <a:xfrm flipH="1">
            <a:off x="5114683" y="4811370"/>
            <a:ext cx="22412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5A860182-B80C-4117-8174-316BDC437BB1}"/>
              </a:ext>
            </a:extLst>
          </p:cNvPr>
          <p:cNvCxnSpPr/>
          <p:nvPr/>
        </p:nvCxnSpPr>
        <p:spPr>
          <a:xfrm flipV="1">
            <a:off x="4878630" y="4970485"/>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35" name="Picture 34">
            <a:extLst>
              <a:ext uri="{FF2B5EF4-FFF2-40B4-BE49-F238E27FC236}">
                <a16:creationId xmlns:a16="http://schemas.microsoft.com/office/drawing/2014/main" id="{9FB02CC4-71E8-4532-A049-2EB575820D94}"/>
              </a:ext>
            </a:extLst>
          </p:cNvPr>
          <p:cNvPicPr>
            <a:picLocks noChangeAspect="1"/>
          </p:cNvPicPr>
          <p:nvPr>
            <p:custDataLst>
              <p:tags r:id="rId5"/>
            </p:custDataLst>
          </p:nvPr>
        </p:nvPicPr>
        <p:blipFill>
          <a:blip r:embed="rId13">
            <a:extLst>
              <a:ext uri="{28A0092B-C50C-407E-A947-70E740481C1C}">
                <a14:useLocalDpi xmlns:a14="http://schemas.microsoft.com/office/drawing/2010/main" val="0"/>
              </a:ext>
            </a:extLst>
          </a:blip>
          <a:stretch>
            <a:fillRect/>
          </a:stretch>
        </p:blipFill>
        <p:spPr>
          <a:xfrm>
            <a:off x="5658556" y="4605326"/>
            <a:ext cx="931048" cy="225524"/>
          </a:xfrm>
          <a:prstGeom prst="rect">
            <a:avLst/>
          </a:prstGeom>
        </p:spPr>
      </p:pic>
      <p:pic>
        <p:nvPicPr>
          <p:cNvPr id="25" name="Picture 24">
            <a:extLst>
              <a:ext uri="{FF2B5EF4-FFF2-40B4-BE49-F238E27FC236}">
                <a16:creationId xmlns:a16="http://schemas.microsoft.com/office/drawing/2014/main" id="{7DC6B227-5DE5-478A-9525-C8919838EDC2}"/>
              </a:ext>
            </a:extLst>
          </p:cNvPr>
          <p:cNvPicPr>
            <a:picLocks noChangeAspect="1"/>
          </p:cNvPicPr>
          <p:nvPr>
            <p:custDataLst>
              <p:tags r:id="rId6"/>
            </p:custDataLst>
          </p:nvPr>
        </p:nvPicPr>
        <p:blipFill>
          <a:blip r:embed="rId14">
            <a:extLst>
              <a:ext uri="{28A0092B-C50C-407E-A947-70E740481C1C}">
                <a14:useLocalDpi xmlns:a14="http://schemas.microsoft.com/office/drawing/2010/main" val="0"/>
              </a:ext>
            </a:extLst>
          </a:blip>
          <a:stretch>
            <a:fillRect/>
          </a:stretch>
        </p:blipFill>
        <p:spPr>
          <a:xfrm>
            <a:off x="5658556" y="3865247"/>
            <a:ext cx="1153524" cy="251429"/>
          </a:xfrm>
          <a:prstGeom prst="rect">
            <a:avLst/>
          </a:prstGeom>
        </p:spPr>
      </p:pic>
      <p:sp>
        <p:nvSpPr>
          <p:cNvPr id="26" name="Arrow: Right 25">
            <a:extLst>
              <a:ext uri="{FF2B5EF4-FFF2-40B4-BE49-F238E27FC236}">
                <a16:creationId xmlns:a16="http://schemas.microsoft.com/office/drawing/2014/main" id="{82BAD27C-FC65-409F-AA90-045661A77A29}"/>
              </a:ext>
            </a:extLst>
          </p:cNvPr>
          <p:cNvSpPr/>
          <p:nvPr/>
        </p:nvSpPr>
        <p:spPr>
          <a:xfrm>
            <a:off x="5114683" y="5089594"/>
            <a:ext cx="2300908" cy="1216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B2D89187-CC4F-489A-95B6-1AABB4681EAC}"/>
              </a:ext>
            </a:extLst>
          </p:cNvPr>
          <p:cNvPicPr>
            <a:picLocks noChangeAspect="1"/>
          </p:cNvPicPr>
          <p:nvPr>
            <p:custDataLst>
              <p:tags r:id="rId7"/>
            </p:custDataLst>
          </p:nvPr>
        </p:nvPicPr>
        <p:blipFill>
          <a:blip r:embed="rId15">
            <a:extLst>
              <a:ext uri="{28A0092B-C50C-407E-A947-70E740481C1C}">
                <a14:useLocalDpi xmlns:a14="http://schemas.microsoft.com/office/drawing/2010/main" val="0"/>
              </a:ext>
            </a:extLst>
          </a:blip>
          <a:stretch>
            <a:fillRect/>
          </a:stretch>
        </p:blipFill>
        <p:spPr>
          <a:xfrm>
            <a:off x="5303619" y="5607082"/>
            <a:ext cx="1472000" cy="251429"/>
          </a:xfrm>
          <a:prstGeom prst="rect">
            <a:avLst/>
          </a:prstGeom>
        </p:spPr>
      </p:pic>
      <p:sp>
        <p:nvSpPr>
          <p:cNvPr id="30" name="TextBox 29">
            <a:extLst>
              <a:ext uri="{FF2B5EF4-FFF2-40B4-BE49-F238E27FC236}">
                <a16:creationId xmlns:a16="http://schemas.microsoft.com/office/drawing/2014/main" id="{453454BD-3670-4A4D-A24C-7FB86ED9885E}"/>
              </a:ext>
            </a:extLst>
          </p:cNvPr>
          <p:cNvSpPr txBox="1"/>
          <p:nvPr/>
        </p:nvSpPr>
        <p:spPr>
          <a:xfrm>
            <a:off x="1913860" y="3488213"/>
            <a:ext cx="1212112" cy="646331"/>
          </a:xfrm>
          <a:prstGeom prst="rect">
            <a:avLst/>
          </a:prstGeom>
          <a:noFill/>
          <a:ln>
            <a:solidFill>
              <a:schemeClr val="tx1"/>
            </a:solidFill>
          </a:ln>
        </p:spPr>
        <p:txBody>
          <a:bodyPr wrap="square" rtlCol="0">
            <a:spAutoFit/>
          </a:bodyPr>
          <a:lstStyle/>
          <a:p>
            <a:r>
              <a:rPr lang="en-IN" dirty="0"/>
              <a:t>Trapdoor Phase</a:t>
            </a:r>
            <a:endParaRPr lang="en-US" dirty="0"/>
          </a:p>
        </p:txBody>
      </p:sp>
      <p:sp>
        <p:nvSpPr>
          <p:cNvPr id="31" name="TextBox 30">
            <a:extLst>
              <a:ext uri="{FF2B5EF4-FFF2-40B4-BE49-F238E27FC236}">
                <a16:creationId xmlns:a16="http://schemas.microsoft.com/office/drawing/2014/main" id="{5198E0BF-2688-4B2F-A44E-85764173C754}"/>
              </a:ext>
            </a:extLst>
          </p:cNvPr>
          <p:cNvSpPr txBox="1"/>
          <p:nvPr/>
        </p:nvSpPr>
        <p:spPr>
          <a:xfrm>
            <a:off x="2126511" y="5294959"/>
            <a:ext cx="786810" cy="646331"/>
          </a:xfrm>
          <a:prstGeom prst="rect">
            <a:avLst/>
          </a:prstGeom>
          <a:noFill/>
          <a:ln>
            <a:solidFill>
              <a:schemeClr val="tx1"/>
            </a:solidFill>
          </a:ln>
        </p:spPr>
        <p:txBody>
          <a:bodyPr wrap="square" rtlCol="0">
            <a:spAutoFit/>
          </a:bodyPr>
          <a:lstStyle/>
          <a:p>
            <a:r>
              <a:rPr lang="en-IN" dirty="0"/>
              <a:t>Proof Phase</a:t>
            </a:r>
            <a:endParaRPr lang="en-US" dirty="0"/>
          </a:p>
        </p:txBody>
      </p:sp>
    </p:spTree>
    <p:extLst>
      <p:ext uri="{BB962C8B-B14F-4D97-AF65-F5344CB8AC3E}">
        <p14:creationId xmlns:p14="http://schemas.microsoft.com/office/powerpoint/2010/main" val="41430591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2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1"/>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35"/>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7"/>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3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20" grpId="0" animBg="1"/>
      <p:bldP spid="26" grpId="0" animBg="1"/>
      <p:bldP spid="30" grpId="0" animBg="1"/>
      <p:bldP spid="3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E3DDF1F-4744-4309-9D8E-29C8E6A22729}"/>
              </a:ext>
            </a:extLst>
          </p:cNvPr>
          <p:cNvSpPr>
            <a:spLocks noGrp="1"/>
          </p:cNvSpPr>
          <p:nvPr>
            <p:ph type="title"/>
          </p:nvPr>
        </p:nvSpPr>
        <p:spPr>
          <a:xfrm>
            <a:off x="838200" y="237434"/>
            <a:ext cx="10515600" cy="887205"/>
          </a:xfrm>
        </p:spPr>
        <p:txBody>
          <a:bodyPr/>
          <a:lstStyle/>
          <a:p>
            <a:r>
              <a:rPr lang="en-IN" dirty="0"/>
              <a:t>Security Condition: Closer Look</a:t>
            </a:r>
            <a:endParaRPr lang="en-US" dirty="0"/>
          </a:p>
        </p:txBody>
      </p:sp>
      <p:sp>
        <p:nvSpPr>
          <p:cNvPr id="6" name="Content Placeholder 5">
            <a:extLst>
              <a:ext uri="{FF2B5EF4-FFF2-40B4-BE49-F238E27FC236}">
                <a16:creationId xmlns:a16="http://schemas.microsoft.com/office/drawing/2014/main" id="{083DD718-7DD4-464A-A7CD-0E40A2B24B93}"/>
              </a:ext>
            </a:extLst>
          </p:cNvPr>
          <p:cNvSpPr>
            <a:spLocks noGrp="1"/>
          </p:cNvSpPr>
          <p:nvPr>
            <p:ph idx="1"/>
          </p:nvPr>
        </p:nvSpPr>
        <p:spPr>
          <a:xfrm>
            <a:off x="7655440" y="1442279"/>
            <a:ext cx="4054549" cy="5178287"/>
          </a:xfrm>
        </p:spPr>
        <p:txBody>
          <a:bodyPr>
            <a:normAutofit/>
          </a:bodyPr>
          <a:lstStyle/>
          <a:p>
            <a:r>
              <a:rPr lang="en-IN" dirty="0"/>
              <a:t>As described before, consider an adversary interacting with an </a:t>
            </a:r>
            <a:r>
              <a:rPr lang="en-IN" dirty="0">
                <a:solidFill>
                  <a:schemeClr val="accent6">
                    <a:lumMod val="75000"/>
                  </a:schemeClr>
                </a:solidFill>
              </a:rPr>
              <a:t>honest committer</a:t>
            </a:r>
            <a:r>
              <a:rPr lang="en-IN" dirty="0"/>
              <a:t> and a </a:t>
            </a:r>
            <a:r>
              <a:rPr lang="en-IN" dirty="0">
                <a:solidFill>
                  <a:schemeClr val="accent1">
                    <a:lumMod val="75000"/>
                  </a:schemeClr>
                </a:solidFill>
              </a:rPr>
              <a:t>decommitment oracle</a:t>
            </a:r>
            <a:r>
              <a:rPr lang="en-IN" dirty="0"/>
              <a:t> in separate sessions. </a:t>
            </a:r>
          </a:p>
          <a:p>
            <a:r>
              <a:rPr lang="en-IN" dirty="0"/>
              <a:t>The security condition roughly says that the adversary cannot tell apart the value committed to by the honest committer. </a:t>
            </a:r>
          </a:p>
          <a:p>
            <a:endParaRPr lang="en-IN" dirty="0"/>
          </a:p>
          <a:p>
            <a:endParaRPr lang="en-US" dirty="0"/>
          </a:p>
        </p:txBody>
      </p:sp>
      <p:sp>
        <p:nvSpPr>
          <p:cNvPr id="10" name="Rectangle 9">
            <a:extLst>
              <a:ext uri="{FF2B5EF4-FFF2-40B4-BE49-F238E27FC236}">
                <a16:creationId xmlns:a16="http://schemas.microsoft.com/office/drawing/2014/main" id="{19CC7CCD-6DCC-4867-AA1B-39FA596F3E96}"/>
              </a:ext>
            </a:extLst>
          </p:cNvPr>
          <p:cNvSpPr/>
          <p:nvPr/>
        </p:nvSpPr>
        <p:spPr>
          <a:xfrm>
            <a:off x="482011" y="1784589"/>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a:extLst>
              <a:ext uri="{FF2B5EF4-FFF2-40B4-BE49-F238E27FC236}">
                <a16:creationId xmlns:a16="http://schemas.microsoft.com/office/drawing/2014/main" id="{D06723BB-5F62-42D4-9D81-8DF3626A2056}"/>
              </a:ext>
            </a:extLst>
          </p:cNvPr>
          <p:cNvPicPr>
            <a:picLocks noChangeAspect="1"/>
          </p:cNvPicPr>
          <p:nvPr>
            <p:custDataLst>
              <p:tags r:id="rId1"/>
            </p:custDataLst>
          </p:nvPr>
        </p:nvPicPr>
        <p:blipFill>
          <a:blip r:embed="rId12">
            <a:extLst>
              <a:ext uri="{28A0092B-C50C-407E-A947-70E740481C1C}">
                <a14:useLocalDpi xmlns:a14="http://schemas.microsoft.com/office/drawing/2010/main" val="0"/>
              </a:ext>
            </a:extLst>
          </a:blip>
          <a:stretch>
            <a:fillRect/>
          </a:stretch>
        </p:blipFill>
        <p:spPr>
          <a:xfrm>
            <a:off x="575276" y="1878418"/>
            <a:ext cx="524117" cy="532927"/>
          </a:xfrm>
          <a:prstGeom prst="rect">
            <a:avLst/>
          </a:prstGeom>
        </p:spPr>
      </p:pic>
      <p:sp>
        <p:nvSpPr>
          <p:cNvPr id="12" name="Rectangle 11">
            <a:extLst>
              <a:ext uri="{FF2B5EF4-FFF2-40B4-BE49-F238E27FC236}">
                <a16:creationId xmlns:a16="http://schemas.microsoft.com/office/drawing/2014/main" id="{4E826C6C-7F61-4676-83BD-70865720F57B}"/>
              </a:ext>
            </a:extLst>
          </p:cNvPr>
          <p:cNvSpPr/>
          <p:nvPr/>
        </p:nvSpPr>
        <p:spPr>
          <a:xfrm>
            <a:off x="3545879" y="1784587"/>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5F21A39E-ACCA-408F-9ACE-0CE33992EE66}"/>
              </a:ext>
            </a:extLst>
          </p:cNvPr>
          <p:cNvPicPr>
            <a:picLocks noChangeAspect="1"/>
          </p:cNvPicPr>
          <p:nvPr>
            <p:custDataLst>
              <p:tags r:id="rId2"/>
            </p:custDataLst>
          </p:nvPr>
        </p:nvPicPr>
        <p:blipFill>
          <a:blip r:embed="rId13">
            <a:extLst>
              <a:ext uri="{28A0092B-C50C-407E-A947-70E740481C1C}">
                <a14:useLocalDpi xmlns:a14="http://schemas.microsoft.com/office/drawing/2010/main" val="0"/>
              </a:ext>
            </a:extLst>
          </a:blip>
          <a:stretch>
            <a:fillRect/>
          </a:stretch>
        </p:blipFill>
        <p:spPr>
          <a:xfrm>
            <a:off x="3542271" y="1794682"/>
            <a:ext cx="571014" cy="566590"/>
          </a:xfrm>
          <a:prstGeom prst="rect">
            <a:avLst/>
          </a:prstGeom>
        </p:spPr>
      </p:pic>
      <p:sp>
        <p:nvSpPr>
          <p:cNvPr id="14" name="Rectangle 13">
            <a:extLst>
              <a:ext uri="{FF2B5EF4-FFF2-40B4-BE49-F238E27FC236}">
                <a16:creationId xmlns:a16="http://schemas.microsoft.com/office/drawing/2014/main" id="{6DF39290-792E-4916-84AA-609160F64AFA}"/>
              </a:ext>
            </a:extLst>
          </p:cNvPr>
          <p:cNvSpPr/>
          <p:nvPr/>
        </p:nvSpPr>
        <p:spPr>
          <a:xfrm>
            <a:off x="6565690" y="1788930"/>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54FC97DF-E365-425C-B318-22810EF68040}"/>
              </a:ext>
            </a:extLst>
          </p:cNvPr>
          <p:cNvPicPr>
            <a:picLocks noChangeAspect="1"/>
          </p:cNvPicPr>
          <p:nvPr>
            <p:custDataLst>
              <p:tags r:id="rId3"/>
            </p:custDataLst>
          </p:nvPr>
        </p:nvPicPr>
        <p:blipFill>
          <a:blip r:embed="rId14">
            <a:extLst>
              <a:ext uri="{28A0092B-C50C-407E-A947-70E740481C1C}">
                <a14:useLocalDpi xmlns:a14="http://schemas.microsoft.com/office/drawing/2010/main" val="0"/>
              </a:ext>
            </a:extLst>
          </a:blip>
          <a:stretch>
            <a:fillRect/>
          </a:stretch>
        </p:blipFill>
        <p:spPr>
          <a:xfrm>
            <a:off x="6681579" y="1928485"/>
            <a:ext cx="478869" cy="482860"/>
          </a:xfrm>
          <a:prstGeom prst="rect">
            <a:avLst/>
          </a:prstGeom>
        </p:spPr>
      </p:pic>
      <p:sp>
        <p:nvSpPr>
          <p:cNvPr id="16" name="Arrow: Right 15">
            <a:extLst>
              <a:ext uri="{FF2B5EF4-FFF2-40B4-BE49-F238E27FC236}">
                <a16:creationId xmlns:a16="http://schemas.microsoft.com/office/drawing/2014/main" id="{DAFC4C6A-7FF2-4DBB-82B7-650BF82D5C46}"/>
              </a:ext>
            </a:extLst>
          </p:cNvPr>
          <p:cNvSpPr/>
          <p:nvPr/>
        </p:nvSpPr>
        <p:spPr>
          <a:xfrm>
            <a:off x="1400498" y="1545392"/>
            <a:ext cx="2007237" cy="121375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Arrow: Right 16">
            <a:extLst>
              <a:ext uri="{FF2B5EF4-FFF2-40B4-BE49-F238E27FC236}">
                <a16:creationId xmlns:a16="http://schemas.microsoft.com/office/drawing/2014/main" id="{A158492A-837F-49C5-BF8E-04C2078BF63E}"/>
              </a:ext>
            </a:extLst>
          </p:cNvPr>
          <p:cNvSpPr/>
          <p:nvPr/>
        </p:nvSpPr>
        <p:spPr>
          <a:xfrm>
            <a:off x="4411129" y="1563036"/>
            <a:ext cx="2007237" cy="121375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 name="Picture 2">
            <a:extLst>
              <a:ext uri="{FF2B5EF4-FFF2-40B4-BE49-F238E27FC236}">
                <a16:creationId xmlns:a16="http://schemas.microsoft.com/office/drawing/2014/main" id="{6852D6C3-CB05-49FB-A67E-9CBA2B4E84D1}"/>
              </a:ext>
            </a:extLst>
          </p:cNvPr>
          <p:cNvPicPr>
            <a:picLocks noChangeAspect="1"/>
          </p:cNvPicPr>
          <p:nvPr>
            <p:custDataLst>
              <p:tags r:id="rId4"/>
            </p:custDataLst>
          </p:nvPr>
        </p:nvPicPr>
        <p:blipFill>
          <a:blip r:embed="rId15">
            <a:extLst>
              <a:ext uri="{28A0092B-C50C-407E-A947-70E740481C1C}">
                <a14:useLocalDpi xmlns:a14="http://schemas.microsoft.com/office/drawing/2010/main" val="0"/>
              </a:ext>
            </a:extLst>
          </a:blip>
          <a:stretch>
            <a:fillRect/>
          </a:stretch>
        </p:blipFill>
        <p:spPr>
          <a:xfrm>
            <a:off x="1677325" y="2044200"/>
            <a:ext cx="1366857" cy="251429"/>
          </a:xfrm>
          <a:prstGeom prst="rect">
            <a:avLst/>
          </a:prstGeom>
        </p:spPr>
      </p:pic>
      <p:pic>
        <p:nvPicPr>
          <p:cNvPr id="35" name="Picture 34">
            <a:extLst>
              <a:ext uri="{FF2B5EF4-FFF2-40B4-BE49-F238E27FC236}">
                <a16:creationId xmlns:a16="http://schemas.microsoft.com/office/drawing/2014/main" id="{79FBDB6C-321E-4BB8-A976-AACE3BB95C71}"/>
              </a:ext>
            </a:extLst>
          </p:cNvPr>
          <p:cNvPicPr>
            <a:picLocks noChangeAspect="1"/>
          </p:cNvPicPr>
          <p:nvPr>
            <p:custDataLst>
              <p:tags r:id="rId5"/>
            </p:custDataLst>
          </p:nvPr>
        </p:nvPicPr>
        <p:blipFill>
          <a:blip r:embed="rId16">
            <a:extLst>
              <a:ext uri="{28A0092B-C50C-407E-A947-70E740481C1C}">
                <a14:useLocalDpi xmlns:a14="http://schemas.microsoft.com/office/drawing/2010/main" val="0"/>
              </a:ext>
            </a:extLst>
          </a:blip>
          <a:stretch>
            <a:fillRect/>
          </a:stretch>
        </p:blipFill>
        <p:spPr>
          <a:xfrm>
            <a:off x="4663669" y="2044200"/>
            <a:ext cx="1366857" cy="251429"/>
          </a:xfrm>
          <a:prstGeom prst="rect">
            <a:avLst/>
          </a:prstGeom>
        </p:spPr>
      </p:pic>
      <p:sp>
        <p:nvSpPr>
          <p:cNvPr id="19" name="Rectangle 18">
            <a:extLst>
              <a:ext uri="{FF2B5EF4-FFF2-40B4-BE49-F238E27FC236}">
                <a16:creationId xmlns:a16="http://schemas.microsoft.com/office/drawing/2014/main" id="{6B150641-6A84-44DE-80F6-C4EB8C7181F3}"/>
              </a:ext>
            </a:extLst>
          </p:cNvPr>
          <p:cNvSpPr/>
          <p:nvPr/>
        </p:nvSpPr>
        <p:spPr>
          <a:xfrm>
            <a:off x="482011" y="4927282"/>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969FEB94-8087-4133-B1A8-10E3664D71AB}"/>
              </a:ext>
            </a:extLst>
          </p:cNvPr>
          <p:cNvPicPr>
            <a:picLocks noChangeAspect="1"/>
          </p:cNvPicPr>
          <p:nvPr>
            <p:custDataLst>
              <p:tags r:id="rId6"/>
            </p:custDataLst>
          </p:nvPr>
        </p:nvPicPr>
        <p:blipFill>
          <a:blip r:embed="rId12">
            <a:extLst>
              <a:ext uri="{28A0092B-C50C-407E-A947-70E740481C1C}">
                <a14:useLocalDpi xmlns:a14="http://schemas.microsoft.com/office/drawing/2010/main" val="0"/>
              </a:ext>
            </a:extLst>
          </a:blip>
          <a:stretch>
            <a:fillRect/>
          </a:stretch>
        </p:blipFill>
        <p:spPr>
          <a:xfrm>
            <a:off x="575276" y="5021111"/>
            <a:ext cx="524117" cy="532927"/>
          </a:xfrm>
          <a:prstGeom prst="rect">
            <a:avLst/>
          </a:prstGeom>
        </p:spPr>
      </p:pic>
      <p:sp>
        <p:nvSpPr>
          <p:cNvPr id="21" name="Rectangle 20">
            <a:extLst>
              <a:ext uri="{FF2B5EF4-FFF2-40B4-BE49-F238E27FC236}">
                <a16:creationId xmlns:a16="http://schemas.microsoft.com/office/drawing/2014/main" id="{BB055205-5757-42F8-A174-43AED89BDD9D}"/>
              </a:ext>
            </a:extLst>
          </p:cNvPr>
          <p:cNvSpPr/>
          <p:nvPr/>
        </p:nvSpPr>
        <p:spPr>
          <a:xfrm>
            <a:off x="3545879" y="4927280"/>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273F0C75-CC02-4546-80C7-1B9F88AFD0C5}"/>
              </a:ext>
            </a:extLst>
          </p:cNvPr>
          <p:cNvPicPr>
            <a:picLocks noChangeAspect="1"/>
          </p:cNvPicPr>
          <p:nvPr>
            <p:custDataLst>
              <p:tags r:id="rId7"/>
            </p:custDataLst>
          </p:nvPr>
        </p:nvPicPr>
        <p:blipFill>
          <a:blip r:embed="rId13">
            <a:extLst>
              <a:ext uri="{28A0092B-C50C-407E-A947-70E740481C1C}">
                <a14:useLocalDpi xmlns:a14="http://schemas.microsoft.com/office/drawing/2010/main" val="0"/>
              </a:ext>
            </a:extLst>
          </a:blip>
          <a:stretch>
            <a:fillRect/>
          </a:stretch>
        </p:blipFill>
        <p:spPr>
          <a:xfrm>
            <a:off x="3626661" y="5021111"/>
            <a:ext cx="486623" cy="482853"/>
          </a:xfrm>
          <a:prstGeom prst="rect">
            <a:avLst/>
          </a:prstGeom>
        </p:spPr>
      </p:pic>
      <p:sp>
        <p:nvSpPr>
          <p:cNvPr id="23" name="Rectangle 22">
            <a:extLst>
              <a:ext uri="{FF2B5EF4-FFF2-40B4-BE49-F238E27FC236}">
                <a16:creationId xmlns:a16="http://schemas.microsoft.com/office/drawing/2014/main" id="{C394788E-3D93-4252-BED4-7C5144F598E0}"/>
              </a:ext>
            </a:extLst>
          </p:cNvPr>
          <p:cNvSpPr/>
          <p:nvPr/>
        </p:nvSpPr>
        <p:spPr>
          <a:xfrm>
            <a:off x="6565690" y="4931623"/>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4" name="Picture 23">
            <a:extLst>
              <a:ext uri="{FF2B5EF4-FFF2-40B4-BE49-F238E27FC236}">
                <a16:creationId xmlns:a16="http://schemas.microsoft.com/office/drawing/2014/main" id="{F7CE6C3F-351F-4C33-A895-488B1CB1B61D}"/>
              </a:ext>
            </a:extLst>
          </p:cNvPr>
          <p:cNvPicPr>
            <a:picLocks noChangeAspect="1"/>
          </p:cNvPicPr>
          <p:nvPr>
            <p:custDataLst>
              <p:tags r:id="rId8"/>
            </p:custDataLst>
          </p:nvPr>
        </p:nvPicPr>
        <p:blipFill>
          <a:blip r:embed="rId14">
            <a:extLst>
              <a:ext uri="{28A0092B-C50C-407E-A947-70E740481C1C}">
                <a14:useLocalDpi xmlns:a14="http://schemas.microsoft.com/office/drawing/2010/main" val="0"/>
              </a:ext>
            </a:extLst>
          </a:blip>
          <a:stretch>
            <a:fillRect/>
          </a:stretch>
        </p:blipFill>
        <p:spPr>
          <a:xfrm>
            <a:off x="6681579" y="5071178"/>
            <a:ext cx="478869" cy="482860"/>
          </a:xfrm>
          <a:prstGeom prst="rect">
            <a:avLst/>
          </a:prstGeom>
        </p:spPr>
      </p:pic>
      <p:sp>
        <p:nvSpPr>
          <p:cNvPr id="25" name="Arrow: Right 24">
            <a:extLst>
              <a:ext uri="{FF2B5EF4-FFF2-40B4-BE49-F238E27FC236}">
                <a16:creationId xmlns:a16="http://schemas.microsoft.com/office/drawing/2014/main" id="{94001677-0798-4AAC-A64D-F4CC7E106B0C}"/>
              </a:ext>
            </a:extLst>
          </p:cNvPr>
          <p:cNvSpPr/>
          <p:nvPr/>
        </p:nvSpPr>
        <p:spPr>
          <a:xfrm>
            <a:off x="1400498" y="4688085"/>
            <a:ext cx="2007237" cy="121375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Arrow: Right 25">
            <a:extLst>
              <a:ext uri="{FF2B5EF4-FFF2-40B4-BE49-F238E27FC236}">
                <a16:creationId xmlns:a16="http://schemas.microsoft.com/office/drawing/2014/main" id="{D9A53DBE-9176-453A-8DC6-45C93673BC31}"/>
              </a:ext>
            </a:extLst>
          </p:cNvPr>
          <p:cNvSpPr/>
          <p:nvPr/>
        </p:nvSpPr>
        <p:spPr>
          <a:xfrm>
            <a:off x="4411129" y="4705729"/>
            <a:ext cx="2007237" cy="1213758"/>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7247E094-23BC-436F-A4BF-A18200CF06E6}"/>
              </a:ext>
            </a:extLst>
          </p:cNvPr>
          <p:cNvPicPr>
            <a:picLocks noChangeAspect="1"/>
          </p:cNvPicPr>
          <p:nvPr>
            <p:custDataLst>
              <p:tags r:id="rId9"/>
            </p:custDataLst>
          </p:nvPr>
        </p:nvPicPr>
        <p:blipFill>
          <a:blip r:embed="rId17">
            <a:extLst>
              <a:ext uri="{28A0092B-C50C-407E-A947-70E740481C1C}">
                <a14:useLocalDpi xmlns:a14="http://schemas.microsoft.com/office/drawing/2010/main" val="0"/>
              </a:ext>
            </a:extLst>
          </a:blip>
          <a:stretch>
            <a:fillRect/>
          </a:stretch>
        </p:blipFill>
        <p:spPr>
          <a:xfrm>
            <a:off x="1677325" y="5186893"/>
            <a:ext cx="1366857" cy="251429"/>
          </a:xfrm>
          <a:prstGeom prst="rect">
            <a:avLst/>
          </a:prstGeom>
        </p:spPr>
      </p:pic>
      <p:pic>
        <p:nvPicPr>
          <p:cNvPr id="37" name="Picture 36">
            <a:extLst>
              <a:ext uri="{FF2B5EF4-FFF2-40B4-BE49-F238E27FC236}">
                <a16:creationId xmlns:a16="http://schemas.microsoft.com/office/drawing/2014/main" id="{051B1217-4A82-42F6-929D-37A639AC9F9F}"/>
              </a:ext>
            </a:extLst>
          </p:cNvPr>
          <p:cNvPicPr>
            <a:picLocks noChangeAspect="1"/>
          </p:cNvPicPr>
          <p:nvPr>
            <p:custDataLst>
              <p:tags r:id="rId10"/>
            </p:custDataLst>
          </p:nvPr>
        </p:nvPicPr>
        <p:blipFill>
          <a:blip r:embed="rId18">
            <a:extLst>
              <a:ext uri="{28A0092B-C50C-407E-A947-70E740481C1C}">
                <a14:useLocalDpi xmlns:a14="http://schemas.microsoft.com/office/drawing/2010/main" val="0"/>
              </a:ext>
            </a:extLst>
          </a:blip>
          <a:stretch>
            <a:fillRect/>
          </a:stretch>
        </p:blipFill>
        <p:spPr>
          <a:xfrm>
            <a:off x="4663669" y="5186893"/>
            <a:ext cx="1366857" cy="251429"/>
          </a:xfrm>
          <a:prstGeom prst="rect">
            <a:avLst/>
          </a:prstGeom>
        </p:spPr>
      </p:pic>
      <p:cxnSp>
        <p:nvCxnSpPr>
          <p:cNvPr id="30" name="Straight Connector 29">
            <a:extLst>
              <a:ext uri="{FF2B5EF4-FFF2-40B4-BE49-F238E27FC236}">
                <a16:creationId xmlns:a16="http://schemas.microsoft.com/office/drawing/2014/main" id="{D4358CFA-B2CC-481F-AFA1-AB8F9501DC8F}"/>
              </a:ext>
            </a:extLst>
          </p:cNvPr>
          <p:cNvCxnSpPr>
            <a:cxnSpLocks/>
          </p:cNvCxnSpPr>
          <p:nvPr/>
        </p:nvCxnSpPr>
        <p:spPr>
          <a:xfrm>
            <a:off x="482011" y="3779874"/>
            <a:ext cx="6833189" cy="0"/>
          </a:xfrm>
          <a:prstGeom prst="line">
            <a:avLst/>
          </a:prstGeom>
          <a:ln w="9525" cap="flat" cmpd="sng" algn="ctr">
            <a:solidFill>
              <a:schemeClr val="accent5"/>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851817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1"/>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2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9"/>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4"/>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25"/>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3"/>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26"/>
                                        </p:tgtEl>
                                        <p:attrNameLst>
                                          <p:attrName>style.visibility</p:attrName>
                                        </p:attrNameLst>
                                      </p:cBhvr>
                                      <p:to>
                                        <p:strVal val="visible"/>
                                      </p:to>
                                    </p:set>
                                  </p:childTnLst>
                                </p:cTn>
                              </p:par>
                              <p:par>
                                <p:cTn id="55" presetID="1" presetClass="entr" presetSubtype="0" fill="hold" grpId="0" nodeType="withEffect">
                                  <p:stCondLst>
                                    <p:cond delay="0"/>
                                  </p:stCondLst>
                                  <p:childTnLst>
                                    <p:set>
                                      <p:cBhvr>
                                        <p:cTn id="56" dur="1" fill="hold">
                                          <p:stCondLst>
                                            <p:cond delay="0"/>
                                          </p:stCondLst>
                                        </p:cTn>
                                        <p:tgtEl>
                                          <p:spTgt spid="17"/>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35"/>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37"/>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30"/>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P spid="10" grpId="0" animBg="1"/>
      <p:bldP spid="12" grpId="0" animBg="1"/>
      <p:bldP spid="14" grpId="0" animBg="1"/>
      <p:bldP spid="16" grpId="0" animBg="1"/>
      <p:bldP spid="17" grpId="0" animBg="1"/>
      <p:bldP spid="19" grpId="0" animBg="1"/>
      <p:bldP spid="21" grpId="0" animBg="1"/>
      <p:bldP spid="23" grpId="0" animBg="1"/>
      <p:bldP spid="25" grpId="0" animBg="1"/>
      <p:bldP spid="26"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23C27-35BC-4A21-9D6C-800AC63BAF77}"/>
              </a:ext>
            </a:extLst>
          </p:cNvPr>
          <p:cNvSpPr>
            <a:spLocks noGrp="1"/>
          </p:cNvSpPr>
          <p:nvPr>
            <p:ph type="title"/>
          </p:nvPr>
        </p:nvSpPr>
        <p:spPr>
          <a:xfrm>
            <a:off x="838200" y="150126"/>
            <a:ext cx="10515600" cy="1057702"/>
          </a:xfrm>
        </p:spPr>
        <p:txBody>
          <a:bodyPr/>
          <a:lstStyle/>
          <a:p>
            <a:r>
              <a:rPr lang="en-IN" dirty="0"/>
              <a:t>Security Condition (contd.)</a:t>
            </a:r>
            <a:endParaRPr lang="en-US" dirty="0"/>
          </a:p>
        </p:txBody>
      </p:sp>
      <p:sp>
        <p:nvSpPr>
          <p:cNvPr id="3" name="Content Placeholder 2">
            <a:extLst>
              <a:ext uri="{FF2B5EF4-FFF2-40B4-BE49-F238E27FC236}">
                <a16:creationId xmlns:a16="http://schemas.microsoft.com/office/drawing/2014/main" id="{AB0C99A9-04F1-458C-A55B-64E3FCBE18A5}"/>
              </a:ext>
            </a:extLst>
          </p:cNvPr>
          <p:cNvSpPr>
            <a:spLocks noGrp="1"/>
          </p:cNvSpPr>
          <p:nvPr>
            <p:ph idx="1"/>
          </p:nvPr>
        </p:nvSpPr>
        <p:spPr/>
        <p:txBody>
          <a:bodyPr/>
          <a:lstStyle/>
          <a:p>
            <a:r>
              <a:rPr lang="en-IN" dirty="0"/>
              <a:t>Formally, the adversary </a:t>
            </a:r>
            <a:r>
              <a:rPr lang="en-IN" dirty="0">
                <a:solidFill>
                  <a:schemeClr val="accent4">
                    <a:lumMod val="75000"/>
                  </a:schemeClr>
                </a:solidFill>
              </a:rPr>
              <a:t>outputs a value</a:t>
            </a:r>
            <a:r>
              <a:rPr lang="en-IN" dirty="0"/>
              <a:t> at the end of the interaction (can think of this as its guess). </a:t>
            </a:r>
          </a:p>
          <a:p>
            <a:r>
              <a:rPr lang="en-IN" dirty="0"/>
              <a:t>This will depend on internal state, protocol messages etc. </a:t>
            </a:r>
          </a:p>
          <a:p>
            <a:r>
              <a:rPr lang="en-IN" dirty="0"/>
              <a:t>Security guarantee: the </a:t>
            </a:r>
            <a:r>
              <a:rPr lang="en-IN" dirty="0">
                <a:solidFill>
                  <a:srgbClr val="7030A0"/>
                </a:solidFill>
              </a:rPr>
              <a:t>distribution</a:t>
            </a:r>
            <a:r>
              <a:rPr lang="en-IN" dirty="0"/>
              <a:t> of the adversary’s output (as a function of the value committed by the honest committer) is </a:t>
            </a:r>
            <a:r>
              <a:rPr lang="en-IN" dirty="0">
                <a:solidFill>
                  <a:schemeClr val="accent2">
                    <a:lumMod val="75000"/>
                  </a:schemeClr>
                </a:solidFill>
              </a:rPr>
              <a:t>computationally indistinguishable</a:t>
            </a:r>
            <a:r>
              <a:rPr lang="en-IN" dirty="0"/>
              <a:t> for any two messages in the message space. </a:t>
            </a:r>
          </a:p>
          <a:p>
            <a:endParaRPr lang="en-US" dirty="0"/>
          </a:p>
        </p:txBody>
      </p:sp>
    </p:spTree>
    <p:extLst>
      <p:ext uri="{BB962C8B-B14F-4D97-AF65-F5344CB8AC3E}">
        <p14:creationId xmlns:p14="http://schemas.microsoft.com/office/powerpoint/2010/main" val="40030455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F7FC-A747-4169-8B36-FF15E752B1A5}"/>
              </a:ext>
            </a:extLst>
          </p:cNvPr>
          <p:cNvSpPr>
            <a:spLocks noGrp="1"/>
          </p:cNvSpPr>
          <p:nvPr>
            <p:ph type="title"/>
          </p:nvPr>
        </p:nvSpPr>
        <p:spPr>
          <a:xfrm>
            <a:off x="368121" y="94669"/>
            <a:ext cx="10515600" cy="1006476"/>
          </a:xfrm>
        </p:spPr>
        <p:txBody>
          <a:bodyPr/>
          <a:lstStyle/>
          <a:p>
            <a:r>
              <a:rPr lang="en-IN" dirty="0"/>
              <a:t>Want to go from ….</a:t>
            </a:r>
            <a:endParaRPr lang="en-US" dirty="0"/>
          </a:p>
        </p:txBody>
      </p:sp>
      <p:cxnSp>
        <p:nvCxnSpPr>
          <p:cNvPr id="4" name="Straight Arrow Connector 3">
            <a:extLst>
              <a:ext uri="{FF2B5EF4-FFF2-40B4-BE49-F238E27FC236}">
                <a16:creationId xmlns:a16="http://schemas.microsoft.com/office/drawing/2014/main" id="{225391EC-4F5F-42E9-98B2-1458AEDAECFD}"/>
              </a:ext>
            </a:extLst>
          </p:cNvPr>
          <p:cNvCxnSpPr/>
          <p:nvPr/>
        </p:nvCxnSpPr>
        <p:spPr>
          <a:xfrm flipH="1">
            <a:off x="2692042" y="1883268"/>
            <a:ext cx="2241274"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pic>
        <p:nvPicPr>
          <p:cNvPr id="63" name="Picture 62">
            <a:extLst>
              <a:ext uri="{FF2B5EF4-FFF2-40B4-BE49-F238E27FC236}">
                <a16:creationId xmlns:a16="http://schemas.microsoft.com/office/drawing/2014/main" id="{EBBCE381-9755-42F5-9BB3-49E8B02EC92B}"/>
              </a:ext>
            </a:extLst>
          </p:cNvPr>
          <p:cNvPicPr>
            <a:picLocks noChangeAspect="1"/>
          </p:cNvPicPr>
          <p:nvPr>
            <p:custDataLst>
              <p:tags r:id="rId1"/>
            </p:custDataLst>
          </p:nvPr>
        </p:nvPicPr>
        <p:blipFill>
          <a:blip r:embed="rId15">
            <a:extLst>
              <a:ext uri="{28A0092B-C50C-407E-A947-70E740481C1C}">
                <a14:useLocalDpi xmlns:a14="http://schemas.microsoft.com/office/drawing/2010/main" val="0"/>
              </a:ext>
            </a:extLst>
          </a:blip>
          <a:stretch>
            <a:fillRect/>
          </a:stretch>
        </p:blipFill>
        <p:spPr>
          <a:xfrm>
            <a:off x="3271481" y="1569037"/>
            <a:ext cx="1173333" cy="251429"/>
          </a:xfrm>
          <a:prstGeom prst="rect">
            <a:avLst/>
          </a:prstGeom>
        </p:spPr>
      </p:pic>
      <p:sp>
        <p:nvSpPr>
          <p:cNvPr id="6" name="Arrow: Left 5">
            <a:extLst>
              <a:ext uri="{FF2B5EF4-FFF2-40B4-BE49-F238E27FC236}">
                <a16:creationId xmlns:a16="http://schemas.microsoft.com/office/drawing/2014/main" id="{F01828C9-FDD9-49C7-B62B-3C13D030B767}"/>
              </a:ext>
            </a:extLst>
          </p:cNvPr>
          <p:cNvSpPr/>
          <p:nvPr/>
        </p:nvSpPr>
        <p:spPr>
          <a:xfrm>
            <a:off x="2498520" y="2195002"/>
            <a:ext cx="246987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5B88F7A-642B-4C10-B9BD-67BC5BF39D70}"/>
              </a:ext>
            </a:extLst>
          </p:cNvPr>
          <p:cNvCxnSpPr/>
          <p:nvPr/>
        </p:nvCxnSpPr>
        <p:spPr>
          <a:xfrm flipV="1">
            <a:off x="2498520" y="3320184"/>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7" name="Picture 46">
            <a:extLst>
              <a:ext uri="{FF2B5EF4-FFF2-40B4-BE49-F238E27FC236}">
                <a16:creationId xmlns:a16="http://schemas.microsoft.com/office/drawing/2014/main" id="{B3275674-A35B-4523-A1D7-53BCAC7168CC}"/>
              </a:ext>
            </a:extLst>
          </p:cNvPr>
          <p:cNvPicPr>
            <a:picLocks noChangeAspect="1"/>
          </p:cNvPicPr>
          <p:nvPr>
            <p:custDataLst>
              <p:tags r:id="rId2"/>
            </p:custDataLst>
          </p:nvPr>
        </p:nvPicPr>
        <p:blipFill>
          <a:blip r:embed="rId16">
            <a:extLst>
              <a:ext uri="{28A0092B-C50C-407E-A947-70E740481C1C}">
                <a14:useLocalDpi xmlns:a14="http://schemas.microsoft.com/office/drawing/2010/main" val="0"/>
              </a:ext>
            </a:extLst>
          </a:blip>
          <a:stretch>
            <a:fillRect/>
          </a:stretch>
        </p:blipFill>
        <p:spPr>
          <a:xfrm>
            <a:off x="3286827" y="2639811"/>
            <a:ext cx="1025524" cy="251429"/>
          </a:xfrm>
          <a:prstGeom prst="rect">
            <a:avLst/>
          </a:prstGeom>
        </p:spPr>
      </p:pic>
      <p:sp>
        <p:nvSpPr>
          <p:cNvPr id="9" name="Arrow: Right 8">
            <a:extLst>
              <a:ext uri="{FF2B5EF4-FFF2-40B4-BE49-F238E27FC236}">
                <a16:creationId xmlns:a16="http://schemas.microsoft.com/office/drawing/2014/main" id="{9DEE93F5-8E2D-41D9-8853-B8A9F2B39BC7}"/>
              </a:ext>
            </a:extLst>
          </p:cNvPr>
          <p:cNvSpPr/>
          <p:nvPr/>
        </p:nvSpPr>
        <p:spPr>
          <a:xfrm>
            <a:off x="2809365" y="3391621"/>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283EAA9-FA25-40E3-91EF-7183F2C593DD}"/>
              </a:ext>
            </a:extLst>
          </p:cNvPr>
          <p:cNvCxnSpPr/>
          <p:nvPr/>
        </p:nvCxnSpPr>
        <p:spPr>
          <a:xfrm flipH="1">
            <a:off x="2809365" y="4714778"/>
            <a:ext cx="22412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7E232638-29B1-408E-A8B3-DF1A066B9091}"/>
              </a:ext>
            </a:extLst>
          </p:cNvPr>
          <p:cNvCxnSpPr/>
          <p:nvPr/>
        </p:nvCxnSpPr>
        <p:spPr>
          <a:xfrm flipV="1">
            <a:off x="2573312" y="4873893"/>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69" name="Picture 68">
            <a:extLst>
              <a:ext uri="{FF2B5EF4-FFF2-40B4-BE49-F238E27FC236}">
                <a16:creationId xmlns:a16="http://schemas.microsoft.com/office/drawing/2014/main" id="{E96D7106-9363-4D6B-B6D6-FD09B8DDE019}"/>
              </a:ext>
            </a:extLst>
          </p:cNvPr>
          <p:cNvPicPr>
            <a:picLocks noChangeAspect="1"/>
          </p:cNvPicPr>
          <p:nvPr>
            <p:custDataLst>
              <p:tags r:id="rId3"/>
            </p:custDataLst>
          </p:nvPr>
        </p:nvPicPr>
        <p:blipFill>
          <a:blip r:embed="rId17">
            <a:extLst>
              <a:ext uri="{28A0092B-C50C-407E-A947-70E740481C1C}">
                <a14:useLocalDpi xmlns:a14="http://schemas.microsoft.com/office/drawing/2010/main" val="0"/>
              </a:ext>
            </a:extLst>
          </a:blip>
          <a:stretch>
            <a:fillRect/>
          </a:stretch>
        </p:blipFill>
        <p:spPr>
          <a:xfrm>
            <a:off x="3135335" y="4442544"/>
            <a:ext cx="931048" cy="225524"/>
          </a:xfrm>
          <a:prstGeom prst="rect">
            <a:avLst/>
          </a:prstGeom>
        </p:spPr>
      </p:pic>
      <p:pic>
        <p:nvPicPr>
          <p:cNvPr id="13" name="Picture 12">
            <a:extLst>
              <a:ext uri="{FF2B5EF4-FFF2-40B4-BE49-F238E27FC236}">
                <a16:creationId xmlns:a16="http://schemas.microsoft.com/office/drawing/2014/main" id="{885B5D19-3DE5-4C33-AE18-89416DEB5679}"/>
              </a:ext>
            </a:extLst>
          </p:cNvPr>
          <p:cNvPicPr>
            <a:picLocks noChangeAspect="1"/>
          </p:cNvPicPr>
          <p:nvPr>
            <p:custDataLst>
              <p:tags r:id="rId4"/>
            </p:custDataLst>
          </p:nvPr>
        </p:nvPicPr>
        <p:blipFill>
          <a:blip r:embed="rId18">
            <a:extLst>
              <a:ext uri="{28A0092B-C50C-407E-A947-70E740481C1C}">
                <a14:useLocalDpi xmlns:a14="http://schemas.microsoft.com/office/drawing/2010/main" val="0"/>
              </a:ext>
            </a:extLst>
          </a:blip>
          <a:stretch>
            <a:fillRect/>
          </a:stretch>
        </p:blipFill>
        <p:spPr>
          <a:xfrm>
            <a:off x="3353238" y="3768655"/>
            <a:ext cx="1153524" cy="251429"/>
          </a:xfrm>
          <a:prstGeom prst="rect">
            <a:avLst/>
          </a:prstGeom>
        </p:spPr>
      </p:pic>
      <p:sp>
        <p:nvSpPr>
          <p:cNvPr id="14" name="Arrow: Right 13">
            <a:extLst>
              <a:ext uri="{FF2B5EF4-FFF2-40B4-BE49-F238E27FC236}">
                <a16:creationId xmlns:a16="http://schemas.microsoft.com/office/drawing/2014/main" id="{1D89402F-16CC-4E72-AE21-1B50CCD41AA3}"/>
              </a:ext>
            </a:extLst>
          </p:cNvPr>
          <p:cNvSpPr/>
          <p:nvPr/>
        </p:nvSpPr>
        <p:spPr>
          <a:xfrm>
            <a:off x="2809365" y="4993002"/>
            <a:ext cx="2300908" cy="1216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id="{8E19D115-AB83-4EC2-A3DD-EA139427F071}"/>
              </a:ext>
            </a:extLst>
          </p:cNvPr>
          <p:cNvPicPr>
            <a:picLocks noChangeAspect="1"/>
          </p:cNvPicPr>
          <p:nvPr>
            <p:custDataLst>
              <p:tags r:id="rId5"/>
            </p:custDataLst>
          </p:nvPr>
        </p:nvPicPr>
        <p:blipFill>
          <a:blip r:embed="rId19">
            <a:extLst>
              <a:ext uri="{28A0092B-C50C-407E-A947-70E740481C1C}">
                <a14:useLocalDpi xmlns:a14="http://schemas.microsoft.com/office/drawing/2010/main" val="0"/>
              </a:ext>
            </a:extLst>
          </a:blip>
          <a:stretch>
            <a:fillRect/>
          </a:stretch>
        </p:blipFill>
        <p:spPr>
          <a:xfrm>
            <a:off x="2998301" y="5510490"/>
            <a:ext cx="1472000" cy="251429"/>
          </a:xfrm>
          <a:prstGeom prst="rect">
            <a:avLst/>
          </a:prstGeom>
        </p:spPr>
      </p:pic>
      <p:cxnSp>
        <p:nvCxnSpPr>
          <p:cNvPr id="28" name="Straight Arrow Connector 27">
            <a:extLst>
              <a:ext uri="{FF2B5EF4-FFF2-40B4-BE49-F238E27FC236}">
                <a16:creationId xmlns:a16="http://schemas.microsoft.com/office/drawing/2014/main" id="{8E279995-61C3-45B1-B277-34B00C1AACE7}"/>
              </a:ext>
            </a:extLst>
          </p:cNvPr>
          <p:cNvCxnSpPr/>
          <p:nvPr/>
        </p:nvCxnSpPr>
        <p:spPr>
          <a:xfrm flipH="1">
            <a:off x="7329436" y="1883268"/>
            <a:ext cx="2241274"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pic>
        <p:nvPicPr>
          <p:cNvPr id="51" name="Picture 50">
            <a:extLst>
              <a:ext uri="{FF2B5EF4-FFF2-40B4-BE49-F238E27FC236}">
                <a16:creationId xmlns:a16="http://schemas.microsoft.com/office/drawing/2014/main" id="{F3F3A614-4951-4126-AE93-A529753C88E9}"/>
              </a:ext>
            </a:extLst>
          </p:cNvPr>
          <p:cNvPicPr>
            <a:picLocks noChangeAspect="1"/>
          </p:cNvPicPr>
          <p:nvPr>
            <p:custDataLst>
              <p:tags r:id="rId6"/>
            </p:custDataLst>
          </p:nvPr>
        </p:nvPicPr>
        <p:blipFill>
          <a:blip r:embed="rId20">
            <a:extLst>
              <a:ext uri="{28A0092B-C50C-407E-A947-70E740481C1C}">
                <a14:useLocalDpi xmlns:a14="http://schemas.microsoft.com/office/drawing/2010/main" val="0"/>
              </a:ext>
            </a:extLst>
          </a:blip>
          <a:stretch>
            <a:fillRect/>
          </a:stretch>
        </p:blipFill>
        <p:spPr>
          <a:xfrm>
            <a:off x="7836755" y="1578396"/>
            <a:ext cx="1068190" cy="251429"/>
          </a:xfrm>
          <a:prstGeom prst="rect">
            <a:avLst/>
          </a:prstGeom>
        </p:spPr>
      </p:pic>
      <p:sp>
        <p:nvSpPr>
          <p:cNvPr id="30" name="Arrow: Left 29">
            <a:extLst>
              <a:ext uri="{FF2B5EF4-FFF2-40B4-BE49-F238E27FC236}">
                <a16:creationId xmlns:a16="http://schemas.microsoft.com/office/drawing/2014/main" id="{81E97156-972B-4DB7-9F95-C97D7621AC58}"/>
              </a:ext>
            </a:extLst>
          </p:cNvPr>
          <p:cNvSpPr/>
          <p:nvPr/>
        </p:nvSpPr>
        <p:spPr>
          <a:xfrm>
            <a:off x="7135914" y="2195002"/>
            <a:ext cx="246987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5C18AEC7-B1B1-4B6A-94DB-87CC39EB583D}"/>
              </a:ext>
            </a:extLst>
          </p:cNvPr>
          <p:cNvCxnSpPr/>
          <p:nvPr/>
        </p:nvCxnSpPr>
        <p:spPr>
          <a:xfrm flipV="1">
            <a:off x="7135914" y="3320184"/>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9" name="Picture 48">
            <a:extLst>
              <a:ext uri="{FF2B5EF4-FFF2-40B4-BE49-F238E27FC236}">
                <a16:creationId xmlns:a16="http://schemas.microsoft.com/office/drawing/2014/main" id="{C99666A0-DDFF-4274-8071-B14C45209865}"/>
              </a:ext>
            </a:extLst>
          </p:cNvPr>
          <p:cNvPicPr>
            <a:picLocks noChangeAspect="1"/>
          </p:cNvPicPr>
          <p:nvPr>
            <p:custDataLst>
              <p:tags r:id="rId7"/>
            </p:custDataLst>
          </p:nvPr>
        </p:nvPicPr>
        <p:blipFill>
          <a:blip r:embed="rId21">
            <a:extLst>
              <a:ext uri="{28A0092B-C50C-407E-A947-70E740481C1C}">
                <a14:useLocalDpi xmlns:a14="http://schemas.microsoft.com/office/drawing/2010/main" val="0"/>
              </a:ext>
            </a:extLst>
          </a:blip>
          <a:stretch>
            <a:fillRect/>
          </a:stretch>
        </p:blipFill>
        <p:spPr>
          <a:xfrm>
            <a:off x="7990632" y="2639811"/>
            <a:ext cx="1025524" cy="251429"/>
          </a:xfrm>
          <a:prstGeom prst="rect">
            <a:avLst/>
          </a:prstGeom>
        </p:spPr>
      </p:pic>
      <p:sp>
        <p:nvSpPr>
          <p:cNvPr id="33" name="Arrow: Right 32">
            <a:extLst>
              <a:ext uri="{FF2B5EF4-FFF2-40B4-BE49-F238E27FC236}">
                <a16:creationId xmlns:a16="http://schemas.microsoft.com/office/drawing/2014/main" id="{DF6D8012-60A0-48B7-9FD0-7DB4655B2548}"/>
              </a:ext>
            </a:extLst>
          </p:cNvPr>
          <p:cNvSpPr/>
          <p:nvPr/>
        </p:nvSpPr>
        <p:spPr>
          <a:xfrm>
            <a:off x="7446759" y="3391621"/>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522C6D2E-4235-49B0-8564-1E8365FD1B65}"/>
              </a:ext>
            </a:extLst>
          </p:cNvPr>
          <p:cNvCxnSpPr/>
          <p:nvPr/>
        </p:nvCxnSpPr>
        <p:spPr>
          <a:xfrm flipH="1">
            <a:off x="7446759" y="4714778"/>
            <a:ext cx="22412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3B66046C-1935-4BBC-9BBE-214ACC222625}"/>
              </a:ext>
            </a:extLst>
          </p:cNvPr>
          <p:cNvCxnSpPr/>
          <p:nvPr/>
        </p:nvCxnSpPr>
        <p:spPr>
          <a:xfrm flipV="1">
            <a:off x="7210706" y="4873893"/>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7" name="Picture 56">
            <a:extLst>
              <a:ext uri="{FF2B5EF4-FFF2-40B4-BE49-F238E27FC236}">
                <a16:creationId xmlns:a16="http://schemas.microsoft.com/office/drawing/2014/main" id="{9D220727-9724-4047-B439-56101C9A5B17}"/>
              </a:ext>
            </a:extLst>
          </p:cNvPr>
          <p:cNvPicPr>
            <a:picLocks noChangeAspect="1"/>
          </p:cNvPicPr>
          <p:nvPr>
            <p:custDataLst>
              <p:tags r:id="rId8"/>
            </p:custDataLst>
          </p:nvPr>
        </p:nvPicPr>
        <p:blipFill>
          <a:blip r:embed="rId22">
            <a:extLst>
              <a:ext uri="{28A0092B-C50C-407E-A947-70E740481C1C}">
                <a14:useLocalDpi xmlns:a14="http://schemas.microsoft.com/office/drawing/2010/main" val="0"/>
              </a:ext>
            </a:extLst>
          </a:blip>
          <a:stretch>
            <a:fillRect/>
          </a:stretch>
        </p:blipFill>
        <p:spPr>
          <a:xfrm>
            <a:off x="7973897" y="4442544"/>
            <a:ext cx="931048" cy="225524"/>
          </a:xfrm>
          <a:prstGeom prst="rect">
            <a:avLst/>
          </a:prstGeom>
        </p:spPr>
      </p:pic>
      <p:pic>
        <p:nvPicPr>
          <p:cNvPr id="53" name="Picture 52">
            <a:extLst>
              <a:ext uri="{FF2B5EF4-FFF2-40B4-BE49-F238E27FC236}">
                <a16:creationId xmlns:a16="http://schemas.microsoft.com/office/drawing/2014/main" id="{D6626CB5-2E1F-45FF-AE9C-BC4EA5E1C5D3}"/>
              </a:ext>
            </a:extLst>
          </p:cNvPr>
          <p:cNvPicPr>
            <a:picLocks noChangeAspect="1"/>
          </p:cNvPicPr>
          <p:nvPr>
            <p:custDataLst>
              <p:tags r:id="rId9"/>
            </p:custDataLst>
          </p:nvPr>
        </p:nvPicPr>
        <p:blipFill>
          <a:blip r:embed="rId23">
            <a:extLst>
              <a:ext uri="{28A0092B-C50C-407E-A947-70E740481C1C}">
                <a14:useLocalDpi xmlns:a14="http://schemas.microsoft.com/office/drawing/2010/main" val="0"/>
              </a:ext>
            </a:extLst>
          </a:blip>
          <a:stretch>
            <a:fillRect/>
          </a:stretch>
        </p:blipFill>
        <p:spPr>
          <a:xfrm>
            <a:off x="7990632" y="3750197"/>
            <a:ext cx="1153524" cy="298667"/>
          </a:xfrm>
          <a:prstGeom prst="rect">
            <a:avLst/>
          </a:prstGeom>
        </p:spPr>
      </p:pic>
      <p:sp>
        <p:nvSpPr>
          <p:cNvPr id="38" name="Arrow: Right 37">
            <a:extLst>
              <a:ext uri="{FF2B5EF4-FFF2-40B4-BE49-F238E27FC236}">
                <a16:creationId xmlns:a16="http://schemas.microsoft.com/office/drawing/2014/main" id="{3CCF1DEE-347A-4457-A1C3-0A33F373CDFD}"/>
              </a:ext>
            </a:extLst>
          </p:cNvPr>
          <p:cNvSpPr/>
          <p:nvPr/>
        </p:nvSpPr>
        <p:spPr>
          <a:xfrm>
            <a:off x="7446759" y="4993002"/>
            <a:ext cx="2300908" cy="1216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1CA5813A-C869-4C98-9DE4-222E0438C3CE}"/>
              </a:ext>
            </a:extLst>
          </p:cNvPr>
          <p:cNvPicPr>
            <a:picLocks noChangeAspect="1"/>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7635695" y="5510490"/>
            <a:ext cx="1472000" cy="251429"/>
          </a:xfrm>
          <a:prstGeom prst="rect">
            <a:avLst/>
          </a:prstGeom>
        </p:spPr>
      </p:pic>
      <p:sp>
        <p:nvSpPr>
          <p:cNvPr id="40" name="Rectangle 39">
            <a:extLst>
              <a:ext uri="{FF2B5EF4-FFF2-40B4-BE49-F238E27FC236}">
                <a16:creationId xmlns:a16="http://schemas.microsoft.com/office/drawing/2014/main" id="{ADEDC27A-6838-4064-8941-BFD12BA649C8}"/>
              </a:ext>
            </a:extLst>
          </p:cNvPr>
          <p:cNvSpPr/>
          <p:nvPr/>
        </p:nvSpPr>
        <p:spPr>
          <a:xfrm>
            <a:off x="753722" y="1319868"/>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D3143B14-45AE-4ABD-8C66-CE9C612BC584}"/>
              </a:ext>
            </a:extLst>
          </p:cNvPr>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846987" y="1413697"/>
            <a:ext cx="524117" cy="532927"/>
          </a:xfrm>
          <a:prstGeom prst="rect">
            <a:avLst/>
          </a:prstGeom>
        </p:spPr>
      </p:pic>
      <p:sp>
        <p:nvSpPr>
          <p:cNvPr id="42" name="Rectangle 41">
            <a:extLst>
              <a:ext uri="{FF2B5EF4-FFF2-40B4-BE49-F238E27FC236}">
                <a16:creationId xmlns:a16="http://schemas.microsoft.com/office/drawing/2014/main" id="{4ED66FC3-8E04-4616-9D48-605734798467}"/>
              </a:ext>
            </a:extLst>
          </p:cNvPr>
          <p:cNvSpPr/>
          <p:nvPr/>
        </p:nvSpPr>
        <p:spPr>
          <a:xfrm>
            <a:off x="5989189" y="1416966"/>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25F19B1-57CA-4B00-83EB-209A687F948F}"/>
              </a:ext>
            </a:extLst>
          </p:cNvPr>
          <p:cNvPicPr>
            <a:picLocks noChangeAspect="1"/>
          </p:cNvPicPr>
          <p:nvPr>
            <p:custDataLst>
              <p:tags r:id="rId12"/>
            </p:custDataLst>
          </p:nvPr>
        </p:nvPicPr>
        <p:blipFill>
          <a:blip r:embed="rId25">
            <a:extLst>
              <a:ext uri="{28A0092B-C50C-407E-A947-70E740481C1C}">
                <a14:useLocalDpi xmlns:a14="http://schemas.microsoft.com/office/drawing/2010/main" val="0"/>
              </a:ext>
            </a:extLst>
          </a:blip>
          <a:stretch>
            <a:fillRect/>
          </a:stretch>
        </p:blipFill>
        <p:spPr>
          <a:xfrm>
            <a:off x="5985581" y="1427061"/>
            <a:ext cx="571014" cy="566590"/>
          </a:xfrm>
          <a:prstGeom prst="rect">
            <a:avLst/>
          </a:prstGeom>
        </p:spPr>
      </p:pic>
      <p:sp>
        <p:nvSpPr>
          <p:cNvPr id="44" name="Rectangle 43">
            <a:extLst>
              <a:ext uri="{FF2B5EF4-FFF2-40B4-BE49-F238E27FC236}">
                <a16:creationId xmlns:a16="http://schemas.microsoft.com/office/drawing/2014/main" id="{0B73F7E4-1961-4A88-BA1A-696FA5DC5CB5}"/>
              </a:ext>
            </a:extLst>
          </p:cNvPr>
          <p:cNvSpPr/>
          <p:nvPr/>
        </p:nvSpPr>
        <p:spPr>
          <a:xfrm>
            <a:off x="10767832" y="1413697"/>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703E349F-41AD-4854-B2E3-9D70DBACF3A4}"/>
              </a:ext>
            </a:extLst>
          </p:cNvPr>
          <p:cNvPicPr>
            <a:picLocks noChangeAspect="1"/>
          </p:cNvPicPr>
          <p:nvPr>
            <p:custDataLst>
              <p:tags r:id="rId13"/>
            </p:custDataLst>
          </p:nvPr>
        </p:nvPicPr>
        <p:blipFill>
          <a:blip r:embed="rId26">
            <a:extLst>
              <a:ext uri="{28A0092B-C50C-407E-A947-70E740481C1C}">
                <a14:useLocalDpi xmlns:a14="http://schemas.microsoft.com/office/drawing/2010/main" val="0"/>
              </a:ext>
            </a:extLst>
          </a:blip>
          <a:stretch>
            <a:fillRect/>
          </a:stretch>
        </p:blipFill>
        <p:spPr>
          <a:xfrm>
            <a:off x="10883721" y="1553252"/>
            <a:ext cx="478869" cy="482860"/>
          </a:xfrm>
          <a:prstGeom prst="rect">
            <a:avLst/>
          </a:prstGeom>
        </p:spPr>
      </p:pic>
    </p:spTree>
    <p:extLst>
      <p:ext uri="{BB962C8B-B14F-4D97-AF65-F5344CB8AC3E}">
        <p14:creationId xmlns:p14="http://schemas.microsoft.com/office/powerpoint/2010/main" val="23362939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6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53"/>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4"/>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35"/>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2"/>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3"/>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0"/>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1"/>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30" grpId="0" animBg="1"/>
      <p:bldP spid="33" grpId="0" animBg="1"/>
      <p:bldP spid="38" grpId="0" animBg="1"/>
      <p:bldP spid="40" grpId="0" animBg="1"/>
      <p:bldP spid="42" grpId="0" animBg="1"/>
      <p:bldP spid="44"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79F7FC-A747-4169-8B36-FF15E752B1A5}"/>
              </a:ext>
            </a:extLst>
          </p:cNvPr>
          <p:cNvSpPr>
            <a:spLocks noGrp="1"/>
          </p:cNvSpPr>
          <p:nvPr>
            <p:ph type="title"/>
          </p:nvPr>
        </p:nvSpPr>
        <p:spPr>
          <a:xfrm>
            <a:off x="368121" y="94669"/>
            <a:ext cx="10515600" cy="1006476"/>
          </a:xfrm>
        </p:spPr>
        <p:txBody>
          <a:bodyPr/>
          <a:lstStyle/>
          <a:p>
            <a:r>
              <a:rPr lang="en-IN" dirty="0"/>
              <a:t> To….</a:t>
            </a:r>
            <a:endParaRPr lang="en-US" dirty="0"/>
          </a:p>
        </p:txBody>
      </p:sp>
      <p:cxnSp>
        <p:nvCxnSpPr>
          <p:cNvPr id="4" name="Straight Arrow Connector 3">
            <a:extLst>
              <a:ext uri="{FF2B5EF4-FFF2-40B4-BE49-F238E27FC236}">
                <a16:creationId xmlns:a16="http://schemas.microsoft.com/office/drawing/2014/main" id="{225391EC-4F5F-42E9-98B2-1458AEDAECFD}"/>
              </a:ext>
            </a:extLst>
          </p:cNvPr>
          <p:cNvCxnSpPr/>
          <p:nvPr/>
        </p:nvCxnSpPr>
        <p:spPr>
          <a:xfrm flipH="1">
            <a:off x="2692042" y="1883268"/>
            <a:ext cx="2241274"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94B4C82A-6971-42A0-B4FD-48CE4DA7E1E4}"/>
              </a:ext>
            </a:extLst>
          </p:cNvPr>
          <p:cNvPicPr>
            <a:picLocks noChangeAspect="1"/>
          </p:cNvPicPr>
          <p:nvPr>
            <p:custDataLst>
              <p:tags r:id="rId1"/>
            </p:custDataLst>
          </p:nvPr>
        </p:nvPicPr>
        <p:blipFill>
          <a:blip r:embed="rId15">
            <a:extLst>
              <a:ext uri="{28A0092B-C50C-407E-A947-70E740481C1C}">
                <a14:useLocalDpi xmlns:a14="http://schemas.microsoft.com/office/drawing/2010/main" val="0"/>
              </a:ext>
            </a:extLst>
          </a:blip>
          <a:stretch>
            <a:fillRect/>
          </a:stretch>
        </p:blipFill>
        <p:spPr>
          <a:xfrm>
            <a:off x="3271481" y="1569037"/>
            <a:ext cx="1173333" cy="251429"/>
          </a:xfrm>
          <a:prstGeom prst="rect">
            <a:avLst/>
          </a:prstGeom>
        </p:spPr>
      </p:pic>
      <p:sp>
        <p:nvSpPr>
          <p:cNvPr id="6" name="Arrow: Left 5">
            <a:extLst>
              <a:ext uri="{FF2B5EF4-FFF2-40B4-BE49-F238E27FC236}">
                <a16:creationId xmlns:a16="http://schemas.microsoft.com/office/drawing/2014/main" id="{F01828C9-FDD9-49C7-B62B-3C13D030B767}"/>
              </a:ext>
            </a:extLst>
          </p:cNvPr>
          <p:cNvSpPr/>
          <p:nvPr/>
        </p:nvSpPr>
        <p:spPr>
          <a:xfrm>
            <a:off x="2498520" y="2195002"/>
            <a:ext cx="246987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A5B88F7A-642B-4C10-B9BD-67BC5BF39D70}"/>
              </a:ext>
            </a:extLst>
          </p:cNvPr>
          <p:cNvCxnSpPr/>
          <p:nvPr/>
        </p:nvCxnSpPr>
        <p:spPr>
          <a:xfrm flipV="1">
            <a:off x="2498520" y="3320184"/>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7" name="Picture 46">
            <a:extLst>
              <a:ext uri="{FF2B5EF4-FFF2-40B4-BE49-F238E27FC236}">
                <a16:creationId xmlns:a16="http://schemas.microsoft.com/office/drawing/2014/main" id="{B3275674-A35B-4523-A1D7-53BCAC7168CC}"/>
              </a:ext>
            </a:extLst>
          </p:cNvPr>
          <p:cNvPicPr>
            <a:picLocks noChangeAspect="1"/>
          </p:cNvPicPr>
          <p:nvPr>
            <p:custDataLst>
              <p:tags r:id="rId2"/>
            </p:custDataLst>
          </p:nvPr>
        </p:nvPicPr>
        <p:blipFill>
          <a:blip r:embed="rId16">
            <a:extLst>
              <a:ext uri="{28A0092B-C50C-407E-A947-70E740481C1C}">
                <a14:useLocalDpi xmlns:a14="http://schemas.microsoft.com/office/drawing/2010/main" val="0"/>
              </a:ext>
            </a:extLst>
          </a:blip>
          <a:stretch>
            <a:fillRect/>
          </a:stretch>
        </p:blipFill>
        <p:spPr>
          <a:xfrm>
            <a:off x="3286827" y="2639811"/>
            <a:ext cx="1025524" cy="251429"/>
          </a:xfrm>
          <a:prstGeom prst="rect">
            <a:avLst/>
          </a:prstGeom>
        </p:spPr>
      </p:pic>
      <p:sp>
        <p:nvSpPr>
          <p:cNvPr id="9" name="Arrow: Right 8">
            <a:extLst>
              <a:ext uri="{FF2B5EF4-FFF2-40B4-BE49-F238E27FC236}">
                <a16:creationId xmlns:a16="http://schemas.microsoft.com/office/drawing/2014/main" id="{9DEE93F5-8E2D-41D9-8853-B8A9F2B39BC7}"/>
              </a:ext>
            </a:extLst>
          </p:cNvPr>
          <p:cNvSpPr/>
          <p:nvPr/>
        </p:nvSpPr>
        <p:spPr>
          <a:xfrm>
            <a:off x="2809365" y="3391621"/>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7283EAA9-FA25-40E3-91EF-7183F2C593DD}"/>
              </a:ext>
            </a:extLst>
          </p:cNvPr>
          <p:cNvCxnSpPr/>
          <p:nvPr/>
        </p:nvCxnSpPr>
        <p:spPr>
          <a:xfrm flipH="1">
            <a:off x="2809365" y="4714778"/>
            <a:ext cx="22412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7E232638-29B1-408E-A8B3-DF1A066B9091}"/>
              </a:ext>
            </a:extLst>
          </p:cNvPr>
          <p:cNvCxnSpPr/>
          <p:nvPr/>
        </p:nvCxnSpPr>
        <p:spPr>
          <a:xfrm flipV="1">
            <a:off x="2573312" y="4873893"/>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2" name="Picture 11">
            <a:extLst>
              <a:ext uri="{FF2B5EF4-FFF2-40B4-BE49-F238E27FC236}">
                <a16:creationId xmlns:a16="http://schemas.microsoft.com/office/drawing/2014/main" id="{C0C73411-D8DF-4984-B3CE-4F1F10055D9C}"/>
              </a:ext>
            </a:extLst>
          </p:cNvPr>
          <p:cNvPicPr>
            <a:picLocks noChangeAspect="1"/>
          </p:cNvPicPr>
          <p:nvPr>
            <p:custDataLst>
              <p:tags r:id="rId3"/>
            </p:custDataLst>
          </p:nvPr>
        </p:nvPicPr>
        <p:blipFill>
          <a:blip r:embed="rId17">
            <a:extLst>
              <a:ext uri="{28A0092B-C50C-407E-A947-70E740481C1C}">
                <a14:useLocalDpi xmlns:a14="http://schemas.microsoft.com/office/drawing/2010/main" val="0"/>
              </a:ext>
            </a:extLst>
          </a:blip>
          <a:stretch>
            <a:fillRect/>
          </a:stretch>
        </p:blipFill>
        <p:spPr>
          <a:xfrm>
            <a:off x="3271481" y="4442544"/>
            <a:ext cx="931048" cy="225524"/>
          </a:xfrm>
          <a:prstGeom prst="rect">
            <a:avLst/>
          </a:prstGeom>
        </p:spPr>
      </p:pic>
      <p:pic>
        <p:nvPicPr>
          <p:cNvPr id="13" name="Picture 12">
            <a:extLst>
              <a:ext uri="{FF2B5EF4-FFF2-40B4-BE49-F238E27FC236}">
                <a16:creationId xmlns:a16="http://schemas.microsoft.com/office/drawing/2014/main" id="{885B5D19-3DE5-4C33-AE18-89416DEB5679}"/>
              </a:ext>
            </a:extLst>
          </p:cNvPr>
          <p:cNvPicPr>
            <a:picLocks noChangeAspect="1"/>
          </p:cNvPicPr>
          <p:nvPr>
            <p:custDataLst>
              <p:tags r:id="rId4"/>
            </p:custDataLst>
          </p:nvPr>
        </p:nvPicPr>
        <p:blipFill>
          <a:blip r:embed="rId18">
            <a:extLst>
              <a:ext uri="{28A0092B-C50C-407E-A947-70E740481C1C}">
                <a14:useLocalDpi xmlns:a14="http://schemas.microsoft.com/office/drawing/2010/main" val="0"/>
              </a:ext>
            </a:extLst>
          </a:blip>
          <a:stretch>
            <a:fillRect/>
          </a:stretch>
        </p:blipFill>
        <p:spPr>
          <a:xfrm>
            <a:off x="3353238" y="3768655"/>
            <a:ext cx="1153524" cy="251429"/>
          </a:xfrm>
          <a:prstGeom prst="rect">
            <a:avLst/>
          </a:prstGeom>
        </p:spPr>
      </p:pic>
      <p:sp>
        <p:nvSpPr>
          <p:cNvPr id="14" name="Arrow: Right 13">
            <a:extLst>
              <a:ext uri="{FF2B5EF4-FFF2-40B4-BE49-F238E27FC236}">
                <a16:creationId xmlns:a16="http://schemas.microsoft.com/office/drawing/2014/main" id="{1D89402F-16CC-4E72-AE21-1B50CCD41AA3}"/>
              </a:ext>
            </a:extLst>
          </p:cNvPr>
          <p:cNvSpPr/>
          <p:nvPr/>
        </p:nvSpPr>
        <p:spPr>
          <a:xfrm>
            <a:off x="2809365" y="4993002"/>
            <a:ext cx="2300908" cy="1216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5" name="Picture 64">
            <a:extLst>
              <a:ext uri="{FF2B5EF4-FFF2-40B4-BE49-F238E27FC236}">
                <a16:creationId xmlns:a16="http://schemas.microsoft.com/office/drawing/2014/main" id="{8E19D115-AB83-4EC2-A3DD-EA139427F071}"/>
              </a:ext>
            </a:extLst>
          </p:cNvPr>
          <p:cNvPicPr>
            <a:picLocks noChangeAspect="1"/>
          </p:cNvPicPr>
          <p:nvPr>
            <p:custDataLst>
              <p:tags r:id="rId5"/>
            </p:custDataLst>
          </p:nvPr>
        </p:nvPicPr>
        <p:blipFill>
          <a:blip r:embed="rId19">
            <a:extLst>
              <a:ext uri="{28A0092B-C50C-407E-A947-70E740481C1C}">
                <a14:useLocalDpi xmlns:a14="http://schemas.microsoft.com/office/drawing/2010/main" val="0"/>
              </a:ext>
            </a:extLst>
          </a:blip>
          <a:stretch>
            <a:fillRect/>
          </a:stretch>
        </p:blipFill>
        <p:spPr>
          <a:xfrm>
            <a:off x="2998301" y="5510490"/>
            <a:ext cx="1472000" cy="251429"/>
          </a:xfrm>
          <a:prstGeom prst="rect">
            <a:avLst/>
          </a:prstGeom>
        </p:spPr>
      </p:pic>
      <p:cxnSp>
        <p:nvCxnSpPr>
          <p:cNvPr id="28" name="Straight Arrow Connector 27">
            <a:extLst>
              <a:ext uri="{FF2B5EF4-FFF2-40B4-BE49-F238E27FC236}">
                <a16:creationId xmlns:a16="http://schemas.microsoft.com/office/drawing/2014/main" id="{8E279995-61C3-45B1-B277-34B00C1AACE7}"/>
              </a:ext>
            </a:extLst>
          </p:cNvPr>
          <p:cNvCxnSpPr/>
          <p:nvPr/>
        </p:nvCxnSpPr>
        <p:spPr>
          <a:xfrm flipH="1">
            <a:off x="7329436" y="1883268"/>
            <a:ext cx="2241274"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pic>
        <p:nvPicPr>
          <p:cNvPr id="51" name="Picture 50">
            <a:extLst>
              <a:ext uri="{FF2B5EF4-FFF2-40B4-BE49-F238E27FC236}">
                <a16:creationId xmlns:a16="http://schemas.microsoft.com/office/drawing/2014/main" id="{F3F3A614-4951-4126-AE93-A529753C88E9}"/>
              </a:ext>
            </a:extLst>
          </p:cNvPr>
          <p:cNvPicPr>
            <a:picLocks noChangeAspect="1"/>
          </p:cNvPicPr>
          <p:nvPr>
            <p:custDataLst>
              <p:tags r:id="rId6"/>
            </p:custDataLst>
          </p:nvPr>
        </p:nvPicPr>
        <p:blipFill>
          <a:blip r:embed="rId20">
            <a:extLst>
              <a:ext uri="{28A0092B-C50C-407E-A947-70E740481C1C}">
                <a14:useLocalDpi xmlns:a14="http://schemas.microsoft.com/office/drawing/2010/main" val="0"/>
              </a:ext>
            </a:extLst>
          </a:blip>
          <a:stretch>
            <a:fillRect/>
          </a:stretch>
        </p:blipFill>
        <p:spPr>
          <a:xfrm>
            <a:off x="7836755" y="1578396"/>
            <a:ext cx="1068190" cy="251429"/>
          </a:xfrm>
          <a:prstGeom prst="rect">
            <a:avLst/>
          </a:prstGeom>
        </p:spPr>
      </p:pic>
      <p:sp>
        <p:nvSpPr>
          <p:cNvPr id="30" name="Arrow: Left 29">
            <a:extLst>
              <a:ext uri="{FF2B5EF4-FFF2-40B4-BE49-F238E27FC236}">
                <a16:creationId xmlns:a16="http://schemas.microsoft.com/office/drawing/2014/main" id="{81E97156-972B-4DB7-9F95-C97D7621AC58}"/>
              </a:ext>
            </a:extLst>
          </p:cNvPr>
          <p:cNvSpPr/>
          <p:nvPr/>
        </p:nvSpPr>
        <p:spPr>
          <a:xfrm>
            <a:off x="7135914" y="2195002"/>
            <a:ext cx="246987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1" name="Straight Connector 30">
            <a:extLst>
              <a:ext uri="{FF2B5EF4-FFF2-40B4-BE49-F238E27FC236}">
                <a16:creationId xmlns:a16="http://schemas.microsoft.com/office/drawing/2014/main" id="{5C18AEC7-B1B1-4B6A-94DB-87CC39EB583D}"/>
              </a:ext>
            </a:extLst>
          </p:cNvPr>
          <p:cNvCxnSpPr/>
          <p:nvPr/>
        </p:nvCxnSpPr>
        <p:spPr>
          <a:xfrm flipV="1">
            <a:off x="7135914" y="3320184"/>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49" name="Picture 48">
            <a:extLst>
              <a:ext uri="{FF2B5EF4-FFF2-40B4-BE49-F238E27FC236}">
                <a16:creationId xmlns:a16="http://schemas.microsoft.com/office/drawing/2014/main" id="{C99666A0-DDFF-4274-8071-B14C45209865}"/>
              </a:ext>
            </a:extLst>
          </p:cNvPr>
          <p:cNvPicPr>
            <a:picLocks noChangeAspect="1"/>
          </p:cNvPicPr>
          <p:nvPr>
            <p:custDataLst>
              <p:tags r:id="rId7"/>
            </p:custDataLst>
          </p:nvPr>
        </p:nvPicPr>
        <p:blipFill>
          <a:blip r:embed="rId21">
            <a:extLst>
              <a:ext uri="{28A0092B-C50C-407E-A947-70E740481C1C}">
                <a14:useLocalDpi xmlns:a14="http://schemas.microsoft.com/office/drawing/2010/main" val="0"/>
              </a:ext>
            </a:extLst>
          </a:blip>
          <a:stretch>
            <a:fillRect/>
          </a:stretch>
        </p:blipFill>
        <p:spPr>
          <a:xfrm>
            <a:off x="7990632" y="2639811"/>
            <a:ext cx="1025524" cy="251429"/>
          </a:xfrm>
          <a:prstGeom prst="rect">
            <a:avLst/>
          </a:prstGeom>
        </p:spPr>
      </p:pic>
      <p:sp>
        <p:nvSpPr>
          <p:cNvPr id="33" name="Arrow: Right 32">
            <a:extLst>
              <a:ext uri="{FF2B5EF4-FFF2-40B4-BE49-F238E27FC236}">
                <a16:creationId xmlns:a16="http://schemas.microsoft.com/office/drawing/2014/main" id="{DF6D8012-60A0-48B7-9FD0-7DB4655B2548}"/>
              </a:ext>
            </a:extLst>
          </p:cNvPr>
          <p:cNvSpPr/>
          <p:nvPr/>
        </p:nvSpPr>
        <p:spPr>
          <a:xfrm>
            <a:off x="7446759" y="3391621"/>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34" name="Straight Arrow Connector 33">
            <a:extLst>
              <a:ext uri="{FF2B5EF4-FFF2-40B4-BE49-F238E27FC236}">
                <a16:creationId xmlns:a16="http://schemas.microsoft.com/office/drawing/2014/main" id="{522C6D2E-4235-49B0-8564-1E8365FD1B65}"/>
              </a:ext>
            </a:extLst>
          </p:cNvPr>
          <p:cNvCxnSpPr/>
          <p:nvPr/>
        </p:nvCxnSpPr>
        <p:spPr>
          <a:xfrm flipH="1">
            <a:off x="7446759" y="4714778"/>
            <a:ext cx="22412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35" name="Straight Connector 34">
            <a:extLst>
              <a:ext uri="{FF2B5EF4-FFF2-40B4-BE49-F238E27FC236}">
                <a16:creationId xmlns:a16="http://schemas.microsoft.com/office/drawing/2014/main" id="{3B66046C-1935-4BBC-9BBE-214ACC222625}"/>
              </a:ext>
            </a:extLst>
          </p:cNvPr>
          <p:cNvCxnSpPr/>
          <p:nvPr/>
        </p:nvCxnSpPr>
        <p:spPr>
          <a:xfrm flipV="1">
            <a:off x="7210706" y="4873893"/>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7" name="Picture 56">
            <a:extLst>
              <a:ext uri="{FF2B5EF4-FFF2-40B4-BE49-F238E27FC236}">
                <a16:creationId xmlns:a16="http://schemas.microsoft.com/office/drawing/2014/main" id="{9D220727-9724-4047-B439-56101C9A5B17}"/>
              </a:ext>
            </a:extLst>
          </p:cNvPr>
          <p:cNvPicPr>
            <a:picLocks noChangeAspect="1"/>
          </p:cNvPicPr>
          <p:nvPr>
            <p:custDataLst>
              <p:tags r:id="rId8"/>
            </p:custDataLst>
          </p:nvPr>
        </p:nvPicPr>
        <p:blipFill>
          <a:blip r:embed="rId22">
            <a:extLst>
              <a:ext uri="{28A0092B-C50C-407E-A947-70E740481C1C}">
                <a14:useLocalDpi xmlns:a14="http://schemas.microsoft.com/office/drawing/2010/main" val="0"/>
              </a:ext>
            </a:extLst>
          </a:blip>
          <a:stretch>
            <a:fillRect/>
          </a:stretch>
        </p:blipFill>
        <p:spPr>
          <a:xfrm>
            <a:off x="7973897" y="4442544"/>
            <a:ext cx="931048" cy="225524"/>
          </a:xfrm>
          <a:prstGeom prst="rect">
            <a:avLst/>
          </a:prstGeom>
        </p:spPr>
      </p:pic>
      <p:pic>
        <p:nvPicPr>
          <p:cNvPr id="53" name="Picture 52">
            <a:extLst>
              <a:ext uri="{FF2B5EF4-FFF2-40B4-BE49-F238E27FC236}">
                <a16:creationId xmlns:a16="http://schemas.microsoft.com/office/drawing/2014/main" id="{D6626CB5-2E1F-45FF-AE9C-BC4EA5E1C5D3}"/>
              </a:ext>
            </a:extLst>
          </p:cNvPr>
          <p:cNvPicPr>
            <a:picLocks noChangeAspect="1"/>
          </p:cNvPicPr>
          <p:nvPr>
            <p:custDataLst>
              <p:tags r:id="rId9"/>
            </p:custDataLst>
          </p:nvPr>
        </p:nvPicPr>
        <p:blipFill>
          <a:blip r:embed="rId23">
            <a:extLst>
              <a:ext uri="{28A0092B-C50C-407E-A947-70E740481C1C}">
                <a14:useLocalDpi xmlns:a14="http://schemas.microsoft.com/office/drawing/2010/main" val="0"/>
              </a:ext>
            </a:extLst>
          </a:blip>
          <a:stretch>
            <a:fillRect/>
          </a:stretch>
        </p:blipFill>
        <p:spPr>
          <a:xfrm>
            <a:off x="7990632" y="3750197"/>
            <a:ext cx="1153524" cy="298667"/>
          </a:xfrm>
          <a:prstGeom prst="rect">
            <a:avLst/>
          </a:prstGeom>
        </p:spPr>
      </p:pic>
      <p:sp>
        <p:nvSpPr>
          <p:cNvPr id="38" name="Arrow: Right 37">
            <a:extLst>
              <a:ext uri="{FF2B5EF4-FFF2-40B4-BE49-F238E27FC236}">
                <a16:creationId xmlns:a16="http://schemas.microsoft.com/office/drawing/2014/main" id="{3CCF1DEE-347A-4457-A1C3-0A33F373CDFD}"/>
              </a:ext>
            </a:extLst>
          </p:cNvPr>
          <p:cNvSpPr/>
          <p:nvPr/>
        </p:nvSpPr>
        <p:spPr>
          <a:xfrm>
            <a:off x="7446759" y="4993002"/>
            <a:ext cx="2300908" cy="1216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7" name="Picture 66">
            <a:extLst>
              <a:ext uri="{FF2B5EF4-FFF2-40B4-BE49-F238E27FC236}">
                <a16:creationId xmlns:a16="http://schemas.microsoft.com/office/drawing/2014/main" id="{1CA5813A-C869-4C98-9DE4-222E0438C3CE}"/>
              </a:ext>
            </a:extLst>
          </p:cNvPr>
          <p:cNvPicPr>
            <a:picLocks noChangeAspect="1"/>
          </p:cNvPicPr>
          <p:nvPr>
            <p:custDataLst>
              <p:tags r:id="rId10"/>
            </p:custDataLst>
          </p:nvPr>
        </p:nvPicPr>
        <p:blipFill>
          <a:blip r:embed="rId19">
            <a:extLst>
              <a:ext uri="{28A0092B-C50C-407E-A947-70E740481C1C}">
                <a14:useLocalDpi xmlns:a14="http://schemas.microsoft.com/office/drawing/2010/main" val="0"/>
              </a:ext>
            </a:extLst>
          </a:blip>
          <a:stretch>
            <a:fillRect/>
          </a:stretch>
        </p:blipFill>
        <p:spPr>
          <a:xfrm>
            <a:off x="7635695" y="5510490"/>
            <a:ext cx="1472000" cy="251429"/>
          </a:xfrm>
          <a:prstGeom prst="rect">
            <a:avLst/>
          </a:prstGeom>
        </p:spPr>
      </p:pic>
      <p:sp>
        <p:nvSpPr>
          <p:cNvPr id="40" name="Rectangle 39">
            <a:extLst>
              <a:ext uri="{FF2B5EF4-FFF2-40B4-BE49-F238E27FC236}">
                <a16:creationId xmlns:a16="http://schemas.microsoft.com/office/drawing/2014/main" id="{ADEDC27A-6838-4064-8941-BFD12BA649C8}"/>
              </a:ext>
            </a:extLst>
          </p:cNvPr>
          <p:cNvSpPr/>
          <p:nvPr/>
        </p:nvSpPr>
        <p:spPr>
          <a:xfrm>
            <a:off x="753722" y="1319868"/>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1" name="Picture 40">
            <a:extLst>
              <a:ext uri="{FF2B5EF4-FFF2-40B4-BE49-F238E27FC236}">
                <a16:creationId xmlns:a16="http://schemas.microsoft.com/office/drawing/2014/main" id="{D3143B14-45AE-4ABD-8C66-CE9C612BC584}"/>
              </a:ext>
            </a:extLst>
          </p:cNvPr>
          <p:cNvPicPr>
            <a:picLocks noChangeAspect="1"/>
          </p:cNvPicPr>
          <p:nvPr>
            <p:custDataLst>
              <p:tags r:id="rId11"/>
            </p:custDataLst>
          </p:nvPr>
        </p:nvPicPr>
        <p:blipFill>
          <a:blip r:embed="rId24">
            <a:extLst>
              <a:ext uri="{28A0092B-C50C-407E-A947-70E740481C1C}">
                <a14:useLocalDpi xmlns:a14="http://schemas.microsoft.com/office/drawing/2010/main" val="0"/>
              </a:ext>
            </a:extLst>
          </a:blip>
          <a:stretch>
            <a:fillRect/>
          </a:stretch>
        </p:blipFill>
        <p:spPr>
          <a:xfrm>
            <a:off x="846987" y="1413697"/>
            <a:ext cx="524117" cy="532927"/>
          </a:xfrm>
          <a:prstGeom prst="rect">
            <a:avLst/>
          </a:prstGeom>
        </p:spPr>
      </p:pic>
      <p:sp>
        <p:nvSpPr>
          <p:cNvPr id="42" name="Rectangle 41">
            <a:extLst>
              <a:ext uri="{FF2B5EF4-FFF2-40B4-BE49-F238E27FC236}">
                <a16:creationId xmlns:a16="http://schemas.microsoft.com/office/drawing/2014/main" id="{4ED66FC3-8E04-4616-9D48-605734798467}"/>
              </a:ext>
            </a:extLst>
          </p:cNvPr>
          <p:cNvSpPr/>
          <p:nvPr/>
        </p:nvSpPr>
        <p:spPr>
          <a:xfrm>
            <a:off x="5989189" y="1416966"/>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Picture 42">
            <a:extLst>
              <a:ext uri="{FF2B5EF4-FFF2-40B4-BE49-F238E27FC236}">
                <a16:creationId xmlns:a16="http://schemas.microsoft.com/office/drawing/2014/main" id="{625F19B1-57CA-4B00-83EB-209A687F948F}"/>
              </a:ext>
            </a:extLst>
          </p:cNvPr>
          <p:cNvPicPr>
            <a:picLocks noChangeAspect="1"/>
          </p:cNvPicPr>
          <p:nvPr>
            <p:custDataLst>
              <p:tags r:id="rId12"/>
            </p:custDataLst>
          </p:nvPr>
        </p:nvPicPr>
        <p:blipFill>
          <a:blip r:embed="rId25">
            <a:extLst>
              <a:ext uri="{28A0092B-C50C-407E-A947-70E740481C1C}">
                <a14:useLocalDpi xmlns:a14="http://schemas.microsoft.com/office/drawing/2010/main" val="0"/>
              </a:ext>
            </a:extLst>
          </a:blip>
          <a:stretch>
            <a:fillRect/>
          </a:stretch>
        </p:blipFill>
        <p:spPr>
          <a:xfrm>
            <a:off x="5985581" y="1427061"/>
            <a:ext cx="571014" cy="566590"/>
          </a:xfrm>
          <a:prstGeom prst="rect">
            <a:avLst/>
          </a:prstGeom>
        </p:spPr>
      </p:pic>
      <p:sp>
        <p:nvSpPr>
          <p:cNvPr id="44" name="Rectangle 43">
            <a:extLst>
              <a:ext uri="{FF2B5EF4-FFF2-40B4-BE49-F238E27FC236}">
                <a16:creationId xmlns:a16="http://schemas.microsoft.com/office/drawing/2014/main" id="{0B73F7E4-1961-4A88-BA1A-696FA5DC5CB5}"/>
              </a:ext>
            </a:extLst>
          </p:cNvPr>
          <p:cNvSpPr/>
          <p:nvPr/>
        </p:nvSpPr>
        <p:spPr>
          <a:xfrm>
            <a:off x="10767832" y="1413697"/>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5" name="Picture 44">
            <a:extLst>
              <a:ext uri="{FF2B5EF4-FFF2-40B4-BE49-F238E27FC236}">
                <a16:creationId xmlns:a16="http://schemas.microsoft.com/office/drawing/2014/main" id="{703E349F-41AD-4854-B2E3-9D70DBACF3A4}"/>
              </a:ext>
            </a:extLst>
          </p:cNvPr>
          <p:cNvPicPr>
            <a:picLocks noChangeAspect="1"/>
          </p:cNvPicPr>
          <p:nvPr>
            <p:custDataLst>
              <p:tags r:id="rId13"/>
            </p:custDataLst>
          </p:nvPr>
        </p:nvPicPr>
        <p:blipFill>
          <a:blip r:embed="rId26">
            <a:extLst>
              <a:ext uri="{28A0092B-C50C-407E-A947-70E740481C1C}">
                <a14:useLocalDpi xmlns:a14="http://schemas.microsoft.com/office/drawing/2010/main" val="0"/>
              </a:ext>
            </a:extLst>
          </a:blip>
          <a:stretch>
            <a:fillRect/>
          </a:stretch>
        </p:blipFill>
        <p:spPr>
          <a:xfrm>
            <a:off x="10883721" y="1553252"/>
            <a:ext cx="478869" cy="482860"/>
          </a:xfrm>
          <a:prstGeom prst="rect">
            <a:avLst/>
          </a:prstGeom>
        </p:spPr>
      </p:pic>
    </p:spTree>
    <p:extLst>
      <p:ext uri="{BB962C8B-B14F-4D97-AF65-F5344CB8AC3E}">
        <p14:creationId xmlns:p14="http://schemas.microsoft.com/office/powerpoint/2010/main" val="33246818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4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51"/>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31"/>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49"/>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33"/>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4"/>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5"/>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57"/>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5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3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4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4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42"/>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43"/>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44"/>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4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30" grpId="0" animBg="1"/>
      <p:bldP spid="33" grpId="0" animBg="1"/>
      <p:bldP spid="38" grpId="0" animBg="1"/>
      <p:bldP spid="40" grpId="0" animBg="1"/>
      <p:bldP spid="42" grpId="0" animBg="1"/>
      <p:bldP spid="44" grpId="0" animBg="1"/>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FBDF-F941-4F77-ABBA-76D6225F60CA}"/>
              </a:ext>
            </a:extLst>
          </p:cNvPr>
          <p:cNvSpPr>
            <a:spLocks noGrp="1"/>
          </p:cNvSpPr>
          <p:nvPr>
            <p:ph type="title"/>
          </p:nvPr>
        </p:nvSpPr>
        <p:spPr>
          <a:xfrm>
            <a:off x="629478" y="251805"/>
            <a:ext cx="10515600" cy="981627"/>
          </a:xfrm>
        </p:spPr>
        <p:txBody>
          <a:bodyPr/>
          <a:lstStyle/>
          <a:p>
            <a:r>
              <a:rPr lang="en-IN" dirty="0"/>
              <a:t>Proof of Security </a:t>
            </a:r>
            <a:endParaRPr lang="en-US" dirty="0"/>
          </a:p>
        </p:txBody>
      </p:sp>
      <p:sp>
        <p:nvSpPr>
          <p:cNvPr id="3" name="Content Placeholder 2">
            <a:extLst>
              <a:ext uri="{FF2B5EF4-FFF2-40B4-BE49-F238E27FC236}">
                <a16:creationId xmlns:a16="http://schemas.microsoft.com/office/drawing/2014/main" id="{B8E0E4F1-32F7-4082-A190-D4F794A0BEE7}"/>
              </a:ext>
            </a:extLst>
          </p:cNvPr>
          <p:cNvSpPr>
            <a:spLocks noGrp="1"/>
          </p:cNvSpPr>
          <p:nvPr>
            <p:ph idx="1"/>
          </p:nvPr>
        </p:nvSpPr>
        <p:spPr>
          <a:xfrm>
            <a:off x="629478" y="2043215"/>
            <a:ext cx="10515600" cy="4106447"/>
          </a:xfrm>
        </p:spPr>
        <p:txBody>
          <a:bodyPr/>
          <a:lstStyle/>
          <a:p>
            <a:r>
              <a:rPr lang="en-IN" dirty="0"/>
              <a:t>We will make </a:t>
            </a:r>
            <a:r>
              <a:rPr lang="en-IN" i="1" dirty="0"/>
              <a:t>a series of</a:t>
            </a:r>
            <a:r>
              <a:rPr lang="en-IN" dirty="0"/>
              <a:t> changes to move to the desired situation. For each such change, we will show that the adversary’s output distribution changing would imply breakage of a cryptographic assumption. This is known as a </a:t>
            </a:r>
            <a:r>
              <a:rPr lang="en-IN" dirty="0">
                <a:solidFill>
                  <a:schemeClr val="accent1"/>
                </a:solidFill>
              </a:rPr>
              <a:t>hybrid argument</a:t>
            </a:r>
            <a:r>
              <a:rPr lang="en-IN" dirty="0"/>
              <a:t>. </a:t>
            </a:r>
          </a:p>
          <a:p>
            <a:r>
              <a:rPr lang="en-IN" dirty="0"/>
              <a:t>We focus on the argument for the </a:t>
            </a:r>
            <a:r>
              <a:rPr lang="en-IN" i="1" dirty="0"/>
              <a:t>synchronous case </a:t>
            </a:r>
            <a:r>
              <a:rPr lang="en-IN" dirty="0"/>
              <a:t>(keep in mind that adversary controls message schedules!)</a:t>
            </a:r>
          </a:p>
          <a:p>
            <a:r>
              <a:rPr lang="en-IN" dirty="0"/>
              <a:t>Notation: Output of a hybrid = Output of adversary in that hybrid. </a:t>
            </a:r>
            <a:endParaRPr lang="en-US" dirty="0"/>
          </a:p>
        </p:txBody>
      </p:sp>
    </p:spTree>
    <p:extLst>
      <p:ext uri="{BB962C8B-B14F-4D97-AF65-F5344CB8AC3E}">
        <p14:creationId xmlns:p14="http://schemas.microsoft.com/office/powerpoint/2010/main" val="172172883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8A47-7A04-4CD6-9C73-82C9FCC13E38}"/>
              </a:ext>
            </a:extLst>
          </p:cNvPr>
          <p:cNvSpPr>
            <a:spLocks noGrp="1"/>
          </p:cNvSpPr>
          <p:nvPr>
            <p:ph type="title"/>
          </p:nvPr>
        </p:nvSpPr>
        <p:spPr/>
        <p:txBody>
          <a:bodyPr/>
          <a:lstStyle/>
          <a:p>
            <a:r>
              <a:rPr lang="en-IN" dirty="0"/>
              <a:t>Proof Sketch: Step 1. </a:t>
            </a:r>
            <a:endParaRPr lang="en-US" dirty="0"/>
          </a:p>
        </p:txBody>
      </p:sp>
      <p:sp>
        <p:nvSpPr>
          <p:cNvPr id="5" name="Content Placeholder 4">
            <a:extLst>
              <a:ext uri="{FF2B5EF4-FFF2-40B4-BE49-F238E27FC236}">
                <a16:creationId xmlns:a16="http://schemas.microsoft.com/office/drawing/2014/main" id="{8E4E5A0A-0C9E-4A22-B5F2-AA02108EE938}"/>
              </a:ext>
            </a:extLst>
          </p:cNvPr>
          <p:cNvSpPr>
            <a:spLocks noGrp="1"/>
          </p:cNvSpPr>
          <p:nvPr>
            <p:ph sz="half" idx="2"/>
          </p:nvPr>
        </p:nvSpPr>
        <p:spPr>
          <a:xfrm>
            <a:off x="7533166" y="1825625"/>
            <a:ext cx="4391248" cy="4667250"/>
          </a:xfrm>
        </p:spPr>
        <p:txBody>
          <a:bodyPr>
            <a:normAutofit/>
          </a:bodyPr>
          <a:lstStyle/>
          <a:p>
            <a:r>
              <a:rPr lang="en-IN" dirty="0"/>
              <a:t>Start by extracting     and recording this value. </a:t>
            </a:r>
          </a:p>
          <a:p>
            <a:r>
              <a:rPr lang="en-IN" dirty="0"/>
              <a:t>Extraction can be thought of as performed separately from original execution</a:t>
            </a:r>
          </a:p>
          <a:p>
            <a:r>
              <a:rPr lang="en-IN" dirty="0"/>
              <a:t>Original thread of execution unaffected</a:t>
            </a:r>
          </a:p>
          <a:p>
            <a:r>
              <a:rPr lang="en-IN" dirty="0"/>
              <a:t>Adversary cannot detect this change</a:t>
            </a:r>
          </a:p>
          <a:p>
            <a:r>
              <a:rPr lang="en-IN" dirty="0"/>
              <a:t>Output is identical!</a:t>
            </a:r>
            <a:endParaRPr lang="en-US" dirty="0"/>
          </a:p>
        </p:txBody>
      </p:sp>
      <p:pic>
        <p:nvPicPr>
          <p:cNvPr id="9" name="Picture 8">
            <a:extLst>
              <a:ext uri="{FF2B5EF4-FFF2-40B4-BE49-F238E27FC236}">
                <a16:creationId xmlns:a16="http://schemas.microsoft.com/office/drawing/2014/main" id="{E8AB19C2-BA02-47FA-BB75-323050A2A4B5}"/>
              </a:ext>
            </a:extLst>
          </p:cNvPr>
          <p:cNvPicPr>
            <a:picLocks noChangeAspect="1"/>
          </p:cNvPicPr>
          <p:nvPr/>
        </p:nvPicPr>
        <p:blipFill>
          <a:blip r:embed="rId5"/>
          <a:stretch>
            <a:fillRect/>
          </a:stretch>
        </p:blipFill>
        <p:spPr>
          <a:xfrm>
            <a:off x="443431" y="2547321"/>
            <a:ext cx="6787950" cy="2386186"/>
          </a:xfrm>
          <a:prstGeom prst="rect">
            <a:avLst/>
          </a:prstGeom>
        </p:spPr>
      </p:pic>
      <p:sp>
        <p:nvSpPr>
          <p:cNvPr id="10" name="Arrow: Curved Left 9">
            <a:extLst>
              <a:ext uri="{FF2B5EF4-FFF2-40B4-BE49-F238E27FC236}">
                <a16:creationId xmlns:a16="http://schemas.microsoft.com/office/drawing/2014/main" id="{C3815F17-6C73-4017-806F-3431CED9CD5D}"/>
              </a:ext>
            </a:extLst>
          </p:cNvPr>
          <p:cNvSpPr/>
          <p:nvPr/>
        </p:nvSpPr>
        <p:spPr>
          <a:xfrm flipH="1" flipV="1">
            <a:off x="1349976" y="3298322"/>
            <a:ext cx="213010" cy="392942"/>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1" name="TextBox 10">
            <a:extLst>
              <a:ext uri="{FF2B5EF4-FFF2-40B4-BE49-F238E27FC236}">
                <a16:creationId xmlns:a16="http://schemas.microsoft.com/office/drawing/2014/main" id="{A648C627-BBD9-4ED4-A2BD-2159813F5194}"/>
              </a:ext>
            </a:extLst>
          </p:cNvPr>
          <p:cNvSpPr txBox="1"/>
          <p:nvPr/>
        </p:nvSpPr>
        <p:spPr>
          <a:xfrm>
            <a:off x="443431" y="5143809"/>
            <a:ext cx="1308205" cy="646331"/>
          </a:xfrm>
          <a:prstGeom prst="rect">
            <a:avLst/>
          </a:prstGeom>
          <a:noFill/>
          <a:ln>
            <a:solidFill>
              <a:schemeClr val="tx1"/>
            </a:solidFill>
          </a:ln>
        </p:spPr>
        <p:txBody>
          <a:bodyPr wrap="square" rtlCol="0">
            <a:spAutoFit/>
          </a:bodyPr>
          <a:lstStyle/>
          <a:p>
            <a:r>
              <a:rPr lang="en-IN" dirty="0"/>
              <a:t>Extract      </a:t>
            </a:r>
          </a:p>
          <a:p>
            <a:r>
              <a:rPr lang="en-IN" dirty="0"/>
              <a:t>&amp; Store as </a:t>
            </a:r>
            <a:endParaRPr lang="en-US" dirty="0"/>
          </a:p>
        </p:txBody>
      </p:sp>
      <p:pic>
        <p:nvPicPr>
          <p:cNvPr id="15" name="Picture 14">
            <a:extLst>
              <a:ext uri="{FF2B5EF4-FFF2-40B4-BE49-F238E27FC236}">
                <a16:creationId xmlns:a16="http://schemas.microsoft.com/office/drawing/2014/main" id="{A0864174-A382-4169-A36C-FF01B6BBC15E}"/>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263965" y="5296062"/>
            <a:ext cx="124605" cy="99419"/>
          </a:xfrm>
          <a:prstGeom prst="rect">
            <a:avLst/>
          </a:prstGeom>
        </p:spPr>
      </p:pic>
      <p:pic>
        <p:nvPicPr>
          <p:cNvPr id="13" name="Picture 12">
            <a:extLst>
              <a:ext uri="{FF2B5EF4-FFF2-40B4-BE49-F238E27FC236}">
                <a16:creationId xmlns:a16="http://schemas.microsoft.com/office/drawing/2014/main" id="{2C1095A6-1827-42BE-9448-C852AC113A24}"/>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1549160" y="5527017"/>
            <a:ext cx="123155" cy="153289"/>
          </a:xfrm>
          <a:prstGeom prst="rect">
            <a:avLst/>
          </a:prstGeom>
        </p:spPr>
      </p:pic>
      <p:pic>
        <p:nvPicPr>
          <p:cNvPr id="17" name="Picture 16">
            <a:extLst>
              <a:ext uri="{FF2B5EF4-FFF2-40B4-BE49-F238E27FC236}">
                <a16:creationId xmlns:a16="http://schemas.microsoft.com/office/drawing/2014/main" id="{4E7564B5-3BE6-4076-BD7D-69A13F5108E4}"/>
              </a:ext>
            </a:extLst>
          </p:cNvPr>
          <p:cNvPicPr>
            <a:picLocks noChangeAspect="1"/>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10610111" y="1997739"/>
            <a:ext cx="208036" cy="165987"/>
          </a:xfrm>
          <a:prstGeom prst="rect">
            <a:avLst/>
          </a:prstGeom>
        </p:spPr>
      </p:pic>
    </p:spTree>
    <p:extLst>
      <p:ext uri="{BB962C8B-B14F-4D97-AF65-F5344CB8AC3E}">
        <p14:creationId xmlns:p14="http://schemas.microsoft.com/office/powerpoint/2010/main" val="11953421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animBg="1"/>
      <p:bldP spid="11"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E08A47-7A04-4CD6-9C73-82C9FCC13E38}"/>
              </a:ext>
            </a:extLst>
          </p:cNvPr>
          <p:cNvSpPr>
            <a:spLocks noGrp="1"/>
          </p:cNvSpPr>
          <p:nvPr>
            <p:ph type="title"/>
          </p:nvPr>
        </p:nvSpPr>
        <p:spPr/>
        <p:txBody>
          <a:bodyPr/>
          <a:lstStyle/>
          <a:p>
            <a:r>
              <a:rPr lang="en-IN" dirty="0"/>
              <a:t>Proof Sketch: Step 2. </a:t>
            </a:r>
            <a:endParaRPr lang="en-US" dirty="0"/>
          </a:p>
        </p:txBody>
      </p:sp>
      <p:sp>
        <p:nvSpPr>
          <p:cNvPr id="5" name="Content Placeholder 4">
            <a:extLst>
              <a:ext uri="{FF2B5EF4-FFF2-40B4-BE49-F238E27FC236}">
                <a16:creationId xmlns:a16="http://schemas.microsoft.com/office/drawing/2014/main" id="{8E4E5A0A-0C9E-4A22-B5F2-AA02108EE938}"/>
              </a:ext>
            </a:extLst>
          </p:cNvPr>
          <p:cNvSpPr>
            <a:spLocks noGrp="1"/>
          </p:cNvSpPr>
          <p:nvPr>
            <p:ph sz="half" idx="2"/>
          </p:nvPr>
        </p:nvSpPr>
        <p:spPr>
          <a:xfrm>
            <a:off x="7533166" y="1825625"/>
            <a:ext cx="4391248" cy="4667250"/>
          </a:xfrm>
        </p:spPr>
        <p:txBody>
          <a:bodyPr>
            <a:normAutofit/>
          </a:bodyPr>
          <a:lstStyle/>
          <a:p>
            <a:r>
              <a:rPr lang="en-IN" dirty="0"/>
              <a:t>Set            . </a:t>
            </a:r>
          </a:p>
          <a:p>
            <a:r>
              <a:rPr lang="en-IN" dirty="0"/>
              <a:t>Suppose adversary’s output was noticeably different from prev. hybrid.</a:t>
            </a:r>
          </a:p>
          <a:p>
            <a:r>
              <a:rPr lang="en-IN" dirty="0"/>
              <a:t>Then this entire experiment serves to tell apart commitments to two different values. </a:t>
            </a:r>
          </a:p>
          <a:p>
            <a:r>
              <a:rPr lang="en-IN" dirty="0"/>
              <a:t>Breaks </a:t>
            </a:r>
            <a:r>
              <a:rPr lang="en-IN" i="1" dirty="0"/>
              <a:t>hiding</a:t>
            </a:r>
            <a:r>
              <a:rPr lang="en-IN" dirty="0"/>
              <a:t> property of </a:t>
            </a:r>
            <a:r>
              <a:rPr lang="en-IN" dirty="0" err="1"/>
              <a:t>ExtCom</a:t>
            </a:r>
            <a:endParaRPr lang="en-IN" dirty="0"/>
          </a:p>
          <a:p>
            <a:endParaRPr lang="en-US" dirty="0"/>
          </a:p>
        </p:txBody>
      </p:sp>
      <p:pic>
        <p:nvPicPr>
          <p:cNvPr id="9" name="Picture 8">
            <a:extLst>
              <a:ext uri="{FF2B5EF4-FFF2-40B4-BE49-F238E27FC236}">
                <a16:creationId xmlns:a16="http://schemas.microsoft.com/office/drawing/2014/main" id="{E8AB19C2-BA02-47FA-BB75-323050A2A4B5}"/>
              </a:ext>
            </a:extLst>
          </p:cNvPr>
          <p:cNvPicPr>
            <a:picLocks noChangeAspect="1"/>
          </p:cNvPicPr>
          <p:nvPr/>
        </p:nvPicPr>
        <p:blipFill>
          <a:blip r:embed="rId5"/>
          <a:stretch>
            <a:fillRect/>
          </a:stretch>
        </p:blipFill>
        <p:spPr>
          <a:xfrm>
            <a:off x="443431" y="2547321"/>
            <a:ext cx="6787950" cy="2386186"/>
          </a:xfrm>
          <a:prstGeom prst="rect">
            <a:avLst/>
          </a:prstGeom>
        </p:spPr>
      </p:pic>
      <p:sp>
        <p:nvSpPr>
          <p:cNvPr id="12" name="Arrow: Curved Left 11">
            <a:extLst>
              <a:ext uri="{FF2B5EF4-FFF2-40B4-BE49-F238E27FC236}">
                <a16:creationId xmlns:a16="http://schemas.microsoft.com/office/drawing/2014/main" id="{77B1F1A9-4ECA-4224-95E3-A5A43589EDAF}"/>
              </a:ext>
            </a:extLst>
          </p:cNvPr>
          <p:cNvSpPr/>
          <p:nvPr/>
        </p:nvSpPr>
        <p:spPr>
          <a:xfrm flipH="1" flipV="1">
            <a:off x="1426034" y="3228113"/>
            <a:ext cx="213044" cy="509656"/>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tx1"/>
              </a:solidFill>
            </a:endParaRPr>
          </a:p>
        </p:txBody>
      </p:sp>
      <p:pic>
        <p:nvPicPr>
          <p:cNvPr id="14" name="Picture 13">
            <a:extLst>
              <a:ext uri="{FF2B5EF4-FFF2-40B4-BE49-F238E27FC236}">
                <a16:creationId xmlns:a16="http://schemas.microsoft.com/office/drawing/2014/main" id="{EBB98985-BB1D-46B0-A950-568CC50297B0}"/>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1133404" y="3436731"/>
            <a:ext cx="118333" cy="147287"/>
          </a:xfrm>
          <a:prstGeom prst="rect">
            <a:avLst/>
          </a:prstGeom>
        </p:spPr>
      </p:pic>
      <p:sp>
        <p:nvSpPr>
          <p:cNvPr id="16" name="TextBox 15">
            <a:extLst>
              <a:ext uri="{FF2B5EF4-FFF2-40B4-BE49-F238E27FC236}">
                <a16:creationId xmlns:a16="http://schemas.microsoft.com/office/drawing/2014/main" id="{3AFD0098-5304-4973-B9AD-DC87CE74DB96}"/>
              </a:ext>
            </a:extLst>
          </p:cNvPr>
          <p:cNvSpPr txBox="1"/>
          <p:nvPr/>
        </p:nvSpPr>
        <p:spPr>
          <a:xfrm>
            <a:off x="617728" y="3332914"/>
            <a:ext cx="716658" cy="369332"/>
          </a:xfrm>
          <a:prstGeom prst="rect">
            <a:avLst/>
          </a:prstGeom>
          <a:noFill/>
        </p:spPr>
        <p:txBody>
          <a:bodyPr wrap="square" rtlCol="0">
            <a:spAutoFit/>
          </a:bodyPr>
          <a:lstStyle/>
          <a:p>
            <a:r>
              <a:rPr lang="en-IN" dirty="0"/>
              <a:t>Get</a:t>
            </a:r>
            <a:endParaRPr lang="en-US" dirty="0"/>
          </a:p>
        </p:txBody>
      </p:sp>
      <p:sp>
        <p:nvSpPr>
          <p:cNvPr id="18" name="TextBox 17">
            <a:extLst>
              <a:ext uri="{FF2B5EF4-FFF2-40B4-BE49-F238E27FC236}">
                <a16:creationId xmlns:a16="http://schemas.microsoft.com/office/drawing/2014/main" id="{D6B3C0E3-6C22-4C00-91C7-F3CC8F3D4325}"/>
              </a:ext>
            </a:extLst>
          </p:cNvPr>
          <p:cNvSpPr txBox="1"/>
          <p:nvPr/>
        </p:nvSpPr>
        <p:spPr>
          <a:xfrm>
            <a:off x="363607" y="4034770"/>
            <a:ext cx="1019686" cy="369332"/>
          </a:xfrm>
          <a:prstGeom prst="rect">
            <a:avLst/>
          </a:prstGeom>
          <a:noFill/>
          <a:ln>
            <a:solidFill>
              <a:schemeClr val="tx1"/>
            </a:solidFill>
          </a:ln>
        </p:spPr>
        <p:txBody>
          <a:bodyPr wrap="square" rtlCol="0">
            <a:spAutoFit/>
          </a:bodyPr>
          <a:lstStyle/>
          <a:p>
            <a:r>
              <a:rPr lang="en-IN" dirty="0"/>
              <a:t>Set </a:t>
            </a:r>
            <a:endParaRPr lang="en-US" dirty="0"/>
          </a:p>
        </p:txBody>
      </p:sp>
      <p:pic>
        <p:nvPicPr>
          <p:cNvPr id="19" name="Picture 18">
            <a:extLst>
              <a:ext uri="{FF2B5EF4-FFF2-40B4-BE49-F238E27FC236}">
                <a16:creationId xmlns:a16="http://schemas.microsoft.com/office/drawing/2014/main" id="{65DB362C-E97F-433E-B6D1-8FF456576E55}"/>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838200" y="4133210"/>
            <a:ext cx="455258" cy="161509"/>
          </a:xfrm>
          <a:prstGeom prst="rect">
            <a:avLst/>
          </a:prstGeom>
        </p:spPr>
      </p:pic>
      <p:sp>
        <p:nvSpPr>
          <p:cNvPr id="3" name="Arrow: Right 2">
            <a:extLst>
              <a:ext uri="{FF2B5EF4-FFF2-40B4-BE49-F238E27FC236}">
                <a16:creationId xmlns:a16="http://schemas.microsoft.com/office/drawing/2014/main" id="{8C5C0235-8652-4D75-88EF-3D46663B817E}"/>
              </a:ext>
            </a:extLst>
          </p:cNvPr>
          <p:cNvSpPr/>
          <p:nvPr/>
        </p:nvSpPr>
        <p:spPr>
          <a:xfrm>
            <a:off x="1520456" y="4133210"/>
            <a:ext cx="213044" cy="226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a:extLst>
              <a:ext uri="{FF2B5EF4-FFF2-40B4-BE49-F238E27FC236}">
                <a16:creationId xmlns:a16="http://schemas.microsoft.com/office/drawing/2014/main" id="{49E2D379-730F-4E43-8DE7-09407A20DD8D}"/>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8459971" y="1942556"/>
            <a:ext cx="758294" cy="269015"/>
          </a:xfrm>
          <a:prstGeom prst="rect">
            <a:avLst/>
          </a:prstGeom>
        </p:spPr>
      </p:pic>
    </p:spTree>
    <p:extLst>
      <p:ext uri="{BB962C8B-B14F-4D97-AF65-F5344CB8AC3E}">
        <p14:creationId xmlns:p14="http://schemas.microsoft.com/office/powerpoint/2010/main" val="42124022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6"/>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0" end="0"/>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8"/>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6" grpId="0"/>
      <p:bldP spid="18" grpId="0" animBg="1"/>
      <p:bldP spid="3"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55208C-644E-4115-A8D0-DCFA7AFE7BAC}"/>
              </a:ext>
            </a:extLst>
          </p:cNvPr>
          <p:cNvSpPr>
            <a:spLocks noGrp="1"/>
          </p:cNvSpPr>
          <p:nvPr>
            <p:ph type="title"/>
          </p:nvPr>
        </p:nvSpPr>
        <p:spPr>
          <a:xfrm>
            <a:off x="838200" y="365125"/>
            <a:ext cx="10515600" cy="932047"/>
          </a:xfrm>
        </p:spPr>
        <p:txBody>
          <a:bodyPr/>
          <a:lstStyle/>
          <a:p>
            <a:r>
              <a:rPr lang="en-IN" dirty="0"/>
              <a:t>Proof Sketch: Step 3</a:t>
            </a:r>
            <a:endParaRPr lang="en-US" dirty="0"/>
          </a:p>
        </p:txBody>
      </p:sp>
      <p:sp>
        <p:nvSpPr>
          <p:cNvPr id="4" name="Content Placeholder 3">
            <a:extLst>
              <a:ext uri="{FF2B5EF4-FFF2-40B4-BE49-F238E27FC236}">
                <a16:creationId xmlns:a16="http://schemas.microsoft.com/office/drawing/2014/main" id="{B5CD362E-7DB4-4D66-845C-19CA7590C428}"/>
              </a:ext>
            </a:extLst>
          </p:cNvPr>
          <p:cNvSpPr>
            <a:spLocks noGrp="1"/>
          </p:cNvSpPr>
          <p:nvPr>
            <p:ph sz="half" idx="2"/>
          </p:nvPr>
        </p:nvSpPr>
        <p:spPr>
          <a:xfrm>
            <a:off x="7745818" y="1825624"/>
            <a:ext cx="4189229" cy="4846305"/>
          </a:xfrm>
        </p:spPr>
        <p:txBody>
          <a:bodyPr/>
          <a:lstStyle/>
          <a:p>
            <a:r>
              <a:rPr lang="en-IN" dirty="0"/>
              <a:t>We switch to proving statement (b) in this hybrid. </a:t>
            </a:r>
          </a:p>
          <a:p>
            <a:r>
              <a:rPr lang="en-IN" dirty="0"/>
              <a:t>As before, adversary’s output cannot change noticeably.</a:t>
            </a:r>
          </a:p>
          <a:p>
            <a:r>
              <a:rPr lang="en-IN" dirty="0"/>
              <a:t>Otherwise, we violate </a:t>
            </a:r>
            <a:r>
              <a:rPr lang="en-IN" i="1" dirty="0"/>
              <a:t>witness indistinguishability </a:t>
            </a:r>
            <a:r>
              <a:rPr lang="en-IN" dirty="0"/>
              <a:t>of </a:t>
            </a:r>
            <a:r>
              <a:rPr lang="en-IN" dirty="0" err="1"/>
              <a:t>WIAoK</a:t>
            </a:r>
            <a:r>
              <a:rPr lang="en-IN" dirty="0"/>
              <a:t>. </a:t>
            </a:r>
          </a:p>
        </p:txBody>
      </p:sp>
      <p:sp>
        <p:nvSpPr>
          <p:cNvPr id="5" name="Rectangle 4">
            <a:extLst>
              <a:ext uri="{FF2B5EF4-FFF2-40B4-BE49-F238E27FC236}">
                <a16:creationId xmlns:a16="http://schemas.microsoft.com/office/drawing/2014/main" id="{FE34859E-1D4C-496B-AC43-B6E309C54D11}"/>
              </a:ext>
            </a:extLst>
          </p:cNvPr>
          <p:cNvSpPr/>
          <p:nvPr/>
        </p:nvSpPr>
        <p:spPr>
          <a:xfrm>
            <a:off x="220818" y="2096045"/>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Picture 5">
            <a:extLst>
              <a:ext uri="{FF2B5EF4-FFF2-40B4-BE49-F238E27FC236}">
                <a16:creationId xmlns:a16="http://schemas.microsoft.com/office/drawing/2014/main" id="{B4A16786-5062-4110-8280-E817AB7C25E2}"/>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314083" y="2189874"/>
            <a:ext cx="524117" cy="532927"/>
          </a:xfrm>
          <a:prstGeom prst="rect">
            <a:avLst/>
          </a:prstGeom>
        </p:spPr>
      </p:pic>
      <p:sp>
        <p:nvSpPr>
          <p:cNvPr id="9" name="Rectangle 8">
            <a:extLst>
              <a:ext uri="{FF2B5EF4-FFF2-40B4-BE49-F238E27FC236}">
                <a16:creationId xmlns:a16="http://schemas.microsoft.com/office/drawing/2014/main" id="{E7AAB88D-29A5-46B2-8F1F-FBD9726A8725}"/>
              </a:ext>
            </a:extLst>
          </p:cNvPr>
          <p:cNvSpPr/>
          <p:nvPr/>
        </p:nvSpPr>
        <p:spPr>
          <a:xfrm>
            <a:off x="6823153" y="2100386"/>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178D0939-2206-48E5-B50B-312FDE538356}"/>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6939042" y="2239941"/>
            <a:ext cx="478869" cy="482860"/>
          </a:xfrm>
          <a:prstGeom prst="rect">
            <a:avLst/>
          </a:prstGeom>
        </p:spPr>
      </p:pic>
      <p:sp>
        <p:nvSpPr>
          <p:cNvPr id="12" name="Arrow: Right 11">
            <a:extLst>
              <a:ext uri="{FF2B5EF4-FFF2-40B4-BE49-F238E27FC236}">
                <a16:creationId xmlns:a16="http://schemas.microsoft.com/office/drawing/2014/main" id="{3BBCD2F1-C758-4218-A209-2E5DF11A86D1}"/>
              </a:ext>
            </a:extLst>
          </p:cNvPr>
          <p:cNvSpPr/>
          <p:nvPr/>
        </p:nvSpPr>
        <p:spPr>
          <a:xfrm>
            <a:off x="900685" y="4698598"/>
            <a:ext cx="213044" cy="226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E372550E-3007-403B-8875-561822560387}"/>
              </a:ext>
            </a:extLst>
          </p:cNvPr>
          <p:cNvSpPr txBox="1"/>
          <p:nvPr/>
        </p:nvSpPr>
        <p:spPr>
          <a:xfrm>
            <a:off x="187540" y="5042471"/>
            <a:ext cx="967870" cy="646331"/>
          </a:xfrm>
          <a:prstGeom prst="rect">
            <a:avLst/>
          </a:prstGeom>
          <a:noFill/>
          <a:ln>
            <a:solidFill>
              <a:schemeClr val="tx1"/>
            </a:solidFill>
          </a:ln>
        </p:spPr>
        <p:txBody>
          <a:bodyPr wrap="square" rtlCol="0">
            <a:spAutoFit/>
          </a:bodyPr>
          <a:lstStyle/>
          <a:p>
            <a:r>
              <a:rPr lang="en-IN" dirty="0"/>
              <a:t>Replace</a:t>
            </a:r>
          </a:p>
          <a:p>
            <a:r>
              <a:rPr lang="en-IN" dirty="0"/>
              <a:t>witness</a:t>
            </a:r>
            <a:endParaRPr lang="en-US" dirty="0"/>
          </a:p>
        </p:txBody>
      </p:sp>
      <p:pic>
        <p:nvPicPr>
          <p:cNvPr id="14" name="Picture 13">
            <a:extLst>
              <a:ext uri="{FF2B5EF4-FFF2-40B4-BE49-F238E27FC236}">
                <a16:creationId xmlns:a16="http://schemas.microsoft.com/office/drawing/2014/main" id="{C33100FB-014A-420A-A0AD-49EA0A456CA1}"/>
              </a:ext>
            </a:extLst>
          </p:cNvPr>
          <p:cNvPicPr>
            <a:picLocks noChangeAspect="1"/>
          </p:cNvPicPr>
          <p:nvPr/>
        </p:nvPicPr>
        <p:blipFill>
          <a:blip r:embed="rId8"/>
          <a:stretch>
            <a:fillRect/>
          </a:stretch>
        </p:blipFill>
        <p:spPr>
          <a:xfrm>
            <a:off x="1155410" y="2806537"/>
            <a:ext cx="5674488" cy="2695595"/>
          </a:xfrm>
          <a:prstGeom prst="rect">
            <a:avLst/>
          </a:prstGeom>
        </p:spPr>
      </p:pic>
      <p:sp>
        <p:nvSpPr>
          <p:cNvPr id="7" name="Rectangle 6">
            <a:extLst>
              <a:ext uri="{FF2B5EF4-FFF2-40B4-BE49-F238E27FC236}">
                <a16:creationId xmlns:a16="http://schemas.microsoft.com/office/drawing/2014/main" id="{343C2F82-820E-453D-A000-6592736CFBF0}"/>
              </a:ext>
            </a:extLst>
          </p:cNvPr>
          <p:cNvSpPr/>
          <p:nvPr/>
        </p:nvSpPr>
        <p:spPr>
          <a:xfrm>
            <a:off x="3637330" y="2085950"/>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F317E639-26B7-4103-AA90-362CC99EB244}"/>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3707147" y="2156211"/>
            <a:ext cx="571014" cy="566590"/>
          </a:xfrm>
          <a:prstGeom prst="rect">
            <a:avLst/>
          </a:prstGeom>
        </p:spPr>
      </p:pic>
      <p:sp>
        <p:nvSpPr>
          <p:cNvPr id="15" name="TextBox 14">
            <a:extLst>
              <a:ext uri="{FF2B5EF4-FFF2-40B4-BE49-F238E27FC236}">
                <a16:creationId xmlns:a16="http://schemas.microsoft.com/office/drawing/2014/main" id="{477A428A-1674-4315-A893-BCCF7590347A}"/>
              </a:ext>
            </a:extLst>
          </p:cNvPr>
          <p:cNvSpPr txBox="1"/>
          <p:nvPr/>
        </p:nvSpPr>
        <p:spPr>
          <a:xfrm>
            <a:off x="217076" y="3522783"/>
            <a:ext cx="1019686" cy="369332"/>
          </a:xfrm>
          <a:prstGeom prst="rect">
            <a:avLst/>
          </a:prstGeom>
          <a:noFill/>
          <a:ln>
            <a:solidFill>
              <a:schemeClr val="tx1"/>
            </a:solidFill>
          </a:ln>
        </p:spPr>
        <p:txBody>
          <a:bodyPr wrap="square" rtlCol="0">
            <a:spAutoFit/>
          </a:bodyPr>
          <a:lstStyle/>
          <a:p>
            <a:r>
              <a:rPr lang="en-IN" dirty="0"/>
              <a:t>Set </a:t>
            </a:r>
            <a:endParaRPr lang="en-US" dirty="0"/>
          </a:p>
        </p:txBody>
      </p:sp>
      <p:pic>
        <p:nvPicPr>
          <p:cNvPr id="16" name="Picture 15">
            <a:extLst>
              <a:ext uri="{FF2B5EF4-FFF2-40B4-BE49-F238E27FC236}">
                <a16:creationId xmlns:a16="http://schemas.microsoft.com/office/drawing/2014/main" id="{B81CDE27-3B9F-4C1C-9977-7DE24A1A4D33}"/>
              </a:ext>
            </a:extLst>
          </p:cNvPr>
          <p:cNvPicPr>
            <a:picLocks noChangeAspect="1"/>
          </p:cNvPicPr>
          <p:nvPr>
            <p:custDataLst>
              <p:tags r:id="rId4"/>
            </p:custDataLst>
          </p:nvPr>
        </p:nvPicPr>
        <p:blipFill>
          <a:blip r:embed="rId10">
            <a:extLst>
              <a:ext uri="{28A0092B-C50C-407E-A947-70E740481C1C}">
                <a14:useLocalDpi xmlns:a14="http://schemas.microsoft.com/office/drawing/2010/main" val="0"/>
              </a:ext>
            </a:extLst>
          </a:blip>
          <a:stretch>
            <a:fillRect/>
          </a:stretch>
        </p:blipFill>
        <p:spPr>
          <a:xfrm>
            <a:off x="691669" y="3621223"/>
            <a:ext cx="455258" cy="161509"/>
          </a:xfrm>
          <a:prstGeom prst="rect">
            <a:avLst/>
          </a:prstGeom>
        </p:spPr>
      </p:pic>
      <p:sp>
        <p:nvSpPr>
          <p:cNvPr id="17" name="Arrow: Right 16">
            <a:extLst>
              <a:ext uri="{FF2B5EF4-FFF2-40B4-BE49-F238E27FC236}">
                <a16:creationId xmlns:a16="http://schemas.microsoft.com/office/drawing/2014/main" id="{F7A4A59B-B1E4-4B7D-9D5C-946870DA5B3B}"/>
              </a:ext>
            </a:extLst>
          </p:cNvPr>
          <p:cNvSpPr/>
          <p:nvPr/>
        </p:nvSpPr>
        <p:spPr>
          <a:xfrm>
            <a:off x="942366" y="3158060"/>
            <a:ext cx="213044" cy="226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72462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7"/>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2"/>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3"/>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9" grpId="0" animBg="1"/>
      <p:bldP spid="12" grpId="0" animBg="1"/>
      <p:bldP spid="13" grpId="0" animBg="1"/>
      <p:bldP spid="7" grpId="0" animBg="1"/>
      <p:bldP spid="15" grpId="0" animBg="1"/>
      <p:bldP spid="17"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E59C5E-CDE3-457B-A291-D974A84BC469}"/>
              </a:ext>
            </a:extLst>
          </p:cNvPr>
          <p:cNvSpPr>
            <a:spLocks noGrp="1"/>
          </p:cNvSpPr>
          <p:nvPr>
            <p:ph type="title"/>
          </p:nvPr>
        </p:nvSpPr>
        <p:spPr>
          <a:xfrm>
            <a:off x="838200" y="365126"/>
            <a:ext cx="10515600" cy="1022424"/>
          </a:xfrm>
        </p:spPr>
        <p:txBody>
          <a:bodyPr/>
          <a:lstStyle/>
          <a:p>
            <a:r>
              <a:rPr lang="en-IN" dirty="0"/>
              <a:t>A Problem!</a:t>
            </a:r>
            <a:endParaRPr lang="en-US" dirty="0"/>
          </a:p>
        </p:txBody>
      </p:sp>
      <p:sp>
        <p:nvSpPr>
          <p:cNvPr id="5" name="Content Placeholder 4">
            <a:extLst>
              <a:ext uri="{FF2B5EF4-FFF2-40B4-BE49-F238E27FC236}">
                <a16:creationId xmlns:a16="http://schemas.microsoft.com/office/drawing/2014/main" id="{32BB3208-4B8E-417F-8078-84770B6F711E}"/>
              </a:ext>
            </a:extLst>
          </p:cNvPr>
          <p:cNvSpPr>
            <a:spLocks noGrp="1"/>
          </p:cNvSpPr>
          <p:nvPr>
            <p:ph idx="1"/>
          </p:nvPr>
        </p:nvSpPr>
        <p:spPr>
          <a:xfrm>
            <a:off x="763772" y="1897911"/>
            <a:ext cx="10515600" cy="4247707"/>
          </a:xfrm>
        </p:spPr>
        <p:txBody>
          <a:bodyPr/>
          <a:lstStyle/>
          <a:p>
            <a:r>
              <a:rPr lang="en-IN" dirty="0"/>
              <a:t>Remember how the decommitment oracle was supposed to run in </a:t>
            </a:r>
            <a:r>
              <a:rPr lang="en-IN" dirty="0" err="1">
                <a:solidFill>
                  <a:schemeClr val="accent2">
                    <a:lumMod val="75000"/>
                  </a:schemeClr>
                </a:solidFill>
              </a:rPr>
              <a:t>superpolynomial</a:t>
            </a:r>
            <a:r>
              <a:rPr lang="en-IN" dirty="0"/>
              <a:t> time? </a:t>
            </a:r>
          </a:p>
          <a:p>
            <a:r>
              <a:rPr lang="en-IN" dirty="0"/>
              <a:t>Note that our component protocols are only secure against </a:t>
            </a:r>
            <a:r>
              <a:rPr lang="en-IN" i="1" dirty="0"/>
              <a:t>polynomial</a:t>
            </a:r>
            <a:r>
              <a:rPr lang="en-IN" dirty="0"/>
              <a:t> time adversaries. </a:t>
            </a:r>
          </a:p>
          <a:p>
            <a:r>
              <a:rPr lang="en-IN" dirty="0"/>
              <a:t>Our described reductions involve the oracle, thus they do not go through. </a:t>
            </a:r>
            <a:endParaRPr lang="en-US" dirty="0"/>
          </a:p>
        </p:txBody>
      </p:sp>
    </p:spTree>
    <p:extLst>
      <p:ext uri="{BB962C8B-B14F-4D97-AF65-F5344CB8AC3E}">
        <p14:creationId xmlns:p14="http://schemas.microsoft.com/office/powerpoint/2010/main" val="6815325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BCC5-3607-4CF3-9B48-C5BDE943C814}"/>
              </a:ext>
            </a:extLst>
          </p:cNvPr>
          <p:cNvSpPr>
            <a:spLocks noGrp="1"/>
          </p:cNvSpPr>
          <p:nvPr>
            <p:ph type="title"/>
          </p:nvPr>
        </p:nvSpPr>
        <p:spPr>
          <a:xfrm>
            <a:off x="838200" y="365126"/>
            <a:ext cx="10515600" cy="992202"/>
          </a:xfrm>
        </p:spPr>
        <p:txBody>
          <a:bodyPr/>
          <a:lstStyle/>
          <a:p>
            <a:r>
              <a:rPr lang="en-IN" dirty="0"/>
              <a:t>Multiparty computation: Uses</a:t>
            </a:r>
            <a:endParaRPr lang="en-US" dirty="0"/>
          </a:p>
        </p:txBody>
      </p:sp>
      <p:sp>
        <p:nvSpPr>
          <p:cNvPr id="3" name="Content Placeholder 2">
            <a:extLst>
              <a:ext uri="{FF2B5EF4-FFF2-40B4-BE49-F238E27FC236}">
                <a16:creationId xmlns:a16="http://schemas.microsoft.com/office/drawing/2014/main" id="{7479F914-561D-422D-807B-02C7EB8BE718}"/>
              </a:ext>
            </a:extLst>
          </p:cNvPr>
          <p:cNvSpPr>
            <a:spLocks noGrp="1"/>
          </p:cNvSpPr>
          <p:nvPr>
            <p:ph idx="1"/>
          </p:nvPr>
        </p:nvSpPr>
        <p:spPr>
          <a:xfrm>
            <a:off x="589649" y="1615832"/>
            <a:ext cx="10515600" cy="5156827"/>
          </a:xfrm>
        </p:spPr>
        <p:txBody>
          <a:bodyPr>
            <a:normAutofit/>
          </a:bodyPr>
          <a:lstStyle/>
          <a:p>
            <a:r>
              <a:rPr lang="en-IN" dirty="0"/>
              <a:t>Example: Several millionaires come together to find out who is the richest, without revealing their individual net worth [</a:t>
            </a:r>
            <a:r>
              <a:rPr lang="en-IN" dirty="0">
                <a:solidFill>
                  <a:schemeClr val="accent1"/>
                </a:solidFill>
              </a:rPr>
              <a:t>Yao’s Millionaire Problem</a:t>
            </a:r>
            <a:r>
              <a:rPr lang="en-IN" dirty="0"/>
              <a:t>]</a:t>
            </a:r>
          </a:p>
          <a:p>
            <a:r>
              <a:rPr lang="en-IN" dirty="0"/>
              <a:t>More current examples: Computing on shared data on the cloud, internet market transactions and auctions, cryptocurrency-related usage. Pretty much any sensitive online multi-user interaction.</a:t>
            </a:r>
            <a:endParaRPr lang="en-US" dirty="0"/>
          </a:p>
        </p:txBody>
      </p:sp>
      <p:grpSp>
        <p:nvGrpSpPr>
          <p:cNvPr id="4" name="Group 3">
            <a:extLst>
              <a:ext uri="{FF2B5EF4-FFF2-40B4-BE49-F238E27FC236}">
                <a16:creationId xmlns:a16="http://schemas.microsoft.com/office/drawing/2014/main" id="{C60A4116-E0B1-4D61-B4A6-9F1A7359153D}"/>
              </a:ext>
            </a:extLst>
          </p:cNvPr>
          <p:cNvGrpSpPr/>
          <p:nvPr/>
        </p:nvGrpSpPr>
        <p:grpSpPr>
          <a:xfrm>
            <a:off x="273569" y="4394951"/>
            <a:ext cx="2246760" cy="2400503"/>
            <a:chOff x="273569" y="4394951"/>
            <a:chExt cx="2246760" cy="2400503"/>
          </a:xfrm>
        </p:grpSpPr>
        <p:grpSp>
          <p:nvGrpSpPr>
            <p:cNvPr id="214" name="Group 213">
              <a:extLst>
                <a:ext uri="{FF2B5EF4-FFF2-40B4-BE49-F238E27FC236}">
                  <a16:creationId xmlns:a16="http://schemas.microsoft.com/office/drawing/2014/main" id="{AC2E3BDF-ED77-4E85-8412-6E5C4E435C13}"/>
                </a:ext>
              </a:extLst>
            </p:cNvPr>
            <p:cNvGrpSpPr/>
            <p:nvPr/>
          </p:nvGrpSpPr>
          <p:grpSpPr>
            <a:xfrm>
              <a:off x="1770089" y="5031094"/>
              <a:ext cx="476280" cy="391320"/>
              <a:chOff x="1770089" y="5031094"/>
              <a:chExt cx="476280" cy="391320"/>
            </a:xfrm>
          </p:grpSpPr>
          <mc:AlternateContent xmlns:mc="http://schemas.openxmlformats.org/markup-compatibility/2006" xmlns:p14="http://schemas.microsoft.com/office/powerpoint/2010/main">
            <mc:Choice Requires="p14">
              <p:contentPart p14:bwMode="auto" r:id="rId3">
                <p14:nvContentPartPr>
                  <p14:cNvPr id="208" name="Ink 207">
                    <a:extLst>
                      <a:ext uri="{FF2B5EF4-FFF2-40B4-BE49-F238E27FC236}">
                        <a16:creationId xmlns:a16="http://schemas.microsoft.com/office/drawing/2014/main" id="{E5419D5A-F8D0-4B04-9025-E387A027849A}"/>
                      </a:ext>
                    </a:extLst>
                  </p14:cNvPr>
                  <p14:cNvContentPartPr/>
                  <p14:nvPr/>
                </p14:nvContentPartPr>
                <p14:xfrm>
                  <a:off x="1770089" y="5221894"/>
                  <a:ext cx="272160" cy="200520"/>
                </p14:xfrm>
              </p:contentPart>
            </mc:Choice>
            <mc:Fallback xmlns="">
              <p:pic>
                <p:nvPicPr>
                  <p:cNvPr id="208" name="Ink 207">
                    <a:extLst>
                      <a:ext uri="{FF2B5EF4-FFF2-40B4-BE49-F238E27FC236}">
                        <a16:creationId xmlns:a16="http://schemas.microsoft.com/office/drawing/2014/main" id="{E5419D5A-F8D0-4B04-9025-E387A027849A}"/>
                      </a:ext>
                    </a:extLst>
                  </p:cNvPr>
                  <p:cNvPicPr/>
                  <p:nvPr/>
                </p:nvPicPr>
                <p:blipFill>
                  <a:blip r:embed="rId30"/>
                  <a:stretch>
                    <a:fillRect/>
                  </a:stretch>
                </p:blipFill>
                <p:spPr>
                  <a:xfrm>
                    <a:off x="1752449" y="5203894"/>
                    <a:ext cx="307800" cy="2361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209" name="Ink 208">
                    <a:extLst>
                      <a:ext uri="{FF2B5EF4-FFF2-40B4-BE49-F238E27FC236}">
                        <a16:creationId xmlns:a16="http://schemas.microsoft.com/office/drawing/2014/main" id="{10592E54-6712-436A-B527-FC6E2BAA15C5}"/>
                      </a:ext>
                    </a:extLst>
                  </p14:cNvPr>
                  <p14:cNvContentPartPr/>
                  <p14:nvPr/>
                </p14:nvContentPartPr>
                <p14:xfrm>
                  <a:off x="1829129" y="5031094"/>
                  <a:ext cx="105840" cy="165240"/>
                </p14:xfrm>
              </p:contentPart>
            </mc:Choice>
            <mc:Fallback xmlns="">
              <p:pic>
                <p:nvPicPr>
                  <p:cNvPr id="209" name="Ink 208">
                    <a:extLst>
                      <a:ext uri="{FF2B5EF4-FFF2-40B4-BE49-F238E27FC236}">
                        <a16:creationId xmlns:a16="http://schemas.microsoft.com/office/drawing/2014/main" id="{10592E54-6712-436A-B527-FC6E2BAA15C5}"/>
                      </a:ext>
                    </a:extLst>
                  </p:cNvPr>
                  <p:cNvPicPr/>
                  <p:nvPr/>
                </p:nvPicPr>
                <p:blipFill>
                  <a:blip r:embed="rId32"/>
                  <a:stretch>
                    <a:fillRect/>
                  </a:stretch>
                </p:blipFill>
                <p:spPr>
                  <a:xfrm>
                    <a:off x="1811489" y="5013454"/>
                    <a:ext cx="141480" cy="200880"/>
                  </a:xfrm>
                  <a:prstGeom prst="rect">
                    <a:avLst/>
                  </a:prstGeom>
                </p:spPr>
              </p:pic>
            </mc:Fallback>
          </mc:AlternateContent>
          <mc:AlternateContent xmlns:mc="http://schemas.openxmlformats.org/markup-compatibility/2006" xmlns:p14="http://schemas.microsoft.com/office/powerpoint/2010/main">
            <mc:Choice Requires="p14">
              <p:contentPart p14:bwMode="auto" r:id="rId33">
                <p14:nvContentPartPr>
                  <p14:cNvPr id="213" name="Ink 212">
                    <a:extLst>
                      <a:ext uri="{FF2B5EF4-FFF2-40B4-BE49-F238E27FC236}">
                        <a16:creationId xmlns:a16="http://schemas.microsoft.com/office/drawing/2014/main" id="{4D9B844C-DD59-4C3E-801F-457AC18D636F}"/>
                      </a:ext>
                    </a:extLst>
                  </p14:cNvPr>
                  <p14:cNvContentPartPr/>
                  <p14:nvPr/>
                </p14:nvContentPartPr>
                <p14:xfrm>
                  <a:off x="1982849" y="5050894"/>
                  <a:ext cx="263520" cy="235800"/>
                </p14:xfrm>
              </p:contentPart>
            </mc:Choice>
            <mc:Fallback xmlns="">
              <p:pic>
                <p:nvPicPr>
                  <p:cNvPr id="213" name="Ink 212">
                    <a:extLst>
                      <a:ext uri="{FF2B5EF4-FFF2-40B4-BE49-F238E27FC236}">
                        <a16:creationId xmlns:a16="http://schemas.microsoft.com/office/drawing/2014/main" id="{4D9B844C-DD59-4C3E-801F-457AC18D636F}"/>
                      </a:ext>
                    </a:extLst>
                  </p:cNvPr>
                  <p:cNvPicPr/>
                  <p:nvPr/>
                </p:nvPicPr>
                <p:blipFill>
                  <a:blip r:embed="rId34"/>
                  <a:stretch>
                    <a:fillRect/>
                  </a:stretch>
                </p:blipFill>
                <p:spPr>
                  <a:xfrm>
                    <a:off x="1964849" y="5033254"/>
                    <a:ext cx="299160" cy="271440"/>
                  </a:xfrm>
                  <a:prstGeom prst="rect">
                    <a:avLst/>
                  </a:prstGeom>
                </p:spPr>
              </p:pic>
            </mc:Fallback>
          </mc:AlternateContent>
        </p:grpSp>
        <p:grpSp>
          <p:nvGrpSpPr>
            <p:cNvPr id="216" name="Group 215">
              <a:extLst>
                <a:ext uri="{FF2B5EF4-FFF2-40B4-BE49-F238E27FC236}">
                  <a16:creationId xmlns:a16="http://schemas.microsoft.com/office/drawing/2014/main" id="{B38C0D70-D3EF-471B-929E-8326F4B11835}"/>
                </a:ext>
              </a:extLst>
            </p:cNvPr>
            <p:cNvGrpSpPr/>
            <p:nvPr/>
          </p:nvGrpSpPr>
          <p:grpSpPr>
            <a:xfrm>
              <a:off x="273569" y="5333134"/>
              <a:ext cx="680400" cy="390240"/>
              <a:chOff x="273569" y="5333134"/>
              <a:chExt cx="680400" cy="390240"/>
            </a:xfrm>
          </p:grpSpPr>
          <mc:AlternateContent xmlns:mc="http://schemas.openxmlformats.org/markup-compatibility/2006" xmlns:p14="http://schemas.microsoft.com/office/powerpoint/2010/main">
            <mc:Choice Requires="p14">
              <p:contentPart p14:bwMode="auto" r:id="rId35">
                <p14:nvContentPartPr>
                  <p14:cNvPr id="203" name="Ink 202">
                    <a:extLst>
                      <a:ext uri="{FF2B5EF4-FFF2-40B4-BE49-F238E27FC236}">
                        <a16:creationId xmlns:a16="http://schemas.microsoft.com/office/drawing/2014/main" id="{58C421CA-26FB-4C71-A153-1717A4968DE1}"/>
                      </a:ext>
                    </a:extLst>
                  </p14:cNvPr>
                  <p14:cNvContentPartPr/>
                  <p14:nvPr/>
                </p14:nvContentPartPr>
                <p14:xfrm>
                  <a:off x="312809" y="5514214"/>
                  <a:ext cx="333360" cy="199800"/>
                </p14:xfrm>
              </p:contentPart>
            </mc:Choice>
            <mc:Fallback xmlns="">
              <p:pic>
                <p:nvPicPr>
                  <p:cNvPr id="203" name="Ink 202">
                    <a:extLst>
                      <a:ext uri="{FF2B5EF4-FFF2-40B4-BE49-F238E27FC236}">
                        <a16:creationId xmlns:a16="http://schemas.microsoft.com/office/drawing/2014/main" id="{58C421CA-26FB-4C71-A153-1717A4968DE1}"/>
                      </a:ext>
                    </a:extLst>
                  </p:cNvPr>
                  <p:cNvPicPr/>
                  <p:nvPr/>
                </p:nvPicPr>
                <p:blipFill>
                  <a:blip r:embed="rId36"/>
                  <a:stretch>
                    <a:fillRect/>
                  </a:stretch>
                </p:blipFill>
                <p:spPr>
                  <a:xfrm>
                    <a:off x="294809" y="5496214"/>
                    <a:ext cx="369000" cy="23544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204" name="Ink 203">
                    <a:extLst>
                      <a:ext uri="{FF2B5EF4-FFF2-40B4-BE49-F238E27FC236}">
                        <a16:creationId xmlns:a16="http://schemas.microsoft.com/office/drawing/2014/main" id="{DBA4AFE3-D0A2-4E5C-B666-C52544AC1F1F}"/>
                      </a:ext>
                    </a:extLst>
                  </p14:cNvPr>
                  <p14:cNvContentPartPr/>
                  <p14:nvPr/>
                </p14:nvContentPartPr>
                <p14:xfrm>
                  <a:off x="273569" y="5529694"/>
                  <a:ext cx="385200" cy="193680"/>
                </p14:xfrm>
              </p:contentPart>
            </mc:Choice>
            <mc:Fallback xmlns="">
              <p:pic>
                <p:nvPicPr>
                  <p:cNvPr id="204" name="Ink 203">
                    <a:extLst>
                      <a:ext uri="{FF2B5EF4-FFF2-40B4-BE49-F238E27FC236}">
                        <a16:creationId xmlns:a16="http://schemas.microsoft.com/office/drawing/2014/main" id="{DBA4AFE3-D0A2-4E5C-B666-C52544AC1F1F}"/>
                      </a:ext>
                    </a:extLst>
                  </p:cNvPr>
                  <p:cNvPicPr/>
                  <p:nvPr/>
                </p:nvPicPr>
                <p:blipFill>
                  <a:blip r:embed="rId38"/>
                  <a:stretch>
                    <a:fillRect/>
                  </a:stretch>
                </p:blipFill>
                <p:spPr>
                  <a:xfrm>
                    <a:off x="255569" y="5511694"/>
                    <a:ext cx="42084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205" name="Ink 204">
                    <a:extLst>
                      <a:ext uri="{FF2B5EF4-FFF2-40B4-BE49-F238E27FC236}">
                        <a16:creationId xmlns:a16="http://schemas.microsoft.com/office/drawing/2014/main" id="{D654BA8A-99B4-4C81-9CD3-7BBE9B05AA8E}"/>
                      </a:ext>
                    </a:extLst>
                  </p14:cNvPr>
                  <p14:cNvContentPartPr/>
                  <p14:nvPr/>
                </p14:nvContentPartPr>
                <p14:xfrm>
                  <a:off x="440969" y="5378134"/>
                  <a:ext cx="138240" cy="127080"/>
                </p14:xfrm>
              </p:contentPart>
            </mc:Choice>
            <mc:Fallback xmlns="">
              <p:pic>
                <p:nvPicPr>
                  <p:cNvPr id="205" name="Ink 204">
                    <a:extLst>
                      <a:ext uri="{FF2B5EF4-FFF2-40B4-BE49-F238E27FC236}">
                        <a16:creationId xmlns:a16="http://schemas.microsoft.com/office/drawing/2014/main" id="{D654BA8A-99B4-4C81-9CD3-7BBE9B05AA8E}"/>
                      </a:ext>
                    </a:extLst>
                  </p:cNvPr>
                  <p:cNvPicPr/>
                  <p:nvPr/>
                </p:nvPicPr>
                <p:blipFill>
                  <a:blip r:embed="rId40"/>
                  <a:stretch>
                    <a:fillRect/>
                  </a:stretch>
                </p:blipFill>
                <p:spPr>
                  <a:xfrm>
                    <a:off x="422969" y="5360134"/>
                    <a:ext cx="17388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215" name="Ink 214">
                    <a:extLst>
                      <a:ext uri="{FF2B5EF4-FFF2-40B4-BE49-F238E27FC236}">
                        <a16:creationId xmlns:a16="http://schemas.microsoft.com/office/drawing/2014/main" id="{4A655C29-9F2A-49AD-83EE-1F815803BC08}"/>
                      </a:ext>
                    </a:extLst>
                  </p14:cNvPr>
                  <p14:cNvContentPartPr/>
                  <p14:nvPr/>
                </p14:nvContentPartPr>
                <p14:xfrm>
                  <a:off x="635009" y="5333134"/>
                  <a:ext cx="318960" cy="246240"/>
                </p14:xfrm>
              </p:contentPart>
            </mc:Choice>
            <mc:Fallback xmlns="">
              <p:pic>
                <p:nvPicPr>
                  <p:cNvPr id="215" name="Ink 214">
                    <a:extLst>
                      <a:ext uri="{FF2B5EF4-FFF2-40B4-BE49-F238E27FC236}">
                        <a16:creationId xmlns:a16="http://schemas.microsoft.com/office/drawing/2014/main" id="{4A655C29-9F2A-49AD-83EE-1F815803BC08}"/>
                      </a:ext>
                    </a:extLst>
                  </p:cNvPr>
                  <p:cNvPicPr/>
                  <p:nvPr/>
                </p:nvPicPr>
                <p:blipFill>
                  <a:blip r:embed="rId42"/>
                  <a:stretch>
                    <a:fillRect/>
                  </a:stretch>
                </p:blipFill>
                <p:spPr>
                  <a:xfrm>
                    <a:off x="617369" y="5315134"/>
                    <a:ext cx="354600" cy="281880"/>
                  </a:xfrm>
                  <a:prstGeom prst="rect">
                    <a:avLst/>
                  </a:prstGeom>
                </p:spPr>
              </p:pic>
            </mc:Fallback>
          </mc:AlternateContent>
        </p:grpSp>
        <p:grpSp>
          <p:nvGrpSpPr>
            <p:cNvPr id="220" name="Group 219">
              <a:extLst>
                <a:ext uri="{FF2B5EF4-FFF2-40B4-BE49-F238E27FC236}">
                  <a16:creationId xmlns:a16="http://schemas.microsoft.com/office/drawing/2014/main" id="{4F68B36E-865B-4BAF-A898-F9D5D8B18280}"/>
                </a:ext>
              </a:extLst>
            </p:cNvPr>
            <p:cNvGrpSpPr/>
            <p:nvPr/>
          </p:nvGrpSpPr>
          <p:grpSpPr>
            <a:xfrm>
              <a:off x="779369" y="6356254"/>
              <a:ext cx="475560" cy="439200"/>
              <a:chOff x="779369" y="6356254"/>
              <a:chExt cx="475560" cy="439200"/>
            </a:xfrm>
          </p:grpSpPr>
          <mc:AlternateContent xmlns:mc="http://schemas.openxmlformats.org/markup-compatibility/2006" xmlns:p14="http://schemas.microsoft.com/office/powerpoint/2010/main">
            <mc:Choice Requires="p14">
              <p:contentPart p14:bwMode="auto" r:id="rId43">
                <p14:nvContentPartPr>
                  <p14:cNvPr id="217" name="Ink 216">
                    <a:extLst>
                      <a:ext uri="{FF2B5EF4-FFF2-40B4-BE49-F238E27FC236}">
                        <a16:creationId xmlns:a16="http://schemas.microsoft.com/office/drawing/2014/main" id="{CF315486-4354-40ED-A916-CD70CD58CCC1}"/>
                      </a:ext>
                    </a:extLst>
                  </p14:cNvPr>
                  <p14:cNvContentPartPr/>
                  <p14:nvPr/>
                </p14:nvContentPartPr>
                <p14:xfrm>
                  <a:off x="779369" y="6549574"/>
                  <a:ext cx="302760" cy="245880"/>
                </p14:xfrm>
              </p:contentPart>
            </mc:Choice>
            <mc:Fallback xmlns="">
              <p:pic>
                <p:nvPicPr>
                  <p:cNvPr id="217" name="Ink 216">
                    <a:extLst>
                      <a:ext uri="{FF2B5EF4-FFF2-40B4-BE49-F238E27FC236}">
                        <a16:creationId xmlns:a16="http://schemas.microsoft.com/office/drawing/2014/main" id="{CF315486-4354-40ED-A916-CD70CD58CCC1}"/>
                      </a:ext>
                    </a:extLst>
                  </p:cNvPr>
                  <p:cNvPicPr/>
                  <p:nvPr/>
                </p:nvPicPr>
                <p:blipFill>
                  <a:blip r:embed="rId44"/>
                  <a:stretch>
                    <a:fillRect/>
                  </a:stretch>
                </p:blipFill>
                <p:spPr>
                  <a:xfrm>
                    <a:off x="761729" y="6531574"/>
                    <a:ext cx="338400" cy="28152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218" name="Ink 217">
                    <a:extLst>
                      <a:ext uri="{FF2B5EF4-FFF2-40B4-BE49-F238E27FC236}">
                        <a16:creationId xmlns:a16="http://schemas.microsoft.com/office/drawing/2014/main" id="{89792D5E-CC0F-4DCF-AE07-71F77A468BD4}"/>
                      </a:ext>
                    </a:extLst>
                  </p14:cNvPr>
                  <p14:cNvContentPartPr/>
                  <p14:nvPr/>
                </p14:nvContentPartPr>
                <p14:xfrm>
                  <a:off x="848129" y="6356254"/>
                  <a:ext cx="94680" cy="152280"/>
                </p14:xfrm>
              </p:contentPart>
            </mc:Choice>
            <mc:Fallback xmlns="">
              <p:pic>
                <p:nvPicPr>
                  <p:cNvPr id="218" name="Ink 217">
                    <a:extLst>
                      <a:ext uri="{FF2B5EF4-FFF2-40B4-BE49-F238E27FC236}">
                        <a16:creationId xmlns:a16="http://schemas.microsoft.com/office/drawing/2014/main" id="{89792D5E-CC0F-4DCF-AE07-71F77A468BD4}"/>
                      </a:ext>
                    </a:extLst>
                  </p:cNvPr>
                  <p:cNvPicPr/>
                  <p:nvPr/>
                </p:nvPicPr>
                <p:blipFill>
                  <a:blip r:embed="rId46"/>
                  <a:stretch>
                    <a:fillRect/>
                  </a:stretch>
                </p:blipFill>
                <p:spPr>
                  <a:xfrm>
                    <a:off x="830489" y="6338614"/>
                    <a:ext cx="130320" cy="187920"/>
                  </a:xfrm>
                  <a:prstGeom prst="rect">
                    <a:avLst/>
                  </a:prstGeom>
                </p:spPr>
              </p:pic>
            </mc:Fallback>
          </mc:AlternateContent>
          <mc:AlternateContent xmlns:mc="http://schemas.openxmlformats.org/markup-compatibility/2006" xmlns:p14="http://schemas.microsoft.com/office/powerpoint/2010/main">
            <mc:Choice Requires="p14">
              <p:contentPart p14:bwMode="auto" r:id="rId47">
                <p14:nvContentPartPr>
                  <p14:cNvPr id="219" name="Ink 218">
                    <a:extLst>
                      <a:ext uri="{FF2B5EF4-FFF2-40B4-BE49-F238E27FC236}">
                        <a16:creationId xmlns:a16="http://schemas.microsoft.com/office/drawing/2014/main" id="{92BA4665-F75B-4131-8D24-0F1417DDB78A}"/>
                      </a:ext>
                    </a:extLst>
                  </p14:cNvPr>
                  <p14:cNvContentPartPr/>
                  <p14:nvPr/>
                </p14:nvContentPartPr>
                <p14:xfrm>
                  <a:off x="1025969" y="6387934"/>
                  <a:ext cx="228960" cy="176400"/>
                </p14:xfrm>
              </p:contentPart>
            </mc:Choice>
            <mc:Fallback xmlns="">
              <p:pic>
                <p:nvPicPr>
                  <p:cNvPr id="219" name="Ink 218">
                    <a:extLst>
                      <a:ext uri="{FF2B5EF4-FFF2-40B4-BE49-F238E27FC236}">
                        <a16:creationId xmlns:a16="http://schemas.microsoft.com/office/drawing/2014/main" id="{92BA4665-F75B-4131-8D24-0F1417DDB78A}"/>
                      </a:ext>
                    </a:extLst>
                  </p:cNvPr>
                  <p:cNvPicPr/>
                  <p:nvPr/>
                </p:nvPicPr>
                <p:blipFill>
                  <a:blip r:embed="rId48"/>
                  <a:stretch>
                    <a:fillRect/>
                  </a:stretch>
                </p:blipFill>
                <p:spPr>
                  <a:xfrm>
                    <a:off x="1008329" y="6370294"/>
                    <a:ext cx="264600" cy="212040"/>
                  </a:xfrm>
                  <a:prstGeom prst="rect">
                    <a:avLst/>
                  </a:prstGeom>
                </p:spPr>
              </p:pic>
            </mc:Fallback>
          </mc:AlternateContent>
        </p:grpSp>
        <p:grpSp>
          <p:nvGrpSpPr>
            <p:cNvPr id="225" name="Group 224">
              <a:extLst>
                <a:ext uri="{FF2B5EF4-FFF2-40B4-BE49-F238E27FC236}">
                  <a16:creationId xmlns:a16="http://schemas.microsoft.com/office/drawing/2014/main" id="{22554652-0DE8-4AFB-B2B0-9F48B79491E8}"/>
                </a:ext>
              </a:extLst>
            </p:cNvPr>
            <p:cNvGrpSpPr/>
            <p:nvPr/>
          </p:nvGrpSpPr>
          <p:grpSpPr>
            <a:xfrm>
              <a:off x="1936409" y="5907694"/>
              <a:ext cx="583920" cy="537480"/>
              <a:chOff x="1936409" y="5907694"/>
              <a:chExt cx="583920" cy="537480"/>
            </a:xfrm>
          </p:grpSpPr>
          <mc:AlternateContent xmlns:mc="http://schemas.openxmlformats.org/markup-compatibility/2006" xmlns:p14="http://schemas.microsoft.com/office/powerpoint/2010/main">
            <mc:Choice Requires="p14">
              <p:contentPart p14:bwMode="auto" r:id="rId49">
                <p14:nvContentPartPr>
                  <p14:cNvPr id="221" name="Ink 220">
                    <a:extLst>
                      <a:ext uri="{FF2B5EF4-FFF2-40B4-BE49-F238E27FC236}">
                        <a16:creationId xmlns:a16="http://schemas.microsoft.com/office/drawing/2014/main" id="{F0E45A75-6E16-4C61-A863-CF3D57010958}"/>
                      </a:ext>
                    </a:extLst>
                  </p14:cNvPr>
                  <p14:cNvContentPartPr/>
                  <p14:nvPr/>
                </p14:nvContentPartPr>
                <p14:xfrm>
                  <a:off x="1936409" y="6155734"/>
                  <a:ext cx="296640" cy="289440"/>
                </p14:xfrm>
              </p:contentPart>
            </mc:Choice>
            <mc:Fallback xmlns="">
              <p:pic>
                <p:nvPicPr>
                  <p:cNvPr id="221" name="Ink 220">
                    <a:extLst>
                      <a:ext uri="{FF2B5EF4-FFF2-40B4-BE49-F238E27FC236}">
                        <a16:creationId xmlns:a16="http://schemas.microsoft.com/office/drawing/2014/main" id="{F0E45A75-6E16-4C61-A863-CF3D57010958}"/>
                      </a:ext>
                    </a:extLst>
                  </p:cNvPr>
                  <p:cNvPicPr/>
                  <p:nvPr/>
                </p:nvPicPr>
                <p:blipFill>
                  <a:blip r:embed="rId50"/>
                  <a:stretch>
                    <a:fillRect/>
                  </a:stretch>
                </p:blipFill>
                <p:spPr>
                  <a:xfrm>
                    <a:off x="1918409" y="6138094"/>
                    <a:ext cx="332280" cy="325080"/>
                  </a:xfrm>
                  <a:prstGeom prst="rect">
                    <a:avLst/>
                  </a:prstGeom>
                </p:spPr>
              </p:pic>
            </mc:Fallback>
          </mc:AlternateContent>
          <mc:AlternateContent xmlns:mc="http://schemas.openxmlformats.org/markup-compatibility/2006" xmlns:p14="http://schemas.microsoft.com/office/powerpoint/2010/main">
            <mc:Choice Requires="p14">
              <p:contentPart p14:bwMode="auto" r:id="rId51">
                <p14:nvContentPartPr>
                  <p14:cNvPr id="222" name="Ink 221">
                    <a:extLst>
                      <a:ext uri="{FF2B5EF4-FFF2-40B4-BE49-F238E27FC236}">
                        <a16:creationId xmlns:a16="http://schemas.microsoft.com/office/drawing/2014/main" id="{82C0BA12-6DB5-413A-BF39-C5DC37D4C214}"/>
                      </a:ext>
                    </a:extLst>
                  </p14:cNvPr>
                  <p14:cNvContentPartPr/>
                  <p14:nvPr/>
                </p14:nvContentPartPr>
                <p14:xfrm>
                  <a:off x="1980689" y="5998414"/>
                  <a:ext cx="130680" cy="114840"/>
                </p14:xfrm>
              </p:contentPart>
            </mc:Choice>
            <mc:Fallback xmlns="">
              <p:pic>
                <p:nvPicPr>
                  <p:cNvPr id="222" name="Ink 221">
                    <a:extLst>
                      <a:ext uri="{FF2B5EF4-FFF2-40B4-BE49-F238E27FC236}">
                        <a16:creationId xmlns:a16="http://schemas.microsoft.com/office/drawing/2014/main" id="{82C0BA12-6DB5-413A-BF39-C5DC37D4C214}"/>
                      </a:ext>
                    </a:extLst>
                  </p:cNvPr>
                  <p:cNvPicPr/>
                  <p:nvPr/>
                </p:nvPicPr>
                <p:blipFill>
                  <a:blip r:embed="rId52"/>
                  <a:stretch>
                    <a:fillRect/>
                  </a:stretch>
                </p:blipFill>
                <p:spPr>
                  <a:xfrm>
                    <a:off x="1963049" y="5980774"/>
                    <a:ext cx="16632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53">
                <p14:nvContentPartPr>
                  <p14:cNvPr id="224" name="Ink 223">
                    <a:extLst>
                      <a:ext uri="{FF2B5EF4-FFF2-40B4-BE49-F238E27FC236}">
                        <a16:creationId xmlns:a16="http://schemas.microsoft.com/office/drawing/2014/main" id="{F30F8802-9662-4420-BEFE-398385A4B52A}"/>
                      </a:ext>
                    </a:extLst>
                  </p14:cNvPr>
                  <p14:cNvContentPartPr/>
                  <p14:nvPr/>
                </p14:nvContentPartPr>
                <p14:xfrm>
                  <a:off x="2149529" y="5907694"/>
                  <a:ext cx="370800" cy="355320"/>
                </p14:xfrm>
              </p:contentPart>
            </mc:Choice>
            <mc:Fallback xmlns="">
              <p:pic>
                <p:nvPicPr>
                  <p:cNvPr id="224" name="Ink 223">
                    <a:extLst>
                      <a:ext uri="{FF2B5EF4-FFF2-40B4-BE49-F238E27FC236}">
                        <a16:creationId xmlns:a16="http://schemas.microsoft.com/office/drawing/2014/main" id="{F30F8802-9662-4420-BEFE-398385A4B52A}"/>
                      </a:ext>
                    </a:extLst>
                  </p:cNvPr>
                  <p:cNvPicPr/>
                  <p:nvPr/>
                </p:nvPicPr>
                <p:blipFill>
                  <a:blip r:embed="rId54"/>
                  <a:stretch>
                    <a:fillRect/>
                  </a:stretch>
                </p:blipFill>
                <p:spPr>
                  <a:xfrm>
                    <a:off x="2131889" y="5890054"/>
                    <a:ext cx="406440" cy="390960"/>
                  </a:xfrm>
                  <a:prstGeom prst="rect">
                    <a:avLst/>
                  </a:prstGeom>
                </p:spPr>
              </p:pic>
            </mc:Fallback>
          </mc:AlternateContent>
        </p:grpSp>
        <p:grpSp>
          <p:nvGrpSpPr>
            <p:cNvPr id="230" name="Group 229">
              <a:extLst>
                <a:ext uri="{FF2B5EF4-FFF2-40B4-BE49-F238E27FC236}">
                  <a16:creationId xmlns:a16="http://schemas.microsoft.com/office/drawing/2014/main" id="{9576C16E-C1F4-4576-89E2-F15CAE24B284}"/>
                </a:ext>
              </a:extLst>
            </p:cNvPr>
            <p:cNvGrpSpPr/>
            <p:nvPr/>
          </p:nvGrpSpPr>
          <p:grpSpPr>
            <a:xfrm>
              <a:off x="1046129" y="5559934"/>
              <a:ext cx="772200" cy="597960"/>
              <a:chOff x="1046129" y="5559934"/>
              <a:chExt cx="772200" cy="597960"/>
            </a:xfrm>
          </p:grpSpPr>
          <mc:AlternateContent xmlns:mc="http://schemas.openxmlformats.org/markup-compatibility/2006" xmlns:p14="http://schemas.microsoft.com/office/powerpoint/2010/main">
            <mc:Choice Requires="p14">
              <p:contentPart p14:bwMode="auto" r:id="rId55">
                <p14:nvContentPartPr>
                  <p14:cNvPr id="228" name="Ink 227">
                    <a:extLst>
                      <a:ext uri="{FF2B5EF4-FFF2-40B4-BE49-F238E27FC236}">
                        <a16:creationId xmlns:a16="http://schemas.microsoft.com/office/drawing/2014/main" id="{1246BA2A-ADBC-4EE3-8E08-D9D6E49A4D94}"/>
                      </a:ext>
                    </a:extLst>
                  </p14:cNvPr>
                  <p14:cNvContentPartPr/>
                  <p14:nvPr/>
                </p14:nvContentPartPr>
                <p14:xfrm>
                  <a:off x="1046129" y="5559934"/>
                  <a:ext cx="772200" cy="597960"/>
                </p14:xfrm>
              </p:contentPart>
            </mc:Choice>
            <mc:Fallback xmlns="">
              <p:pic>
                <p:nvPicPr>
                  <p:cNvPr id="228" name="Ink 227">
                    <a:extLst>
                      <a:ext uri="{FF2B5EF4-FFF2-40B4-BE49-F238E27FC236}">
                        <a16:creationId xmlns:a16="http://schemas.microsoft.com/office/drawing/2014/main" id="{1246BA2A-ADBC-4EE3-8E08-D9D6E49A4D94}"/>
                      </a:ext>
                    </a:extLst>
                  </p:cNvPr>
                  <p:cNvPicPr/>
                  <p:nvPr/>
                </p:nvPicPr>
                <p:blipFill>
                  <a:blip r:embed="rId56"/>
                  <a:stretch>
                    <a:fillRect/>
                  </a:stretch>
                </p:blipFill>
                <p:spPr>
                  <a:xfrm>
                    <a:off x="1028129" y="5541934"/>
                    <a:ext cx="807840" cy="633600"/>
                  </a:xfrm>
                  <a:prstGeom prst="rect">
                    <a:avLst/>
                  </a:prstGeom>
                </p:spPr>
              </p:pic>
            </mc:Fallback>
          </mc:AlternateContent>
          <mc:AlternateContent xmlns:mc="http://schemas.openxmlformats.org/markup-compatibility/2006" xmlns:p14="http://schemas.microsoft.com/office/powerpoint/2010/main">
            <mc:Choice Requires="p14">
              <p:contentPart p14:bwMode="auto" r:id="rId57">
                <p14:nvContentPartPr>
                  <p14:cNvPr id="229" name="Ink 228">
                    <a:extLst>
                      <a:ext uri="{FF2B5EF4-FFF2-40B4-BE49-F238E27FC236}">
                        <a16:creationId xmlns:a16="http://schemas.microsoft.com/office/drawing/2014/main" id="{CFEA1C44-6995-4288-B2D9-59CA9FCD1848}"/>
                      </a:ext>
                    </a:extLst>
                  </p14:cNvPr>
                  <p14:cNvContentPartPr/>
                  <p14:nvPr/>
                </p14:nvContentPartPr>
                <p14:xfrm>
                  <a:off x="1072049" y="5735254"/>
                  <a:ext cx="105480" cy="110520"/>
                </p14:xfrm>
              </p:contentPart>
            </mc:Choice>
            <mc:Fallback xmlns="">
              <p:pic>
                <p:nvPicPr>
                  <p:cNvPr id="229" name="Ink 228">
                    <a:extLst>
                      <a:ext uri="{FF2B5EF4-FFF2-40B4-BE49-F238E27FC236}">
                        <a16:creationId xmlns:a16="http://schemas.microsoft.com/office/drawing/2014/main" id="{CFEA1C44-6995-4288-B2D9-59CA9FCD1848}"/>
                      </a:ext>
                    </a:extLst>
                  </p:cNvPr>
                  <p:cNvPicPr/>
                  <p:nvPr/>
                </p:nvPicPr>
                <p:blipFill>
                  <a:blip r:embed="rId58"/>
                  <a:stretch>
                    <a:fillRect/>
                  </a:stretch>
                </p:blipFill>
                <p:spPr>
                  <a:xfrm>
                    <a:off x="1054049" y="5717614"/>
                    <a:ext cx="141120" cy="146160"/>
                  </a:xfrm>
                  <a:prstGeom prst="rect">
                    <a:avLst/>
                  </a:prstGeom>
                </p:spPr>
              </p:pic>
            </mc:Fallback>
          </mc:AlternateContent>
        </p:grpSp>
        <p:grpSp>
          <p:nvGrpSpPr>
            <p:cNvPr id="240" name="Group 239">
              <a:extLst>
                <a:ext uri="{FF2B5EF4-FFF2-40B4-BE49-F238E27FC236}">
                  <a16:creationId xmlns:a16="http://schemas.microsoft.com/office/drawing/2014/main" id="{CC46128B-D78E-450E-B857-2B9554D6ED04}"/>
                </a:ext>
              </a:extLst>
            </p:cNvPr>
            <p:cNvGrpSpPr/>
            <p:nvPr/>
          </p:nvGrpSpPr>
          <p:grpSpPr>
            <a:xfrm>
              <a:off x="1195169" y="5811934"/>
              <a:ext cx="514800" cy="237600"/>
              <a:chOff x="1195169" y="5811934"/>
              <a:chExt cx="514800" cy="237600"/>
            </a:xfrm>
          </p:grpSpPr>
          <mc:AlternateContent xmlns:mc="http://schemas.openxmlformats.org/markup-compatibility/2006" xmlns:p14="http://schemas.microsoft.com/office/powerpoint/2010/main">
            <mc:Choice Requires="p14">
              <p:contentPart p14:bwMode="auto" r:id="rId59">
                <p14:nvContentPartPr>
                  <p14:cNvPr id="231" name="Ink 230">
                    <a:extLst>
                      <a:ext uri="{FF2B5EF4-FFF2-40B4-BE49-F238E27FC236}">
                        <a16:creationId xmlns:a16="http://schemas.microsoft.com/office/drawing/2014/main" id="{1B3404E0-B90D-4FCE-92BF-33EF0622A12D}"/>
                      </a:ext>
                    </a:extLst>
                  </p14:cNvPr>
                  <p14:cNvContentPartPr/>
                  <p14:nvPr/>
                </p14:nvContentPartPr>
                <p14:xfrm>
                  <a:off x="1246649" y="5826334"/>
                  <a:ext cx="41040" cy="186840"/>
                </p14:xfrm>
              </p:contentPart>
            </mc:Choice>
            <mc:Fallback xmlns="">
              <p:pic>
                <p:nvPicPr>
                  <p:cNvPr id="231" name="Ink 230">
                    <a:extLst>
                      <a:ext uri="{FF2B5EF4-FFF2-40B4-BE49-F238E27FC236}">
                        <a16:creationId xmlns:a16="http://schemas.microsoft.com/office/drawing/2014/main" id="{1B3404E0-B90D-4FCE-92BF-33EF0622A12D}"/>
                      </a:ext>
                    </a:extLst>
                  </p:cNvPr>
                  <p:cNvPicPr/>
                  <p:nvPr/>
                </p:nvPicPr>
                <p:blipFill>
                  <a:blip r:embed="rId60"/>
                  <a:stretch>
                    <a:fillRect/>
                  </a:stretch>
                </p:blipFill>
                <p:spPr>
                  <a:xfrm>
                    <a:off x="1228649" y="5808694"/>
                    <a:ext cx="76680" cy="222480"/>
                  </a:xfrm>
                  <a:prstGeom prst="rect">
                    <a:avLst/>
                  </a:prstGeom>
                </p:spPr>
              </p:pic>
            </mc:Fallback>
          </mc:AlternateContent>
          <mc:AlternateContent xmlns:mc="http://schemas.openxmlformats.org/markup-compatibility/2006" xmlns:p14="http://schemas.microsoft.com/office/powerpoint/2010/main">
            <mc:Choice Requires="p14">
              <p:contentPart p14:bwMode="auto" r:id="rId61">
                <p14:nvContentPartPr>
                  <p14:cNvPr id="232" name="Ink 231">
                    <a:extLst>
                      <a:ext uri="{FF2B5EF4-FFF2-40B4-BE49-F238E27FC236}">
                        <a16:creationId xmlns:a16="http://schemas.microsoft.com/office/drawing/2014/main" id="{27B5A24C-E540-4D5D-9180-5580C5A3E5A8}"/>
                      </a:ext>
                    </a:extLst>
                  </p14:cNvPr>
                  <p14:cNvContentPartPr/>
                  <p14:nvPr/>
                </p14:nvContentPartPr>
                <p14:xfrm>
                  <a:off x="1195169" y="5811934"/>
                  <a:ext cx="134280" cy="14760"/>
                </p14:xfrm>
              </p:contentPart>
            </mc:Choice>
            <mc:Fallback xmlns="">
              <p:pic>
                <p:nvPicPr>
                  <p:cNvPr id="232" name="Ink 231">
                    <a:extLst>
                      <a:ext uri="{FF2B5EF4-FFF2-40B4-BE49-F238E27FC236}">
                        <a16:creationId xmlns:a16="http://schemas.microsoft.com/office/drawing/2014/main" id="{27B5A24C-E540-4D5D-9180-5580C5A3E5A8}"/>
                      </a:ext>
                    </a:extLst>
                  </p:cNvPr>
                  <p:cNvPicPr/>
                  <p:nvPr/>
                </p:nvPicPr>
                <p:blipFill>
                  <a:blip r:embed="rId62"/>
                  <a:stretch>
                    <a:fillRect/>
                  </a:stretch>
                </p:blipFill>
                <p:spPr>
                  <a:xfrm>
                    <a:off x="1177529" y="5794294"/>
                    <a:ext cx="16992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63">
                <p14:nvContentPartPr>
                  <p14:cNvPr id="233" name="Ink 232">
                    <a:extLst>
                      <a:ext uri="{FF2B5EF4-FFF2-40B4-BE49-F238E27FC236}">
                        <a16:creationId xmlns:a16="http://schemas.microsoft.com/office/drawing/2014/main" id="{BECC0A12-B2EC-4CB0-85CF-B12C8E2CE930}"/>
                      </a:ext>
                    </a:extLst>
                  </p14:cNvPr>
                  <p14:cNvContentPartPr/>
                  <p14:nvPr/>
                </p14:nvContentPartPr>
                <p14:xfrm>
                  <a:off x="1198409" y="5997694"/>
                  <a:ext cx="104400" cy="39600"/>
                </p14:xfrm>
              </p:contentPart>
            </mc:Choice>
            <mc:Fallback xmlns="">
              <p:pic>
                <p:nvPicPr>
                  <p:cNvPr id="233" name="Ink 232">
                    <a:extLst>
                      <a:ext uri="{FF2B5EF4-FFF2-40B4-BE49-F238E27FC236}">
                        <a16:creationId xmlns:a16="http://schemas.microsoft.com/office/drawing/2014/main" id="{BECC0A12-B2EC-4CB0-85CF-B12C8E2CE930}"/>
                      </a:ext>
                    </a:extLst>
                  </p:cNvPr>
                  <p:cNvPicPr/>
                  <p:nvPr/>
                </p:nvPicPr>
                <p:blipFill>
                  <a:blip r:embed="rId64"/>
                  <a:stretch>
                    <a:fillRect/>
                  </a:stretch>
                </p:blipFill>
                <p:spPr>
                  <a:xfrm>
                    <a:off x="1180769" y="5980054"/>
                    <a:ext cx="14004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65">
                <p14:nvContentPartPr>
                  <p14:cNvPr id="234" name="Ink 233">
                    <a:extLst>
                      <a:ext uri="{FF2B5EF4-FFF2-40B4-BE49-F238E27FC236}">
                        <a16:creationId xmlns:a16="http://schemas.microsoft.com/office/drawing/2014/main" id="{6A8426E3-DBFF-4231-BA6F-5B8F59D245A4}"/>
                      </a:ext>
                    </a:extLst>
                  </p14:cNvPr>
                  <p14:cNvContentPartPr/>
                  <p14:nvPr/>
                </p14:nvContentPartPr>
                <p14:xfrm>
                  <a:off x="1376609" y="5841094"/>
                  <a:ext cx="55440" cy="208440"/>
                </p14:xfrm>
              </p:contentPart>
            </mc:Choice>
            <mc:Fallback xmlns="">
              <p:pic>
                <p:nvPicPr>
                  <p:cNvPr id="234" name="Ink 233">
                    <a:extLst>
                      <a:ext uri="{FF2B5EF4-FFF2-40B4-BE49-F238E27FC236}">
                        <a16:creationId xmlns:a16="http://schemas.microsoft.com/office/drawing/2014/main" id="{6A8426E3-DBFF-4231-BA6F-5B8F59D245A4}"/>
                      </a:ext>
                    </a:extLst>
                  </p:cNvPr>
                  <p:cNvPicPr/>
                  <p:nvPr/>
                </p:nvPicPr>
                <p:blipFill>
                  <a:blip r:embed="rId66"/>
                  <a:stretch>
                    <a:fillRect/>
                  </a:stretch>
                </p:blipFill>
                <p:spPr>
                  <a:xfrm>
                    <a:off x="1358609" y="5823454"/>
                    <a:ext cx="91080" cy="244080"/>
                  </a:xfrm>
                  <a:prstGeom prst="rect">
                    <a:avLst/>
                  </a:prstGeom>
                </p:spPr>
              </p:pic>
            </mc:Fallback>
          </mc:AlternateContent>
          <mc:AlternateContent xmlns:mc="http://schemas.openxmlformats.org/markup-compatibility/2006" xmlns:p14="http://schemas.microsoft.com/office/powerpoint/2010/main">
            <mc:Choice Requires="p14">
              <p:contentPart p14:bwMode="auto" r:id="rId67">
                <p14:nvContentPartPr>
                  <p14:cNvPr id="235" name="Ink 234">
                    <a:extLst>
                      <a:ext uri="{FF2B5EF4-FFF2-40B4-BE49-F238E27FC236}">
                        <a16:creationId xmlns:a16="http://schemas.microsoft.com/office/drawing/2014/main" id="{14D0A03D-23EC-4407-8ECF-7DC117FB80B4}"/>
                      </a:ext>
                    </a:extLst>
                  </p14:cNvPr>
                  <p14:cNvContentPartPr/>
                  <p14:nvPr/>
                </p14:nvContentPartPr>
                <p14:xfrm>
                  <a:off x="1358249" y="5953414"/>
                  <a:ext cx="92160" cy="14400"/>
                </p14:xfrm>
              </p:contentPart>
            </mc:Choice>
            <mc:Fallback xmlns="">
              <p:pic>
                <p:nvPicPr>
                  <p:cNvPr id="235" name="Ink 234">
                    <a:extLst>
                      <a:ext uri="{FF2B5EF4-FFF2-40B4-BE49-F238E27FC236}">
                        <a16:creationId xmlns:a16="http://schemas.microsoft.com/office/drawing/2014/main" id="{14D0A03D-23EC-4407-8ECF-7DC117FB80B4}"/>
                      </a:ext>
                    </a:extLst>
                  </p:cNvPr>
                  <p:cNvPicPr/>
                  <p:nvPr/>
                </p:nvPicPr>
                <p:blipFill>
                  <a:blip r:embed="rId68"/>
                  <a:stretch>
                    <a:fillRect/>
                  </a:stretch>
                </p:blipFill>
                <p:spPr>
                  <a:xfrm>
                    <a:off x="1340609" y="5935414"/>
                    <a:ext cx="127800" cy="50040"/>
                  </a:xfrm>
                  <a:prstGeom prst="rect">
                    <a:avLst/>
                  </a:prstGeom>
                </p:spPr>
              </p:pic>
            </mc:Fallback>
          </mc:AlternateContent>
          <mc:AlternateContent xmlns:mc="http://schemas.openxmlformats.org/markup-compatibility/2006" xmlns:p14="http://schemas.microsoft.com/office/powerpoint/2010/main">
            <mc:Choice Requires="p14">
              <p:contentPart p14:bwMode="auto" r:id="rId69">
                <p14:nvContentPartPr>
                  <p14:cNvPr id="236" name="Ink 235">
                    <a:extLst>
                      <a:ext uri="{FF2B5EF4-FFF2-40B4-BE49-F238E27FC236}">
                        <a16:creationId xmlns:a16="http://schemas.microsoft.com/office/drawing/2014/main" id="{A8292355-7C58-4EC6-BBFD-EAABB2DBDBB5}"/>
                      </a:ext>
                    </a:extLst>
                  </p14:cNvPr>
                  <p14:cNvContentPartPr/>
                  <p14:nvPr/>
                </p14:nvContentPartPr>
                <p14:xfrm>
                  <a:off x="1485689" y="5937934"/>
                  <a:ext cx="37800" cy="49320"/>
                </p14:xfrm>
              </p:contentPart>
            </mc:Choice>
            <mc:Fallback xmlns="">
              <p:pic>
                <p:nvPicPr>
                  <p:cNvPr id="236" name="Ink 235">
                    <a:extLst>
                      <a:ext uri="{FF2B5EF4-FFF2-40B4-BE49-F238E27FC236}">
                        <a16:creationId xmlns:a16="http://schemas.microsoft.com/office/drawing/2014/main" id="{A8292355-7C58-4EC6-BBFD-EAABB2DBDBB5}"/>
                      </a:ext>
                    </a:extLst>
                  </p:cNvPr>
                  <p:cNvPicPr/>
                  <p:nvPr/>
                </p:nvPicPr>
                <p:blipFill>
                  <a:blip r:embed="rId70"/>
                  <a:stretch>
                    <a:fillRect/>
                  </a:stretch>
                </p:blipFill>
                <p:spPr>
                  <a:xfrm>
                    <a:off x="1467689" y="5920294"/>
                    <a:ext cx="73440" cy="84960"/>
                  </a:xfrm>
                  <a:prstGeom prst="rect">
                    <a:avLst/>
                  </a:prstGeom>
                </p:spPr>
              </p:pic>
            </mc:Fallback>
          </mc:AlternateContent>
          <mc:AlternateContent xmlns:mc="http://schemas.openxmlformats.org/markup-compatibility/2006" xmlns:p14="http://schemas.microsoft.com/office/powerpoint/2010/main">
            <mc:Choice Requires="p14">
              <p:contentPart p14:bwMode="auto" r:id="rId71">
                <p14:nvContentPartPr>
                  <p14:cNvPr id="237" name="Ink 236">
                    <a:extLst>
                      <a:ext uri="{FF2B5EF4-FFF2-40B4-BE49-F238E27FC236}">
                        <a16:creationId xmlns:a16="http://schemas.microsoft.com/office/drawing/2014/main" id="{3B393F49-26CE-41E0-9F40-6ABB5F84D637}"/>
                      </a:ext>
                    </a:extLst>
                  </p14:cNvPr>
                  <p14:cNvContentPartPr/>
                  <p14:nvPr/>
                </p14:nvContentPartPr>
                <p14:xfrm>
                  <a:off x="1580369" y="5917414"/>
                  <a:ext cx="129600" cy="81000"/>
                </p14:xfrm>
              </p:contentPart>
            </mc:Choice>
            <mc:Fallback xmlns="">
              <p:pic>
                <p:nvPicPr>
                  <p:cNvPr id="237" name="Ink 236">
                    <a:extLst>
                      <a:ext uri="{FF2B5EF4-FFF2-40B4-BE49-F238E27FC236}">
                        <a16:creationId xmlns:a16="http://schemas.microsoft.com/office/drawing/2014/main" id="{3B393F49-26CE-41E0-9F40-6ABB5F84D637}"/>
                      </a:ext>
                    </a:extLst>
                  </p:cNvPr>
                  <p:cNvPicPr/>
                  <p:nvPr/>
                </p:nvPicPr>
                <p:blipFill>
                  <a:blip r:embed="rId72"/>
                  <a:stretch>
                    <a:fillRect/>
                  </a:stretch>
                </p:blipFill>
                <p:spPr>
                  <a:xfrm>
                    <a:off x="1562729" y="5899414"/>
                    <a:ext cx="165240" cy="116640"/>
                  </a:xfrm>
                  <a:prstGeom prst="rect">
                    <a:avLst/>
                  </a:prstGeom>
                </p:spPr>
              </p:pic>
            </mc:Fallback>
          </mc:AlternateContent>
          <mc:AlternateContent xmlns:mc="http://schemas.openxmlformats.org/markup-compatibility/2006" xmlns:p14="http://schemas.microsoft.com/office/powerpoint/2010/main">
            <mc:Choice Requires="p14">
              <p:contentPart p14:bwMode="auto" r:id="rId73">
                <p14:nvContentPartPr>
                  <p14:cNvPr id="239" name="Ink 238">
                    <a:extLst>
                      <a:ext uri="{FF2B5EF4-FFF2-40B4-BE49-F238E27FC236}">
                        <a16:creationId xmlns:a16="http://schemas.microsoft.com/office/drawing/2014/main" id="{123A5FB0-A157-461D-84FE-751F022E30D7}"/>
                      </a:ext>
                    </a:extLst>
                  </p14:cNvPr>
                  <p14:cNvContentPartPr/>
                  <p14:nvPr/>
                </p14:nvContentPartPr>
                <p14:xfrm>
                  <a:off x="1215689" y="6011734"/>
                  <a:ext cx="147600" cy="30240"/>
                </p14:xfrm>
              </p:contentPart>
            </mc:Choice>
            <mc:Fallback xmlns="">
              <p:pic>
                <p:nvPicPr>
                  <p:cNvPr id="239" name="Ink 238">
                    <a:extLst>
                      <a:ext uri="{FF2B5EF4-FFF2-40B4-BE49-F238E27FC236}">
                        <a16:creationId xmlns:a16="http://schemas.microsoft.com/office/drawing/2014/main" id="{123A5FB0-A157-461D-84FE-751F022E30D7}"/>
                      </a:ext>
                    </a:extLst>
                  </p:cNvPr>
                  <p:cNvPicPr/>
                  <p:nvPr/>
                </p:nvPicPr>
                <p:blipFill>
                  <a:blip r:embed="rId74"/>
                  <a:stretch>
                    <a:fillRect/>
                  </a:stretch>
                </p:blipFill>
                <p:spPr>
                  <a:xfrm>
                    <a:off x="1198049" y="5994094"/>
                    <a:ext cx="183240" cy="658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5">
              <p14:nvContentPartPr>
                <p14:cNvPr id="242" name="Ink 241">
                  <a:extLst>
                    <a:ext uri="{FF2B5EF4-FFF2-40B4-BE49-F238E27FC236}">
                      <a16:creationId xmlns:a16="http://schemas.microsoft.com/office/drawing/2014/main" id="{66694783-5BFC-4A53-9025-202B010D8E6B}"/>
                    </a:ext>
                  </a:extLst>
                </p14:cNvPr>
                <p14:cNvContentPartPr/>
                <p14:nvPr/>
              </p14:nvContentPartPr>
              <p14:xfrm>
                <a:off x="1063769" y="5750734"/>
                <a:ext cx="21960" cy="29160"/>
              </p14:xfrm>
            </p:contentPart>
          </mc:Choice>
          <mc:Fallback xmlns="">
            <p:pic>
              <p:nvPicPr>
                <p:cNvPr id="242" name="Ink 241">
                  <a:extLst>
                    <a:ext uri="{FF2B5EF4-FFF2-40B4-BE49-F238E27FC236}">
                      <a16:creationId xmlns:a16="http://schemas.microsoft.com/office/drawing/2014/main" id="{66694783-5BFC-4A53-9025-202B010D8E6B}"/>
                    </a:ext>
                  </a:extLst>
                </p:cNvPr>
                <p:cNvPicPr/>
                <p:nvPr/>
              </p:nvPicPr>
              <p:blipFill>
                <a:blip r:embed="rId76"/>
                <a:stretch>
                  <a:fillRect/>
                </a:stretch>
              </p:blipFill>
              <p:spPr>
                <a:xfrm>
                  <a:off x="1045769" y="5732734"/>
                  <a:ext cx="57600" cy="64800"/>
                </a:xfrm>
                <a:prstGeom prst="rect">
                  <a:avLst/>
                </a:prstGeom>
              </p:spPr>
            </p:pic>
          </mc:Fallback>
        </mc:AlternateContent>
        <p:grpSp>
          <p:nvGrpSpPr>
            <p:cNvPr id="250" name="Group 249">
              <a:extLst>
                <a:ext uri="{FF2B5EF4-FFF2-40B4-BE49-F238E27FC236}">
                  <a16:creationId xmlns:a16="http://schemas.microsoft.com/office/drawing/2014/main" id="{B9EF7257-6F4A-48AC-8B31-06B9FF95235C}"/>
                </a:ext>
              </a:extLst>
            </p:cNvPr>
            <p:cNvGrpSpPr/>
            <p:nvPr/>
          </p:nvGrpSpPr>
          <p:grpSpPr>
            <a:xfrm>
              <a:off x="839129" y="5558854"/>
              <a:ext cx="153360" cy="231840"/>
              <a:chOff x="839129" y="5558854"/>
              <a:chExt cx="153360" cy="231840"/>
            </a:xfrm>
          </p:grpSpPr>
          <mc:AlternateContent xmlns:mc="http://schemas.openxmlformats.org/markup-compatibility/2006" xmlns:p14="http://schemas.microsoft.com/office/powerpoint/2010/main">
            <mc:Choice Requires="p14">
              <p:contentPart p14:bwMode="auto" r:id="rId77">
                <p14:nvContentPartPr>
                  <p14:cNvPr id="248" name="Ink 247">
                    <a:extLst>
                      <a:ext uri="{FF2B5EF4-FFF2-40B4-BE49-F238E27FC236}">
                        <a16:creationId xmlns:a16="http://schemas.microsoft.com/office/drawing/2014/main" id="{7F048652-C39A-408C-BA2F-B9E4784BF327}"/>
                      </a:ext>
                    </a:extLst>
                  </p14:cNvPr>
                  <p14:cNvContentPartPr/>
                  <p14:nvPr/>
                </p14:nvContentPartPr>
                <p14:xfrm>
                  <a:off x="839129" y="5558854"/>
                  <a:ext cx="132840" cy="231840"/>
                </p14:xfrm>
              </p:contentPart>
            </mc:Choice>
            <mc:Fallback xmlns="">
              <p:pic>
                <p:nvPicPr>
                  <p:cNvPr id="248" name="Ink 247">
                    <a:extLst>
                      <a:ext uri="{FF2B5EF4-FFF2-40B4-BE49-F238E27FC236}">
                        <a16:creationId xmlns:a16="http://schemas.microsoft.com/office/drawing/2014/main" id="{7F048652-C39A-408C-BA2F-B9E4784BF327}"/>
                      </a:ext>
                    </a:extLst>
                  </p:cNvPr>
                  <p:cNvPicPr/>
                  <p:nvPr/>
                </p:nvPicPr>
                <p:blipFill>
                  <a:blip r:embed="rId78"/>
                  <a:stretch>
                    <a:fillRect/>
                  </a:stretch>
                </p:blipFill>
                <p:spPr>
                  <a:xfrm>
                    <a:off x="821489" y="5540854"/>
                    <a:ext cx="168480" cy="267480"/>
                  </a:xfrm>
                  <a:prstGeom prst="rect">
                    <a:avLst/>
                  </a:prstGeom>
                </p:spPr>
              </p:pic>
            </mc:Fallback>
          </mc:AlternateContent>
          <mc:AlternateContent xmlns:mc="http://schemas.openxmlformats.org/markup-compatibility/2006" xmlns:p14="http://schemas.microsoft.com/office/powerpoint/2010/main">
            <mc:Choice Requires="p14">
              <p:contentPart p14:bwMode="auto" r:id="rId79">
                <p14:nvContentPartPr>
                  <p14:cNvPr id="249" name="Ink 248">
                    <a:extLst>
                      <a:ext uri="{FF2B5EF4-FFF2-40B4-BE49-F238E27FC236}">
                        <a16:creationId xmlns:a16="http://schemas.microsoft.com/office/drawing/2014/main" id="{E2ABC4B8-7CDE-483A-B61C-D100A8DBE8D9}"/>
                      </a:ext>
                    </a:extLst>
                  </p14:cNvPr>
                  <p14:cNvContentPartPr/>
                  <p14:nvPr/>
                </p14:nvContentPartPr>
                <p14:xfrm>
                  <a:off x="935249" y="5643094"/>
                  <a:ext cx="57240" cy="144000"/>
                </p14:xfrm>
              </p:contentPart>
            </mc:Choice>
            <mc:Fallback xmlns="">
              <p:pic>
                <p:nvPicPr>
                  <p:cNvPr id="249" name="Ink 248">
                    <a:extLst>
                      <a:ext uri="{FF2B5EF4-FFF2-40B4-BE49-F238E27FC236}">
                        <a16:creationId xmlns:a16="http://schemas.microsoft.com/office/drawing/2014/main" id="{E2ABC4B8-7CDE-483A-B61C-D100A8DBE8D9}"/>
                      </a:ext>
                    </a:extLst>
                  </p:cNvPr>
                  <p:cNvPicPr/>
                  <p:nvPr/>
                </p:nvPicPr>
                <p:blipFill>
                  <a:blip r:embed="rId80"/>
                  <a:stretch>
                    <a:fillRect/>
                  </a:stretch>
                </p:blipFill>
                <p:spPr>
                  <a:xfrm>
                    <a:off x="917249" y="5625094"/>
                    <a:ext cx="92880" cy="179640"/>
                  </a:xfrm>
                  <a:prstGeom prst="rect">
                    <a:avLst/>
                  </a:prstGeom>
                </p:spPr>
              </p:pic>
            </mc:Fallback>
          </mc:AlternateContent>
        </p:grpSp>
        <p:grpSp>
          <p:nvGrpSpPr>
            <p:cNvPr id="256" name="Group 255">
              <a:extLst>
                <a:ext uri="{FF2B5EF4-FFF2-40B4-BE49-F238E27FC236}">
                  <a16:creationId xmlns:a16="http://schemas.microsoft.com/office/drawing/2014/main" id="{F3DD80A4-6CE0-4F6B-AAF2-A1857EC6D28C}"/>
                </a:ext>
              </a:extLst>
            </p:cNvPr>
            <p:cNvGrpSpPr/>
            <p:nvPr/>
          </p:nvGrpSpPr>
          <p:grpSpPr>
            <a:xfrm>
              <a:off x="1804289" y="5245294"/>
              <a:ext cx="560880" cy="712440"/>
              <a:chOff x="1804289" y="5245294"/>
              <a:chExt cx="560880" cy="712440"/>
            </a:xfrm>
          </p:grpSpPr>
          <mc:AlternateContent xmlns:mc="http://schemas.openxmlformats.org/markup-compatibility/2006" xmlns:p14="http://schemas.microsoft.com/office/powerpoint/2010/main">
            <mc:Choice Requires="p14">
              <p:contentPart p14:bwMode="auto" r:id="rId81">
                <p14:nvContentPartPr>
                  <p14:cNvPr id="251" name="Ink 250">
                    <a:extLst>
                      <a:ext uri="{FF2B5EF4-FFF2-40B4-BE49-F238E27FC236}">
                        <a16:creationId xmlns:a16="http://schemas.microsoft.com/office/drawing/2014/main" id="{7B49CDAA-7FC7-4554-85B5-A7B3B0444171}"/>
                      </a:ext>
                    </a:extLst>
                  </p14:cNvPr>
                  <p14:cNvContentPartPr/>
                  <p14:nvPr/>
                </p14:nvContentPartPr>
                <p14:xfrm>
                  <a:off x="1892849" y="5245294"/>
                  <a:ext cx="338760" cy="412200"/>
                </p14:xfrm>
              </p:contentPart>
            </mc:Choice>
            <mc:Fallback xmlns="">
              <p:pic>
                <p:nvPicPr>
                  <p:cNvPr id="251" name="Ink 250">
                    <a:extLst>
                      <a:ext uri="{FF2B5EF4-FFF2-40B4-BE49-F238E27FC236}">
                        <a16:creationId xmlns:a16="http://schemas.microsoft.com/office/drawing/2014/main" id="{7B49CDAA-7FC7-4554-85B5-A7B3B0444171}"/>
                      </a:ext>
                    </a:extLst>
                  </p:cNvPr>
                  <p:cNvPicPr/>
                  <p:nvPr/>
                </p:nvPicPr>
                <p:blipFill>
                  <a:blip r:embed="rId82"/>
                  <a:stretch>
                    <a:fillRect/>
                  </a:stretch>
                </p:blipFill>
                <p:spPr>
                  <a:xfrm>
                    <a:off x="1875209" y="5227294"/>
                    <a:ext cx="374400" cy="447840"/>
                  </a:xfrm>
                  <a:prstGeom prst="rect">
                    <a:avLst/>
                  </a:prstGeom>
                </p:spPr>
              </p:pic>
            </mc:Fallback>
          </mc:AlternateContent>
          <mc:AlternateContent xmlns:mc="http://schemas.openxmlformats.org/markup-compatibility/2006" xmlns:p14="http://schemas.microsoft.com/office/powerpoint/2010/main">
            <mc:Choice Requires="p14">
              <p:contentPart p14:bwMode="auto" r:id="rId83">
                <p14:nvContentPartPr>
                  <p14:cNvPr id="252" name="Ink 251">
                    <a:extLst>
                      <a:ext uri="{FF2B5EF4-FFF2-40B4-BE49-F238E27FC236}">
                        <a16:creationId xmlns:a16="http://schemas.microsoft.com/office/drawing/2014/main" id="{DAB19162-0825-4D72-A6E1-890D2AF65EEE}"/>
                      </a:ext>
                    </a:extLst>
                  </p14:cNvPr>
                  <p14:cNvContentPartPr/>
                  <p14:nvPr/>
                </p14:nvContentPartPr>
                <p14:xfrm>
                  <a:off x="1804289" y="5579014"/>
                  <a:ext cx="119880" cy="140040"/>
                </p14:xfrm>
              </p:contentPart>
            </mc:Choice>
            <mc:Fallback xmlns="">
              <p:pic>
                <p:nvPicPr>
                  <p:cNvPr id="252" name="Ink 251">
                    <a:extLst>
                      <a:ext uri="{FF2B5EF4-FFF2-40B4-BE49-F238E27FC236}">
                        <a16:creationId xmlns:a16="http://schemas.microsoft.com/office/drawing/2014/main" id="{DAB19162-0825-4D72-A6E1-890D2AF65EEE}"/>
                      </a:ext>
                    </a:extLst>
                  </p:cNvPr>
                  <p:cNvPicPr/>
                  <p:nvPr/>
                </p:nvPicPr>
                <p:blipFill>
                  <a:blip r:embed="rId84"/>
                  <a:stretch>
                    <a:fillRect/>
                  </a:stretch>
                </p:blipFill>
                <p:spPr>
                  <a:xfrm>
                    <a:off x="1786289" y="5561374"/>
                    <a:ext cx="15552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85">
                <p14:nvContentPartPr>
                  <p14:cNvPr id="254" name="Ink 253">
                    <a:extLst>
                      <a:ext uri="{FF2B5EF4-FFF2-40B4-BE49-F238E27FC236}">
                        <a16:creationId xmlns:a16="http://schemas.microsoft.com/office/drawing/2014/main" id="{B7086A61-FAEE-41C5-A072-C798F86FA606}"/>
                      </a:ext>
                    </a:extLst>
                  </p14:cNvPr>
                  <p14:cNvContentPartPr/>
                  <p14:nvPr/>
                </p14:nvContentPartPr>
                <p14:xfrm>
                  <a:off x="1920569" y="5804374"/>
                  <a:ext cx="444600" cy="113400"/>
                </p14:xfrm>
              </p:contentPart>
            </mc:Choice>
            <mc:Fallback xmlns="">
              <p:pic>
                <p:nvPicPr>
                  <p:cNvPr id="254" name="Ink 253">
                    <a:extLst>
                      <a:ext uri="{FF2B5EF4-FFF2-40B4-BE49-F238E27FC236}">
                        <a16:creationId xmlns:a16="http://schemas.microsoft.com/office/drawing/2014/main" id="{B7086A61-FAEE-41C5-A072-C798F86FA606}"/>
                      </a:ext>
                    </a:extLst>
                  </p:cNvPr>
                  <p:cNvPicPr/>
                  <p:nvPr/>
                </p:nvPicPr>
                <p:blipFill>
                  <a:blip r:embed="rId86"/>
                  <a:stretch>
                    <a:fillRect/>
                  </a:stretch>
                </p:blipFill>
                <p:spPr>
                  <a:xfrm>
                    <a:off x="1902929" y="5786374"/>
                    <a:ext cx="480240" cy="149040"/>
                  </a:xfrm>
                  <a:prstGeom prst="rect">
                    <a:avLst/>
                  </a:prstGeom>
                </p:spPr>
              </p:pic>
            </mc:Fallback>
          </mc:AlternateContent>
          <mc:AlternateContent xmlns:mc="http://schemas.openxmlformats.org/markup-compatibility/2006" xmlns:p14="http://schemas.microsoft.com/office/powerpoint/2010/main">
            <mc:Choice Requires="p14">
              <p:contentPart p14:bwMode="auto" r:id="rId87">
                <p14:nvContentPartPr>
                  <p14:cNvPr id="255" name="Ink 254">
                    <a:extLst>
                      <a:ext uri="{FF2B5EF4-FFF2-40B4-BE49-F238E27FC236}">
                        <a16:creationId xmlns:a16="http://schemas.microsoft.com/office/drawing/2014/main" id="{7EA83DED-B6AB-4418-A891-682E88F3947E}"/>
                      </a:ext>
                    </a:extLst>
                  </p14:cNvPr>
                  <p14:cNvContentPartPr/>
                  <p14:nvPr/>
                </p14:nvContentPartPr>
                <p14:xfrm>
                  <a:off x="1840649" y="5827774"/>
                  <a:ext cx="94320" cy="129960"/>
                </p14:xfrm>
              </p:contentPart>
            </mc:Choice>
            <mc:Fallback xmlns="">
              <p:pic>
                <p:nvPicPr>
                  <p:cNvPr id="255" name="Ink 254">
                    <a:extLst>
                      <a:ext uri="{FF2B5EF4-FFF2-40B4-BE49-F238E27FC236}">
                        <a16:creationId xmlns:a16="http://schemas.microsoft.com/office/drawing/2014/main" id="{7EA83DED-B6AB-4418-A891-682E88F3947E}"/>
                      </a:ext>
                    </a:extLst>
                  </p:cNvPr>
                  <p:cNvPicPr/>
                  <p:nvPr/>
                </p:nvPicPr>
                <p:blipFill>
                  <a:blip r:embed="rId88"/>
                  <a:stretch>
                    <a:fillRect/>
                  </a:stretch>
                </p:blipFill>
                <p:spPr>
                  <a:xfrm>
                    <a:off x="1823009" y="5810134"/>
                    <a:ext cx="129960" cy="165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89">
              <p14:nvContentPartPr>
                <p14:cNvPr id="257" name="Ink 256">
                  <a:extLst>
                    <a:ext uri="{FF2B5EF4-FFF2-40B4-BE49-F238E27FC236}">
                      <a16:creationId xmlns:a16="http://schemas.microsoft.com/office/drawing/2014/main" id="{012F3A7C-2688-4798-8731-3A2F36A41A9C}"/>
                    </a:ext>
                  </a:extLst>
                </p14:cNvPr>
                <p14:cNvContentPartPr/>
                <p14:nvPr/>
              </p14:nvContentPartPr>
              <p14:xfrm>
                <a:off x="1273289" y="6215494"/>
                <a:ext cx="312480" cy="287280"/>
              </p14:xfrm>
            </p:contentPart>
          </mc:Choice>
          <mc:Fallback xmlns="">
            <p:pic>
              <p:nvPicPr>
                <p:cNvPr id="257" name="Ink 256">
                  <a:extLst>
                    <a:ext uri="{FF2B5EF4-FFF2-40B4-BE49-F238E27FC236}">
                      <a16:creationId xmlns:a16="http://schemas.microsoft.com/office/drawing/2014/main" id="{012F3A7C-2688-4798-8731-3A2F36A41A9C}"/>
                    </a:ext>
                  </a:extLst>
                </p:cNvPr>
                <p:cNvPicPr/>
                <p:nvPr/>
              </p:nvPicPr>
              <p:blipFill>
                <a:blip r:embed="rId90"/>
                <a:stretch>
                  <a:fillRect/>
                </a:stretch>
              </p:blipFill>
              <p:spPr>
                <a:xfrm>
                  <a:off x="1255289" y="6197517"/>
                  <a:ext cx="348120" cy="322875"/>
                </a:xfrm>
                <a:prstGeom prst="rect">
                  <a:avLst/>
                </a:prstGeom>
              </p:spPr>
            </p:pic>
          </mc:Fallback>
        </mc:AlternateContent>
        <p:grpSp>
          <p:nvGrpSpPr>
            <p:cNvPr id="270" name="Group 269">
              <a:extLst>
                <a:ext uri="{FF2B5EF4-FFF2-40B4-BE49-F238E27FC236}">
                  <a16:creationId xmlns:a16="http://schemas.microsoft.com/office/drawing/2014/main" id="{BEEAA166-DF02-47AF-91E7-911CAD1949E7}"/>
                </a:ext>
              </a:extLst>
            </p:cNvPr>
            <p:cNvGrpSpPr/>
            <p:nvPr/>
          </p:nvGrpSpPr>
          <p:grpSpPr>
            <a:xfrm>
              <a:off x="930929" y="6120454"/>
              <a:ext cx="190440" cy="181080"/>
              <a:chOff x="930929" y="6120454"/>
              <a:chExt cx="190440" cy="181080"/>
            </a:xfrm>
          </p:grpSpPr>
          <mc:AlternateContent xmlns:mc="http://schemas.openxmlformats.org/markup-compatibility/2006" xmlns:p14="http://schemas.microsoft.com/office/powerpoint/2010/main">
            <mc:Choice Requires="p14">
              <p:contentPart p14:bwMode="auto" r:id="rId91">
                <p14:nvContentPartPr>
                  <p14:cNvPr id="268" name="Ink 267">
                    <a:extLst>
                      <a:ext uri="{FF2B5EF4-FFF2-40B4-BE49-F238E27FC236}">
                        <a16:creationId xmlns:a16="http://schemas.microsoft.com/office/drawing/2014/main" id="{5B4ECD46-228A-4DCB-B874-DD431CE3B93B}"/>
                      </a:ext>
                    </a:extLst>
                  </p14:cNvPr>
                  <p14:cNvContentPartPr/>
                  <p14:nvPr/>
                </p14:nvContentPartPr>
                <p14:xfrm>
                  <a:off x="965849" y="6120454"/>
                  <a:ext cx="155520" cy="167040"/>
                </p14:xfrm>
              </p:contentPart>
            </mc:Choice>
            <mc:Fallback xmlns="">
              <p:pic>
                <p:nvPicPr>
                  <p:cNvPr id="268" name="Ink 267">
                    <a:extLst>
                      <a:ext uri="{FF2B5EF4-FFF2-40B4-BE49-F238E27FC236}">
                        <a16:creationId xmlns:a16="http://schemas.microsoft.com/office/drawing/2014/main" id="{5B4ECD46-228A-4DCB-B874-DD431CE3B93B}"/>
                      </a:ext>
                    </a:extLst>
                  </p:cNvPr>
                  <p:cNvPicPr/>
                  <p:nvPr/>
                </p:nvPicPr>
                <p:blipFill>
                  <a:blip r:embed="rId92"/>
                  <a:stretch>
                    <a:fillRect/>
                  </a:stretch>
                </p:blipFill>
                <p:spPr>
                  <a:xfrm>
                    <a:off x="948209" y="6102814"/>
                    <a:ext cx="191160" cy="202680"/>
                  </a:xfrm>
                  <a:prstGeom prst="rect">
                    <a:avLst/>
                  </a:prstGeom>
                </p:spPr>
              </p:pic>
            </mc:Fallback>
          </mc:AlternateContent>
          <mc:AlternateContent xmlns:mc="http://schemas.openxmlformats.org/markup-compatibility/2006" xmlns:p14="http://schemas.microsoft.com/office/powerpoint/2010/main">
            <mc:Choice Requires="p14">
              <p:contentPart p14:bwMode="auto" r:id="rId93">
                <p14:nvContentPartPr>
                  <p14:cNvPr id="269" name="Ink 268">
                    <a:extLst>
                      <a:ext uri="{FF2B5EF4-FFF2-40B4-BE49-F238E27FC236}">
                        <a16:creationId xmlns:a16="http://schemas.microsoft.com/office/drawing/2014/main" id="{8A351054-2E96-4BEC-B215-EF28B09CB234}"/>
                      </a:ext>
                    </a:extLst>
                  </p14:cNvPr>
                  <p14:cNvContentPartPr/>
                  <p14:nvPr/>
                </p14:nvContentPartPr>
                <p14:xfrm>
                  <a:off x="930929" y="6217294"/>
                  <a:ext cx="163800" cy="84240"/>
                </p14:xfrm>
              </p:contentPart>
            </mc:Choice>
            <mc:Fallback xmlns="">
              <p:pic>
                <p:nvPicPr>
                  <p:cNvPr id="269" name="Ink 268">
                    <a:extLst>
                      <a:ext uri="{FF2B5EF4-FFF2-40B4-BE49-F238E27FC236}">
                        <a16:creationId xmlns:a16="http://schemas.microsoft.com/office/drawing/2014/main" id="{8A351054-2E96-4BEC-B215-EF28B09CB234}"/>
                      </a:ext>
                    </a:extLst>
                  </p:cNvPr>
                  <p:cNvPicPr/>
                  <p:nvPr/>
                </p:nvPicPr>
                <p:blipFill>
                  <a:blip r:embed="rId94"/>
                  <a:stretch>
                    <a:fillRect/>
                  </a:stretch>
                </p:blipFill>
                <p:spPr>
                  <a:xfrm>
                    <a:off x="912929" y="6199294"/>
                    <a:ext cx="199440" cy="119880"/>
                  </a:xfrm>
                  <a:prstGeom prst="rect">
                    <a:avLst/>
                  </a:prstGeom>
                </p:spPr>
              </p:pic>
            </mc:Fallback>
          </mc:AlternateContent>
        </p:grpSp>
        <p:sp>
          <p:nvSpPr>
            <p:cNvPr id="5" name="TextBox 4">
              <a:extLst>
                <a:ext uri="{FF2B5EF4-FFF2-40B4-BE49-F238E27FC236}">
                  <a16:creationId xmlns:a16="http://schemas.microsoft.com/office/drawing/2014/main" id="{F6C3E723-F270-4E03-BBA2-A6985D05438B}"/>
                </a:ext>
              </a:extLst>
            </p:cNvPr>
            <p:cNvSpPr txBox="1"/>
            <p:nvPr/>
          </p:nvSpPr>
          <p:spPr>
            <a:xfrm>
              <a:off x="905763" y="4394951"/>
              <a:ext cx="1512686" cy="461665"/>
            </a:xfrm>
            <a:prstGeom prst="rect">
              <a:avLst/>
            </a:prstGeom>
            <a:noFill/>
          </p:spPr>
          <p:txBody>
            <a:bodyPr wrap="square" rtlCol="0">
              <a:spAutoFit/>
            </a:bodyPr>
            <a:lstStyle/>
            <a:p>
              <a:r>
                <a:rPr lang="en-IN" sz="2400" u="sng" dirty="0"/>
                <a:t>Auctions</a:t>
              </a:r>
              <a:endParaRPr lang="en-US" sz="2400" u="sng" dirty="0"/>
            </a:p>
          </p:txBody>
        </p:sp>
      </p:grpSp>
      <p:grpSp>
        <p:nvGrpSpPr>
          <p:cNvPr id="8" name="Group 7">
            <a:extLst>
              <a:ext uri="{FF2B5EF4-FFF2-40B4-BE49-F238E27FC236}">
                <a16:creationId xmlns:a16="http://schemas.microsoft.com/office/drawing/2014/main" id="{B33A8A52-7064-4544-95D3-0790F4616F1D}"/>
              </a:ext>
            </a:extLst>
          </p:cNvPr>
          <p:cNvGrpSpPr/>
          <p:nvPr/>
        </p:nvGrpSpPr>
        <p:grpSpPr>
          <a:xfrm>
            <a:off x="3537329" y="4441508"/>
            <a:ext cx="4865040" cy="2362226"/>
            <a:chOff x="3537329" y="4441508"/>
            <a:chExt cx="4865040" cy="2362226"/>
          </a:xfrm>
        </p:grpSpPr>
        <mc:AlternateContent xmlns:mc="http://schemas.openxmlformats.org/markup-compatibility/2006" xmlns:p14="http://schemas.microsoft.com/office/powerpoint/2010/main">
          <mc:Choice Requires="p14">
            <p:contentPart p14:bwMode="auto" r:id="rId95">
              <p14:nvContentPartPr>
                <p14:cNvPr id="89" name="Ink 88">
                  <a:extLst>
                    <a:ext uri="{FF2B5EF4-FFF2-40B4-BE49-F238E27FC236}">
                      <a16:creationId xmlns:a16="http://schemas.microsoft.com/office/drawing/2014/main" id="{57771A9D-2806-47F7-9B85-C3D93746A45C}"/>
                    </a:ext>
                  </a:extLst>
                </p14:cNvPr>
                <p14:cNvContentPartPr/>
                <p14:nvPr/>
              </p14:nvContentPartPr>
              <p14:xfrm>
                <a:off x="3537329" y="5365534"/>
                <a:ext cx="360" cy="360"/>
              </p14:xfrm>
            </p:contentPart>
          </mc:Choice>
          <mc:Fallback xmlns="">
            <p:pic>
              <p:nvPicPr>
                <p:cNvPr id="89" name="Ink 88">
                  <a:extLst>
                    <a:ext uri="{FF2B5EF4-FFF2-40B4-BE49-F238E27FC236}">
                      <a16:creationId xmlns:a16="http://schemas.microsoft.com/office/drawing/2014/main" id="{57771A9D-2806-47F7-9B85-C3D93746A45C}"/>
                    </a:ext>
                  </a:extLst>
                </p:cNvPr>
                <p:cNvPicPr/>
                <p:nvPr/>
              </p:nvPicPr>
              <p:blipFill>
                <a:blip r:embed="rId96"/>
                <a:stretch>
                  <a:fillRect/>
                </a:stretch>
              </p:blipFill>
              <p:spPr>
                <a:xfrm>
                  <a:off x="3519329" y="5347534"/>
                  <a:ext cx="36000" cy="36000"/>
                </a:xfrm>
                <a:prstGeom prst="rect">
                  <a:avLst/>
                </a:prstGeom>
              </p:spPr>
            </p:pic>
          </mc:Fallback>
        </mc:AlternateContent>
        <p:grpSp>
          <p:nvGrpSpPr>
            <p:cNvPr id="326" name="Group 325">
              <a:extLst>
                <a:ext uri="{FF2B5EF4-FFF2-40B4-BE49-F238E27FC236}">
                  <a16:creationId xmlns:a16="http://schemas.microsoft.com/office/drawing/2014/main" id="{8C75D4D5-DCD9-47FE-8B2E-7EE5B9238B63}"/>
                </a:ext>
              </a:extLst>
            </p:cNvPr>
            <p:cNvGrpSpPr/>
            <p:nvPr/>
          </p:nvGrpSpPr>
          <p:grpSpPr>
            <a:xfrm>
              <a:off x="4294049" y="5541934"/>
              <a:ext cx="475200" cy="738720"/>
              <a:chOff x="4294049" y="5541934"/>
              <a:chExt cx="475200" cy="738720"/>
            </a:xfrm>
          </p:grpSpPr>
          <mc:AlternateContent xmlns:mc="http://schemas.openxmlformats.org/markup-compatibility/2006" xmlns:p14="http://schemas.microsoft.com/office/powerpoint/2010/main">
            <mc:Choice Requires="p14">
              <p:contentPart p14:bwMode="auto" r:id="rId97">
                <p14:nvContentPartPr>
                  <p14:cNvPr id="319" name="Ink 318">
                    <a:extLst>
                      <a:ext uri="{FF2B5EF4-FFF2-40B4-BE49-F238E27FC236}">
                        <a16:creationId xmlns:a16="http://schemas.microsoft.com/office/drawing/2014/main" id="{C7EE9A92-3903-457B-B2FB-E982382258D2}"/>
                      </a:ext>
                    </a:extLst>
                  </p14:cNvPr>
                  <p14:cNvContentPartPr/>
                  <p14:nvPr/>
                </p14:nvContentPartPr>
                <p14:xfrm>
                  <a:off x="4294049" y="5942974"/>
                  <a:ext cx="475200" cy="337680"/>
                </p14:xfrm>
              </p:contentPart>
            </mc:Choice>
            <mc:Fallback xmlns="">
              <p:pic>
                <p:nvPicPr>
                  <p:cNvPr id="319" name="Ink 318">
                    <a:extLst>
                      <a:ext uri="{FF2B5EF4-FFF2-40B4-BE49-F238E27FC236}">
                        <a16:creationId xmlns:a16="http://schemas.microsoft.com/office/drawing/2014/main" id="{C7EE9A92-3903-457B-B2FB-E982382258D2}"/>
                      </a:ext>
                    </a:extLst>
                  </p:cNvPr>
                  <p:cNvPicPr/>
                  <p:nvPr/>
                </p:nvPicPr>
                <p:blipFill>
                  <a:blip r:embed="rId108"/>
                  <a:stretch>
                    <a:fillRect/>
                  </a:stretch>
                </p:blipFill>
                <p:spPr>
                  <a:xfrm>
                    <a:off x="4276409" y="5925334"/>
                    <a:ext cx="510840" cy="37332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320" name="Ink 319">
                    <a:extLst>
                      <a:ext uri="{FF2B5EF4-FFF2-40B4-BE49-F238E27FC236}">
                        <a16:creationId xmlns:a16="http://schemas.microsoft.com/office/drawing/2014/main" id="{5A61733A-2790-4BFA-AE39-32811A3694DB}"/>
                      </a:ext>
                    </a:extLst>
                  </p14:cNvPr>
                  <p14:cNvContentPartPr/>
                  <p14:nvPr/>
                </p14:nvContentPartPr>
                <p14:xfrm>
                  <a:off x="4365329" y="5541934"/>
                  <a:ext cx="313200" cy="318960"/>
                </p14:xfrm>
              </p:contentPart>
            </mc:Choice>
            <mc:Fallback xmlns="">
              <p:pic>
                <p:nvPicPr>
                  <p:cNvPr id="320" name="Ink 319">
                    <a:extLst>
                      <a:ext uri="{FF2B5EF4-FFF2-40B4-BE49-F238E27FC236}">
                        <a16:creationId xmlns:a16="http://schemas.microsoft.com/office/drawing/2014/main" id="{5A61733A-2790-4BFA-AE39-32811A3694DB}"/>
                      </a:ext>
                    </a:extLst>
                  </p:cNvPr>
                  <p:cNvPicPr/>
                  <p:nvPr/>
                </p:nvPicPr>
                <p:blipFill>
                  <a:blip r:embed="rId110"/>
                  <a:stretch>
                    <a:fillRect/>
                  </a:stretch>
                </p:blipFill>
                <p:spPr>
                  <a:xfrm>
                    <a:off x="4347329" y="5524294"/>
                    <a:ext cx="348840" cy="354600"/>
                  </a:xfrm>
                  <a:prstGeom prst="rect">
                    <a:avLst/>
                  </a:prstGeom>
                </p:spPr>
              </p:pic>
            </mc:Fallback>
          </mc:AlternateContent>
        </p:grpSp>
        <p:grpSp>
          <p:nvGrpSpPr>
            <p:cNvPr id="340" name="Group 339">
              <a:extLst>
                <a:ext uri="{FF2B5EF4-FFF2-40B4-BE49-F238E27FC236}">
                  <a16:creationId xmlns:a16="http://schemas.microsoft.com/office/drawing/2014/main" id="{A77C3024-8C1B-4FD3-BC57-6F2481ADA940}"/>
                </a:ext>
              </a:extLst>
            </p:cNvPr>
            <p:cNvGrpSpPr/>
            <p:nvPr/>
          </p:nvGrpSpPr>
          <p:grpSpPr>
            <a:xfrm>
              <a:off x="4013249" y="6365254"/>
              <a:ext cx="698400" cy="339120"/>
              <a:chOff x="4013249" y="6365254"/>
              <a:chExt cx="698400" cy="339120"/>
            </a:xfrm>
          </p:grpSpPr>
          <mc:AlternateContent xmlns:mc="http://schemas.openxmlformats.org/markup-compatibility/2006" xmlns:p14="http://schemas.microsoft.com/office/powerpoint/2010/main">
            <mc:Choice Requires="p14">
              <p:contentPart p14:bwMode="auto" r:id="rId111">
                <p14:nvContentPartPr>
                  <p14:cNvPr id="336" name="Ink 335">
                    <a:extLst>
                      <a:ext uri="{FF2B5EF4-FFF2-40B4-BE49-F238E27FC236}">
                        <a16:creationId xmlns:a16="http://schemas.microsoft.com/office/drawing/2014/main" id="{D71D6C85-8F32-4C1C-AAEA-466B05A5EBC5}"/>
                      </a:ext>
                    </a:extLst>
                  </p14:cNvPr>
                  <p14:cNvContentPartPr/>
                  <p14:nvPr/>
                </p14:nvContentPartPr>
                <p14:xfrm>
                  <a:off x="4013249" y="6375694"/>
                  <a:ext cx="198360" cy="328680"/>
                </p14:xfrm>
              </p:contentPart>
            </mc:Choice>
            <mc:Fallback xmlns="">
              <p:pic>
                <p:nvPicPr>
                  <p:cNvPr id="336" name="Ink 335">
                    <a:extLst>
                      <a:ext uri="{FF2B5EF4-FFF2-40B4-BE49-F238E27FC236}">
                        <a16:creationId xmlns:a16="http://schemas.microsoft.com/office/drawing/2014/main" id="{D71D6C85-8F32-4C1C-AAEA-466B05A5EBC5}"/>
                      </a:ext>
                    </a:extLst>
                  </p:cNvPr>
                  <p:cNvPicPr/>
                  <p:nvPr/>
                </p:nvPicPr>
                <p:blipFill>
                  <a:blip r:embed="rId112"/>
                  <a:stretch>
                    <a:fillRect/>
                  </a:stretch>
                </p:blipFill>
                <p:spPr>
                  <a:xfrm>
                    <a:off x="3995249" y="6358054"/>
                    <a:ext cx="234000" cy="36432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337" name="Ink 336">
                    <a:extLst>
                      <a:ext uri="{FF2B5EF4-FFF2-40B4-BE49-F238E27FC236}">
                        <a16:creationId xmlns:a16="http://schemas.microsoft.com/office/drawing/2014/main" id="{D8D09E8A-ED75-43AD-9085-65CDD7236DD0}"/>
                      </a:ext>
                    </a:extLst>
                  </p14:cNvPr>
                  <p14:cNvContentPartPr/>
                  <p14:nvPr/>
                </p14:nvContentPartPr>
                <p14:xfrm>
                  <a:off x="4327169" y="6589534"/>
                  <a:ext cx="109440" cy="86760"/>
                </p14:xfrm>
              </p:contentPart>
            </mc:Choice>
            <mc:Fallback xmlns="">
              <p:pic>
                <p:nvPicPr>
                  <p:cNvPr id="337" name="Ink 336">
                    <a:extLst>
                      <a:ext uri="{FF2B5EF4-FFF2-40B4-BE49-F238E27FC236}">
                        <a16:creationId xmlns:a16="http://schemas.microsoft.com/office/drawing/2014/main" id="{D8D09E8A-ED75-43AD-9085-65CDD7236DD0}"/>
                      </a:ext>
                    </a:extLst>
                  </p:cNvPr>
                  <p:cNvPicPr/>
                  <p:nvPr/>
                </p:nvPicPr>
                <p:blipFill>
                  <a:blip r:embed="rId114"/>
                  <a:stretch>
                    <a:fillRect/>
                  </a:stretch>
                </p:blipFill>
                <p:spPr>
                  <a:xfrm>
                    <a:off x="4309169" y="6571894"/>
                    <a:ext cx="145080" cy="12240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338" name="Ink 337">
                    <a:extLst>
                      <a:ext uri="{FF2B5EF4-FFF2-40B4-BE49-F238E27FC236}">
                        <a16:creationId xmlns:a16="http://schemas.microsoft.com/office/drawing/2014/main" id="{44100DB9-4E1B-408B-928D-5FD231170265}"/>
                      </a:ext>
                    </a:extLst>
                  </p14:cNvPr>
                  <p14:cNvContentPartPr/>
                  <p14:nvPr/>
                </p14:nvContentPartPr>
                <p14:xfrm>
                  <a:off x="4574849" y="6407374"/>
                  <a:ext cx="136800" cy="267480"/>
                </p14:xfrm>
              </p:contentPart>
            </mc:Choice>
            <mc:Fallback xmlns="">
              <p:pic>
                <p:nvPicPr>
                  <p:cNvPr id="338" name="Ink 337">
                    <a:extLst>
                      <a:ext uri="{FF2B5EF4-FFF2-40B4-BE49-F238E27FC236}">
                        <a16:creationId xmlns:a16="http://schemas.microsoft.com/office/drawing/2014/main" id="{44100DB9-4E1B-408B-928D-5FD231170265}"/>
                      </a:ext>
                    </a:extLst>
                  </p:cNvPr>
                  <p:cNvPicPr/>
                  <p:nvPr/>
                </p:nvPicPr>
                <p:blipFill>
                  <a:blip r:embed="rId116"/>
                  <a:stretch>
                    <a:fillRect/>
                  </a:stretch>
                </p:blipFill>
                <p:spPr>
                  <a:xfrm>
                    <a:off x="4556849" y="6389734"/>
                    <a:ext cx="172440" cy="30312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339" name="Ink 338">
                    <a:extLst>
                      <a:ext uri="{FF2B5EF4-FFF2-40B4-BE49-F238E27FC236}">
                        <a16:creationId xmlns:a16="http://schemas.microsoft.com/office/drawing/2014/main" id="{2A014B6C-E368-482C-BB2B-7C14839B6A9B}"/>
                      </a:ext>
                    </a:extLst>
                  </p14:cNvPr>
                  <p14:cNvContentPartPr/>
                  <p14:nvPr/>
                </p14:nvContentPartPr>
                <p14:xfrm>
                  <a:off x="4575929" y="6365254"/>
                  <a:ext cx="12960" cy="160200"/>
                </p14:xfrm>
              </p:contentPart>
            </mc:Choice>
            <mc:Fallback xmlns="">
              <p:pic>
                <p:nvPicPr>
                  <p:cNvPr id="339" name="Ink 338">
                    <a:extLst>
                      <a:ext uri="{FF2B5EF4-FFF2-40B4-BE49-F238E27FC236}">
                        <a16:creationId xmlns:a16="http://schemas.microsoft.com/office/drawing/2014/main" id="{2A014B6C-E368-482C-BB2B-7C14839B6A9B}"/>
                      </a:ext>
                    </a:extLst>
                  </p:cNvPr>
                  <p:cNvPicPr/>
                  <p:nvPr/>
                </p:nvPicPr>
                <p:blipFill>
                  <a:blip r:embed="rId118"/>
                  <a:stretch>
                    <a:fillRect/>
                  </a:stretch>
                </p:blipFill>
                <p:spPr>
                  <a:xfrm>
                    <a:off x="4558289" y="6347254"/>
                    <a:ext cx="48600" cy="195840"/>
                  </a:xfrm>
                  <a:prstGeom prst="rect">
                    <a:avLst/>
                  </a:prstGeom>
                </p:spPr>
              </p:pic>
            </mc:Fallback>
          </mc:AlternateContent>
        </p:grpSp>
        <p:grpSp>
          <p:nvGrpSpPr>
            <p:cNvPr id="351" name="Group 350">
              <a:extLst>
                <a:ext uri="{FF2B5EF4-FFF2-40B4-BE49-F238E27FC236}">
                  <a16:creationId xmlns:a16="http://schemas.microsoft.com/office/drawing/2014/main" id="{B1B64957-36C3-453C-914A-501C508DA270}"/>
                </a:ext>
              </a:extLst>
            </p:cNvPr>
            <p:cNvGrpSpPr/>
            <p:nvPr/>
          </p:nvGrpSpPr>
          <p:grpSpPr>
            <a:xfrm>
              <a:off x="4695449" y="5187334"/>
              <a:ext cx="568800" cy="363600"/>
              <a:chOff x="4695449" y="5187334"/>
              <a:chExt cx="568800" cy="363600"/>
            </a:xfrm>
          </p:grpSpPr>
          <mc:AlternateContent xmlns:mc="http://schemas.openxmlformats.org/markup-compatibility/2006" xmlns:p14="http://schemas.microsoft.com/office/powerpoint/2010/main">
            <mc:Choice Requires="p14">
              <p:contentPart p14:bwMode="auto" r:id="rId119">
                <p14:nvContentPartPr>
                  <p14:cNvPr id="344" name="Ink 343">
                    <a:extLst>
                      <a:ext uri="{FF2B5EF4-FFF2-40B4-BE49-F238E27FC236}">
                        <a16:creationId xmlns:a16="http://schemas.microsoft.com/office/drawing/2014/main" id="{68933C95-1152-4F54-8D27-952180B9BEF5}"/>
                      </a:ext>
                    </a:extLst>
                  </p14:cNvPr>
                  <p14:cNvContentPartPr/>
                  <p14:nvPr/>
                </p14:nvContentPartPr>
                <p14:xfrm>
                  <a:off x="4695449" y="5481814"/>
                  <a:ext cx="90360" cy="69120"/>
                </p14:xfrm>
              </p:contentPart>
            </mc:Choice>
            <mc:Fallback xmlns="">
              <p:pic>
                <p:nvPicPr>
                  <p:cNvPr id="344" name="Ink 343">
                    <a:extLst>
                      <a:ext uri="{FF2B5EF4-FFF2-40B4-BE49-F238E27FC236}">
                        <a16:creationId xmlns:a16="http://schemas.microsoft.com/office/drawing/2014/main" id="{68933C95-1152-4F54-8D27-952180B9BEF5}"/>
                      </a:ext>
                    </a:extLst>
                  </p:cNvPr>
                  <p:cNvPicPr/>
                  <p:nvPr/>
                </p:nvPicPr>
                <p:blipFill>
                  <a:blip r:embed="rId120"/>
                  <a:stretch>
                    <a:fillRect/>
                  </a:stretch>
                </p:blipFill>
                <p:spPr>
                  <a:xfrm>
                    <a:off x="4677809" y="5464174"/>
                    <a:ext cx="126000" cy="10476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345" name="Ink 344">
                    <a:extLst>
                      <a:ext uri="{FF2B5EF4-FFF2-40B4-BE49-F238E27FC236}">
                        <a16:creationId xmlns:a16="http://schemas.microsoft.com/office/drawing/2014/main" id="{09F28642-29BE-44F2-9724-7F3D121BE6CD}"/>
                      </a:ext>
                    </a:extLst>
                  </p14:cNvPr>
                  <p14:cNvContentPartPr/>
                  <p14:nvPr/>
                </p14:nvContentPartPr>
                <p14:xfrm>
                  <a:off x="4832249" y="5432854"/>
                  <a:ext cx="51840" cy="55440"/>
                </p14:xfrm>
              </p:contentPart>
            </mc:Choice>
            <mc:Fallback xmlns="">
              <p:pic>
                <p:nvPicPr>
                  <p:cNvPr id="345" name="Ink 344">
                    <a:extLst>
                      <a:ext uri="{FF2B5EF4-FFF2-40B4-BE49-F238E27FC236}">
                        <a16:creationId xmlns:a16="http://schemas.microsoft.com/office/drawing/2014/main" id="{09F28642-29BE-44F2-9724-7F3D121BE6CD}"/>
                      </a:ext>
                    </a:extLst>
                  </p:cNvPr>
                  <p:cNvPicPr/>
                  <p:nvPr/>
                </p:nvPicPr>
                <p:blipFill>
                  <a:blip r:embed="rId122"/>
                  <a:stretch>
                    <a:fillRect/>
                  </a:stretch>
                </p:blipFill>
                <p:spPr>
                  <a:xfrm>
                    <a:off x="4814609" y="5415214"/>
                    <a:ext cx="87480" cy="910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347" name="Ink 346">
                    <a:extLst>
                      <a:ext uri="{FF2B5EF4-FFF2-40B4-BE49-F238E27FC236}">
                        <a16:creationId xmlns:a16="http://schemas.microsoft.com/office/drawing/2014/main" id="{2BC976E4-7B38-44C8-B4F5-BAC886176849}"/>
                      </a:ext>
                    </a:extLst>
                  </p14:cNvPr>
                  <p14:cNvContentPartPr/>
                  <p14:nvPr/>
                </p14:nvContentPartPr>
                <p14:xfrm>
                  <a:off x="4808489" y="5187334"/>
                  <a:ext cx="455760" cy="356760"/>
                </p14:xfrm>
              </p:contentPart>
            </mc:Choice>
            <mc:Fallback xmlns="">
              <p:pic>
                <p:nvPicPr>
                  <p:cNvPr id="347" name="Ink 346">
                    <a:extLst>
                      <a:ext uri="{FF2B5EF4-FFF2-40B4-BE49-F238E27FC236}">
                        <a16:creationId xmlns:a16="http://schemas.microsoft.com/office/drawing/2014/main" id="{2BC976E4-7B38-44C8-B4F5-BAC886176849}"/>
                      </a:ext>
                    </a:extLst>
                  </p:cNvPr>
                  <p:cNvPicPr/>
                  <p:nvPr/>
                </p:nvPicPr>
                <p:blipFill>
                  <a:blip r:embed="rId124"/>
                  <a:stretch>
                    <a:fillRect/>
                  </a:stretch>
                </p:blipFill>
                <p:spPr>
                  <a:xfrm>
                    <a:off x="4790849" y="5169334"/>
                    <a:ext cx="491400" cy="39240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349" name="Ink 348">
                    <a:extLst>
                      <a:ext uri="{FF2B5EF4-FFF2-40B4-BE49-F238E27FC236}">
                        <a16:creationId xmlns:a16="http://schemas.microsoft.com/office/drawing/2014/main" id="{AB2AC1E0-2199-422D-B803-6C1826B55F06}"/>
                      </a:ext>
                    </a:extLst>
                  </p14:cNvPr>
                  <p14:cNvContentPartPr/>
                  <p14:nvPr/>
                </p14:nvContentPartPr>
                <p14:xfrm>
                  <a:off x="4940969" y="5314414"/>
                  <a:ext cx="112320" cy="92880"/>
                </p14:xfrm>
              </p:contentPart>
            </mc:Choice>
            <mc:Fallback xmlns="">
              <p:pic>
                <p:nvPicPr>
                  <p:cNvPr id="349" name="Ink 348">
                    <a:extLst>
                      <a:ext uri="{FF2B5EF4-FFF2-40B4-BE49-F238E27FC236}">
                        <a16:creationId xmlns:a16="http://schemas.microsoft.com/office/drawing/2014/main" id="{AB2AC1E0-2199-422D-B803-6C1826B55F06}"/>
                      </a:ext>
                    </a:extLst>
                  </p:cNvPr>
                  <p:cNvPicPr/>
                  <p:nvPr/>
                </p:nvPicPr>
                <p:blipFill>
                  <a:blip r:embed="rId126"/>
                  <a:stretch>
                    <a:fillRect/>
                  </a:stretch>
                </p:blipFill>
                <p:spPr>
                  <a:xfrm>
                    <a:off x="4922969" y="5296414"/>
                    <a:ext cx="147960" cy="12852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350" name="Ink 349">
                    <a:extLst>
                      <a:ext uri="{FF2B5EF4-FFF2-40B4-BE49-F238E27FC236}">
                        <a16:creationId xmlns:a16="http://schemas.microsoft.com/office/drawing/2014/main" id="{FC79C0A1-3963-45EF-8B40-60ACDE226353}"/>
                      </a:ext>
                    </a:extLst>
                  </p14:cNvPr>
                  <p14:cNvContentPartPr/>
                  <p14:nvPr/>
                </p14:nvContentPartPr>
                <p14:xfrm>
                  <a:off x="4920449" y="5319454"/>
                  <a:ext cx="118080" cy="111240"/>
                </p14:xfrm>
              </p:contentPart>
            </mc:Choice>
            <mc:Fallback xmlns="">
              <p:pic>
                <p:nvPicPr>
                  <p:cNvPr id="350" name="Ink 349">
                    <a:extLst>
                      <a:ext uri="{FF2B5EF4-FFF2-40B4-BE49-F238E27FC236}">
                        <a16:creationId xmlns:a16="http://schemas.microsoft.com/office/drawing/2014/main" id="{FC79C0A1-3963-45EF-8B40-60ACDE226353}"/>
                      </a:ext>
                    </a:extLst>
                  </p:cNvPr>
                  <p:cNvPicPr/>
                  <p:nvPr/>
                </p:nvPicPr>
                <p:blipFill>
                  <a:blip r:embed="rId128"/>
                  <a:stretch>
                    <a:fillRect/>
                  </a:stretch>
                </p:blipFill>
                <p:spPr>
                  <a:xfrm>
                    <a:off x="4902809" y="5301454"/>
                    <a:ext cx="153720" cy="146880"/>
                  </a:xfrm>
                  <a:prstGeom prst="rect">
                    <a:avLst/>
                  </a:prstGeom>
                </p:spPr>
              </p:pic>
            </mc:Fallback>
          </mc:AlternateContent>
        </p:grpSp>
        <p:grpSp>
          <p:nvGrpSpPr>
            <p:cNvPr id="394" name="Group 393">
              <a:extLst>
                <a:ext uri="{FF2B5EF4-FFF2-40B4-BE49-F238E27FC236}">
                  <a16:creationId xmlns:a16="http://schemas.microsoft.com/office/drawing/2014/main" id="{21FAA39E-E0F2-4C00-BD65-BCF53A14D08A}"/>
                </a:ext>
              </a:extLst>
            </p:cNvPr>
            <p:cNvGrpSpPr/>
            <p:nvPr/>
          </p:nvGrpSpPr>
          <p:grpSpPr>
            <a:xfrm>
              <a:off x="5404289" y="5547694"/>
              <a:ext cx="927000" cy="361800"/>
              <a:chOff x="5404289" y="5547694"/>
              <a:chExt cx="927000" cy="361800"/>
            </a:xfrm>
          </p:grpSpPr>
          <mc:AlternateContent xmlns:mc="http://schemas.openxmlformats.org/markup-compatibility/2006" xmlns:p14="http://schemas.microsoft.com/office/powerpoint/2010/main">
            <mc:Choice Requires="p14">
              <p:contentPart p14:bwMode="auto" r:id="rId129">
                <p14:nvContentPartPr>
                  <p14:cNvPr id="387" name="Ink 386">
                    <a:extLst>
                      <a:ext uri="{FF2B5EF4-FFF2-40B4-BE49-F238E27FC236}">
                        <a16:creationId xmlns:a16="http://schemas.microsoft.com/office/drawing/2014/main" id="{24EC805E-E4FF-452A-9085-FB7FC5C58156}"/>
                      </a:ext>
                    </a:extLst>
                  </p14:cNvPr>
                  <p14:cNvContentPartPr/>
                  <p14:nvPr/>
                </p14:nvContentPartPr>
                <p14:xfrm>
                  <a:off x="5442449" y="5594494"/>
                  <a:ext cx="753120" cy="25560"/>
                </p14:xfrm>
              </p:contentPart>
            </mc:Choice>
            <mc:Fallback xmlns="">
              <p:pic>
                <p:nvPicPr>
                  <p:cNvPr id="387" name="Ink 386">
                    <a:extLst>
                      <a:ext uri="{FF2B5EF4-FFF2-40B4-BE49-F238E27FC236}">
                        <a16:creationId xmlns:a16="http://schemas.microsoft.com/office/drawing/2014/main" id="{24EC805E-E4FF-452A-9085-FB7FC5C58156}"/>
                      </a:ext>
                    </a:extLst>
                  </p:cNvPr>
                  <p:cNvPicPr/>
                  <p:nvPr/>
                </p:nvPicPr>
                <p:blipFill>
                  <a:blip r:embed="rId130"/>
                  <a:stretch>
                    <a:fillRect/>
                  </a:stretch>
                </p:blipFill>
                <p:spPr>
                  <a:xfrm>
                    <a:off x="5424809" y="5576494"/>
                    <a:ext cx="788760" cy="6120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388" name="Ink 387">
                    <a:extLst>
                      <a:ext uri="{FF2B5EF4-FFF2-40B4-BE49-F238E27FC236}">
                        <a16:creationId xmlns:a16="http://schemas.microsoft.com/office/drawing/2014/main" id="{857BE660-F55A-4C1E-A49D-B42980032CB3}"/>
                      </a:ext>
                    </a:extLst>
                  </p14:cNvPr>
                  <p14:cNvContentPartPr/>
                  <p14:nvPr/>
                </p14:nvContentPartPr>
                <p14:xfrm>
                  <a:off x="5482769" y="5854054"/>
                  <a:ext cx="848520" cy="33480"/>
                </p14:xfrm>
              </p:contentPart>
            </mc:Choice>
            <mc:Fallback xmlns="">
              <p:pic>
                <p:nvPicPr>
                  <p:cNvPr id="388" name="Ink 387">
                    <a:extLst>
                      <a:ext uri="{FF2B5EF4-FFF2-40B4-BE49-F238E27FC236}">
                        <a16:creationId xmlns:a16="http://schemas.microsoft.com/office/drawing/2014/main" id="{857BE660-F55A-4C1E-A49D-B42980032CB3}"/>
                      </a:ext>
                    </a:extLst>
                  </p:cNvPr>
                  <p:cNvPicPr/>
                  <p:nvPr/>
                </p:nvPicPr>
                <p:blipFill>
                  <a:blip r:embed="rId132"/>
                  <a:stretch>
                    <a:fillRect/>
                  </a:stretch>
                </p:blipFill>
                <p:spPr>
                  <a:xfrm>
                    <a:off x="5465129" y="5836054"/>
                    <a:ext cx="88416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389" name="Ink 388">
                    <a:extLst>
                      <a:ext uri="{FF2B5EF4-FFF2-40B4-BE49-F238E27FC236}">
                        <a16:creationId xmlns:a16="http://schemas.microsoft.com/office/drawing/2014/main" id="{27DFF921-5563-46FC-BDC3-D093310FD95B}"/>
                      </a:ext>
                    </a:extLst>
                  </p14:cNvPr>
                  <p14:cNvContentPartPr/>
                  <p14:nvPr/>
                </p14:nvContentPartPr>
                <p14:xfrm>
                  <a:off x="5404289" y="5797534"/>
                  <a:ext cx="165960" cy="111960"/>
                </p14:xfrm>
              </p:contentPart>
            </mc:Choice>
            <mc:Fallback xmlns="">
              <p:pic>
                <p:nvPicPr>
                  <p:cNvPr id="389" name="Ink 388">
                    <a:extLst>
                      <a:ext uri="{FF2B5EF4-FFF2-40B4-BE49-F238E27FC236}">
                        <a16:creationId xmlns:a16="http://schemas.microsoft.com/office/drawing/2014/main" id="{27DFF921-5563-46FC-BDC3-D093310FD95B}"/>
                      </a:ext>
                    </a:extLst>
                  </p:cNvPr>
                  <p:cNvPicPr/>
                  <p:nvPr/>
                </p:nvPicPr>
                <p:blipFill>
                  <a:blip r:embed="rId134"/>
                  <a:stretch>
                    <a:fillRect/>
                  </a:stretch>
                </p:blipFill>
                <p:spPr>
                  <a:xfrm>
                    <a:off x="5386649" y="5779894"/>
                    <a:ext cx="20160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390" name="Ink 389">
                    <a:extLst>
                      <a:ext uri="{FF2B5EF4-FFF2-40B4-BE49-F238E27FC236}">
                        <a16:creationId xmlns:a16="http://schemas.microsoft.com/office/drawing/2014/main" id="{9F219C89-09E6-469C-8651-92991AB43E08}"/>
                      </a:ext>
                    </a:extLst>
                  </p14:cNvPr>
                  <p14:cNvContentPartPr/>
                  <p14:nvPr/>
                </p14:nvContentPartPr>
                <p14:xfrm>
                  <a:off x="6131849" y="5547694"/>
                  <a:ext cx="88560" cy="145080"/>
                </p14:xfrm>
              </p:contentPart>
            </mc:Choice>
            <mc:Fallback xmlns="">
              <p:pic>
                <p:nvPicPr>
                  <p:cNvPr id="390" name="Ink 389">
                    <a:extLst>
                      <a:ext uri="{FF2B5EF4-FFF2-40B4-BE49-F238E27FC236}">
                        <a16:creationId xmlns:a16="http://schemas.microsoft.com/office/drawing/2014/main" id="{9F219C89-09E6-469C-8651-92991AB43E08}"/>
                      </a:ext>
                    </a:extLst>
                  </p:cNvPr>
                  <p:cNvPicPr/>
                  <p:nvPr/>
                </p:nvPicPr>
                <p:blipFill>
                  <a:blip r:embed="rId136"/>
                  <a:stretch>
                    <a:fillRect/>
                  </a:stretch>
                </p:blipFill>
                <p:spPr>
                  <a:xfrm>
                    <a:off x="6113849" y="5530054"/>
                    <a:ext cx="124200" cy="180720"/>
                  </a:xfrm>
                  <a:prstGeom prst="rect">
                    <a:avLst/>
                  </a:prstGeom>
                </p:spPr>
              </p:pic>
            </mc:Fallback>
          </mc:AlternateContent>
        </p:grpSp>
        <p:grpSp>
          <p:nvGrpSpPr>
            <p:cNvPr id="430" name="Group 429">
              <a:extLst>
                <a:ext uri="{FF2B5EF4-FFF2-40B4-BE49-F238E27FC236}">
                  <a16:creationId xmlns:a16="http://schemas.microsoft.com/office/drawing/2014/main" id="{5AF895B3-811C-4E5F-B111-0641571F8233}"/>
                </a:ext>
              </a:extLst>
            </p:cNvPr>
            <p:cNvGrpSpPr/>
            <p:nvPr/>
          </p:nvGrpSpPr>
          <p:grpSpPr>
            <a:xfrm>
              <a:off x="5298449" y="6081934"/>
              <a:ext cx="980280" cy="721800"/>
              <a:chOff x="5298449" y="6081934"/>
              <a:chExt cx="980280" cy="721800"/>
            </a:xfrm>
          </p:grpSpPr>
          <mc:AlternateContent xmlns:mc="http://schemas.openxmlformats.org/markup-compatibility/2006" xmlns:p14="http://schemas.microsoft.com/office/powerpoint/2010/main">
            <mc:Choice Requires="p14">
              <p:contentPart p14:bwMode="auto" r:id="rId137">
                <p14:nvContentPartPr>
                  <p14:cNvPr id="391" name="Ink 390">
                    <a:extLst>
                      <a:ext uri="{FF2B5EF4-FFF2-40B4-BE49-F238E27FC236}">
                        <a16:creationId xmlns:a16="http://schemas.microsoft.com/office/drawing/2014/main" id="{EE7BD0ED-107B-454D-B57F-60D99C860F64}"/>
                      </a:ext>
                    </a:extLst>
                  </p14:cNvPr>
                  <p14:cNvContentPartPr/>
                  <p14:nvPr/>
                </p14:nvContentPartPr>
                <p14:xfrm>
                  <a:off x="5385209" y="6144214"/>
                  <a:ext cx="874440" cy="26640"/>
                </p14:xfrm>
              </p:contentPart>
            </mc:Choice>
            <mc:Fallback xmlns="">
              <p:pic>
                <p:nvPicPr>
                  <p:cNvPr id="391" name="Ink 390">
                    <a:extLst>
                      <a:ext uri="{FF2B5EF4-FFF2-40B4-BE49-F238E27FC236}">
                        <a16:creationId xmlns:a16="http://schemas.microsoft.com/office/drawing/2014/main" id="{EE7BD0ED-107B-454D-B57F-60D99C860F64}"/>
                      </a:ext>
                    </a:extLst>
                  </p:cNvPr>
                  <p:cNvPicPr/>
                  <p:nvPr/>
                </p:nvPicPr>
                <p:blipFill>
                  <a:blip r:embed="rId138"/>
                  <a:stretch>
                    <a:fillRect/>
                  </a:stretch>
                </p:blipFill>
                <p:spPr>
                  <a:xfrm>
                    <a:off x="5367209" y="6126214"/>
                    <a:ext cx="91008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392" name="Ink 391">
                    <a:extLst>
                      <a:ext uri="{FF2B5EF4-FFF2-40B4-BE49-F238E27FC236}">
                        <a16:creationId xmlns:a16="http://schemas.microsoft.com/office/drawing/2014/main" id="{F57314A1-422F-4A00-AF0A-B3DC59804463}"/>
                      </a:ext>
                    </a:extLst>
                  </p14:cNvPr>
                  <p14:cNvContentPartPr/>
                  <p14:nvPr/>
                </p14:nvContentPartPr>
                <p14:xfrm>
                  <a:off x="6192329" y="6081934"/>
                  <a:ext cx="86400" cy="108000"/>
                </p14:xfrm>
              </p:contentPart>
            </mc:Choice>
            <mc:Fallback xmlns="">
              <p:pic>
                <p:nvPicPr>
                  <p:cNvPr id="392" name="Ink 391">
                    <a:extLst>
                      <a:ext uri="{FF2B5EF4-FFF2-40B4-BE49-F238E27FC236}">
                        <a16:creationId xmlns:a16="http://schemas.microsoft.com/office/drawing/2014/main" id="{F57314A1-422F-4A00-AF0A-B3DC59804463}"/>
                      </a:ext>
                    </a:extLst>
                  </p:cNvPr>
                  <p:cNvPicPr/>
                  <p:nvPr/>
                </p:nvPicPr>
                <p:blipFill>
                  <a:blip r:embed="rId140"/>
                  <a:stretch>
                    <a:fillRect/>
                  </a:stretch>
                </p:blipFill>
                <p:spPr>
                  <a:xfrm>
                    <a:off x="6174689" y="6063934"/>
                    <a:ext cx="122040" cy="1436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407" name="Ink 406">
                    <a:extLst>
                      <a:ext uri="{FF2B5EF4-FFF2-40B4-BE49-F238E27FC236}">
                        <a16:creationId xmlns:a16="http://schemas.microsoft.com/office/drawing/2014/main" id="{F645B07C-7475-45A1-B361-E4267109923F}"/>
                      </a:ext>
                    </a:extLst>
                  </p14:cNvPr>
                  <p14:cNvContentPartPr/>
                  <p14:nvPr/>
                </p14:nvContentPartPr>
                <p14:xfrm>
                  <a:off x="5328329" y="6678094"/>
                  <a:ext cx="871920" cy="47880"/>
                </p14:xfrm>
              </p:contentPart>
            </mc:Choice>
            <mc:Fallback xmlns="">
              <p:pic>
                <p:nvPicPr>
                  <p:cNvPr id="407" name="Ink 406">
                    <a:extLst>
                      <a:ext uri="{FF2B5EF4-FFF2-40B4-BE49-F238E27FC236}">
                        <a16:creationId xmlns:a16="http://schemas.microsoft.com/office/drawing/2014/main" id="{F645B07C-7475-45A1-B361-E4267109923F}"/>
                      </a:ext>
                    </a:extLst>
                  </p:cNvPr>
                  <p:cNvPicPr/>
                  <p:nvPr/>
                </p:nvPicPr>
                <p:blipFill>
                  <a:blip r:embed="rId142"/>
                  <a:stretch>
                    <a:fillRect/>
                  </a:stretch>
                </p:blipFill>
                <p:spPr>
                  <a:xfrm>
                    <a:off x="5310689" y="6660094"/>
                    <a:ext cx="907560" cy="8352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408" name="Ink 407">
                    <a:extLst>
                      <a:ext uri="{FF2B5EF4-FFF2-40B4-BE49-F238E27FC236}">
                        <a16:creationId xmlns:a16="http://schemas.microsoft.com/office/drawing/2014/main" id="{16D91BBC-7B98-4E9E-B5B6-DCE99047A645}"/>
                      </a:ext>
                    </a:extLst>
                  </p14:cNvPr>
                  <p14:cNvContentPartPr/>
                  <p14:nvPr/>
                </p14:nvContentPartPr>
                <p14:xfrm>
                  <a:off x="6172529" y="6575494"/>
                  <a:ext cx="89640" cy="228240"/>
                </p14:xfrm>
              </p:contentPart>
            </mc:Choice>
            <mc:Fallback xmlns="">
              <p:pic>
                <p:nvPicPr>
                  <p:cNvPr id="408" name="Ink 407">
                    <a:extLst>
                      <a:ext uri="{FF2B5EF4-FFF2-40B4-BE49-F238E27FC236}">
                        <a16:creationId xmlns:a16="http://schemas.microsoft.com/office/drawing/2014/main" id="{16D91BBC-7B98-4E9E-B5B6-DCE99047A645}"/>
                      </a:ext>
                    </a:extLst>
                  </p:cNvPr>
                  <p:cNvPicPr/>
                  <p:nvPr/>
                </p:nvPicPr>
                <p:blipFill>
                  <a:blip r:embed="rId144"/>
                  <a:stretch>
                    <a:fillRect/>
                  </a:stretch>
                </p:blipFill>
                <p:spPr>
                  <a:xfrm>
                    <a:off x="6154889" y="6557854"/>
                    <a:ext cx="125280" cy="26388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409" name="Ink 408">
                    <a:extLst>
                      <a:ext uri="{FF2B5EF4-FFF2-40B4-BE49-F238E27FC236}">
                        <a16:creationId xmlns:a16="http://schemas.microsoft.com/office/drawing/2014/main" id="{84D84EF4-D82D-4B82-84C4-80CE9BCF01E8}"/>
                      </a:ext>
                    </a:extLst>
                  </p14:cNvPr>
                  <p14:cNvContentPartPr/>
                  <p14:nvPr/>
                </p14:nvContentPartPr>
                <p14:xfrm>
                  <a:off x="5298449" y="6621574"/>
                  <a:ext cx="79200" cy="167040"/>
                </p14:xfrm>
              </p:contentPart>
            </mc:Choice>
            <mc:Fallback xmlns="">
              <p:pic>
                <p:nvPicPr>
                  <p:cNvPr id="409" name="Ink 408">
                    <a:extLst>
                      <a:ext uri="{FF2B5EF4-FFF2-40B4-BE49-F238E27FC236}">
                        <a16:creationId xmlns:a16="http://schemas.microsoft.com/office/drawing/2014/main" id="{84D84EF4-D82D-4B82-84C4-80CE9BCF01E8}"/>
                      </a:ext>
                    </a:extLst>
                  </p:cNvPr>
                  <p:cNvPicPr/>
                  <p:nvPr/>
                </p:nvPicPr>
                <p:blipFill>
                  <a:blip r:embed="rId146"/>
                  <a:stretch>
                    <a:fillRect/>
                  </a:stretch>
                </p:blipFill>
                <p:spPr>
                  <a:xfrm>
                    <a:off x="5280809" y="6603934"/>
                    <a:ext cx="114840" cy="202680"/>
                  </a:xfrm>
                  <a:prstGeom prst="rect">
                    <a:avLst/>
                  </a:prstGeom>
                </p:spPr>
              </p:pic>
            </mc:Fallback>
          </mc:AlternateContent>
        </p:grpSp>
        <p:grpSp>
          <p:nvGrpSpPr>
            <p:cNvPr id="440" name="Group 439">
              <a:extLst>
                <a:ext uri="{FF2B5EF4-FFF2-40B4-BE49-F238E27FC236}">
                  <a16:creationId xmlns:a16="http://schemas.microsoft.com/office/drawing/2014/main" id="{8748279A-96B4-4FDF-8010-510EAD7AFB79}"/>
                </a:ext>
              </a:extLst>
            </p:cNvPr>
            <p:cNvGrpSpPr/>
            <p:nvPr/>
          </p:nvGrpSpPr>
          <p:grpSpPr>
            <a:xfrm>
              <a:off x="5483129" y="6259774"/>
              <a:ext cx="779040" cy="327600"/>
              <a:chOff x="5483129" y="6259774"/>
              <a:chExt cx="779040" cy="327600"/>
            </a:xfrm>
          </p:grpSpPr>
          <mc:AlternateContent xmlns:mc="http://schemas.openxmlformats.org/markup-compatibility/2006" xmlns:p14="http://schemas.microsoft.com/office/powerpoint/2010/main">
            <mc:Choice Requires="p14">
              <p:contentPart p14:bwMode="auto" r:id="rId147">
                <p14:nvContentPartPr>
                  <p14:cNvPr id="432" name="Ink 431">
                    <a:extLst>
                      <a:ext uri="{FF2B5EF4-FFF2-40B4-BE49-F238E27FC236}">
                        <a16:creationId xmlns:a16="http://schemas.microsoft.com/office/drawing/2014/main" id="{97AEF789-BFB1-4FA5-992E-B44E9DE64853}"/>
                      </a:ext>
                    </a:extLst>
                  </p14:cNvPr>
                  <p14:cNvContentPartPr/>
                  <p14:nvPr/>
                </p14:nvContentPartPr>
                <p14:xfrm>
                  <a:off x="5483129" y="6295414"/>
                  <a:ext cx="115200" cy="290520"/>
                </p14:xfrm>
              </p:contentPart>
            </mc:Choice>
            <mc:Fallback xmlns="">
              <p:pic>
                <p:nvPicPr>
                  <p:cNvPr id="432" name="Ink 431">
                    <a:extLst>
                      <a:ext uri="{FF2B5EF4-FFF2-40B4-BE49-F238E27FC236}">
                        <a16:creationId xmlns:a16="http://schemas.microsoft.com/office/drawing/2014/main" id="{97AEF789-BFB1-4FA5-992E-B44E9DE64853}"/>
                      </a:ext>
                    </a:extLst>
                  </p:cNvPr>
                  <p:cNvPicPr/>
                  <p:nvPr/>
                </p:nvPicPr>
                <p:blipFill>
                  <a:blip r:embed="rId148"/>
                  <a:stretch>
                    <a:fillRect/>
                  </a:stretch>
                </p:blipFill>
                <p:spPr>
                  <a:xfrm>
                    <a:off x="5465129" y="6277774"/>
                    <a:ext cx="150840" cy="32616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433" name="Ink 432">
                    <a:extLst>
                      <a:ext uri="{FF2B5EF4-FFF2-40B4-BE49-F238E27FC236}">
                        <a16:creationId xmlns:a16="http://schemas.microsoft.com/office/drawing/2014/main" id="{93976D06-D6F9-44D0-8CCA-9F7E8F2F4795}"/>
                      </a:ext>
                    </a:extLst>
                  </p14:cNvPr>
                  <p14:cNvContentPartPr/>
                  <p14:nvPr/>
                </p14:nvContentPartPr>
                <p14:xfrm>
                  <a:off x="5639729" y="6259774"/>
                  <a:ext cx="89280" cy="258480"/>
                </p14:xfrm>
              </p:contentPart>
            </mc:Choice>
            <mc:Fallback xmlns="">
              <p:pic>
                <p:nvPicPr>
                  <p:cNvPr id="433" name="Ink 432">
                    <a:extLst>
                      <a:ext uri="{FF2B5EF4-FFF2-40B4-BE49-F238E27FC236}">
                        <a16:creationId xmlns:a16="http://schemas.microsoft.com/office/drawing/2014/main" id="{93976D06-D6F9-44D0-8CCA-9F7E8F2F4795}"/>
                      </a:ext>
                    </a:extLst>
                  </p:cNvPr>
                  <p:cNvPicPr/>
                  <p:nvPr/>
                </p:nvPicPr>
                <p:blipFill>
                  <a:blip r:embed="rId150"/>
                  <a:stretch>
                    <a:fillRect/>
                  </a:stretch>
                </p:blipFill>
                <p:spPr>
                  <a:xfrm>
                    <a:off x="5621729" y="6242134"/>
                    <a:ext cx="124920" cy="29412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434" name="Ink 433">
                    <a:extLst>
                      <a:ext uri="{FF2B5EF4-FFF2-40B4-BE49-F238E27FC236}">
                        <a16:creationId xmlns:a16="http://schemas.microsoft.com/office/drawing/2014/main" id="{E49D9DCD-D555-4859-8E4D-C04FA8EEC76A}"/>
                      </a:ext>
                    </a:extLst>
                  </p14:cNvPr>
                  <p14:cNvContentPartPr/>
                  <p14:nvPr/>
                </p14:nvContentPartPr>
                <p14:xfrm>
                  <a:off x="5793809" y="6370294"/>
                  <a:ext cx="82440" cy="84600"/>
                </p14:xfrm>
              </p:contentPart>
            </mc:Choice>
            <mc:Fallback xmlns="">
              <p:pic>
                <p:nvPicPr>
                  <p:cNvPr id="434" name="Ink 433">
                    <a:extLst>
                      <a:ext uri="{FF2B5EF4-FFF2-40B4-BE49-F238E27FC236}">
                        <a16:creationId xmlns:a16="http://schemas.microsoft.com/office/drawing/2014/main" id="{E49D9DCD-D555-4859-8E4D-C04FA8EEC76A}"/>
                      </a:ext>
                    </a:extLst>
                  </p:cNvPr>
                  <p:cNvPicPr/>
                  <p:nvPr/>
                </p:nvPicPr>
                <p:blipFill>
                  <a:blip r:embed="rId152"/>
                  <a:stretch>
                    <a:fillRect/>
                  </a:stretch>
                </p:blipFill>
                <p:spPr>
                  <a:xfrm>
                    <a:off x="5775809" y="6352654"/>
                    <a:ext cx="11808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435" name="Ink 434">
                    <a:extLst>
                      <a:ext uri="{FF2B5EF4-FFF2-40B4-BE49-F238E27FC236}">
                        <a16:creationId xmlns:a16="http://schemas.microsoft.com/office/drawing/2014/main" id="{997C9E25-65F9-43D4-A408-5E09097FBCCB}"/>
                      </a:ext>
                    </a:extLst>
                  </p14:cNvPr>
                  <p14:cNvContentPartPr/>
                  <p14:nvPr/>
                </p14:nvContentPartPr>
                <p14:xfrm>
                  <a:off x="5749889" y="6356254"/>
                  <a:ext cx="135720" cy="155160"/>
                </p14:xfrm>
              </p:contentPart>
            </mc:Choice>
            <mc:Fallback xmlns="">
              <p:pic>
                <p:nvPicPr>
                  <p:cNvPr id="435" name="Ink 434">
                    <a:extLst>
                      <a:ext uri="{FF2B5EF4-FFF2-40B4-BE49-F238E27FC236}">
                        <a16:creationId xmlns:a16="http://schemas.microsoft.com/office/drawing/2014/main" id="{997C9E25-65F9-43D4-A408-5E09097FBCCB}"/>
                      </a:ext>
                    </a:extLst>
                  </p:cNvPr>
                  <p:cNvPicPr/>
                  <p:nvPr/>
                </p:nvPicPr>
                <p:blipFill>
                  <a:blip r:embed="rId154"/>
                  <a:stretch>
                    <a:fillRect/>
                  </a:stretch>
                </p:blipFill>
                <p:spPr>
                  <a:xfrm>
                    <a:off x="5731889" y="6338254"/>
                    <a:ext cx="171360" cy="1908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436" name="Ink 435">
                    <a:extLst>
                      <a:ext uri="{FF2B5EF4-FFF2-40B4-BE49-F238E27FC236}">
                        <a16:creationId xmlns:a16="http://schemas.microsoft.com/office/drawing/2014/main" id="{D88ED3D3-03D9-4BBF-B7FF-329C73FBA10A}"/>
                      </a:ext>
                    </a:extLst>
                  </p14:cNvPr>
                  <p14:cNvContentPartPr/>
                  <p14:nvPr/>
                </p14:nvContentPartPr>
                <p14:xfrm>
                  <a:off x="5937809" y="6445894"/>
                  <a:ext cx="45360" cy="75960"/>
                </p14:xfrm>
              </p:contentPart>
            </mc:Choice>
            <mc:Fallback xmlns="">
              <p:pic>
                <p:nvPicPr>
                  <p:cNvPr id="436" name="Ink 435">
                    <a:extLst>
                      <a:ext uri="{FF2B5EF4-FFF2-40B4-BE49-F238E27FC236}">
                        <a16:creationId xmlns:a16="http://schemas.microsoft.com/office/drawing/2014/main" id="{D88ED3D3-03D9-4BBF-B7FF-329C73FBA10A}"/>
                      </a:ext>
                    </a:extLst>
                  </p:cNvPr>
                  <p:cNvPicPr/>
                  <p:nvPr/>
                </p:nvPicPr>
                <p:blipFill>
                  <a:blip r:embed="rId156"/>
                  <a:stretch>
                    <a:fillRect/>
                  </a:stretch>
                </p:blipFill>
                <p:spPr>
                  <a:xfrm>
                    <a:off x="5920169" y="6428254"/>
                    <a:ext cx="81000" cy="111600"/>
                  </a:xfrm>
                  <a:prstGeom prst="rect">
                    <a:avLst/>
                  </a:prstGeom>
                </p:spPr>
              </p:pic>
            </mc:Fallback>
          </mc:AlternateContent>
          <mc:AlternateContent xmlns:mc="http://schemas.openxmlformats.org/markup-compatibility/2006" xmlns:p14="http://schemas.microsoft.com/office/powerpoint/2010/main">
            <mc:Choice Requires="p14">
              <p:contentPart p14:bwMode="auto" r:id="rId157">
                <p14:nvContentPartPr>
                  <p14:cNvPr id="437" name="Ink 436">
                    <a:extLst>
                      <a:ext uri="{FF2B5EF4-FFF2-40B4-BE49-F238E27FC236}">
                        <a16:creationId xmlns:a16="http://schemas.microsoft.com/office/drawing/2014/main" id="{CF73EECF-08D9-4250-8424-7BB68737ED7E}"/>
                      </a:ext>
                    </a:extLst>
                  </p14:cNvPr>
                  <p14:cNvContentPartPr/>
                  <p14:nvPr/>
                </p14:nvContentPartPr>
                <p14:xfrm>
                  <a:off x="6027809" y="6364534"/>
                  <a:ext cx="76680" cy="84600"/>
                </p14:xfrm>
              </p:contentPart>
            </mc:Choice>
            <mc:Fallback xmlns="">
              <p:pic>
                <p:nvPicPr>
                  <p:cNvPr id="437" name="Ink 436">
                    <a:extLst>
                      <a:ext uri="{FF2B5EF4-FFF2-40B4-BE49-F238E27FC236}">
                        <a16:creationId xmlns:a16="http://schemas.microsoft.com/office/drawing/2014/main" id="{CF73EECF-08D9-4250-8424-7BB68737ED7E}"/>
                      </a:ext>
                    </a:extLst>
                  </p:cNvPr>
                  <p:cNvPicPr/>
                  <p:nvPr/>
                </p:nvPicPr>
                <p:blipFill>
                  <a:blip r:embed="rId158"/>
                  <a:stretch>
                    <a:fillRect/>
                  </a:stretch>
                </p:blipFill>
                <p:spPr>
                  <a:xfrm>
                    <a:off x="6010169" y="6346894"/>
                    <a:ext cx="112320" cy="12024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438" name="Ink 437">
                    <a:extLst>
                      <a:ext uri="{FF2B5EF4-FFF2-40B4-BE49-F238E27FC236}">
                        <a16:creationId xmlns:a16="http://schemas.microsoft.com/office/drawing/2014/main" id="{F04FED1C-8599-4DE6-A2D9-3CEC0F9E9E02}"/>
                      </a:ext>
                    </a:extLst>
                  </p14:cNvPr>
                  <p14:cNvContentPartPr/>
                  <p14:nvPr/>
                </p14:nvContentPartPr>
                <p14:xfrm>
                  <a:off x="6057689" y="6363454"/>
                  <a:ext cx="97200" cy="172800"/>
                </p14:xfrm>
              </p:contentPart>
            </mc:Choice>
            <mc:Fallback xmlns="">
              <p:pic>
                <p:nvPicPr>
                  <p:cNvPr id="438" name="Ink 437">
                    <a:extLst>
                      <a:ext uri="{FF2B5EF4-FFF2-40B4-BE49-F238E27FC236}">
                        <a16:creationId xmlns:a16="http://schemas.microsoft.com/office/drawing/2014/main" id="{F04FED1C-8599-4DE6-A2D9-3CEC0F9E9E02}"/>
                      </a:ext>
                    </a:extLst>
                  </p:cNvPr>
                  <p:cNvPicPr/>
                  <p:nvPr/>
                </p:nvPicPr>
                <p:blipFill>
                  <a:blip r:embed="rId160"/>
                  <a:stretch>
                    <a:fillRect/>
                  </a:stretch>
                </p:blipFill>
                <p:spPr>
                  <a:xfrm>
                    <a:off x="6039689" y="6345454"/>
                    <a:ext cx="132840" cy="20844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439" name="Ink 438">
                    <a:extLst>
                      <a:ext uri="{FF2B5EF4-FFF2-40B4-BE49-F238E27FC236}">
                        <a16:creationId xmlns:a16="http://schemas.microsoft.com/office/drawing/2014/main" id="{71E29A35-9C7B-41A5-BF7C-E26370F42053}"/>
                      </a:ext>
                    </a:extLst>
                  </p14:cNvPr>
                  <p14:cNvContentPartPr/>
                  <p14:nvPr/>
                </p14:nvContentPartPr>
                <p14:xfrm>
                  <a:off x="6098009" y="6332494"/>
                  <a:ext cx="164160" cy="254880"/>
                </p14:xfrm>
              </p:contentPart>
            </mc:Choice>
            <mc:Fallback xmlns="">
              <p:pic>
                <p:nvPicPr>
                  <p:cNvPr id="439" name="Ink 438">
                    <a:extLst>
                      <a:ext uri="{FF2B5EF4-FFF2-40B4-BE49-F238E27FC236}">
                        <a16:creationId xmlns:a16="http://schemas.microsoft.com/office/drawing/2014/main" id="{71E29A35-9C7B-41A5-BF7C-E26370F42053}"/>
                      </a:ext>
                    </a:extLst>
                  </p:cNvPr>
                  <p:cNvPicPr/>
                  <p:nvPr/>
                </p:nvPicPr>
                <p:blipFill>
                  <a:blip r:embed="rId162"/>
                  <a:stretch>
                    <a:fillRect/>
                  </a:stretch>
                </p:blipFill>
                <p:spPr>
                  <a:xfrm>
                    <a:off x="6080009" y="6314854"/>
                    <a:ext cx="199800" cy="290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163">
              <p14:nvContentPartPr>
                <p14:cNvPr id="379" name="Ink 378">
                  <a:extLst>
                    <a:ext uri="{FF2B5EF4-FFF2-40B4-BE49-F238E27FC236}">
                      <a16:creationId xmlns:a16="http://schemas.microsoft.com/office/drawing/2014/main" id="{0CBF962A-3548-48FC-96F3-1F02C1646D56}"/>
                    </a:ext>
                  </a:extLst>
                </p14:cNvPr>
                <p14:cNvContentPartPr/>
                <p14:nvPr/>
              </p14:nvContentPartPr>
              <p14:xfrm>
                <a:off x="7617929" y="5349334"/>
                <a:ext cx="115200" cy="86400"/>
              </p14:xfrm>
            </p:contentPart>
          </mc:Choice>
          <mc:Fallback xmlns="">
            <p:pic>
              <p:nvPicPr>
                <p:cNvPr id="379" name="Ink 378">
                  <a:extLst>
                    <a:ext uri="{FF2B5EF4-FFF2-40B4-BE49-F238E27FC236}">
                      <a16:creationId xmlns:a16="http://schemas.microsoft.com/office/drawing/2014/main" id="{0CBF962A-3548-48FC-96F3-1F02C1646D56}"/>
                    </a:ext>
                  </a:extLst>
                </p:cNvPr>
                <p:cNvPicPr/>
                <p:nvPr/>
              </p:nvPicPr>
              <p:blipFill>
                <a:blip r:embed="rId164"/>
                <a:stretch>
                  <a:fillRect/>
                </a:stretch>
              </p:blipFill>
              <p:spPr>
                <a:xfrm>
                  <a:off x="7599929" y="5331334"/>
                  <a:ext cx="150840" cy="12204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380" name="Ink 379">
                  <a:extLst>
                    <a:ext uri="{FF2B5EF4-FFF2-40B4-BE49-F238E27FC236}">
                      <a16:creationId xmlns:a16="http://schemas.microsoft.com/office/drawing/2014/main" id="{16374313-3BD4-4D61-9F36-BFA1AC732FA2}"/>
                    </a:ext>
                  </a:extLst>
                </p14:cNvPr>
                <p14:cNvContentPartPr/>
                <p14:nvPr/>
              </p14:nvContentPartPr>
              <p14:xfrm>
                <a:off x="7797929" y="5191294"/>
                <a:ext cx="106920" cy="137520"/>
              </p14:xfrm>
            </p:contentPart>
          </mc:Choice>
          <mc:Fallback xmlns="">
            <p:pic>
              <p:nvPicPr>
                <p:cNvPr id="380" name="Ink 379">
                  <a:extLst>
                    <a:ext uri="{FF2B5EF4-FFF2-40B4-BE49-F238E27FC236}">
                      <a16:creationId xmlns:a16="http://schemas.microsoft.com/office/drawing/2014/main" id="{16374313-3BD4-4D61-9F36-BFA1AC732FA2}"/>
                    </a:ext>
                  </a:extLst>
                </p:cNvPr>
                <p:cNvPicPr/>
                <p:nvPr/>
              </p:nvPicPr>
              <p:blipFill>
                <a:blip r:embed="rId166"/>
                <a:stretch>
                  <a:fillRect/>
                </a:stretch>
              </p:blipFill>
              <p:spPr>
                <a:xfrm>
                  <a:off x="7779929" y="5173341"/>
                  <a:ext cx="142560" cy="173067"/>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381" name="Ink 380">
                  <a:extLst>
                    <a:ext uri="{FF2B5EF4-FFF2-40B4-BE49-F238E27FC236}">
                      <a16:creationId xmlns:a16="http://schemas.microsoft.com/office/drawing/2014/main" id="{4D24CAF2-A36E-43B8-B94B-CE48F643C6CF}"/>
                    </a:ext>
                  </a:extLst>
                </p14:cNvPr>
                <p14:cNvContentPartPr/>
                <p14:nvPr/>
              </p14:nvContentPartPr>
              <p14:xfrm>
                <a:off x="8003489" y="4902934"/>
                <a:ext cx="398880" cy="397800"/>
              </p14:xfrm>
            </p:contentPart>
          </mc:Choice>
          <mc:Fallback xmlns="">
            <p:pic>
              <p:nvPicPr>
                <p:cNvPr id="381" name="Ink 380">
                  <a:extLst>
                    <a:ext uri="{FF2B5EF4-FFF2-40B4-BE49-F238E27FC236}">
                      <a16:creationId xmlns:a16="http://schemas.microsoft.com/office/drawing/2014/main" id="{4D24CAF2-A36E-43B8-B94B-CE48F643C6CF}"/>
                    </a:ext>
                  </a:extLst>
                </p:cNvPr>
                <p:cNvPicPr/>
                <p:nvPr/>
              </p:nvPicPr>
              <p:blipFill>
                <a:blip r:embed="rId168"/>
                <a:stretch>
                  <a:fillRect/>
                </a:stretch>
              </p:blipFill>
              <p:spPr>
                <a:xfrm>
                  <a:off x="7985489" y="4884934"/>
                  <a:ext cx="434520" cy="43344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382" name="Ink 381">
                  <a:extLst>
                    <a:ext uri="{FF2B5EF4-FFF2-40B4-BE49-F238E27FC236}">
                      <a16:creationId xmlns:a16="http://schemas.microsoft.com/office/drawing/2014/main" id="{5CC72013-5479-4732-AE65-5C674321F93A}"/>
                    </a:ext>
                  </a:extLst>
                </p14:cNvPr>
                <p14:cNvContentPartPr/>
                <p14:nvPr/>
              </p14:nvContentPartPr>
              <p14:xfrm>
                <a:off x="8113289" y="5022454"/>
                <a:ext cx="156960" cy="192960"/>
              </p14:xfrm>
            </p:contentPart>
          </mc:Choice>
          <mc:Fallback xmlns="">
            <p:pic>
              <p:nvPicPr>
                <p:cNvPr id="382" name="Ink 381">
                  <a:extLst>
                    <a:ext uri="{FF2B5EF4-FFF2-40B4-BE49-F238E27FC236}">
                      <a16:creationId xmlns:a16="http://schemas.microsoft.com/office/drawing/2014/main" id="{5CC72013-5479-4732-AE65-5C674321F93A}"/>
                    </a:ext>
                  </a:extLst>
                </p:cNvPr>
                <p:cNvPicPr/>
                <p:nvPr/>
              </p:nvPicPr>
              <p:blipFill>
                <a:blip r:embed="rId170"/>
                <a:stretch>
                  <a:fillRect/>
                </a:stretch>
              </p:blipFill>
              <p:spPr>
                <a:xfrm>
                  <a:off x="8095248" y="5004454"/>
                  <a:ext cx="192682" cy="228600"/>
                </a:xfrm>
                <a:prstGeom prst="rect">
                  <a:avLst/>
                </a:prstGeom>
              </p:spPr>
            </p:pic>
          </mc:Fallback>
        </mc:AlternateContent>
        <p:grpSp>
          <p:nvGrpSpPr>
            <p:cNvPr id="455" name="Group 454">
              <a:extLst>
                <a:ext uri="{FF2B5EF4-FFF2-40B4-BE49-F238E27FC236}">
                  <a16:creationId xmlns:a16="http://schemas.microsoft.com/office/drawing/2014/main" id="{7F68ECF1-697B-4F33-B001-1B01A0E7A525}"/>
                </a:ext>
              </a:extLst>
            </p:cNvPr>
            <p:cNvGrpSpPr/>
            <p:nvPr/>
          </p:nvGrpSpPr>
          <p:grpSpPr>
            <a:xfrm>
              <a:off x="6605609" y="5453734"/>
              <a:ext cx="1320480" cy="1338840"/>
              <a:chOff x="6605609" y="5453734"/>
              <a:chExt cx="1320480" cy="1338840"/>
            </a:xfrm>
          </p:grpSpPr>
          <mc:AlternateContent xmlns:mc="http://schemas.openxmlformats.org/markup-compatibility/2006" xmlns:p14="http://schemas.microsoft.com/office/powerpoint/2010/main">
            <mc:Choice Requires="p14">
              <p:contentPart p14:bwMode="auto" r:id="rId171">
                <p14:nvContentPartPr>
                  <p14:cNvPr id="361" name="Ink 360">
                    <a:extLst>
                      <a:ext uri="{FF2B5EF4-FFF2-40B4-BE49-F238E27FC236}">
                        <a16:creationId xmlns:a16="http://schemas.microsoft.com/office/drawing/2014/main" id="{D9944454-F6B9-49EE-B797-6FF323BD4E1E}"/>
                      </a:ext>
                    </a:extLst>
                  </p14:cNvPr>
                  <p14:cNvContentPartPr/>
                  <p14:nvPr/>
                </p14:nvContentPartPr>
                <p14:xfrm>
                  <a:off x="6622529" y="6135214"/>
                  <a:ext cx="1101960" cy="363960"/>
                </p14:xfrm>
              </p:contentPart>
            </mc:Choice>
            <mc:Fallback xmlns="">
              <p:pic>
                <p:nvPicPr>
                  <p:cNvPr id="361" name="Ink 360">
                    <a:extLst>
                      <a:ext uri="{FF2B5EF4-FFF2-40B4-BE49-F238E27FC236}">
                        <a16:creationId xmlns:a16="http://schemas.microsoft.com/office/drawing/2014/main" id="{D9944454-F6B9-49EE-B797-6FF323BD4E1E}"/>
                      </a:ext>
                    </a:extLst>
                  </p:cNvPr>
                  <p:cNvPicPr/>
                  <p:nvPr/>
                </p:nvPicPr>
                <p:blipFill>
                  <a:blip r:embed="rId172"/>
                  <a:stretch>
                    <a:fillRect/>
                  </a:stretch>
                </p:blipFill>
                <p:spPr>
                  <a:xfrm>
                    <a:off x="6604529" y="6117574"/>
                    <a:ext cx="1137600" cy="3996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362" name="Ink 361">
                    <a:extLst>
                      <a:ext uri="{FF2B5EF4-FFF2-40B4-BE49-F238E27FC236}">
                        <a16:creationId xmlns:a16="http://schemas.microsoft.com/office/drawing/2014/main" id="{6FA00D1F-4326-45E6-99F8-308AFD855B8C}"/>
                      </a:ext>
                    </a:extLst>
                  </p14:cNvPr>
                  <p14:cNvContentPartPr/>
                  <p14:nvPr/>
                </p14:nvContentPartPr>
                <p14:xfrm>
                  <a:off x="6783809" y="5481454"/>
                  <a:ext cx="888840" cy="711000"/>
                </p14:xfrm>
              </p:contentPart>
            </mc:Choice>
            <mc:Fallback xmlns="">
              <p:pic>
                <p:nvPicPr>
                  <p:cNvPr id="362" name="Ink 361">
                    <a:extLst>
                      <a:ext uri="{FF2B5EF4-FFF2-40B4-BE49-F238E27FC236}">
                        <a16:creationId xmlns:a16="http://schemas.microsoft.com/office/drawing/2014/main" id="{6FA00D1F-4326-45E6-99F8-308AFD855B8C}"/>
                      </a:ext>
                    </a:extLst>
                  </p:cNvPr>
                  <p:cNvPicPr/>
                  <p:nvPr/>
                </p:nvPicPr>
                <p:blipFill>
                  <a:blip r:embed="rId174"/>
                  <a:stretch>
                    <a:fillRect/>
                  </a:stretch>
                </p:blipFill>
                <p:spPr>
                  <a:xfrm>
                    <a:off x="6766169" y="5463814"/>
                    <a:ext cx="924480" cy="74664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364" name="Ink 363">
                    <a:extLst>
                      <a:ext uri="{FF2B5EF4-FFF2-40B4-BE49-F238E27FC236}">
                        <a16:creationId xmlns:a16="http://schemas.microsoft.com/office/drawing/2014/main" id="{09A71054-F643-48F8-AA35-85F70F1C995E}"/>
                      </a:ext>
                    </a:extLst>
                  </p14:cNvPr>
                  <p14:cNvContentPartPr/>
                  <p14:nvPr/>
                </p14:nvContentPartPr>
                <p14:xfrm>
                  <a:off x="6904769" y="5620774"/>
                  <a:ext cx="527400" cy="424440"/>
                </p14:xfrm>
              </p:contentPart>
            </mc:Choice>
            <mc:Fallback xmlns="">
              <p:pic>
                <p:nvPicPr>
                  <p:cNvPr id="364" name="Ink 363">
                    <a:extLst>
                      <a:ext uri="{FF2B5EF4-FFF2-40B4-BE49-F238E27FC236}">
                        <a16:creationId xmlns:a16="http://schemas.microsoft.com/office/drawing/2014/main" id="{09A71054-F643-48F8-AA35-85F70F1C995E}"/>
                      </a:ext>
                    </a:extLst>
                  </p:cNvPr>
                  <p:cNvPicPr/>
                  <p:nvPr/>
                </p:nvPicPr>
                <p:blipFill>
                  <a:blip r:embed="rId176"/>
                  <a:stretch>
                    <a:fillRect/>
                  </a:stretch>
                </p:blipFill>
                <p:spPr>
                  <a:xfrm>
                    <a:off x="6886769" y="5603134"/>
                    <a:ext cx="563040" cy="46008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369" name="Ink 368">
                    <a:extLst>
                      <a:ext uri="{FF2B5EF4-FFF2-40B4-BE49-F238E27FC236}">
                        <a16:creationId xmlns:a16="http://schemas.microsoft.com/office/drawing/2014/main" id="{D8D0A107-5C96-4DBF-B0AE-0F72428B9C8F}"/>
                      </a:ext>
                    </a:extLst>
                  </p14:cNvPr>
                  <p14:cNvContentPartPr/>
                  <p14:nvPr/>
                </p14:nvContentPartPr>
                <p14:xfrm>
                  <a:off x="6605609" y="6197134"/>
                  <a:ext cx="29520" cy="394920"/>
                </p14:xfrm>
              </p:contentPart>
            </mc:Choice>
            <mc:Fallback xmlns="">
              <p:pic>
                <p:nvPicPr>
                  <p:cNvPr id="369" name="Ink 368">
                    <a:extLst>
                      <a:ext uri="{FF2B5EF4-FFF2-40B4-BE49-F238E27FC236}">
                        <a16:creationId xmlns:a16="http://schemas.microsoft.com/office/drawing/2014/main" id="{D8D0A107-5C96-4DBF-B0AE-0F72428B9C8F}"/>
                      </a:ext>
                    </a:extLst>
                  </p:cNvPr>
                  <p:cNvPicPr/>
                  <p:nvPr/>
                </p:nvPicPr>
                <p:blipFill>
                  <a:blip r:embed="rId178"/>
                  <a:stretch>
                    <a:fillRect/>
                  </a:stretch>
                </p:blipFill>
                <p:spPr>
                  <a:xfrm>
                    <a:off x="6587969" y="6179494"/>
                    <a:ext cx="65160" cy="43056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370" name="Ink 369">
                    <a:extLst>
                      <a:ext uri="{FF2B5EF4-FFF2-40B4-BE49-F238E27FC236}">
                        <a16:creationId xmlns:a16="http://schemas.microsoft.com/office/drawing/2014/main" id="{558022A2-35FA-41B3-AB55-499C94359607}"/>
                      </a:ext>
                    </a:extLst>
                  </p14:cNvPr>
                  <p14:cNvContentPartPr/>
                  <p14:nvPr/>
                </p14:nvContentPartPr>
                <p14:xfrm>
                  <a:off x="6768689" y="6298294"/>
                  <a:ext cx="532080" cy="188640"/>
                </p14:xfrm>
              </p:contentPart>
            </mc:Choice>
            <mc:Fallback xmlns="">
              <p:pic>
                <p:nvPicPr>
                  <p:cNvPr id="370" name="Ink 369">
                    <a:extLst>
                      <a:ext uri="{FF2B5EF4-FFF2-40B4-BE49-F238E27FC236}">
                        <a16:creationId xmlns:a16="http://schemas.microsoft.com/office/drawing/2014/main" id="{558022A2-35FA-41B3-AB55-499C94359607}"/>
                      </a:ext>
                    </a:extLst>
                  </p:cNvPr>
                  <p:cNvPicPr/>
                  <p:nvPr/>
                </p:nvPicPr>
                <p:blipFill>
                  <a:blip r:embed="rId180"/>
                  <a:stretch>
                    <a:fillRect/>
                  </a:stretch>
                </p:blipFill>
                <p:spPr>
                  <a:xfrm>
                    <a:off x="6751049" y="6280294"/>
                    <a:ext cx="567720" cy="22428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371" name="Ink 370">
                    <a:extLst>
                      <a:ext uri="{FF2B5EF4-FFF2-40B4-BE49-F238E27FC236}">
                        <a16:creationId xmlns:a16="http://schemas.microsoft.com/office/drawing/2014/main" id="{FE526373-B524-46F1-A381-09D88437EFDF}"/>
                      </a:ext>
                    </a:extLst>
                  </p14:cNvPr>
                  <p14:cNvContentPartPr/>
                  <p14:nvPr/>
                </p14:nvContentPartPr>
                <p14:xfrm>
                  <a:off x="7415969" y="6264094"/>
                  <a:ext cx="195120" cy="237240"/>
                </p14:xfrm>
              </p:contentPart>
            </mc:Choice>
            <mc:Fallback xmlns="">
              <p:pic>
                <p:nvPicPr>
                  <p:cNvPr id="371" name="Ink 370">
                    <a:extLst>
                      <a:ext uri="{FF2B5EF4-FFF2-40B4-BE49-F238E27FC236}">
                        <a16:creationId xmlns:a16="http://schemas.microsoft.com/office/drawing/2014/main" id="{FE526373-B524-46F1-A381-09D88437EFDF}"/>
                      </a:ext>
                    </a:extLst>
                  </p:cNvPr>
                  <p:cNvPicPr/>
                  <p:nvPr/>
                </p:nvPicPr>
                <p:blipFill>
                  <a:blip r:embed="rId182"/>
                  <a:stretch>
                    <a:fillRect/>
                  </a:stretch>
                </p:blipFill>
                <p:spPr>
                  <a:xfrm>
                    <a:off x="7398329" y="6246454"/>
                    <a:ext cx="230760" cy="2728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373" name="Ink 372">
                    <a:extLst>
                      <a:ext uri="{FF2B5EF4-FFF2-40B4-BE49-F238E27FC236}">
                        <a16:creationId xmlns:a16="http://schemas.microsoft.com/office/drawing/2014/main" id="{DB7E7418-5470-4168-9EC6-853951BEDE44}"/>
                      </a:ext>
                    </a:extLst>
                  </p14:cNvPr>
                  <p14:cNvContentPartPr/>
                  <p14:nvPr/>
                </p14:nvContentPartPr>
                <p14:xfrm>
                  <a:off x="7531169" y="5453734"/>
                  <a:ext cx="360" cy="360"/>
                </p14:xfrm>
              </p:contentPart>
            </mc:Choice>
            <mc:Fallback xmlns="">
              <p:pic>
                <p:nvPicPr>
                  <p:cNvPr id="373" name="Ink 372">
                    <a:extLst>
                      <a:ext uri="{FF2B5EF4-FFF2-40B4-BE49-F238E27FC236}">
                        <a16:creationId xmlns:a16="http://schemas.microsoft.com/office/drawing/2014/main" id="{DB7E7418-5470-4168-9EC6-853951BEDE44}"/>
                      </a:ext>
                    </a:extLst>
                  </p:cNvPr>
                  <p:cNvPicPr/>
                  <p:nvPr/>
                </p:nvPicPr>
                <p:blipFill>
                  <a:blip r:embed="rId184"/>
                  <a:stretch>
                    <a:fillRect/>
                  </a:stretch>
                </p:blipFill>
                <p:spPr>
                  <a:xfrm>
                    <a:off x="7513529" y="543609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446" name="Ink 445">
                    <a:extLst>
                      <a:ext uri="{FF2B5EF4-FFF2-40B4-BE49-F238E27FC236}">
                        <a16:creationId xmlns:a16="http://schemas.microsoft.com/office/drawing/2014/main" id="{98DE605B-5972-4BB7-BE1B-5FA09A325B8A}"/>
                      </a:ext>
                    </a:extLst>
                  </p14:cNvPr>
                  <p14:cNvContentPartPr/>
                  <p14:nvPr/>
                </p14:nvContentPartPr>
                <p14:xfrm>
                  <a:off x="6634769" y="6602494"/>
                  <a:ext cx="183240" cy="179280"/>
                </p14:xfrm>
              </p:contentPart>
            </mc:Choice>
            <mc:Fallback xmlns="">
              <p:pic>
                <p:nvPicPr>
                  <p:cNvPr id="446" name="Ink 445">
                    <a:extLst>
                      <a:ext uri="{FF2B5EF4-FFF2-40B4-BE49-F238E27FC236}">
                        <a16:creationId xmlns:a16="http://schemas.microsoft.com/office/drawing/2014/main" id="{98DE605B-5972-4BB7-BE1B-5FA09A325B8A}"/>
                      </a:ext>
                    </a:extLst>
                  </p:cNvPr>
                  <p:cNvPicPr/>
                  <p:nvPr/>
                </p:nvPicPr>
                <p:blipFill>
                  <a:blip r:embed="rId186"/>
                  <a:stretch>
                    <a:fillRect/>
                  </a:stretch>
                </p:blipFill>
                <p:spPr>
                  <a:xfrm>
                    <a:off x="6617129" y="6584494"/>
                    <a:ext cx="218880" cy="21492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447" name="Ink 446">
                    <a:extLst>
                      <a:ext uri="{FF2B5EF4-FFF2-40B4-BE49-F238E27FC236}">
                        <a16:creationId xmlns:a16="http://schemas.microsoft.com/office/drawing/2014/main" id="{ADBD5372-00F5-42D7-A34D-AF0871930582}"/>
                      </a:ext>
                    </a:extLst>
                  </p14:cNvPr>
                  <p14:cNvContentPartPr/>
                  <p14:nvPr/>
                </p14:nvContentPartPr>
                <p14:xfrm>
                  <a:off x="6672209" y="6682414"/>
                  <a:ext cx="104760" cy="32400"/>
                </p14:xfrm>
              </p:contentPart>
            </mc:Choice>
            <mc:Fallback xmlns="">
              <p:pic>
                <p:nvPicPr>
                  <p:cNvPr id="447" name="Ink 446">
                    <a:extLst>
                      <a:ext uri="{FF2B5EF4-FFF2-40B4-BE49-F238E27FC236}">
                        <a16:creationId xmlns:a16="http://schemas.microsoft.com/office/drawing/2014/main" id="{ADBD5372-00F5-42D7-A34D-AF0871930582}"/>
                      </a:ext>
                    </a:extLst>
                  </p:cNvPr>
                  <p:cNvPicPr/>
                  <p:nvPr/>
                </p:nvPicPr>
                <p:blipFill>
                  <a:blip r:embed="rId188"/>
                  <a:stretch>
                    <a:fillRect/>
                  </a:stretch>
                </p:blipFill>
                <p:spPr>
                  <a:xfrm>
                    <a:off x="6654209" y="6664414"/>
                    <a:ext cx="140400" cy="6804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448" name="Ink 447">
                    <a:extLst>
                      <a:ext uri="{FF2B5EF4-FFF2-40B4-BE49-F238E27FC236}">
                        <a16:creationId xmlns:a16="http://schemas.microsoft.com/office/drawing/2014/main" id="{67FB3AF6-245E-4827-8379-C30B91276B03}"/>
                      </a:ext>
                    </a:extLst>
                  </p14:cNvPr>
                  <p14:cNvContentPartPr/>
                  <p14:nvPr/>
                </p14:nvContentPartPr>
                <p14:xfrm>
                  <a:off x="6914489" y="6701494"/>
                  <a:ext cx="127800" cy="67680"/>
                </p14:xfrm>
              </p:contentPart>
            </mc:Choice>
            <mc:Fallback xmlns="">
              <p:pic>
                <p:nvPicPr>
                  <p:cNvPr id="448" name="Ink 447">
                    <a:extLst>
                      <a:ext uri="{FF2B5EF4-FFF2-40B4-BE49-F238E27FC236}">
                        <a16:creationId xmlns:a16="http://schemas.microsoft.com/office/drawing/2014/main" id="{67FB3AF6-245E-4827-8379-C30B91276B03}"/>
                      </a:ext>
                    </a:extLst>
                  </p:cNvPr>
                  <p:cNvPicPr/>
                  <p:nvPr/>
                </p:nvPicPr>
                <p:blipFill>
                  <a:blip r:embed="rId190"/>
                  <a:stretch>
                    <a:fillRect/>
                  </a:stretch>
                </p:blipFill>
                <p:spPr>
                  <a:xfrm>
                    <a:off x="6896849" y="6683854"/>
                    <a:ext cx="163440" cy="10332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449" name="Ink 448">
                    <a:extLst>
                      <a:ext uri="{FF2B5EF4-FFF2-40B4-BE49-F238E27FC236}">
                        <a16:creationId xmlns:a16="http://schemas.microsoft.com/office/drawing/2014/main" id="{7FA59657-7BF0-41C6-BD40-9E4D23766DF3}"/>
                      </a:ext>
                    </a:extLst>
                  </p14:cNvPr>
                  <p14:cNvContentPartPr/>
                  <p14:nvPr/>
                </p14:nvContentPartPr>
                <p14:xfrm>
                  <a:off x="7134809" y="6724894"/>
                  <a:ext cx="87480" cy="52920"/>
                </p14:xfrm>
              </p:contentPart>
            </mc:Choice>
            <mc:Fallback xmlns="">
              <p:pic>
                <p:nvPicPr>
                  <p:cNvPr id="449" name="Ink 448">
                    <a:extLst>
                      <a:ext uri="{FF2B5EF4-FFF2-40B4-BE49-F238E27FC236}">
                        <a16:creationId xmlns:a16="http://schemas.microsoft.com/office/drawing/2014/main" id="{7FA59657-7BF0-41C6-BD40-9E4D23766DF3}"/>
                      </a:ext>
                    </a:extLst>
                  </p:cNvPr>
                  <p:cNvPicPr/>
                  <p:nvPr/>
                </p:nvPicPr>
                <p:blipFill>
                  <a:blip r:embed="rId192"/>
                  <a:stretch>
                    <a:fillRect/>
                  </a:stretch>
                </p:blipFill>
                <p:spPr>
                  <a:xfrm>
                    <a:off x="7116809" y="6706894"/>
                    <a:ext cx="12312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451" name="Ink 450">
                    <a:extLst>
                      <a:ext uri="{FF2B5EF4-FFF2-40B4-BE49-F238E27FC236}">
                        <a16:creationId xmlns:a16="http://schemas.microsoft.com/office/drawing/2014/main" id="{C6792D00-C764-431A-B66C-39A32BF26D25}"/>
                      </a:ext>
                    </a:extLst>
                  </p14:cNvPr>
                  <p14:cNvContentPartPr/>
                  <p14:nvPr/>
                </p14:nvContentPartPr>
                <p14:xfrm>
                  <a:off x="7283849" y="6712294"/>
                  <a:ext cx="166680" cy="80280"/>
                </p14:xfrm>
              </p:contentPart>
            </mc:Choice>
            <mc:Fallback xmlns="">
              <p:pic>
                <p:nvPicPr>
                  <p:cNvPr id="451" name="Ink 450">
                    <a:extLst>
                      <a:ext uri="{FF2B5EF4-FFF2-40B4-BE49-F238E27FC236}">
                        <a16:creationId xmlns:a16="http://schemas.microsoft.com/office/drawing/2014/main" id="{C6792D00-C764-431A-B66C-39A32BF26D25}"/>
                      </a:ext>
                    </a:extLst>
                  </p:cNvPr>
                  <p:cNvPicPr/>
                  <p:nvPr/>
                </p:nvPicPr>
                <p:blipFill>
                  <a:blip r:embed="rId194"/>
                  <a:stretch>
                    <a:fillRect/>
                  </a:stretch>
                </p:blipFill>
                <p:spPr>
                  <a:xfrm>
                    <a:off x="7266209" y="6694654"/>
                    <a:ext cx="202320" cy="1159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452" name="Ink 451">
                    <a:extLst>
                      <a:ext uri="{FF2B5EF4-FFF2-40B4-BE49-F238E27FC236}">
                        <a16:creationId xmlns:a16="http://schemas.microsoft.com/office/drawing/2014/main" id="{E0107A4C-1F6C-46DC-8D2F-75D4DD48D3E8}"/>
                      </a:ext>
                    </a:extLst>
                  </p14:cNvPr>
                  <p14:cNvContentPartPr/>
                  <p14:nvPr/>
                </p14:nvContentPartPr>
                <p14:xfrm>
                  <a:off x="7304369" y="6736054"/>
                  <a:ext cx="217800" cy="23400"/>
                </p14:xfrm>
              </p:contentPart>
            </mc:Choice>
            <mc:Fallback xmlns="">
              <p:pic>
                <p:nvPicPr>
                  <p:cNvPr id="452" name="Ink 451">
                    <a:extLst>
                      <a:ext uri="{FF2B5EF4-FFF2-40B4-BE49-F238E27FC236}">
                        <a16:creationId xmlns:a16="http://schemas.microsoft.com/office/drawing/2014/main" id="{E0107A4C-1F6C-46DC-8D2F-75D4DD48D3E8}"/>
                      </a:ext>
                    </a:extLst>
                  </p:cNvPr>
                  <p:cNvPicPr/>
                  <p:nvPr/>
                </p:nvPicPr>
                <p:blipFill>
                  <a:blip r:embed="rId196"/>
                  <a:stretch>
                    <a:fillRect/>
                  </a:stretch>
                </p:blipFill>
                <p:spPr>
                  <a:xfrm>
                    <a:off x="7286729" y="6718414"/>
                    <a:ext cx="253440" cy="5904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453" name="Ink 452">
                    <a:extLst>
                      <a:ext uri="{FF2B5EF4-FFF2-40B4-BE49-F238E27FC236}">
                        <a16:creationId xmlns:a16="http://schemas.microsoft.com/office/drawing/2014/main" id="{1CD9F95E-3D26-4029-ADFE-D530A22F0B61}"/>
                      </a:ext>
                    </a:extLst>
                  </p14:cNvPr>
                  <p14:cNvContentPartPr/>
                  <p14:nvPr/>
                </p14:nvContentPartPr>
                <p14:xfrm>
                  <a:off x="7578689" y="6707614"/>
                  <a:ext cx="83880" cy="77400"/>
                </p14:xfrm>
              </p:contentPart>
            </mc:Choice>
            <mc:Fallback xmlns="">
              <p:pic>
                <p:nvPicPr>
                  <p:cNvPr id="453" name="Ink 452">
                    <a:extLst>
                      <a:ext uri="{FF2B5EF4-FFF2-40B4-BE49-F238E27FC236}">
                        <a16:creationId xmlns:a16="http://schemas.microsoft.com/office/drawing/2014/main" id="{1CD9F95E-3D26-4029-ADFE-D530A22F0B61}"/>
                      </a:ext>
                    </a:extLst>
                  </p:cNvPr>
                  <p:cNvPicPr/>
                  <p:nvPr/>
                </p:nvPicPr>
                <p:blipFill>
                  <a:blip r:embed="rId198"/>
                  <a:stretch>
                    <a:fillRect/>
                  </a:stretch>
                </p:blipFill>
                <p:spPr>
                  <a:xfrm>
                    <a:off x="7561049" y="6689614"/>
                    <a:ext cx="11952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454" name="Ink 453">
                    <a:extLst>
                      <a:ext uri="{FF2B5EF4-FFF2-40B4-BE49-F238E27FC236}">
                        <a16:creationId xmlns:a16="http://schemas.microsoft.com/office/drawing/2014/main" id="{D5EB051E-2134-4C5D-A496-916E0313FD9C}"/>
                      </a:ext>
                    </a:extLst>
                  </p14:cNvPr>
                  <p14:cNvContentPartPr/>
                  <p14:nvPr/>
                </p14:nvContentPartPr>
                <p14:xfrm>
                  <a:off x="7751849" y="6695374"/>
                  <a:ext cx="174240" cy="84960"/>
                </p14:xfrm>
              </p:contentPart>
            </mc:Choice>
            <mc:Fallback xmlns="">
              <p:pic>
                <p:nvPicPr>
                  <p:cNvPr id="454" name="Ink 453">
                    <a:extLst>
                      <a:ext uri="{FF2B5EF4-FFF2-40B4-BE49-F238E27FC236}">
                        <a16:creationId xmlns:a16="http://schemas.microsoft.com/office/drawing/2014/main" id="{D5EB051E-2134-4C5D-A496-916E0313FD9C}"/>
                      </a:ext>
                    </a:extLst>
                  </p:cNvPr>
                  <p:cNvPicPr/>
                  <p:nvPr/>
                </p:nvPicPr>
                <p:blipFill>
                  <a:blip r:embed="rId200"/>
                  <a:stretch>
                    <a:fillRect/>
                  </a:stretch>
                </p:blipFill>
                <p:spPr>
                  <a:xfrm>
                    <a:off x="7733849" y="6677374"/>
                    <a:ext cx="209880" cy="120600"/>
                  </a:xfrm>
                  <a:prstGeom prst="rect">
                    <a:avLst/>
                  </a:prstGeom>
                </p:spPr>
              </p:pic>
            </mc:Fallback>
          </mc:AlternateContent>
        </p:grpSp>
        <p:sp>
          <p:nvSpPr>
            <p:cNvPr id="6" name="TextBox 5">
              <a:extLst>
                <a:ext uri="{FF2B5EF4-FFF2-40B4-BE49-F238E27FC236}">
                  <a16:creationId xmlns:a16="http://schemas.microsoft.com/office/drawing/2014/main" id="{8C00386D-D865-4EFC-AE78-60AD08E04379}"/>
                </a:ext>
              </a:extLst>
            </p:cNvPr>
            <p:cNvSpPr txBox="1"/>
            <p:nvPr/>
          </p:nvSpPr>
          <p:spPr>
            <a:xfrm>
              <a:off x="5118366" y="4441508"/>
              <a:ext cx="3107685" cy="461665"/>
            </a:xfrm>
            <a:prstGeom prst="rect">
              <a:avLst/>
            </a:prstGeom>
            <a:noFill/>
          </p:spPr>
          <p:txBody>
            <a:bodyPr wrap="square" rtlCol="0">
              <a:spAutoFit/>
            </a:bodyPr>
            <a:lstStyle/>
            <a:p>
              <a:r>
                <a:rPr lang="en-IN" sz="2400" u="sng" dirty="0"/>
                <a:t>Cloud Computing</a:t>
              </a:r>
              <a:endParaRPr lang="en-US" sz="2400" u="sng" dirty="0"/>
            </a:p>
          </p:txBody>
        </p:sp>
      </p:grpSp>
      <p:grpSp>
        <p:nvGrpSpPr>
          <p:cNvPr id="9" name="Group 8">
            <a:extLst>
              <a:ext uri="{FF2B5EF4-FFF2-40B4-BE49-F238E27FC236}">
                <a16:creationId xmlns:a16="http://schemas.microsoft.com/office/drawing/2014/main" id="{F9E7C746-F01D-4616-B851-17CC4D3F6A1E}"/>
              </a:ext>
            </a:extLst>
          </p:cNvPr>
          <p:cNvGrpSpPr/>
          <p:nvPr/>
        </p:nvGrpSpPr>
        <p:grpSpPr>
          <a:xfrm>
            <a:off x="9344849" y="4443069"/>
            <a:ext cx="2774520" cy="2232865"/>
            <a:chOff x="9344849" y="4443069"/>
            <a:chExt cx="2774520" cy="2232865"/>
          </a:xfrm>
        </p:grpSpPr>
        <p:grpSp>
          <p:nvGrpSpPr>
            <p:cNvPr id="529" name="Group 528">
              <a:extLst>
                <a:ext uri="{FF2B5EF4-FFF2-40B4-BE49-F238E27FC236}">
                  <a16:creationId xmlns:a16="http://schemas.microsoft.com/office/drawing/2014/main" id="{2A12741E-E181-4AE2-9F39-02742A2585A0}"/>
                </a:ext>
              </a:extLst>
            </p:cNvPr>
            <p:cNvGrpSpPr/>
            <p:nvPr/>
          </p:nvGrpSpPr>
          <p:grpSpPr>
            <a:xfrm>
              <a:off x="11344289" y="5483974"/>
              <a:ext cx="331560" cy="527760"/>
              <a:chOff x="11344289" y="5483974"/>
              <a:chExt cx="331560" cy="527760"/>
            </a:xfrm>
          </p:grpSpPr>
          <mc:AlternateContent xmlns:mc="http://schemas.openxmlformats.org/markup-compatibility/2006" xmlns:p14="http://schemas.microsoft.com/office/powerpoint/2010/main">
            <mc:Choice Requires="p14">
              <p:contentPart p14:bwMode="auto" r:id="rId201">
                <p14:nvContentPartPr>
                  <p14:cNvPr id="527" name="Ink 526">
                    <a:extLst>
                      <a:ext uri="{FF2B5EF4-FFF2-40B4-BE49-F238E27FC236}">
                        <a16:creationId xmlns:a16="http://schemas.microsoft.com/office/drawing/2014/main" id="{9AF9881C-1D9F-4B7B-B5AC-BE04AFF0F0AE}"/>
                      </a:ext>
                    </a:extLst>
                  </p14:cNvPr>
                  <p14:cNvContentPartPr/>
                  <p14:nvPr/>
                </p14:nvContentPartPr>
                <p14:xfrm>
                  <a:off x="11344289" y="5732734"/>
                  <a:ext cx="331560" cy="279000"/>
                </p14:xfrm>
              </p:contentPart>
            </mc:Choice>
            <mc:Fallback xmlns="">
              <p:pic>
                <p:nvPicPr>
                  <p:cNvPr id="527" name="Ink 526">
                    <a:extLst>
                      <a:ext uri="{FF2B5EF4-FFF2-40B4-BE49-F238E27FC236}">
                        <a16:creationId xmlns:a16="http://schemas.microsoft.com/office/drawing/2014/main" id="{9AF9881C-1D9F-4B7B-B5AC-BE04AFF0F0AE}"/>
                      </a:ext>
                    </a:extLst>
                  </p:cNvPr>
                  <p:cNvPicPr/>
                  <p:nvPr/>
                </p:nvPicPr>
                <p:blipFill>
                  <a:blip r:embed="rId248"/>
                  <a:stretch>
                    <a:fillRect/>
                  </a:stretch>
                </p:blipFill>
                <p:spPr>
                  <a:xfrm>
                    <a:off x="11326649" y="5714734"/>
                    <a:ext cx="367200" cy="31464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528" name="Ink 527">
                    <a:extLst>
                      <a:ext uri="{FF2B5EF4-FFF2-40B4-BE49-F238E27FC236}">
                        <a16:creationId xmlns:a16="http://schemas.microsoft.com/office/drawing/2014/main" id="{DC8EF4DE-B361-4C65-9EA3-2D2C5759B45F}"/>
                      </a:ext>
                    </a:extLst>
                  </p14:cNvPr>
                  <p14:cNvContentPartPr/>
                  <p14:nvPr/>
                </p14:nvContentPartPr>
                <p14:xfrm>
                  <a:off x="11381009" y="5483974"/>
                  <a:ext cx="150480" cy="194040"/>
                </p14:xfrm>
              </p:contentPart>
            </mc:Choice>
            <mc:Fallback xmlns="">
              <p:pic>
                <p:nvPicPr>
                  <p:cNvPr id="528" name="Ink 527">
                    <a:extLst>
                      <a:ext uri="{FF2B5EF4-FFF2-40B4-BE49-F238E27FC236}">
                        <a16:creationId xmlns:a16="http://schemas.microsoft.com/office/drawing/2014/main" id="{DC8EF4DE-B361-4C65-9EA3-2D2C5759B45F}"/>
                      </a:ext>
                    </a:extLst>
                  </p:cNvPr>
                  <p:cNvPicPr/>
                  <p:nvPr/>
                </p:nvPicPr>
                <p:blipFill>
                  <a:blip r:embed="rId250"/>
                  <a:stretch>
                    <a:fillRect/>
                  </a:stretch>
                </p:blipFill>
                <p:spPr>
                  <a:xfrm>
                    <a:off x="11363369" y="5466334"/>
                    <a:ext cx="186120" cy="229680"/>
                  </a:xfrm>
                  <a:prstGeom prst="rect">
                    <a:avLst/>
                  </a:prstGeom>
                </p:spPr>
              </p:pic>
            </mc:Fallback>
          </mc:AlternateContent>
        </p:grpSp>
        <p:grpSp>
          <p:nvGrpSpPr>
            <p:cNvPr id="532" name="Group 531">
              <a:extLst>
                <a:ext uri="{FF2B5EF4-FFF2-40B4-BE49-F238E27FC236}">
                  <a16:creationId xmlns:a16="http://schemas.microsoft.com/office/drawing/2014/main" id="{9B513D1B-DC5E-459F-9855-037C61369466}"/>
                </a:ext>
              </a:extLst>
            </p:cNvPr>
            <p:cNvGrpSpPr/>
            <p:nvPr/>
          </p:nvGrpSpPr>
          <p:grpSpPr>
            <a:xfrm>
              <a:off x="9865049" y="5139094"/>
              <a:ext cx="416880" cy="564480"/>
              <a:chOff x="9865049" y="5139094"/>
              <a:chExt cx="416880" cy="564480"/>
            </a:xfrm>
          </p:grpSpPr>
          <mc:AlternateContent xmlns:mc="http://schemas.openxmlformats.org/markup-compatibility/2006" xmlns:p14="http://schemas.microsoft.com/office/powerpoint/2010/main">
            <mc:Choice Requires="p14">
              <p:contentPart p14:bwMode="auto" r:id="rId251">
                <p14:nvContentPartPr>
                  <p14:cNvPr id="530" name="Ink 529">
                    <a:extLst>
                      <a:ext uri="{FF2B5EF4-FFF2-40B4-BE49-F238E27FC236}">
                        <a16:creationId xmlns:a16="http://schemas.microsoft.com/office/drawing/2014/main" id="{335F560B-023C-4918-ABBA-0E27DE1DAD21}"/>
                      </a:ext>
                    </a:extLst>
                  </p14:cNvPr>
                  <p14:cNvContentPartPr/>
                  <p14:nvPr/>
                </p14:nvContentPartPr>
                <p14:xfrm>
                  <a:off x="9865049" y="5339254"/>
                  <a:ext cx="416880" cy="364320"/>
                </p14:xfrm>
              </p:contentPart>
            </mc:Choice>
            <mc:Fallback xmlns="">
              <p:pic>
                <p:nvPicPr>
                  <p:cNvPr id="530" name="Ink 529">
                    <a:extLst>
                      <a:ext uri="{FF2B5EF4-FFF2-40B4-BE49-F238E27FC236}">
                        <a16:creationId xmlns:a16="http://schemas.microsoft.com/office/drawing/2014/main" id="{335F560B-023C-4918-ABBA-0E27DE1DAD21}"/>
                      </a:ext>
                    </a:extLst>
                  </p:cNvPr>
                  <p:cNvPicPr/>
                  <p:nvPr/>
                </p:nvPicPr>
                <p:blipFill>
                  <a:blip r:embed="rId252"/>
                  <a:stretch>
                    <a:fillRect/>
                  </a:stretch>
                </p:blipFill>
                <p:spPr>
                  <a:xfrm>
                    <a:off x="9847049" y="5321614"/>
                    <a:ext cx="452520" cy="39996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531" name="Ink 530">
                    <a:extLst>
                      <a:ext uri="{FF2B5EF4-FFF2-40B4-BE49-F238E27FC236}">
                        <a16:creationId xmlns:a16="http://schemas.microsoft.com/office/drawing/2014/main" id="{ECD9C7C1-093A-4EA9-987F-02892489D162}"/>
                      </a:ext>
                    </a:extLst>
                  </p14:cNvPr>
                  <p14:cNvContentPartPr/>
                  <p14:nvPr/>
                </p14:nvContentPartPr>
                <p14:xfrm>
                  <a:off x="10066289" y="5139094"/>
                  <a:ext cx="123480" cy="120600"/>
                </p14:xfrm>
              </p:contentPart>
            </mc:Choice>
            <mc:Fallback xmlns="">
              <p:pic>
                <p:nvPicPr>
                  <p:cNvPr id="531" name="Ink 530">
                    <a:extLst>
                      <a:ext uri="{FF2B5EF4-FFF2-40B4-BE49-F238E27FC236}">
                        <a16:creationId xmlns:a16="http://schemas.microsoft.com/office/drawing/2014/main" id="{ECD9C7C1-093A-4EA9-987F-02892489D162}"/>
                      </a:ext>
                    </a:extLst>
                  </p:cNvPr>
                  <p:cNvPicPr/>
                  <p:nvPr/>
                </p:nvPicPr>
                <p:blipFill>
                  <a:blip r:embed="rId254"/>
                  <a:stretch>
                    <a:fillRect/>
                  </a:stretch>
                </p:blipFill>
                <p:spPr>
                  <a:xfrm>
                    <a:off x="10048649" y="5121454"/>
                    <a:ext cx="159120" cy="156240"/>
                  </a:xfrm>
                  <a:prstGeom prst="rect">
                    <a:avLst/>
                  </a:prstGeom>
                </p:spPr>
              </p:pic>
            </mc:Fallback>
          </mc:AlternateContent>
        </p:grpSp>
        <p:grpSp>
          <p:nvGrpSpPr>
            <p:cNvPr id="536" name="Group 535">
              <a:extLst>
                <a:ext uri="{FF2B5EF4-FFF2-40B4-BE49-F238E27FC236}">
                  <a16:creationId xmlns:a16="http://schemas.microsoft.com/office/drawing/2014/main" id="{B62FCFFE-5297-4A70-B178-F0B41CEAF174}"/>
                </a:ext>
              </a:extLst>
            </p:cNvPr>
            <p:cNvGrpSpPr/>
            <p:nvPr/>
          </p:nvGrpSpPr>
          <p:grpSpPr>
            <a:xfrm>
              <a:off x="10198769" y="6094894"/>
              <a:ext cx="345240" cy="581040"/>
              <a:chOff x="10198769" y="6094894"/>
              <a:chExt cx="345240" cy="581040"/>
            </a:xfrm>
          </p:grpSpPr>
          <mc:AlternateContent xmlns:mc="http://schemas.openxmlformats.org/markup-compatibility/2006" xmlns:p14="http://schemas.microsoft.com/office/powerpoint/2010/main">
            <mc:Choice Requires="p14">
              <p:contentPart p14:bwMode="auto" r:id="rId255">
                <p14:nvContentPartPr>
                  <p14:cNvPr id="533" name="Ink 532">
                    <a:extLst>
                      <a:ext uri="{FF2B5EF4-FFF2-40B4-BE49-F238E27FC236}">
                        <a16:creationId xmlns:a16="http://schemas.microsoft.com/office/drawing/2014/main" id="{974FABD2-1215-4511-8537-7B06FC632ABE}"/>
                      </a:ext>
                    </a:extLst>
                  </p14:cNvPr>
                  <p14:cNvContentPartPr/>
                  <p14:nvPr/>
                </p14:nvContentPartPr>
                <p14:xfrm>
                  <a:off x="10198769" y="6340054"/>
                  <a:ext cx="345240" cy="335880"/>
                </p14:xfrm>
              </p:contentPart>
            </mc:Choice>
            <mc:Fallback xmlns="">
              <p:pic>
                <p:nvPicPr>
                  <p:cNvPr id="533" name="Ink 532">
                    <a:extLst>
                      <a:ext uri="{FF2B5EF4-FFF2-40B4-BE49-F238E27FC236}">
                        <a16:creationId xmlns:a16="http://schemas.microsoft.com/office/drawing/2014/main" id="{974FABD2-1215-4511-8537-7B06FC632ABE}"/>
                      </a:ext>
                    </a:extLst>
                  </p:cNvPr>
                  <p:cNvPicPr/>
                  <p:nvPr/>
                </p:nvPicPr>
                <p:blipFill>
                  <a:blip r:embed="rId256"/>
                  <a:stretch>
                    <a:fillRect/>
                  </a:stretch>
                </p:blipFill>
                <p:spPr>
                  <a:xfrm>
                    <a:off x="10181129" y="6322414"/>
                    <a:ext cx="38088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534" name="Ink 533">
                    <a:extLst>
                      <a:ext uri="{FF2B5EF4-FFF2-40B4-BE49-F238E27FC236}">
                        <a16:creationId xmlns:a16="http://schemas.microsoft.com/office/drawing/2014/main" id="{BA344689-ED91-4E38-8EE8-48F642A9C00E}"/>
                      </a:ext>
                    </a:extLst>
                  </p14:cNvPr>
                  <p14:cNvContentPartPr/>
                  <p14:nvPr/>
                </p14:nvContentPartPr>
                <p14:xfrm>
                  <a:off x="10288769" y="6094894"/>
                  <a:ext cx="152280" cy="270000"/>
                </p14:xfrm>
              </p:contentPart>
            </mc:Choice>
            <mc:Fallback xmlns="">
              <p:pic>
                <p:nvPicPr>
                  <p:cNvPr id="534" name="Ink 533">
                    <a:extLst>
                      <a:ext uri="{FF2B5EF4-FFF2-40B4-BE49-F238E27FC236}">
                        <a16:creationId xmlns:a16="http://schemas.microsoft.com/office/drawing/2014/main" id="{BA344689-ED91-4E38-8EE8-48F642A9C00E}"/>
                      </a:ext>
                    </a:extLst>
                  </p:cNvPr>
                  <p:cNvPicPr/>
                  <p:nvPr/>
                </p:nvPicPr>
                <p:blipFill>
                  <a:blip r:embed="rId258"/>
                  <a:stretch>
                    <a:fillRect/>
                  </a:stretch>
                </p:blipFill>
                <p:spPr>
                  <a:xfrm>
                    <a:off x="10270769" y="6076894"/>
                    <a:ext cx="187920" cy="30564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535" name="Ink 534">
                    <a:extLst>
                      <a:ext uri="{FF2B5EF4-FFF2-40B4-BE49-F238E27FC236}">
                        <a16:creationId xmlns:a16="http://schemas.microsoft.com/office/drawing/2014/main" id="{1DCCAD28-7EA6-4EB2-BB52-4FE56325F681}"/>
                      </a:ext>
                    </a:extLst>
                  </p14:cNvPr>
                  <p14:cNvContentPartPr/>
                  <p14:nvPr/>
                </p14:nvContentPartPr>
                <p14:xfrm>
                  <a:off x="10271849" y="6119014"/>
                  <a:ext cx="29880" cy="193680"/>
                </p14:xfrm>
              </p:contentPart>
            </mc:Choice>
            <mc:Fallback xmlns="">
              <p:pic>
                <p:nvPicPr>
                  <p:cNvPr id="535" name="Ink 534">
                    <a:extLst>
                      <a:ext uri="{FF2B5EF4-FFF2-40B4-BE49-F238E27FC236}">
                        <a16:creationId xmlns:a16="http://schemas.microsoft.com/office/drawing/2014/main" id="{1DCCAD28-7EA6-4EB2-BB52-4FE56325F681}"/>
                      </a:ext>
                    </a:extLst>
                  </p:cNvPr>
                  <p:cNvPicPr/>
                  <p:nvPr/>
                </p:nvPicPr>
                <p:blipFill>
                  <a:blip r:embed="rId260"/>
                  <a:stretch>
                    <a:fillRect/>
                  </a:stretch>
                </p:blipFill>
                <p:spPr>
                  <a:xfrm>
                    <a:off x="10253849" y="6101014"/>
                    <a:ext cx="65520" cy="229320"/>
                  </a:xfrm>
                  <a:prstGeom prst="rect">
                    <a:avLst/>
                  </a:prstGeom>
                </p:spPr>
              </p:pic>
            </mc:Fallback>
          </mc:AlternateContent>
        </p:grpSp>
        <p:grpSp>
          <p:nvGrpSpPr>
            <p:cNvPr id="542" name="Group 541">
              <a:extLst>
                <a:ext uri="{FF2B5EF4-FFF2-40B4-BE49-F238E27FC236}">
                  <a16:creationId xmlns:a16="http://schemas.microsoft.com/office/drawing/2014/main" id="{E2F2D6FB-D3AD-43C2-8CFD-2F35DA2B4BDB}"/>
                </a:ext>
              </a:extLst>
            </p:cNvPr>
            <p:cNvGrpSpPr/>
            <p:nvPr/>
          </p:nvGrpSpPr>
          <p:grpSpPr>
            <a:xfrm>
              <a:off x="10387049" y="5441134"/>
              <a:ext cx="747720" cy="471240"/>
              <a:chOff x="10387049" y="5441134"/>
              <a:chExt cx="747720" cy="471240"/>
            </a:xfrm>
          </p:grpSpPr>
          <mc:AlternateContent xmlns:mc="http://schemas.openxmlformats.org/markup-compatibility/2006" xmlns:p14="http://schemas.microsoft.com/office/powerpoint/2010/main">
            <mc:Choice Requires="p14">
              <p:contentPart p14:bwMode="auto" r:id="rId261">
                <p14:nvContentPartPr>
                  <p14:cNvPr id="537" name="Ink 536">
                    <a:extLst>
                      <a:ext uri="{FF2B5EF4-FFF2-40B4-BE49-F238E27FC236}">
                        <a16:creationId xmlns:a16="http://schemas.microsoft.com/office/drawing/2014/main" id="{C14ABD6F-6D3D-48E6-96AF-9EDC60A80272}"/>
                      </a:ext>
                    </a:extLst>
                  </p14:cNvPr>
                  <p14:cNvContentPartPr/>
                  <p14:nvPr/>
                </p14:nvContentPartPr>
                <p14:xfrm>
                  <a:off x="10387049" y="5441134"/>
                  <a:ext cx="697320" cy="229680"/>
                </p14:xfrm>
              </p:contentPart>
            </mc:Choice>
            <mc:Fallback xmlns="">
              <p:pic>
                <p:nvPicPr>
                  <p:cNvPr id="537" name="Ink 536">
                    <a:extLst>
                      <a:ext uri="{FF2B5EF4-FFF2-40B4-BE49-F238E27FC236}">
                        <a16:creationId xmlns:a16="http://schemas.microsoft.com/office/drawing/2014/main" id="{C14ABD6F-6D3D-48E6-96AF-9EDC60A80272}"/>
                      </a:ext>
                    </a:extLst>
                  </p:cNvPr>
                  <p:cNvPicPr/>
                  <p:nvPr/>
                </p:nvPicPr>
                <p:blipFill>
                  <a:blip r:embed="rId262"/>
                  <a:stretch>
                    <a:fillRect/>
                  </a:stretch>
                </p:blipFill>
                <p:spPr>
                  <a:xfrm>
                    <a:off x="10369049" y="5423494"/>
                    <a:ext cx="732960" cy="26532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538" name="Ink 537">
                    <a:extLst>
                      <a:ext uri="{FF2B5EF4-FFF2-40B4-BE49-F238E27FC236}">
                        <a16:creationId xmlns:a16="http://schemas.microsoft.com/office/drawing/2014/main" id="{80528DDC-F2C0-4C24-8E15-5F0D2B313A5F}"/>
                      </a:ext>
                    </a:extLst>
                  </p14:cNvPr>
                  <p14:cNvContentPartPr/>
                  <p14:nvPr/>
                </p14:nvContentPartPr>
                <p14:xfrm>
                  <a:off x="10984649" y="5570734"/>
                  <a:ext cx="150120" cy="206280"/>
                </p14:xfrm>
              </p:contentPart>
            </mc:Choice>
            <mc:Fallback xmlns="">
              <p:pic>
                <p:nvPicPr>
                  <p:cNvPr id="538" name="Ink 537">
                    <a:extLst>
                      <a:ext uri="{FF2B5EF4-FFF2-40B4-BE49-F238E27FC236}">
                        <a16:creationId xmlns:a16="http://schemas.microsoft.com/office/drawing/2014/main" id="{80528DDC-F2C0-4C24-8E15-5F0D2B313A5F}"/>
                      </a:ext>
                    </a:extLst>
                  </p:cNvPr>
                  <p:cNvPicPr/>
                  <p:nvPr/>
                </p:nvPicPr>
                <p:blipFill>
                  <a:blip r:embed="rId264"/>
                  <a:stretch>
                    <a:fillRect/>
                  </a:stretch>
                </p:blipFill>
                <p:spPr>
                  <a:xfrm>
                    <a:off x="10967009" y="5553094"/>
                    <a:ext cx="185760" cy="24192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540" name="Ink 539">
                    <a:extLst>
                      <a:ext uri="{FF2B5EF4-FFF2-40B4-BE49-F238E27FC236}">
                        <a16:creationId xmlns:a16="http://schemas.microsoft.com/office/drawing/2014/main" id="{E38218F3-52E0-4241-96D7-C429F01A5B78}"/>
                      </a:ext>
                    </a:extLst>
                  </p14:cNvPr>
                  <p14:cNvContentPartPr/>
                  <p14:nvPr/>
                </p14:nvContentPartPr>
                <p14:xfrm>
                  <a:off x="10479929" y="5744974"/>
                  <a:ext cx="539280" cy="167400"/>
                </p14:xfrm>
              </p:contentPart>
            </mc:Choice>
            <mc:Fallback xmlns="">
              <p:pic>
                <p:nvPicPr>
                  <p:cNvPr id="540" name="Ink 539">
                    <a:extLst>
                      <a:ext uri="{FF2B5EF4-FFF2-40B4-BE49-F238E27FC236}">
                        <a16:creationId xmlns:a16="http://schemas.microsoft.com/office/drawing/2014/main" id="{E38218F3-52E0-4241-96D7-C429F01A5B78}"/>
                      </a:ext>
                    </a:extLst>
                  </p:cNvPr>
                  <p:cNvPicPr/>
                  <p:nvPr/>
                </p:nvPicPr>
                <p:blipFill>
                  <a:blip r:embed="rId266"/>
                  <a:stretch>
                    <a:fillRect/>
                  </a:stretch>
                </p:blipFill>
                <p:spPr>
                  <a:xfrm>
                    <a:off x="10461929" y="5726974"/>
                    <a:ext cx="574920" cy="203040"/>
                  </a:xfrm>
                  <a:prstGeom prst="rect">
                    <a:avLst/>
                  </a:prstGeom>
                </p:spPr>
              </p:pic>
            </mc:Fallback>
          </mc:AlternateContent>
          <mc:AlternateContent xmlns:mc="http://schemas.openxmlformats.org/markup-compatibility/2006" xmlns:p14="http://schemas.microsoft.com/office/powerpoint/2010/main">
            <mc:Choice Requires="p14">
              <p:contentPart p14:bwMode="auto" r:id="rId267">
                <p14:nvContentPartPr>
                  <p14:cNvPr id="541" name="Ink 540">
                    <a:extLst>
                      <a:ext uri="{FF2B5EF4-FFF2-40B4-BE49-F238E27FC236}">
                        <a16:creationId xmlns:a16="http://schemas.microsoft.com/office/drawing/2014/main" id="{A40B9F29-FDA1-4833-8192-47D8CC565EDA}"/>
                      </a:ext>
                    </a:extLst>
                  </p14:cNvPr>
                  <p14:cNvContentPartPr/>
                  <p14:nvPr/>
                </p14:nvContentPartPr>
                <p14:xfrm>
                  <a:off x="10419089" y="5680894"/>
                  <a:ext cx="203760" cy="182880"/>
                </p14:xfrm>
              </p:contentPart>
            </mc:Choice>
            <mc:Fallback xmlns="">
              <p:pic>
                <p:nvPicPr>
                  <p:cNvPr id="541" name="Ink 540">
                    <a:extLst>
                      <a:ext uri="{FF2B5EF4-FFF2-40B4-BE49-F238E27FC236}">
                        <a16:creationId xmlns:a16="http://schemas.microsoft.com/office/drawing/2014/main" id="{A40B9F29-FDA1-4833-8192-47D8CC565EDA}"/>
                      </a:ext>
                    </a:extLst>
                  </p:cNvPr>
                  <p:cNvPicPr/>
                  <p:nvPr/>
                </p:nvPicPr>
                <p:blipFill>
                  <a:blip r:embed="rId268"/>
                  <a:stretch>
                    <a:fillRect/>
                  </a:stretch>
                </p:blipFill>
                <p:spPr>
                  <a:xfrm>
                    <a:off x="10401089" y="5662894"/>
                    <a:ext cx="239400" cy="218520"/>
                  </a:xfrm>
                  <a:prstGeom prst="rect">
                    <a:avLst/>
                  </a:prstGeom>
                </p:spPr>
              </p:pic>
            </mc:Fallback>
          </mc:AlternateContent>
        </p:grpSp>
        <p:grpSp>
          <p:nvGrpSpPr>
            <p:cNvPr id="548" name="Group 547">
              <a:extLst>
                <a:ext uri="{FF2B5EF4-FFF2-40B4-BE49-F238E27FC236}">
                  <a16:creationId xmlns:a16="http://schemas.microsoft.com/office/drawing/2014/main" id="{C5A3E08C-D41B-4315-A3D2-165569A0AF2F}"/>
                </a:ext>
              </a:extLst>
            </p:cNvPr>
            <p:cNvGrpSpPr/>
            <p:nvPr/>
          </p:nvGrpSpPr>
          <p:grpSpPr>
            <a:xfrm>
              <a:off x="10687649" y="6053134"/>
              <a:ext cx="661320" cy="595080"/>
              <a:chOff x="10687649" y="6053134"/>
              <a:chExt cx="661320" cy="595080"/>
            </a:xfrm>
          </p:grpSpPr>
          <mc:AlternateContent xmlns:mc="http://schemas.openxmlformats.org/markup-compatibility/2006" xmlns:p14="http://schemas.microsoft.com/office/powerpoint/2010/main">
            <mc:Choice Requires="p14">
              <p:contentPart p14:bwMode="auto" r:id="rId269">
                <p14:nvContentPartPr>
                  <p14:cNvPr id="543" name="Ink 542">
                    <a:extLst>
                      <a:ext uri="{FF2B5EF4-FFF2-40B4-BE49-F238E27FC236}">
                        <a16:creationId xmlns:a16="http://schemas.microsoft.com/office/drawing/2014/main" id="{CE20B732-3EA4-4658-994A-657B9A638F60}"/>
                      </a:ext>
                    </a:extLst>
                  </p14:cNvPr>
                  <p14:cNvContentPartPr/>
                  <p14:nvPr/>
                </p14:nvContentPartPr>
                <p14:xfrm>
                  <a:off x="10697369" y="6053134"/>
                  <a:ext cx="480960" cy="285840"/>
                </p14:xfrm>
              </p:contentPart>
            </mc:Choice>
            <mc:Fallback xmlns="">
              <p:pic>
                <p:nvPicPr>
                  <p:cNvPr id="543" name="Ink 542">
                    <a:extLst>
                      <a:ext uri="{FF2B5EF4-FFF2-40B4-BE49-F238E27FC236}">
                        <a16:creationId xmlns:a16="http://schemas.microsoft.com/office/drawing/2014/main" id="{CE20B732-3EA4-4658-994A-657B9A638F60}"/>
                      </a:ext>
                    </a:extLst>
                  </p:cNvPr>
                  <p:cNvPicPr/>
                  <p:nvPr/>
                </p:nvPicPr>
                <p:blipFill>
                  <a:blip r:embed="rId270"/>
                  <a:stretch>
                    <a:fillRect/>
                  </a:stretch>
                </p:blipFill>
                <p:spPr>
                  <a:xfrm>
                    <a:off x="10679369" y="6035134"/>
                    <a:ext cx="516600" cy="321480"/>
                  </a:xfrm>
                  <a:prstGeom prst="rect">
                    <a:avLst/>
                  </a:prstGeom>
                </p:spPr>
              </p:pic>
            </mc:Fallback>
          </mc:AlternateContent>
          <mc:AlternateContent xmlns:mc="http://schemas.openxmlformats.org/markup-compatibility/2006" xmlns:p14="http://schemas.microsoft.com/office/powerpoint/2010/main">
            <mc:Choice Requires="p14">
              <p:contentPart p14:bwMode="auto" r:id="rId271">
                <p14:nvContentPartPr>
                  <p14:cNvPr id="544" name="Ink 543">
                    <a:extLst>
                      <a:ext uri="{FF2B5EF4-FFF2-40B4-BE49-F238E27FC236}">
                        <a16:creationId xmlns:a16="http://schemas.microsoft.com/office/drawing/2014/main" id="{B1489FB2-B808-4FD1-AD60-2157FE80D085}"/>
                      </a:ext>
                    </a:extLst>
                  </p14:cNvPr>
                  <p14:cNvContentPartPr/>
                  <p14:nvPr/>
                </p14:nvContentPartPr>
                <p14:xfrm>
                  <a:off x="10687649" y="6187054"/>
                  <a:ext cx="129960" cy="180000"/>
                </p14:xfrm>
              </p:contentPart>
            </mc:Choice>
            <mc:Fallback xmlns="">
              <p:pic>
                <p:nvPicPr>
                  <p:cNvPr id="544" name="Ink 543">
                    <a:extLst>
                      <a:ext uri="{FF2B5EF4-FFF2-40B4-BE49-F238E27FC236}">
                        <a16:creationId xmlns:a16="http://schemas.microsoft.com/office/drawing/2014/main" id="{B1489FB2-B808-4FD1-AD60-2157FE80D085}"/>
                      </a:ext>
                    </a:extLst>
                  </p:cNvPr>
                  <p:cNvPicPr/>
                  <p:nvPr/>
                </p:nvPicPr>
                <p:blipFill>
                  <a:blip r:embed="rId272"/>
                  <a:stretch>
                    <a:fillRect/>
                  </a:stretch>
                </p:blipFill>
                <p:spPr>
                  <a:xfrm>
                    <a:off x="10669649" y="6169054"/>
                    <a:ext cx="16560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273">
                <p14:nvContentPartPr>
                  <p14:cNvPr id="546" name="Ink 545">
                    <a:extLst>
                      <a:ext uri="{FF2B5EF4-FFF2-40B4-BE49-F238E27FC236}">
                        <a16:creationId xmlns:a16="http://schemas.microsoft.com/office/drawing/2014/main" id="{8C212B79-BE5C-4082-97A1-DB24DBDD20A5}"/>
                      </a:ext>
                    </a:extLst>
                  </p14:cNvPr>
                  <p14:cNvContentPartPr/>
                  <p14:nvPr/>
                </p14:nvContentPartPr>
                <p14:xfrm>
                  <a:off x="10719329" y="6310894"/>
                  <a:ext cx="587160" cy="337320"/>
                </p14:xfrm>
              </p:contentPart>
            </mc:Choice>
            <mc:Fallback xmlns="">
              <p:pic>
                <p:nvPicPr>
                  <p:cNvPr id="546" name="Ink 545">
                    <a:extLst>
                      <a:ext uri="{FF2B5EF4-FFF2-40B4-BE49-F238E27FC236}">
                        <a16:creationId xmlns:a16="http://schemas.microsoft.com/office/drawing/2014/main" id="{8C212B79-BE5C-4082-97A1-DB24DBDD20A5}"/>
                      </a:ext>
                    </a:extLst>
                  </p:cNvPr>
                  <p:cNvPicPr/>
                  <p:nvPr/>
                </p:nvPicPr>
                <p:blipFill>
                  <a:blip r:embed="rId274"/>
                  <a:stretch>
                    <a:fillRect/>
                  </a:stretch>
                </p:blipFill>
                <p:spPr>
                  <a:xfrm>
                    <a:off x="10701329" y="6292894"/>
                    <a:ext cx="622800" cy="372960"/>
                  </a:xfrm>
                  <a:prstGeom prst="rect">
                    <a:avLst/>
                  </a:prstGeom>
                </p:spPr>
              </p:pic>
            </mc:Fallback>
          </mc:AlternateContent>
          <mc:AlternateContent xmlns:mc="http://schemas.openxmlformats.org/markup-compatibility/2006" xmlns:p14="http://schemas.microsoft.com/office/powerpoint/2010/main">
            <mc:Choice Requires="p14">
              <p:contentPart p14:bwMode="auto" r:id="rId275">
                <p14:nvContentPartPr>
                  <p14:cNvPr id="547" name="Ink 546">
                    <a:extLst>
                      <a:ext uri="{FF2B5EF4-FFF2-40B4-BE49-F238E27FC236}">
                        <a16:creationId xmlns:a16="http://schemas.microsoft.com/office/drawing/2014/main" id="{FBFD01CD-9C92-469C-8075-12F8561D36CC}"/>
                      </a:ext>
                    </a:extLst>
                  </p14:cNvPr>
                  <p14:cNvContentPartPr/>
                  <p14:nvPr/>
                </p14:nvContentPartPr>
                <p14:xfrm>
                  <a:off x="11220449" y="6254734"/>
                  <a:ext cx="128520" cy="174960"/>
                </p14:xfrm>
              </p:contentPart>
            </mc:Choice>
            <mc:Fallback xmlns="">
              <p:pic>
                <p:nvPicPr>
                  <p:cNvPr id="547" name="Ink 546">
                    <a:extLst>
                      <a:ext uri="{FF2B5EF4-FFF2-40B4-BE49-F238E27FC236}">
                        <a16:creationId xmlns:a16="http://schemas.microsoft.com/office/drawing/2014/main" id="{FBFD01CD-9C92-469C-8075-12F8561D36CC}"/>
                      </a:ext>
                    </a:extLst>
                  </p:cNvPr>
                  <p:cNvPicPr/>
                  <p:nvPr/>
                </p:nvPicPr>
                <p:blipFill>
                  <a:blip r:embed="rId276"/>
                  <a:stretch>
                    <a:fillRect/>
                  </a:stretch>
                </p:blipFill>
                <p:spPr>
                  <a:xfrm>
                    <a:off x="11202449" y="6236734"/>
                    <a:ext cx="164160" cy="2106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77">
              <p14:nvContentPartPr>
                <p14:cNvPr id="559" name="Ink 558">
                  <a:extLst>
                    <a:ext uri="{FF2B5EF4-FFF2-40B4-BE49-F238E27FC236}">
                      <a16:creationId xmlns:a16="http://schemas.microsoft.com/office/drawing/2014/main" id="{524C8956-D8ED-4223-B72F-BB2D56C981C6}"/>
                    </a:ext>
                  </a:extLst>
                </p14:cNvPr>
                <p14:cNvContentPartPr/>
                <p14:nvPr/>
              </p14:nvContentPartPr>
              <p14:xfrm>
                <a:off x="11622569" y="4992934"/>
                <a:ext cx="316440" cy="397080"/>
              </p14:xfrm>
            </p:contentPart>
          </mc:Choice>
          <mc:Fallback xmlns="">
            <p:pic>
              <p:nvPicPr>
                <p:cNvPr id="559" name="Ink 558">
                  <a:extLst>
                    <a:ext uri="{FF2B5EF4-FFF2-40B4-BE49-F238E27FC236}">
                      <a16:creationId xmlns:a16="http://schemas.microsoft.com/office/drawing/2014/main" id="{524C8956-D8ED-4223-B72F-BB2D56C981C6}"/>
                    </a:ext>
                  </a:extLst>
                </p:cNvPr>
                <p:cNvPicPr/>
                <p:nvPr/>
              </p:nvPicPr>
              <p:blipFill>
                <a:blip r:embed="rId278"/>
                <a:stretch>
                  <a:fillRect/>
                </a:stretch>
              </p:blipFill>
              <p:spPr>
                <a:xfrm>
                  <a:off x="11604548" y="4974934"/>
                  <a:ext cx="352121" cy="432720"/>
                </a:xfrm>
                <a:prstGeom prst="rect">
                  <a:avLst/>
                </a:prstGeom>
              </p:spPr>
            </p:pic>
          </mc:Fallback>
        </mc:AlternateContent>
        <p:grpSp>
          <p:nvGrpSpPr>
            <p:cNvPr id="571" name="Group 570">
              <a:extLst>
                <a:ext uri="{FF2B5EF4-FFF2-40B4-BE49-F238E27FC236}">
                  <a16:creationId xmlns:a16="http://schemas.microsoft.com/office/drawing/2014/main" id="{A586C142-82FC-4BEA-9457-86ED80B5FA15}"/>
                </a:ext>
              </a:extLst>
            </p:cNvPr>
            <p:cNvGrpSpPr/>
            <p:nvPr/>
          </p:nvGrpSpPr>
          <p:grpSpPr>
            <a:xfrm>
              <a:off x="11495129" y="5157094"/>
              <a:ext cx="334440" cy="243360"/>
              <a:chOff x="11495129" y="5157094"/>
              <a:chExt cx="334440" cy="243360"/>
            </a:xfrm>
          </p:grpSpPr>
          <mc:AlternateContent xmlns:mc="http://schemas.openxmlformats.org/markup-compatibility/2006" xmlns:p14="http://schemas.microsoft.com/office/powerpoint/2010/main">
            <mc:Choice Requires="p14">
              <p:contentPart p14:bwMode="auto" r:id="rId279">
                <p14:nvContentPartPr>
                  <p14:cNvPr id="553" name="Ink 552">
                    <a:extLst>
                      <a:ext uri="{FF2B5EF4-FFF2-40B4-BE49-F238E27FC236}">
                        <a16:creationId xmlns:a16="http://schemas.microsoft.com/office/drawing/2014/main" id="{01D1DAB4-D40C-47A7-8BE8-158AB80D67DB}"/>
                      </a:ext>
                    </a:extLst>
                  </p14:cNvPr>
                  <p14:cNvContentPartPr/>
                  <p14:nvPr/>
                </p14:nvContentPartPr>
                <p14:xfrm>
                  <a:off x="11495129" y="5386414"/>
                  <a:ext cx="11160" cy="14040"/>
                </p14:xfrm>
              </p:contentPart>
            </mc:Choice>
            <mc:Fallback xmlns="">
              <p:pic>
                <p:nvPicPr>
                  <p:cNvPr id="553" name="Ink 552">
                    <a:extLst>
                      <a:ext uri="{FF2B5EF4-FFF2-40B4-BE49-F238E27FC236}">
                        <a16:creationId xmlns:a16="http://schemas.microsoft.com/office/drawing/2014/main" id="{01D1DAB4-D40C-47A7-8BE8-158AB80D67DB}"/>
                      </a:ext>
                    </a:extLst>
                  </p:cNvPr>
                  <p:cNvPicPr/>
                  <p:nvPr/>
                </p:nvPicPr>
                <p:blipFill>
                  <a:blip r:embed="rId280"/>
                  <a:stretch>
                    <a:fillRect/>
                  </a:stretch>
                </p:blipFill>
                <p:spPr>
                  <a:xfrm>
                    <a:off x="11477489" y="5368414"/>
                    <a:ext cx="46800" cy="49680"/>
                  </a:xfrm>
                  <a:prstGeom prst="rect">
                    <a:avLst/>
                  </a:prstGeom>
                </p:spPr>
              </p:pic>
            </mc:Fallback>
          </mc:AlternateContent>
          <mc:AlternateContent xmlns:mc="http://schemas.openxmlformats.org/markup-compatibility/2006" xmlns:p14="http://schemas.microsoft.com/office/powerpoint/2010/main">
            <mc:Choice Requires="p14">
              <p:contentPart p14:bwMode="auto" r:id="rId281">
                <p14:nvContentPartPr>
                  <p14:cNvPr id="554" name="Ink 553">
                    <a:extLst>
                      <a:ext uri="{FF2B5EF4-FFF2-40B4-BE49-F238E27FC236}">
                        <a16:creationId xmlns:a16="http://schemas.microsoft.com/office/drawing/2014/main" id="{28854AD8-BB55-434E-B58F-C6757F998ECA}"/>
                      </a:ext>
                    </a:extLst>
                  </p14:cNvPr>
                  <p14:cNvContentPartPr/>
                  <p14:nvPr/>
                </p14:nvContentPartPr>
                <p14:xfrm>
                  <a:off x="11551289" y="5320174"/>
                  <a:ext cx="20520" cy="26640"/>
                </p14:xfrm>
              </p:contentPart>
            </mc:Choice>
            <mc:Fallback xmlns="">
              <p:pic>
                <p:nvPicPr>
                  <p:cNvPr id="554" name="Ink 553">
                    <a:extLst>
                      <a:ext uri="{FF2B5EF4-FFF2-40B4-BE49-F238E27FC236}">
                        <a16:creationId xmlns:a16="http://schemas.microsoft.com/office/drawing/2014/main" id="{28854AD8-BB55-434E-B58F-C6757F998ECA}"/>
                      </a:ext>
                    </a:extLst>
                  </p:cNvPr>
                  <p:cNvPicPr/>
                  <p:nvPr/>
                </p:nvPicPr>
                <p:blipFill>
                  <a:blip r:embed="rId282"/>
                  <a:stretch>
                    <a:fillRect/>
                  </a:stretch>
                </p:blipFill>
                <p:spPr>
                  <a:xfrm>
                    <a:off x="11533289" y="5302174"/>
                    <a:ext cx="56160" cy="62280"/>
                  </a:xfrm>
                  <a:prstGeom prst="rect">
                    <a:avLst/>
                  </a:prstGeom>
                </p:spPr>
              </p:pic>
            </mc:Fallback>
          </mc:AlternateContent>
          <mc:AlternateContent xmlns:mc="http://schemas.openxmlformats.org/markup-compatibility/2006" xmlns:p14="http://schemas.microsoft.com/office/powerpoint/2010/main">
            <mc:Choice Requires="p14">
              <p:contentPart p14:bwMode="auto" r:id="rId283">
                <p14:nvContentPartPr>
                  <p14:cNvPr id="569" name="Ink 568">
                    <a:extLst>
                      <a:ext uri="{FF2B5EF4-FFF2-40B4-BE49-F238E27FC236}">
                        <a16:creationId xmlns:a16="http://schemas.microsoft.com/office/drawing/2014/main" id="{1F01F961-018E-40C3-AD45-475ED32D3878}"/>
                      </a:ext>
                    </a:extLst>
                  </p14:cNvPr>
                  <p14:cNvContentPartPr/>
                  <p14:nvPr/>
                </p14:nvContentPartPr>
                <p14:xfrm>
                  <a:off x="11732369" y="5157094"/>
                  <a:ext cx="77040" cy="50040"/>
                </p14:xfrm>
              </p:contentPart>
            </mc:Choice>
            <mc:Fallback xmlns="">
              <p:pic>
                <p:nvPicPr>
                  <p:cNvPr id="569" name="Ink 568">
                    <a:extLst>
                      <a:ext uri="{FF2B5EF4-FFF2-40B4-BE49-F238E27FC236}">
                        <a16:creationId xmlns:a16="http://schemas.microsoft.com/office/drawing/2014/main" id="{1F01F961-018E-40C3-AD45-475ED32D3878}"/>
                      </a:ext>
                    </a:extLst>
                  </p:cNvPr>
                  <p:cNvPicPr/>
                  <p:nvPr/>
                </p:nvPicPr>
                <p:blipFill>
                  <a:blip r:embed="rId284"/>
                  <a:stretch>
                    <a:fillRect/>
                  </a:stretch>
                </p:blipFill>
                <p:spPr>
                  <a:xfrm>
                    <a:off x="11714729" y="5139094"/>
                    <a:ext cx="112680" cy="85680"/>
                  </a:xfrm>
                  <a:prstGeom prst="rect">
                    <a:avLst/>
                  </a:prstGeom>
                </p:spPr>
              </p:pic>
            </mc:Fallback>
          </mc:AlternateContent>
          <mc:AlternateContent xmlns:mc="http://schemas.openxmlformats.org/markup-compatibility/2006" xmlns:p14="http://schemas.microsoft.com/office/powerpoint/2010/main">
            <mc:Choice Requires="p14">
              <p:contentPart p14:bwMode="auto" r:id="rId285">
                <p14:nvContentPartPr>
                  <p14:cNvPr id="570" name="Ink 569">
                    <a:extLst>
                      <a:ext uri="{FF2B5EF4-FFF2-40B4-BE49-F238E27FC236}">
                        <a16:creationId xmlns:a16="http://schemas.microsoft.com/office/drawing/2014/main" id="{0F048FC0-94F7-4B99-B9D8-AE580F38BC04}"/>
                      </a:ext>
                    </a:extLst>
                  </p14:cNvPr>
                  <p14:cNvContentPartPr/>
                  <p14:nvPr/>
                </p14:nvContentPartPr>
                <p14:xfrm>
                  <a:off x="11761169" y="5169334"/>
                  <a:ext cx="68400" cy="167040"/>
                </p14:xfrm>
              </p:contentPart>
            </mc:Choice>
            <mc:Fallback xmlns="">
              <p:pic>
                <p:nvPicPr>
                  <p:cNvPr id="570" name="Ink 569">
                    <a:extLst>
                      <a:ext uri="{FF2B5EF4-FFF2-40B4-BE49-F238E27FC236}">
                        <a16:creationId xmlns:a16="http://schemas.microsoft.com/office/drawing/2014/main" id="{0F048FC0-94F7-4B99-B9D8-AE580F38BC04}"/>
                      </a:ext>
                    </a:extLst>
                  </p:cNvPr>
                  <p:cNvPicPr/>
                  <p:nvPr/>
                </p:nvPicPr>
                <p:blipFill>
                  <a:blip r:embed="rId286"/>
                  <a:stretch>
                    <a:fillRect/>
                  </a:stretch>
                </p:blipFill>
                <p:spPr>
                  <a:xfrm>
                    <a:off x="11743529" y="5151694"/>
                    <a:ext cx="104040" cy="202680"/>
                  </a:xfrm>
                  <a:prstGeom prst="rect">
                    <a:avLst/>
                  </a:prstGeom>
                </p:spPr>
              </p:pic>
            </mc:Fallback>
          </mc:AlternateContent>
        </p:grpSp>
        <p:grpSp>
          <p:nvGrpSpPr>
            <p:cNvPr id="575" name="Group 574">
              <a:extLst>
                <a:ext uri="{FF2B5EF4-FFF2-40B4-BE49-F238E27FC236}">
                  <a16:creationId xmlns:a16="http://schemas.microsoft.com/office/drawing/2014/main" id="{7DAA837D-26EC-49A6-8618-48AA79775099}"/>
                </a:ext>
              </a:extLst>
            </p:cNvPr>
            <p:cNvGrpSpPr/>
            <p:nvPr/>
          </p:nvGrpSpPr>
          <p:grpSpPr>
            <a:xfrm>
              <a:off x="9965849" y="6152134"/>
              <a:ext cx="123120" cy="50400"/>
              <a:chOff x="9965849" y="6152134"/>
              <a:chExt cx="123120" cy="50400"/>
            </a:xfrm>
          </p:grpSpPr>
          <mc:AlternateContent xmlns:mc="http://schemas.openxmlformats.org/markup-compatibility/2006" xmlns:p14="http://schemas.microsoft.com/office/powerpoint/2010/main">
            <mc:Choice Requires="p14">
              <p:contentPart p14:bwMode="auto" r:id="rId287">
                <p14:nvContentPartPr>
                  <p14:cNvPr id="562" name="Ink 561">
                    <a:extLst>
                      <a:ext uri="{FF2B5EF4-FFF2-40B4-BE49-F238E27FC236}">
                        <a16:creationId xmlns:a16="http://schemas.microsoft.com/office/drawing/2014/main" id="{0A987A24-B809-450C-A71D-251259CD5A15}"/>
                      </a:ext>
                    </a:extLst>
                  </p14:cNvPr>
                  <p14:cNvContentPartPr/>
                  <p14:nvPr/>
                </p14:nvContentPartPr>
                <p14:xfrm>
                  <a:off x="10088609" y="6185254"/>
                  <a:ext cx="360" cy="360"/>
                </p14:xfrm>
              </p:contentPart>
            </mc:Choice>
            <mc:Fallback xmlns="">
              <p:pic>
                <p:nvPicPr>
                  <p:cNvPr id="562" name="Ink 561">
                    <a:extLst>
                      <a:ext uri="{FF2B5EF4-FFF2-40B4-BE49-F238E27FC236}">
                        <a16:creationId xmlns:a16="http://schemas.microsoft.com/office/drawing/2014/main" id="{0A987A24-B809-450C-A71D-251259CD5A15}"/>
                      </a:ext>
                    </a:extLst>
                  </p:cNvPr>
                  <p:cNvPicPr/>
                  <p:nvPr/>
                </p:nvPicPr>
                <p:blipFill>
                  <a:blip r:embed="rId4"/>
                  <a:stretch>
                    <a:fillRect/>
                  </a:stretch>
                </p:blipFill>
                <p:spPr>
                  <a:xfrm>
                    <a:off x="10070609" y="6167614"/>
                    <a:ext cx="3600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88">
                <p14:nvContentPartPr>
                  <p14:cNvPr id="563" name="Ink 562">
                    <a:extLst>
                      <a:ext uri="{FF2B5EF4-FFF2-40B4-BE49-F238E27FC236}">
                        <a16:creationId xmlns:a16="http://schemas.microsoft.com/office/drawing/2014/main" id="{5D0C93B6-9983-4A94-A436-DDB9828B3634}"/>
                      </a:ext>
                    </a:extLst>
                  </p14:cNvPr>
                  <p14:cNvContentPartPr/>
                  <p14:nvPr/>
                </p14:nvContentPartPr>
                <p14:xfrm>
                  <a:off x="9965849" y="6152134"/>
                  <a:ext cx="36720" cy="50400"/>
                </p14:xfrm>
              </p:contentPart>
            </mc:Choice>
            <mc:Fallback xmlns="">
              <p:pic>
                <p:nvPicPr>
                  <p:cNvPr id="563" name="Ink 562">
                    <a:extLst>
                      <a:ext uri="{FF2B5EF4-FFF2-40B4-BE49-F238E27FC236}">
                        <a16:creationId xmlns:a16="http://schemas.microsoft.com/office/drawing/2014/main" id="{5D0C93B6-9983-4A94-A436-DDB9828B3634}"/>
                      </a:ext>
                    </a:extLst>
                  </p:cNvPr>
                  <p:cNvPicPr/>
                  <p:nvPr/>
                </p:nvPicPr>
                <p:blipFill>
                  <a:blip r:embed="rId289"/>
                  <a:stretch>
                    <a:fillRect/>
                  </a:stretch>
                </p:blipFill>
                <p:spPr>
                  <a:xfrm>
                    <a:off x="9947849" y="6134134"/>
                    <a:ext cx="72360" cy="86040"/>
                  </a:xfrm>
                  <a:prstGeom prst="rect">
                    <a:avLst/>
                  </a:prstGeom>
                </p:spPr>
              </p:pic>
            </mc:Fallback>
          </mc:AlternateContent>
        </p:grpSp>
        <p:grpSp>
          <p:nvGrpSpPr>
            <p:cNvPr id="579" name="Group 578">
              <a:extLst>
                <a:ext uri="{FF2B5EF4-FFF2-40B4-BE49-F238E27FC236}">
                  <a16:creationId xmlns:a16="http://schemas.microsoft.com/office/drawing/2014/main" id="{4B3F76C0-C84C-41CD-B90E-5F052901872E}"/>
                </a:ext>
              </a:extLst>
            </p:cNvPr>
            <p:cNvGrpSpPr/>
            <p:nvPr/>
          </p:nvGrpSpPr>
          <p:grpSpPr>
            <a:xfrm>
              <a:off x="9437009" y="5927854"/>
              <a:ext cx="381600" cy="369720"/>
              <a:chOff x="9437009" y="5927854"/>
              <a:chExt cx="381600" cy="369720"/>
            </a:xfrm>
          </p:grpSpPr>
          <mc:AlternateContent xmlns:mc="http://schemas.openxmlformats.org/markup-compatibility/2006" xmlns:p14="http://schemas.microsoft.com/office/powerpoint/2010/main">
            <mc:Choice Requires="p14">
              <p:contentPart p14:bwMode="auto" r:id="rId290">
                <p14:nvContentPartPr>
                  <p14:cNvPr id="576" name="Ink 575">
                    <a:extLst>
                      <a:ext uri="{FF2B5EF4-FFF2-40B4-BE49-F238E27FC236}">
                        <a16:creationId xmlns:a16="http://schemas.microsoft.com/office/drawing/2014/main" id="{C7150D0B-E87E-4E6C-B84D-D631C6FBC696}"/>
                      </a:ext>
                    </a:extLst>
                  </p14:cNvPr>
                  <p14:cNvContentPartPr/>
                  <p14:nvPr/>
                </p14:nvContentPartPr>
                <p14:xfrm>
                  <a:off x="9437009" y="5927854"/>
                  <a:ext cx="381600" cy="369720"/>
                </p14:xfrm>
              </p:contentPart>
            </mc:Choice>
            <mc:Fallback xmlns="">
              <p:pic>
                <p:nvPicPr>
                  <p:cNvPr id="576" name="Ink 575">
                    <a:extLst>
                      <a:ext uri="{FF2B5EF4-FFF2-40B4-BE49-F238E27FC236}">
                        <a16:creationId xmlns:a16="http://schemas.microsoft.com/office/drawing/2014/main" id="{C7150D0B-E87E-4E6C-B84D-D631C6FBC696}"/>
                      </a:ext>
                    </a:extLst>
                  </p:cNvPr>
                  <p:cNvPicPr/>
                  <p:nvPr/>
                </p:nvPicPr>
                <p:blipFill>
                  <a:blip r:embed="rId291"/>
                  <a:stretch>
                    <a:fillRect/>
                  </a:stretch>
                </p:blipFill>
                <p:spPr>
                  <a:xfrm>
                    <a:off x="9419009" y="5909854"/>
                    <a:ext cx="417240" cy="405360"/>
                  </a:xfrm>
                  <a:prstGeom prst="rect">
                    <a:avLst/>
                  </a:prstGeom>
                </p:spPr>
              </p:pic>
            </mc:Fallback>
          </mc:AlternateContent>
          <mc:AlternateContent xmlns:mc="http://schemas.openxmlformats.org/markup-compatibility/2006" xmlns:p14="http://schemas.microsoft.com/office/powerpoint/2010/main">
            <mc:Choice Requires="p14">
              <p:contentPart p14:bwMode="auto" r:id="rId292">
                <p14:nvContentPartPr>
                  <p14:cNvPr id="577" name="Ink 576">
                    <a:extLst>
                      <a:ext uri="{FF2B5EF4-FFF2-40B4-BE49-F238E27FC236}">
                        <a16:creationId xmlns:a16="http://schemas.microsoft.com/office/drawing/2014/main" id="{4A889997-B697-4B97-8883-5A2634C1E4B6}"/>
                      </a:ext>
                    </a:extLst>
                  </p14:cNvPr>
                  <p14:cNvContentPartPr/>
                  <p14:nvPr/>
                </p14:nvContentPartPr>
                <p14:xfrm>
                  <a:off x="9517289" y="6065014"/>
                  <a:ext cx="147600" cy="150840"/>
                </p14:xfrm>
              </p:contentPart>
            </mc:Choice>
            <mc:Fallback xmlns="">
              <p:pic>
                <p:nvPicPr>
                  <p:cNvPr id="577" name="Ink 576">
                    <a:extLst>
                      <a:ext uri="{FF2B5EF4-FFF2-40B4-BE49-F238E27FC236}">
                        <a16:creationId xmlns:a16="http://schemas.microsoft.com/office/drawing/2014/main" id="{4A889997-B697-4B97-8883-5A2634C1E4B6}"/>
                      </a:ext>
                    </a:extLst>
                  </p:cNvPr>
                  <p:cNvPicPr/>
                  <p:nvPr/>
                </p:nvPicPr>
                <p:blipFill>
                  <a:blip r:embed="rId293"/>
                  <a:stretch>
                    <a:fillRect/>
                  </a:stretch>
                </p:blipFill>
                <p:spPr>
                  <a:xfrm>
                    <a:off x="9499649" y="6047014"/>
                    <a:ext cx="18324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294">
                <p14:nvContentPartPr>
                  <p14:cNvPr id="578" name="Ink 577">
                    <a:extLst>
                      <a:ext uri="{FF2B5EF4-FFF2-40B4-BE49-F238E27FC236}">
                        <a16:creationId xmlns:a16="http://schemas.microsoft.com/office/drawing/2014/main" id="{AF7A5A80-094A-4918-9C44-DAE85CE0E66E}"/>
                      </a:ext>
                    </a:extLst>
                  </p14:cNvPr>
                  <p14:cNvContentPartPr/>
                  <p14:nvPr/>
                </p14:nvContentPartPr>
                <p14:xfrm>
                  <a:off x="9535649" y="6135574"/>
                  <a:ext cx="123120" cy="25200"/>
                </p14:xfrm>
              </p:contentPart>
            </mc:Choice>
            <mc:Fallback xmlns="">
              <p:pic>
                <p:nvPicPr>
                  <p:cNvPr id="578" name="Ink 577">
                    <a:extLst>
                      <a:ext uri="{FF2B5EF4-FFF2-40B4-BE49-F238E27FC236}">
                        <a16:creationId xmlns:a16="http://schemas.microsoft.com/office/drawing/2014/main" id="{AF7A5A80-094A-4918-9C44-DAE85CE0E66E}"/>
                      </a:ext>
                    </a:extLst>
                  </p:cNvPr>
                  <p:cNvPicPr/>
                  <p:nvPr/>
                </p:nvPicPr>
                <p:blipFill>
                  <a:blip r:embed="rId295"/>
                  <a:stretch>
                    <a:fillRect/>
                  </a:stretch>
                </p:blipFill>
                <p:spPr>
                  <a:xfrm>
                    <a:off x="9518009" y="6117574"/>
                    <a:ext cx="158760" cy="60840"/>
                  </a:xfrm>
                  <a:prstGeom prst="rect">
                    <a:avLst/>
                  </a:prstGeom>
                </p:spPr>
              </p:pic>
            </mc:Fallback>
          </mc:AlternateContent>
        </p:grpSp>
        <p:grpSp>
          <p:nvGrpSpPr>
            <p:cNvPr id="585" name="Group 584">
              <a:extLst>
                <a:ext uri="{FF2B5EF4-FFF2-40B4-BE49-F238E27FC236}">
                  <a16:creationId xmlns:a16="http://schemas.microsoft.com/office/drawing/2014/main" id="{C324F6B1-2C37-4DD0-ADC8-A64A7C713804}"/>
                </a:ext>
              </a:extLst>
            </p:cNvPr>
            <p:cNvGrpSpPr/>
            <p:nvPr/>
          </p:nvGrpSpPr>
          <p:grpSpPr>
            <a:xfrm>
              <a:off x="9344849" y="4860094"/>
              <a:ext cx="574920" cy="389880"/>
              <a:chOff x="9344849" y="4860094"/>
              <a:chExt cx="574920" cy="389880"/>
            </a:xfrm>
          </p:grpSpPr>
          <mc:AlternateContent xmlns:mc="http://schemas.openxmlformats.org/markup-compatibility/2006" xmlns:p14="http://schemas.microsoft.com/office/powerpoint/2010/main">
            <mc:Choice Requires="p14">
              <p:contentPart p14:bwMode="auto" r:id="rId296">
                <p14:nvContentPartPr>
                  <p14:cNvPr id="580" name="Ink 579">
                    <a:extLst>
                      <a:ext uri="{FF2B5EF4-FFF2-40B4-BE49-F238E27FC236}">
                        <a16:creationId xmlns:a16="http://schemas.microsoft.com/office/drawing/2014/main" id="{11F83A50-EF10-450E-B139-06F96AB357A0}"/>
                      </a:ext>
                    </a:extLst>
                  </p14:cNvPr>
                  <p14:cNvContentPartPr/>
                  <p14:nvPr/>
                </p14:nvContentPartPr>
                <p14:xfrm>
                  <a:off x="9915089" y="5120734"/>
                  <a:ext cx="4680" cy="3600"/>
                </p14:xfrm>
              </p:contentPart>
            </mc:Choice>
            <mc:Fallback xmlns="">
              <p:pic>
                <p:nvPicPr>
                  <p:cNvPr id="580" name="Ink 579">
                    <a:extLst>
                      <a:ext uri="{FF2B5EF4-FFF2-40B4-BE49-F238E27FC236}">
                        <a16:creationId xmlns:a16="http://schemas.microsoft.com/office/drawing/2014/main" id="{11F83A50-EF10-450E-B139-06F96AB357A0}"/>
                      </a:ext>
                    </a:extLst>
                  </p:cNvPr>
                  <p:cNvPicPr/>
                  <p:nvPr/>
                </p:nvPicPr>
                <p:blipFill>
                  <a:blip r:embed="rId297"/>
                  <a:stretch>
                    <a:fillRect/>
                  </a:stretch>
                </p:blipFill>
                <p:spPr>
                  <a:xfrm>
                    <a:off x="9897089" y="5103094"/>
                    <a:ext cx="40320" cy="39240"/>
                  </a:xfrm>
                  <a:prstGeom prst="rect">
                    <a:avLst/>
                  </a:prstGeom>
                </p:spPr>
              </p:pic>
            </mc:Fallback>
          </mc:AlternateContent>
          <mc:AlternateContent xmlns:mc="http://schemas.openxmlformats.org/markup-compatibility/2006" xmlns:p14="http://schemas.microsoft.com/office/powerpoint/2010/main">
            <mc:Choice Requires="p14">
              <p:contentPart p14:bwMode="auto" r:id="rId298">
                <p14:nvContentPartPr>
                  <p14:cNvPr id="581" name="Ink 580">
                    <a:extLst>
                      <a:ext uri="{FF2B5EF4-FFF2-40B4-BE49-F238E27FC236}">
                        <a16:creationId xmlns:a16="http://schemas.microsoft.com/office/drawing/2014/main" id="{E687C2A8-45B4-4143-A35B-CFAF8ABB82DA}"/>
                      </a:ext>
                    </a:extLst>
                  </p14:cNvPr>
                  <p14:cNvContentPartPr/>
                  <p14:nvPr/>
                </p14:nvContentPartPr>
                <p14:xfrm>
                  <a:off x="9773249" y="5086174"/>
                  <a:ext cx="19440" cy="19440"/>
                </p14:xfrm>
              </p:contentPart>
            </mc:Choice>
            <mc:Fallback xmlns="">
              <p:pic>
                <p:nvPicPr>
                  <p:cNvPr id="581" name="Ink 580">
                    <a:extLst>
                      <a:ext uri="{FF2B5EF4-FFF2-40B4-BE49-F238E27FC236}">
                        <a16:creationId xmlns:a16="http://schemas.microsoft.com/office/drawing/2014/main" id="{E687C2A8-45B4-4143-A35B-CFAF8ABB82DA}"/>
                      </a:ext>
                    </a:extLst>
                  </p:cNvPr>
                  <p:cNvPicPr/>
                  <p:nvPr/>
                </p:nvPicPr>
                <p:blipFill>
                  <a:blip r:embed="rId299"/>
                  <a:stretch>
                    <a:fillRect/>
                  </a:stretch>
                </p:blipFill>
                <p:spPr>
                  <a:xfrm>
                    <a:off x="9755609" y="5068534"/>
                    <a:ext cx="55080" cy="55080"/>
                  </a:xfrm>
                  <a:prstGeom prst="rect">
                    <a:avLst/>
                  </a:prstGeom>
                </p:spPr>
              </p:pic>
            </mc:Fallback>
          </mc:AlternateContent>
          <mc:AlternateContent xmlns:mc="http://schemas.openxmlformats.org/markup-compatibility/2006" xmlns:p14="http://schemas.microsoft.com/office/powerpoint/2010/main">
            <mc:Choice Requires="p14">
              <p:contentPart p14:bwMode="auto" r:id="rId300">
                <p14:nvContentPartPr>
                  <p14:cNvPr id="582" name="Ink 581">
                    <a:extLst>
                      <a:ext uri="{FF2B5EF4-FFF2-40B4-BE49-F238E27FC236}">
                        <a16:creationId xmlns:a16="http://schemas.microsoft.com/office/drawing/2014/main" id="{BCFE4B60-80C0-40C8-A0ED-283D8CA419BB}"/>
                      </a:ext>
                    </a:extLst>
                  </p14:cNvPr>
                  <p14:cNvContentPartPr/>
                  <p14:nvPr/>
                </p14:nvContentPartPr>
                <p14:xfrm>
                  <a:off x="9344849" y="4860094"/>
                  <a:ext cx="385920" cy="389880"/>
                </p14:xfrm>
              </p:contentPart>
            </mc:Choice>
            <mc:Fallback xmlns="">
              <p:pic>
                <p:nvPicPr>
                  <p:cNvPr id="582" name="Ink 581">
                    <a:extLst>
                      <a:ext uri="{FF2B5EF4-FFF2-40B4-BE49-F238E27FC236}">
                        <a16:creationId xmlns:a16="http://schemas.microsoft.com/office/drawing/2014/main" id="{BCFE4B60-80C0-40C8-A0ED-283D8CA419BB}"/>
                      </a:ext>
                    </a:extLst>
                  </p:cNvPr>
                  <p:cNvPicPr/>
                  <p:nvPr/>
                </p:nvPicPr>
                <p:blipFill>
                  <a:blip r:embed="rId301"/>
                  <a:stretch>
                    <a:fillRect/>
                  </a:stretch>
                </p:blipFill>
                <p:spPr>
                  <a:xfrm>
                    <a:off x="9327209" y="4842454"/>
                    <a:ext cx="421560" cy="425520"/>
                  </a:xfrm>
                  <a:prstGeom prst="rect">
                    <a:avLst/>
                  </a:prstGeom>
                </p:spPr>
              </p:pic>
            </mc:Fallback>
          </mc:AlternateContent>
          <mc:AlternateContent xmlns:mc="http://schemas.openxmlformats.org/markup-compatibility/2006" xmlns:p14="http://schemas.microsoft.com/office/powerpoint/2010/main">
            <mc:Choice Requires="p14">
              <p:contentPart p14:bwMode="auto" r:id="rId302">
                <p14:nvContentPartPr>
                  <p14:cNvPr id="583" name="Ink 582">
                    <a:extLst>
                      <a:ext uri="{FF2B5EF4-FFF2-40B4-BE49-F238E27FC236}">
                        <a16:creationId xmlns:a16="http://schemas.microsoft.com/office/drawing/2014/main" id="{2F93939E-2903-4083-A09C-F02BA777F010}"/>
                      </a:ext>
                    </a:extLst>
                  </p14:cNvPr>
                  <p14:cNvContentPartPr/>
                  <p14:nvPr/>
                </p14:nvContentPartPr>
                <p14:xfrm>
                  <a:off x="9444209" y="5037934"/>
                  <a:ext cx="123120" cy="39600"/>
                </p14:xfrm>
              </p:contentPart>
            </mc:Choice>
            <mc:Fallback xmlns="">
              <p:pic>
                <p:nvPicPr>
                  <p:cNvPr id="583" name="Ink 582">
                    <a:extLst>
                      <a:ext uri="{FF2B5EF4-FFF2-40B4-BE49-F238E27FC236}">
                        <a16:creationId xmlns:a16="http://schemas.microsoft.com/office/drawing/2014/main" id="{2F93939E-2903-4083-A09C-F02BA777F010}"/>
                      </a:ext>
                    </a:extLst>
                  </p:cNvPr>
                  <p:cNvPicPr/>
                  <p:nvPr/>
                </p:nvPicPr>
                <p:blipFill>
                  <a:blip r:embed="rId303"/>
                  <a:stretch>
                    <a:fillRect/>
                  </a:stretch>
                </p:blipFill>
                <p:spPr>
                  <a:xfrm>
                    <a:off x="9426569" y="5019934"/>
                    <a:ext cx="158760" cy="75240"/>
                  </a:xfrm>
                  <a:prstGeom prst="rect">
                    <a:avLst/>
                  </a:prstGeom>
                </p:spPr>
              </p:pic>
            </mc:Fallback>
          </mc:AlternateContent>
          <mc:AlternateContent xmlns:mc="http://schemas.openxmlformats.org/markup-compatibility/2006" xmlns:p14="http://schemas.microsoft.com/office/powerpoint/2010/main">
            <mc:Choice Requires="p14">
              <p:contentPart p14:bwMode="auto" r:id="rId304">
                <p14:nvContentPartPr>
                  <p14:cNvPr id="584" name="Ink 583">
                    <a:extLst>
                      <a:ext uri="{FF2B5EF4-FFF2-40B4-BE49-F238E27FC236}">
                        <a16:creationId xmlns:a16="http://schemas.microsoft.com/office/drawing/2014/main" id="{F99A6C31-410D-4FE7-9B7C-A20EF61F3A97}"/>
                      </a:ext>
                    </a:extLst>
                  </p14:cNvPr>
                  <p14:cNvContentPartPr/>
                  <p14:nvPr/>
                </p14:nvContentPartPr>
                <p14:xfrm>
                  <a:off x="9497129" y="4992934"/>
                  <a:ext cx="68760" cy="138240"/>
                </p14:xfrm>
              </p:contentPart>
            </mc:Choice>
            <mc:Fallback xmlns="">
              <p:pic>
                <p:nvPicPr>
                  <p:cNvPr id="584" name="Ink 583">
                    <a:extLst>
                      <a:ext uri="{FF2B5EF4-FFF2-40B4-BE49-F238E27FC236}">
                        <a16:creationId xmlns:a16="http://schemas.microsoft.com/office/drawing/2014/main" id="{F99A6C31-410D-4FE7-9B7C-A20EF61F3A97}"/>
                      </a:ext>
                    </a:extLst>
                  </p:cNvPr>
                  <p:cNvPicPr/>
                  <p:nvPr/>
                </p:nvPicPr>
                <p:blipFill>
                  <a:blip r:embed="rId305"/>
                  <a:stretch>
                    <a:fillRect/>
                  </a:stretch>
                </p:blipFill>
                <p:spPr>
                  <a:xfrm>
                    <a:off x="9479129" y="4974934"/>
                    <a:ext cx="104400" cy="173880"/>
                  </a:xfrm>
                  <a:prstGeom prst="rect">
                    <a:avLst/>
                  </a:prstGeom>
                </p:spPr>
              </p:pic>
            </mc:Fallback>
          </mc:AlternateContent>
        </p:grpSp>
        <p:sp>
          <p:nvSpPr>
            <p:cNvPr id="7" name="TextBox 6">
              <a:extLst>
                <a:ext uri="{FF2B5EF4-FFF2-40B4-BE49-F238E27FC236}">
                  <a16:creationId xmlns:a16="http://schemas.microsoft.com/office/drawing/2014/main" id="{2FB23CC1-EB21-4FA8-8E38-DFB138763A17}"/>
                </a:ext>
              </a:extLst>
            </p:cNvPr>
            <p:cNvSpPr txBox="1"/>
            <p:nvPr/>
          </p:nvSpPr>
          <p:spPr>
            <a:xfrm>
              <a:off x="10266809" y="4443069"/>
              <a:ext cx="1852560" cy="461665"/>
            </a:xfrm>
            <a:prstGeom prst="rect">
              <a:avLst/>
            </a:prstGeom>
            <a:noFill/>
          </p:spPr>
          <p:txBody>
            <a:bodyPr wrap="square" rtlCol="0">
              <a:spAutoFit/>
            </a:bodyPr>
            <a:lstStyle/>
            <a:p>
              <a:r>
                <a:rPr lang="en-IN" sz="2400" u="sng" dirty="0"/>
                <a:t>Trading </a:t>
              </a:r>
              <a:endParaRPr lang="en-US" sz="2400" u="sng" dirty="0"/>
            </a:p>
          </p:txBody>
        </p:sp>
      </p:grpSp>
    </p:spTree>
    <p:extLst>
      <p:ext uri="{BB962C8B-B14F-4D97-AF65-F5344CB8AC3E}">
        <p14:creationId xmlns:p14="http://schemas.microsoft.com/office/powerpoint/2010/main" val="2205897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F1E923-EB73-4FCF-B878-A5540DFC2008}"/>
              </a:ext>
            </a:extLst>
          </p:cNvPr>
          <p:cNvSpPr>
            <a:spLocks noGrp="1"/>
          </p:cNvSpPr>
          <p:nvPr>
            <p:ph type="title"/>
          </p:nvPr>
        </p:nvSpPr>
        <p:spPr/>
        <p:txBody>
          <a:bodyPr/>
          <a:lstStyle/>
          <a:p>
            <a:r>
              <a:rPr lang="en-IN" dirty="0"/>
              <a:t>A `Prequel’ Hybrid</a:t>
            </a:r>
            <a:endParaRPr lang="en-US" dirty="0"/>
          </a:p>
        </p:txBody>
      </p:sp>
      <p:sp>
        <p:nvSpPr>
          <p:cNvPr id="5" name="Content Placeholder 4">
            <a:extLst>
              <a:ext uri="{FF2B5EF4-FFF2-40B4-BE49-F238E27FC236}">
                <a16:creationId xmlns:a16="http://schemas.microsoft.com/office/drawing/2014/main" id="{69E9197F-7884-4ED8-A465-B8C6169DB583}"/>
              </a:ext>
            </a:extLst>
          </p:cNvPr>
          <p:cNvSpPr>
            <a:spLocks noGrp="1"/>
          </p:cNvSpPr>
          <p:nvPr>
            <p:ph sz="half" idx="2"/>
          </p:nvPr>
        </p:nvSpPr>
        <p:spPr>
          <a:xfrm>
            <a:off x="7891869" y="2328531"/>
            <a:ext cx="4033893" cy="4164344"/>
          </a:xfrm>
        </p:spPr>
        <p:txBody>
          <a:bodyPr/>
          <a:lstStyle/>
          <a:p>
            <a:r>
              <a:rPr lang="en-IN" dirty="0"/>
              <a:t>Replace the decommitment oracle. </a:t>
            </a:r>
          </a:p>
          <a:p>
            <a:r>
              <a:rPr lang="en-IN" dirty="0"/>
              <a:t>Proof has the committed value! (Hopefully)</a:t>
            </a:r>
          </a:p>
          <a:p>
            <a:r>
              <a:rPr lang="en-IN" dirty="0"/>
              <a:t>Use extractor for </a:t>
            </a:r>
            <a:r>
              <a:rPr lang="en-IN" dirty="0" err="1"/>
              <a:t>WIAoK</a:t>
            </a:r>
            <a:r>
              <a:rPr lang="en-IN" dirty="0"/>
              <a:t> to get decommitment value. </a:t>
            </a:r>
            <a:endParaRPr lang="en-US" dirty="0"/>
          </a:p>
        </p:txBody>
      </p:sp>
      <p:sp>
        <p:nvSpPr>
          <p:cNvPr id="6" name="Rectangle 5">
            <a:extLst>
              <a:ext uri="{FF2B5EF4-FFF2-40B4-BE49-F238E27FC236}">
                <a16:creationId xmlns:a16="http://schemas.microsoft.com/office/drawing/2014/main" id="{04263C9E-4381-4EC8-B903-DAB95399578F}"/>
              </a:ext>
            </a:extLst>
          </p:cNvPr>
          <p:cNvSpPr/>
          <p:nvPr/>
        </p:nvSpPr>
        <p:spPr>
          <a:xfrm>
            <a:off x="172972" y="2404389"/>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7" name="Picture 6">
            <a:extLst>
              <a:ext uri="{FF2B5EF4-FFF2-40B4-BE49-F238E27FC236}">
                <a16:creationId xmlns:a16="http://schemas.microsoft.com/office/drawing/2014/main" id="{8EEB334C-B8D3-424F-A33D-42CC1A99681B}"/>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266237" y="2498218"/>
            <a:ext cx="524117" cy="532927"/>
          </a:xfrm>
          <a:prstGeom prst="rect">
            <a:avLst/>
          </a:prstGeom>
        </p:spPr>
      </p:pic>
      <p:sp>
        <p:nvSpPr>
          <p:cNvPr id="8" name="Rectangle 7">
            <a:extLst>
              <a:ext uri="{FF2B5EF4-FFF2-40B4-BE49-F238E27FC236}">
                <a16:creationId xmlns:a16="http://schemas.microsoft.com/office/drawing/2014/main" id="{32D92BC4-E274-46D6-9D72-5D96FB3DE50C}"/>
              </a:ext>
            </a:extLst>
          </p:cNvPr>
          <p:cNvSpPr/>
          <p:nvPr/>
        </p:nvSpPr>
        <p:spPr>
          <a:xfrm>
            <a:off x="6775307" y="2408730"/>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E601CEF-E66B-4901-9FED-95092D12FD9E}"/>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6891196" y="2548285"/>
            <a:ext cx="478869" cy="482860"/>
          </a:xfrm>
          <a:prstGeom prst="rect">
            <a:avLst/>
          </a:prstGeom>
        </p:spPr>
      </p:pic>
      <p:pic>
        <p:nvPicPr>
          <p:cNvPr id="10" name="Picture 9">
            <a:extLst>
              <a:ext uri="{FF2B5EF4-FFF2-40B4-BE49-F238E27FC236}">
                <a16:creationId xmlns:a16="http://schemas.microsoft.com/office/drawing/2014/main" id="{66587019-3C9F-4897-B8B5-841EF72234B4}"/>
              </a:ext>
            </a:extLst>
          </p:cNvPr>
          <p:cNvPicPr>
            <a:picLocks noChangeAspect="1"/>
          </p:cNvPicPr>
          <p:nvPr/>
        </p:nvPicPr>
        <p:blipFill>
          <a:blip r:embed="rId7"/>
          <a:stretch>
            <a:fillRect/>
          </a:stretch>
        </p:blipFill>
        <p:spPr>
          <a:xfrm>
            <a:off x="1107564" y="3114881"/>
            <a:ext cx="5674488" cy="2695595"/>
          </a:xfrm>
          <a:prstGeom prst="rect">
            <a:avLst/>
          </a:prstGeom>
        </p:spPr>
      </p:pic>
      <p:sp>
        <p:nvSpPr>
          <p:cNvPr id="11" name="Rectangle 10">
            <a:extLst>
              <a:ext uri="{FF2B5EF4-FFF2-40B4-BE49-F238E27FC236}">
                <a16:creationId xmlns:a16="http://schemas.microsoft.com/office/drawing/2014/main" id="{8335499C-DE9B-4B66-8BEC-1C385689BC68}"/>
              </a:ext>
            </a:extLst>
          </p:cNvPr>
          <p:cNvSpPr/>
          <p:nvPr/>
        </p:nvSpPr>
        <p:spPr>
          <a:xfrm>
            <a:off x="3589484" y="2394294"/>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3E1109F-4379-4DBA-9446-A6141E99E004}"/>
              </a:ext>
            </a:extLst>
          </p:cNvPr>
          <p:cNvPicPr>
            <a:picLocks noChangeAspect="1"/>
          </p:cNvPicPr>
          <p:nvPr>
            <p:custDataLst>
              <p:tags r:id="rId3"/>
            </p:custDataLst>
          </p:nvPr>
        </p:nvPicPr>
        <p:blipFill>
          <a:blip r:embed="rId8">
            <a:extLst>
              <a:ext uri="{28A0092B-C50C-407E-A947-70E740481C1C}">
                <a14:useLocalDpi xmlns:a14="http://schemas.microsoft.com/office/drawing/2010/main" val="0"/>
              </a:ext>
            </a:extLst>
          </a:blip>
          <a:stretch>
            <a:fillRect/>
          </a:stretch>
        </p:blipFill>
        <p:spPr>
          <a:xfrm>
            <a:off x="3659301" y="2464555"/>
            <a:ext cx="571014" cy="566590"/>
          </a:xfrm>
          <a:prstGeom prst="rect">
            <a:avLst/>
          </a:prstGeom>
        </p:spPr>
      </p:pic>
      <p:sp>
        <p:nvSpPr>
          <p:cNvPr id="13" name="Arrow: Curved Up 12">
            <a:extLst>
              <a:ext uri="{FF2B5EF4-FFF2-40B4-BE49-F238E27FC236}">
                <a16:creationId xmlns:a16="http://schemas.microsoft.com/office/drawing/2014/main" id="{3F4F387B-683B-4AA3-8AA0-C73806D3EFB6}"/>
              </a:ext>
            </a:extLst>
          </p:cNvPr>
          <p:cNvSpPr/>
          <p:nvPr/>
        </p:nvSpPr>
        <p:spPr>
          <a:xfrm rot="16049048">
            <a:off x="6565001" y="4994646"/>
            <a:ext cx="652388" cy="305348"/>
          </a:xfrm>
          <a:prstGeom prst="curvedUpArrow">
            <a:avLst>
              <a:gd name="adj1" fmla="val 25000"/>
              <a:gd name="adj2" fmla="val 50000"/>
              <a:gd name="adj3" fmla="val 165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3713196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AF01B9-1CDD-4AE9-8A48-1BDC1F873FFF}"/>
              </a:ext>
            </a:extLst>
          </p:cNvPr>
          <p:cNvSpPr>
            <a:spLocks noGrp="1"/>
          </p:cNvSpPr>
          <p:nvPr>
            <p:ph type="title"/>
          </p:nvPr>
        </p:nvSpPr>
        <p:spPr>
          <a:xfrm>
            <a:off x="838200" y="365125"/>
            <a:ext cx="10515600" cy="884201"/>
          </a:xfrm>
        </p:spPr>
        <p:txBody>
          <a:bodyPr/>
          <a:lstStyle/>
          <a:p>
            <a:r>
              <a:rPr lang="en-IN" dirty="0"/>
              <a:t>But what if…</a:t>
            </a:r>
            <a:endParaRPr lang="en-US" dirty="0"/>
          </a:p>
        </p:txBody>
      </p:sp>
      <p:sp>
        <p:nvSpPr>
          <p:cNvPr id="5" name="Content Placeholder 4">
            <a:extLst>
              <a:ext uri="{FF2B5EF4-FFF2-40B4-BE49-F238E27FC236}">
                <a16:creationId xmlns:a16="http://schemas.microsoft.com/office/drawing/2014/main" id="{38690067-7C36-41A2-8BCD-B5B0065B2D07}"/>
              </a:ext>
            </a:extLst>
          </p:cNvPr>
          <p:cNvSpPr>
            <a:spLocks noGrp="1"/>
          </p:cNvSpPr>
          <p:nvPr>
            <p:ph idx="1"/>
          </p:nvPr>
        </p:nvSpPr>
        <p:spPr>
          <a:xfrm>
            <a:off x="838200" y="1483241"/>
            <a:ext cx="10515600" cy="4693721"/>
          </a:xfrm>
        </p:spPr>
        <p:txBody>
          <a:bodyPr/>
          <a:lstStyle/>
          <a:p>
            <a:r>
              <a:rPr lang="en-IN" dirty="0"/>
              <a:t>…adversary actually proves statement (b) on the right?</a:t>
            </a:r>
          </a:p>
          <a:p>
            <a:r>
              <a:rPr lang="en-IN" dirty="0"/>
              <a:t>We show that this happens </a:t>
            </a:r>
            <a:r>
              <a:rPr lang="en-IN" i="1" dirty="0"/>
              <a:t>only with negligible probability</a:t>
            </a:r>
            <a:r>
              <a:rPr lang="en-IN" dirty="0"/>
              <a:t> in each of our hybrids. </a:t>
            </a:r>
          </a:p>
          <a:p>
            <a:r>
              <a:rPr lang="en-IN" dirty="0"/>
              <a:t>Specifically, we show that:</a:t>
            </a:r>
          </a:p>
          <a:p>
            <a:r>
              <a:rPr lang="en-IN" dirty="0"/>
              <a:t>We call this the </a:t>
            </a:r>
            <a:r>
              <a:rPr lang="en-IN" dirty="0">
                <a:solidFill>
                  <a:schemeClr val="accent5">
                    <a:lumMod val="75000"/>
                  </a:schemeClr>
                </a:solidFill>
              </a:rPr>
              <a:t>invariant condition</a:t>
            </a:r>
            <a:r>
              <a:rPr lang="en-IN" dirty="0"/>
              <a:t>.</a:t>
            </a:r>
          </a:p>
          <a:p>
            <a:pPr marL="0" indent="0">
              <a:buNone/>
            </a:pPr>
            <a:endParaRPr lang="en-US" dirty="0"/>
          </a:p>
        </p:txBody>
      </p:sp>
      <p:pic>
        <p:nvPicPr>
          <p:cNvPr id="6" name="Picture 5">
            <a:extLst>
              <a:ext uri="{FF2B5EF4-FFF2-40B4-BE49-F238E27FC236}">
                <a16:creationId xmlns:a16="http://schemas.microsoft.com/office/drawing/2014/main" id="{DA1FB979-0486-462E-BA6D-3CE436FCB7A2}"/>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5069917" y="2925238"/>
            <a:ext cx="2670433" cy="382606"/>
          </a:xfrm>
          <a:prstGeom prst="rect">
            <a:avLst/>
          </a:prstGeom>
        </p:spPr>
      </p:pic>
    </p:spTree>
    <p:extLst>
      <p:ext uri="{BB962C8B-B14F-4D97-AF65-F5344CB8AC3E}">
        <p14:creationId xmlns:p14="http://schemas.microsoft.com/office/powerpoint/2010/main" val="34357580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build="p"/>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rrow: Left 11">
            <a:extLst>
              <a:ext uri="{FF2B5EF4-FFF2-40B4-BE49-F238E27FC236}">
                <a16:creationId xmlns:a16="http://schemas.microsoft.com/office/drawing/2014/main" id="{576FC556-3DCC-40B9-90E0-3E85FD8748F8}"/>
              </a:ext>
            </a:extLst>
          </p:cNvPr>
          <p:cNvSpPr/>
          <p:nvPr/>
        </p:nvSpPr>
        <p:spPr>
          <a:xfrm>
            <a:off x="2557564" y="2601798"/>
            <a:ext cx="237048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0C450-9443-4296-AF89-B0AAEE43D8D6}"/>
              </a:ext>
            </a:extLst>
          </p:cNvPr>
          <p:cNvSpPr>
            <a:spLocks noGrp="1"/>
          </p:cNvSpPr>
          <p:nvPr>
            <p:ph type="title"/>
          </p:nvPr>
        </p:nvSpPr>
        <p:spPr>
          <a:xfrm>
            <a:off x="838200" y="304149"/>
            <a:ext cx="10515600" cy="858695"/>
          </a:xfrm>
        </p:spPr>
        <p:txBody>
          <a:bodyPr/>
          <a:lstStyle/>
          <a:p>
            <a:r>
              <a:rPr lang="en-IN" dirty="0"/>
              <a:t>Invariant Holds Initially </a:t>
            </a:r>
            <a:endParaRPr lang="en-US" dirty="0"/>
          </a:p>
        </p:txBody>
      </p:sp>
      <p:sp>
        <p:nvSpPr>
          <p:cNvPr id="5" name="Content Placeholder 4">
            <a:extLst>
              <a:ext uri="{FF2B5EF4-FFF2-40B4-BE49-F238E27FC236}">
                <a16:creationId xmlns:a16="http://schemas.microsoft.com/office/drawing/2014/main" id="{3E2A6172-A054-4141-96B2-F14D36F76521}"/>
              </a:ext>
            </a:extLst>
          </p:cNvPr>
          <p:cNvSpPr>
            <a:spLocks noGrp="1"/>
          </p:cNvSpPr>
          <p:nvPr>
            <p:ph sz="half" idx="2"/>
          </p:nvPr>
        </p:nvSpPr>
        <p:spPr>
          <a:xfrm>
            <a:off x="7499074" y="1624496"/>
            <a:ext cx="3854726" cy="4755667"/>
          </a:xfrm>
        </p:spPr>
        <p:txBody>
          <a:bodyPr/>
          <a:lstStyle/>
          <a:p>
            <a:r>
              <a:rPr lang="en-IN" dirty="0"/>
              <a:t>Consider the right side execution. </a:t>
            </a:r>
          </a:p>
          <a:p>
            <a:r>
              <a:rPr lang="en-IN" dirty="0"/>
              <a:t>If invariant condition </a:t>
            </a:r>
            <a:r>
              <a:rPr lang="en-IN" i="1" dirty="0"/>
              <a:t>does not</a:t>
            </a:r>
            <a:r>
              <a:rPr lang="en-IN" dirty="0"/>
              <a:t> hold, then we </a:t>
            </a:r>
            <a:r>
              <a:rPr lang="en-US" dirty="0"/>
              <a:t>have              with non-negligible probability.</a:t>
            </a:r>
          </a:p>
          <a:p>
            <a:r>
              <a:rPr lang="en-US" dirty="0"/>
              <a:t>We can extract     with probability close to 1. </a:t>
            </a:r>
          </a:p>
          <a:p>
            <a:r>
              <a:rPr lang="en-US" dirty="0"/>
              <a:t>Contradicts the hiding property of ENMC.</a:t>
            </a:r>
            <a:endParaRPr lang="en-IN" dirty="0"/>
          </a:p>
        </p:txBody>
      </p:sp>
      <p:sp>
        <p:nvSpPr>
          <p:cNvPr id="6" name="Arrow: Right 5">
            <a:extLst>
              <a:ext uri="{FF2B5EF4-FFF2-40B4-BE49-F238E27FC236}">
                <a16:creationId xmlns:a16="http://schemas.microsoft.com/office/drawing/2014/main" id="{46B7C9FB-E91C-425E-8718-6EFB5DFFF9B1}"/>
              </a:ext>
            </a:extLst>
          </p:cNvPr>
          <p:cNvSpPr/>
          <p:nvPr/>
        </p:nvSpPr>
        <p:spPr>
          <a:xfrm>
            <a:off x="2686772" y="3801303"/>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Arrow Connector 7">
            <a:extLst>
              <a:ext uri="{FF2B5EF4-FFF2-40B4-BE49-F238E27FC236}">
                <a16:creationId xmlns:a16="http://schemas.microsoft.com/office/drawing/2014/main" id="{AAE304EB-781C-4D64-BA57-1BFF7A588D17}"/>
              </a:ext>
            </a:extLst>
          </p:cNvPr>
          <p:cNvCxnSpPr/>
          <p:nvPr/>
        </p:nvCxnSpPr>
        <p:spPr>
          <a:xfrm flipH="1">
            <a:off x="2725807" y="2303669"/>
            <a:ext cx="2241274"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pic>
        <p:nvPicPr>
          <p:cNvPr id="7" name="Picture 6">
            <a:extLst>
              <a:ext uri="{FF2B5EF4-FFF2-40B4-BE49-F238E27FC236}">
                <a16:creationId xmlns:a16="http://schemas.microsoft.com/office/drawing/2014/main" id="{372B2F44-867E-44A0-BA1E-5D8C1779674B}"/>
              </a:ext>
            </a:extLst>
          </p:cNvPr>
          <p:cNvPicPr>
            <a:picLocks noChangeAspect="1"/>
          </p:cNvPicPr>
          <p:nvPr>
            <p:custDataLst>
              <p:tags r:id="rId1"/>
            </p:custDataLst>
          </p:nvPr>
        </p:nvPicPr>
        <p:blipFill>
          <a:blip r:embed="rId10">
            <a:extLst>
              <a:ext uri="{28A0092B-C50C-407E-A947-70E740481C1C}">
                <a14:useLocalDpi xmlns:a14="http://schemas.microsoft.com/office/drawing/2010/main" val="0"/>
              </a:ext>
            </a:extLst>
          </a:blip>
          <a:stretch>
            <a:fillRect/>
          </a:stretch>
        </p:blipFill>
        <p:spPr>
          <a:xfrm>
            <a:off x="3239026" y="3069470"/>
            <a:ext cx="1025524" cy="251429"/>
          </a:xfrm>
          <a:prstGeom prst="rect">
            <a:avLst/>
          </a:prstGeom>
        </p:spPr>
      </p:pic>
      <p:pic>
        <p:nvPicPr>
          <p:cNvPr id="26" name="Picture 25">
            <a:extLst>
              <a:ext uri="{FF2B5EF4-FFF2-40B4-BE49-F238E27FC236}">
                <a16:creationId xmlns:a16="http://schemas.microsoft.com/office/drawing/2014/main" id="{FA480D45-B7B7-4EA3-8972-C0693259716C}"/>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3230645" y="4178337"/>
            <a:ext cx="1153524" cy="298667"/>
          </a:xfrm>
          <a:prstGeom prst="rect">
            <a:avLst/>
          </a:prstGeom>
        </p:spPr>
      </p:pic>
      <p:pic>
        <p:nvPicPr>
          <p:cNvPr id="20" name="Picture 19">
            <a:extLst>
              <a:ext uri="{FF2B5EF4-FFF2-40B4-BE49-F238E27FC236}">
                <a16:creationId xmlns:a16="http://schemas.microsoft.com/office/drawing/2014/main" id="{74A61BA3-4E49-4901-8644-76EF433DC702}"/>
              </a:ext>
            </a:extLst>
          </p:cNvPr>
          <p:cNvPicPr>
            <a:picLocks noChangeAspect="1"/>
          </p:cNvPicPr>
          <p:nvPr>
            <p:custDataLst>
              <p:tags r:id="rId3"/>
            </p:custDataLst>
          </p:nvPr>
        </p:nvPicPr>
        <p:blipFill>
          <a:blip r:embed="rId12">
            <a:extLst>
              <a:ext uri="{28A0092B-C50C-407E-A947-70E740481C1C}">
                <a14:useLocalDpi xmlns:a14="http://schemas.microsoft.com/office/drawing/2010/main" val="0"/>
              </a:ext>
            </a:extLst>
          </a:blip>
          <a:stretch>
            <a:fillRect/>
          </a:stretch>
        </p:blipFill>
        <p:spPr>
          <a:xfrm>
            <a:off x="3312347" y="2023099"/>
            <a:ext cx="1068190" cy="251429"/>
          </a:xfrm>
          <a:prstGeom prst="rect">
            <a:avLst/>
          </a:prstGeom>
        </p:spPr>
      </p:pic>
      <p:cxnSp>
        <p:nvCxnSpPr>
          <p:cNvPr id="14" name="Straight Connector 13">
            <a:extLst>
              <a:ext uri="{FF2B5EF4-FFF2-40B4-BE49-F238E27FC236}">
                <a16:creationId xmlns:a16="http://schemas.microsoft.com/office/drawing/2014/main" id="{21CD8877-E5FE-4C8E-BBF7-0B9FF8DB01E0}"/>
              </a:ext>
            </a:extLst>
          </p:cNvPr>
          <p:cNvCxnSpPr/>
          <p:nvPr/>
        </p:nvCxnSpPr>
        <p:spPr>
          <a:xfrm flipV="1">
            <a:off x="2468111" y="3766049"/>
            <a:ext cx="2738229" cy="1222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Arrow: Curved Up 14">
            <a:extLst>
              <a:ext uri="{FF2B5EF4-FFF2-40B4-BE49-F238E27FC236}">
                <a16:creationId xmlns:a16="http://schemas.microsoft.com/office/drawing/2014/main" id="{060F4521-D96E-4707-AF36-6F883ACA1576}"/>
              </a:ext>
            </a:extLst>
          </p:cNvPr>
          <p:cNvSpPr/>
          <p:nvPr/>
        </p:nvSpPr>
        <p:spPr>
          <a:xfrm rot="16049048">
            <a:off x="4963240" y="4138131"/>
            <a:ext cx="652388" cy="305348"/>
          </a:xfrm>
          <a:prstGeom prst="curvedUpArrow">
            <a:avLst>
              <a:gd name="adj1" fmla="val 25000"/>
              <a:gd name="adj2" fmla="val 50000"/>
              <a:gd name="adj3" fmla="val 165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C3B47479-4D60-465C-822F-7A5A24D1888F}"/>
              </a:ext>
            </a:extLst>
          </p:cNvPr>
          <p:cNvSpPr txBox="1"/>
          <p:nvPr/>
        </p:nvSpPr>
        <p:spPr>
          <a:xfrm>
            <a:off x="5859839" y="3958222"/>
            <a:ext cx="1056323" cy="371107"/>
          </a:xfrm>
          <a:prstGeom prst="rect">
            <a:avLst/>
          </a:prstGeom>
          <a:noFill/>
          <a:ln>
            <a:solidFill>
              <a:schemeClr val="tx1"/>
            </a:solidFill>
          </a:ln>
        </p:spPr>
        <p:txBody>
          <a:bodyPr wrap="square" rtlCol="0">
            <a:spAutoFit/>
          </a:bodyPr>
          <a:lstStyle/>
          <a:p>
            <a:r>
              <a:rPr lang="en-IN" dirty="0"/>
              <a:t>Extract  </a:t>
            </a:r>
            <a:endParaRPr lang="en-US" dirty="0"/>
          </a:p>
        </p:txBody>
      </p:sp>
      <p:pic>
        <p:nvPicPr>
          <p:cNvPr id="28" name="Picture 27">
            <a:extLst>
              <a:ext uri="{FF2B5EF4-FFF2-40B4-BE49-F238E27FC236}">
                <a16:creationId xmlns:a16="http://schemas.microsoft.com/office/drawing/2014/main" id="{B3316074-AB65-412F-81A0-749EEB562D3C}"/>
              </a:ext>
            </a:extLst>
          </p:cNvPr>
          <p:cNvPicPr>
            <a:picLocks noChangeAspect="1"/>
          </p:cNvPicPr>
          <p:nvPr>
            <p:custDataLst>
              <p:tags r:id="rId4"/>
            </p:custDataLst>
          </p:nvPr>
        </p:nvPicPr>
        <p:blipFill>
          <a:blip r:embed="rId13">
            <a:extLst>
              <a:ext uri="{28A0092B-C50C-407E-A947-70E740481C1C}">
                <a14:useLocalDpi xmlns:a14="http://schemas.microsoft.com/office/drawing/2010/main" val="0"/>
              </a:ext>
            </a:extLst>
          </a:blip>
          <a:stretch>
            <a:fillRect/>
          </a:stretch>
        </p:blipFill>
        <p:spPr>
          <a:xfrm>
            <a:off x="6637868" y="4026100"/>
            <a:ext cx="126171" cy="257829"/>
          </a:xfrm>
          <a:prstGeom prst="rect">
            <a:avLst/>
          </a:prstGeom>
        </p:spPr>
      </p:pic>
      <p:pic>
        <p:nvPicPr>
          <p:cNvPr id="30" name="Picture 29">
            <a:extLst>
              <a:ext uri="{FF2B5EF4-FFF2-40B4-BE49-F238E27FC236}">
                <a16:creationId xmlns:a16="http://schemas.microsoft.com/office/drawing/2014/main" id="{2AAF9F4F-F04E-4D15-ADB4-F8A88CDE1D4B}"/>
              </a:ext>
            </a:extLst>
          </p:cNvPr>
          <p:cNvPicPr>
            <a:picLocks noChangeAspect="1"/>
          </p:cNvPicPr>
          <p:nvPr>
            <p:custDataLst>
              <p:tags r:id="rId5"/>
            </p:custDataLst>
          </p:nvPr>
        </p:nvPicPr>
        <p:blipFill>
          <a:blip r:embed="rId14">
            <a:extLst>
              <a:ext uri="{28A0092B-C50C-407E-A947-70E740481C1C}">
                <a14:useLocalDpi xmlns:a14="http://schemas.microsoft.com/office/drawing/2010/main" val="0"/>
              </a:ext>
            </a:extLst>
          </a:blip>
          <a:stretch>
            <a:fillRect/>
          </a:stretch>
        </p:blipFill>
        <p:spPr>
          <a:xfrm>
            <a:off x="8632687" y="3298859"/>
            <a:ext cx="896000" cy="401067"/>
          </a:xfrm>
          <a:prstGeom prst="rect">
            <a:avLst/>
          </a:prstGeom>
        </p:spPr>
      </p:pic>
      <p:pic>
        <p:nvPicPr>
          <p:cNvPr id="31" name="Picture 30">
            <a:extLst>
              <a:ext uri="{FF2B5EF4-FFF2-40B4-BE49-F238E27FC236}">
                <a16:creationId xmlns:a16="http://schemas.microsoft.com/office/drawing/2014/main" id="{943C2F82-F691-49E3-AF82-BDEEA2398A95}"/>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10089338" y="4169597"/>
            <a:ext cx="207602" cy="424232"/>
          </a:xfrm>
          <a:prstGeom prst="rect">
            <a:avLst/>
          </a:prstGeom>
        </p:spPr>
      </p:pic>
      <p:sp>
        <p:nvSpPr>
          <p:cNvPr id="32" name="Rectangle 31">
            <a:extLst>
              <a:ext uri="{FF2B5EF4-FFF2-40B4-BE49-F238E27FC236}">
                <a16:creationId xmlns:a16="http://schemas.microsoft.com/office/drawing/2014/main" id="{860FC209-70E7-4EED-8339-9B6CB9845781}"/>
              </a:ext>
            </a:extLst>
          </p:cNvPr>
          <p:cNvSpPr/>
          <p:nvPr/>
        </p:nvSpPr>
        <p:spPr>
          <a:xfrm>
            <a:off x="1153439" y="1624496"/>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9AD3C6F5-F592-4C16-94C7-228F090B1585}"/>
              </a:ext>
            </a:extLst>
          </p:cNvPr>
          <p:cNvPicPr>
            <a:picLocks noChangeAspect="1"/>
          </p:cNvPicPr>
          <p:nvPr>
            <p:custDataLst>
              <p:tags r:id="rId7"/>
            </p:custDataLst>
          </p:nvPr>
        </p:nvPicPr>
        <p:blipFill>
          <a:blip r:embed="rId15">
            <a:extLst>
              <a:ext uri="{28A0092B-C50C-407E-A947-70E740481C1C}">
                <a14:useLocalDpi xmlns:a14="http://schemas.microsoft.com/office/drawing/2010/main" val="0"/>
              </a:ext>
            </a:extLst>
          </a:blip>
          <a:stretch>
            <a:fillRect/>
          </a:stretch>
        </p:blipFill>
        <p:spPr>
          <a:xfrm>
            <a:off x="1234221" y="1718327"/>
            <a:ext cx="486623" cy="482853"/>
          </a:xfrm>
          <a:prstGeom prst="rect">
            <a:avLst/>
          </a:prstGeom>
        </p:spPr>
      </p:pic>
      <p:sp>
        <p:nvSpPr>
          <p:cNvPr id="21" name="Rectangle 20">
            <a:extLst>
              <a:ext uri="{FF2B5EF4-FFF2-40B4-BE49-F238E27FC236}">
                <a16:creationId xmlns:a16="http://schemas.microsoft.com/office/drawing/2014/main" id="{D512A496-AC4D-4946-A98B-E3EB26F297F9}"/>
              </a:ext>
            </a:extLst>
          </p:cNvPr>
          <p:cNvSpPr/>
          <p:nvPr/>
        </p:nvSpPr>
        <p:spPr>
          <a:xfrm>
            <a:off x="6161232" y="1627479"/>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8E3C23A-E3C8-4454-891D-439B7DC53BBF}"/>
              </a:ext>
            </a:extLst>
          </p:cNvPr>
          <p:cNvPicPr>
            <a:picLocks noChangeAspect="1"/>
          </p:cNvPicPr>
          <p:nvPr>
            <p:custDataLst>
              <p:tags r:id="rId8"/>
            </p:custDataLst>
          </p:nvPr>
        </p:nvPicPr>
        <p:blipFill>
          <a:blip r:embed="rId16">
            <a:extLst>
              <a:ext uri="{28A0092B-C50C-407E-A947-70E740481C1C}">
                <a14:useLocalDpi xmlns:a14="http://schemas.microsoft.com/office/drawing/2010/main" val="0"/>
              </a:ext>
            </a:extLst>
          </a:blip>
          <a:stretch>
            <a:fillRect/>
          </a:stretch>
        </p:blipFill>
        <p:spPr>
          <a:xfrm>
            <a:off x="6336044" y="1744733"/>
            <a:ext cx="396089" cy="456447"/>
          </a:xfrm>
          <a:prstGeom prst="rect">
            <a:avLst/>
          </a:prstGeom>
        </p:spPr>
      </p:pic>
    </p:spTree>
    <p:extLst>
      <p:ext uri="{BB962C8B-B14F-4D97-AF65-F5344CB8AC3E}">
        <p14:creationId xmlns:p14="http://schemas.microsoft.com/office/powerpoint/2010/main" val="2201047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8"/>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4"/>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5">
                                            <p:txEl>
                                              <p:pRg st="1" end="1"/>
                                            </p:txEl>
                                          </p:spTgt>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30"/>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6"/>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5">
                                            <p:txEl>
                                              <p:pRg st="2" end="2"/>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3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28"/>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15"/>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animBg="1"/>
      <p:bldP spid="5" grpId="0" uiExpand="1" build="p"/>
      <p:bldP spid="6" grpId="0" uiExpand="1" animBg="1"/>
      <p:bldP spid="15" grpId="0" uiExpand="1" animBg="1"/>
      <p:bldP spid="16" grpId="0" uiExpand="1" animBg="1"/>
      <p:bldP spid="32" grpId="0" uiExpand="1" animBg="1"/>
      <p:bldP spid="21" grpId="0" uiExpand="1"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8A18A5-726D-4F91-B645-9587281BD509}"/>
              </a:ext>
            </a:extLst>
          </p:cNvPr>
          <p:cNvSpPr>
            <a:spLocks noGrp="1"/>
          </p:cNvSpPr>
          <p:nvPr>
            <p:ph type="title"/>
          </p:nvPr>
        </p:nvSpPr>
        <p:spPr/>
        <p:txBody>
          <a:bodyPr/>
          <a:lstStyle/>
          <a:p>
            <a:r>
              <a:rPr lang="en-IN" dirty="0"/>
              <a:t>Invariant holds in Hybrids 1 and 3 </a:t>
            </a:r>
            <a:endParaRPr lang="en-US" dirty="0"/>
          </a:p>
        </p:txBody>
      </p:sp>
      <p:sp>
        <p:nvSpPr>
          <p:cNvPr id="5" name="Content Placeholder 4">
            <a:extLst>
              <a:ext uri="{FF2B5EF4-FFF2-40B4-BE49-F238E27FC236}">
                <a16:creationId xmlns:a16="http://schemas.microsoft.com/office/drawing/2014/main" id="{7188BF3D-6835-45EB-B882-09EAE8E33643}"/>
              </a:ext>
            </a:extLst>
          </p:cNvPr>
          <p:cNvSpPr>
            <a:spLocks noGrp="1"/>
          </p:cNvSpPr>
          <p:nvPr>
            <p:ph idx="1"/>
          </p:nvPr>
        </p:nvSpPr>
        <p:spPr/>
        <p:txBody>
          <a:bodyPr/>
          <a:lstStyle/>
          <a:p>
            <a:r>
              <a:rPr lang="en-IN" dirty="0"/>
              <a:t>For hybrid 1, recall that original thread of execution was identical to the initial experiment.</a:t>
            </a:r>
          </a:p>
          <a:p>
            <a:r>
              <a:rPr lang="en-IN" dirty="0"/>
              <a:t>Thus, invariant condition has the same probability in this hybrid. </a:t>
            </a:r>
          </a:p>
          <a:p>
            <a:r>
              <a:rPr lang="en-IN" dirty="0"/>
              <a:t>Suppose that invariant holds in hybrid 2. </a:t>
            </a:r>
          </a:p>
          <a:p>
            <a:r>
              <a:rPr lang="en-IN" dirty="0"/>
              <a:t>Note that invariant is `set’ by end of trapdoor stage. </a:t>
            </a:r>
          </a:p>
          <a:p>
            <a:r>
              <a:rPr lang="en-IN" dirty="0"/>
              <a:t>Now the only change between hybrids 2 and 3 is in the proof stage, so invariant must also hold in hybrid 3. </a:t>
            </a:r>
            <a:endParaRPr lang="en-US" dirty="0"/>
          </a:p>
        </p:txBody>
      </p:sp>
    </p:spTree>
    <p:extLst>
      <p:ext uri="{BB962C8B-B14F-4D97-AF65-F5344CB8AC3E}">
        <p14:creationId xmlns:p14="http://schemas.microsoft.com/office/powerpoint/2010/main" val="12818184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9F70-2A0E-476D-8B02-72E05F2E78C9}"/>
              </a:ext>
            </a:extLst>
          </p:cNvPr>
          <p:cNvSpPr>
            <a:spLocks noGrp="1"/>
          </p:cNvSpPr>
          <p:nvPr>
            <p:ph type="title"/>
          </p:nvPr>
        </p:nvSpPr>
        <p:spPr>
          <a:xfrm>
            <a:off x="838200" y="365125"/>
            <a:ext cx="10515600" cy="941871"/>
          </a:xfrm>
        </p:spPr>
        <p:txBody>
          <a:bodyPr/>
          <a:lstStyle/>
          <a:p>
            <a:r>
              <a:rPr lang="en-IN" dirty="0"/>
              <a:t>Invariant in Hybrid 3</a:t>
            </a:r>
            <a:endParaRPr lang="en-US" dirty="0"/>
          </a:p>
        </p:txBody>
      </p:sp>
      <p:sp>
        <p:nvSpPr>
          <p:cNvPr id="4" name="Content Placeholder 3">
            <a:extLst>
              <a:ext uri="{FF2B5EF4-FFF2-40B4-BE49-F238E27FC236}">
                <a16:creationId xmlns:a16="http://schemas.microsoft.com/office/drawing/2014/main" id="{82C54259-91DE-4B54-A310-4CB58DB894CA}"/>
              </a:ext>
            </a:extLst>
          </p:cNvPr>
          <p:cNvSpPr>
            <a:spLocks noGrp="1"/>
          </p:cNvSpPr>
          <p:nvPr>
            <p:ph sz="half" idx="2"/>
          </p:nvPr>
        </p:nvSpPr>
        <p:spPr>
          <a:xfrm>
            <a:off x="7618342" y="1306996"/>
            <a:ext cx="3735457" cy="5362161"/>
          </a:xfrm>
        </p:spPr>
        <p:txBody>
          <a:bodyPr>
            <a:normAutofit/>
          </a:bodyPr>
          <a:lstStyle/>
          <a:p>
            <a:r>
              <a:rPr lang="en-IN" dirty="0"/>
              <a:t>Roughly, if invariant is violated, then     is `blindly’ changing 2</a:t>
            </a:r>
            <a:r>
              <a:rPr lang="en-IN" baseline="30000" dirty="0"/>
              <a:t>nd</a:t>
            </a:r>
            <a:r>
              <a:rPr lang="en-IN" dirty="0"/>
              <a:t> </a:t>
            </a:r>
            <a:r>
              <a:rPr lang="en-IN" dirty="0" err="1"/>
              <a:t>ExtCom</a:t>
            </a:r>
            <a:r>
              <a:rPr lang="en-IN" dirty="0"/>
              <a:t> on the right in response to change in the left one. </a:t>
            </a:r>
          </a:p>
          <a:p>
            <a:r>
              <a:rPr lang="en-IN" dirty="0"/>
              <a:t>But since            , this means that      must also be changing the left ENMC in response to the right one.   </a:t>
            </a:r>
          </a:p>
          <a:p>
            <a:r>
              <a:rPr lang="en-IN" dirty="0"/>
              <a:t>Breaks non-malleability of ENMC.</a:t>
            </a:r>
            <a:endParaRPr lang="en-US" dirty="0"/>
          </a:p>
        </p:txBody>
      </p:sp>
      <p:pic>
        <p:nvPicPr>
          <p:cNvPr id="17" name="Picture 16">
            <a:extLst>
              <a:ext uri="{FF2B5EF4-FFF2-40B4-BE49-F238E27FC236}">
                <a16:creationId xmlns:a16="http://schemas.microsoft.com/office/drawing/2014/main" id="{A9C3EBE2-9E91-42D0-B047-D1E51C5F73F1}"/>
              </a:ext>
            </a:extLst>
          </p:cNvPr>
          <p:cNvPicPr>
            <a:picLocks noChangeAspect="1"/>
          </p:cNvPicPr>
          <p:nvPr>
            <p:custDataLst>
              <p:tags r:id="rId1"/>
            </p:custDataLst>
          </p:nvPr>
        </p:nvPicPr>
        <p:blipFill>
          <a:blip r:embed="rId5">
            <a:extLst>
              <a:ext uri="{28A0092B-C50C-407E-A947-70E740481C1C}">
                <a14:useLocalDpi xmlns:a14="http://schemas.microsoft.com/office/drawing/2010/main" val="0"/>
              </a:ext>
            </a:extLst>
          </a:blip>
          <a:stretch>
            <a:fillRect/>
          </a:stretch>
        </p:blipFill>
        <p:spPr>
          <a:xfrm>
            <a:off x="9995567" y="1753666"/>
            <a:ext cx="276525" cy="274383"/>
          </a:xfrm>
          <a:prstGeom prst="rect">
            <a:avLst/>
          </a:prstGeom>
        </p:spPr>
      </p:pic>
      <p:pic>
        <p:nvPicPr>
          <p:cNvPr id="9" name="Picture 8">
            <a:extLst>
              <a:ext uri="{FF2B5EF4-FFF2-40B4-BE49-F238E27FC236}">
                <a16:creationId xmlns:a16="http://schemas.microsoft.com/office/drawing/2014/main" id="{78A91D03-F645-4D30-98A6-4D04C16F5E97}"/>
              </a:ext>
            </a:extLst>
          </p:cNvPr>
          <p:cNvPicPr>
            <a:picLocks noChangeAspect="1"/>
          </p:cNvPicPr>
          <p:nvPr>
            <p:custDataLst>
              <p:tags r:id="rId2"/>
            </p:custDataLst>
          </p:nvPr>
        </p:nvPicPr>
        <p:blipFill>
          <a:blip r:embed="rId6">
            <a:extLst>
              <a:ext uri="{28A0092B-C50C-407E-A947-70E740481C1C}">
                <a14:useLocalDpi xmlns:a14="http://schemas.microsoft.com/office/drawing/2010/main" val="0"/>
              </a:ext>
            </a:extLst>
          </a:blip>
          <a:stretch>
            <a:fillRect/>
          </a:stretch>
        </p:blipFill>
        <p:spPr>
          <a:xfrm>
            <a:off x="9407009" y="3859152"/>
            <a:ext cx="726820" cy="257848"/>
          </a:xfrm>
          <a:prstGeom prst="rect">
            <a:avLst/>
          </a:prstGeom>
        </p:spPr>
      </p:pic>
      <p:pic>
        <p:nvPicPr>
          <p:cNvPr id="20" name="Picture 19">
            <a:extLst>
              <a:ext uri="{FF2B5EF4-FFF2-40B4-BE49-F238E27FC236}">
                <a16:creationId xmlns:a16="http://schemas.microsoft.com/office/drawing/2014/main" id="{FFC953E9-D139-40AD-B2BF-3569E34D32B2}"/>
              </a:ext>
            </a:extLst>
          </p:cNvPr>
          <p:cNvPicPr>
            <a:picLocks noChangeAspect="1"/>
          </p:cNvPicPr>
          <p:nvPr>
            <p:custDataLst>
              <p:tags r:id="rId3"/>
            </p:custDataLst>
          </p:nvPr>
        </p:nvPicPr>
        <p:blipFill>
          <a:blip r:embed="rId5">
            <a:extLst>
              <a:ext uri="{28A0092B-C50C-407E-A947-70E740481C1C}">
                <a14:useLocalDpi xmlns:a14="http://schemas.microsoft.com/office/drawing/2010/main" val="0"/>
              </a:ext>
            </a:extLst>
          </a:blip>
          <a:stretch>
            <a:fillRect/>
          </a:stretch>
        </p:blipFill>
        <p:spPr>
          <a:xfrm>
            <a:off x="9660950" y="4187096"/>
            <a:ext cx="276525" cy="274383"/>
          </a:xfrm>
          <a:prstGeom prst="rect">
            <a:avLst/>
          </a:prstGeom>
        </p:spPr>
      </p:pic>
      <p:sp>
        <p:nvSpPr>
          <p:cNvPr id="21" name="TextBox 20">
            <a:extLst>
              <a:ext uri="{FF2B5EF4-FFF2-40B4-BE49-F238E27FC236}">
                <a16:creationId xmlns:a16="http://schemas.microsoft.com/office/drawing/2014/main" id="{C2BD374F-4555-4A18-BD8F-229F408B1DEC}"/>
              </a:ext>
            </a:extLst>
          </p:cNvPr>
          <p:cNvSpPr txBox="1"/>
          <p:nvPr/>
        </p:nvSpPr>
        <p:spPr>
          <a:xfrm>
            <a:off x="1197665" y="5569545"/>
            <a:ext cx="4810539" cy="923330"/>
          </a:xfrm>
          <a:prstGeom prst="rect">
            <a:avLst/>
          </a:prstGeom>
          <a:noFill/>
          <a:ln>
            <a:solidFill>
              <a:schemeClr val="tx1"/>
            </a:solidFill>
          </a:ln>
        </p:spPr>
        <p:txBody>
          <a:bodyPr wrap="square" rtlCol="0">
            <a:spAutoFit/>
          </a:bodyPr>
          <a:lstStyle/>
          <a:p>
            <a:r>
              <a:rPr lang="en-IN" dirty="0"/>
              <a:t>Q: Why not use ENMC directly from the committer’s side? </a:t>
            </a:r>
          </a:p>
          <a:p>
            <a:r>
              <a:rPr lang="en-IN" dirty="0"/>
              <a:t>A: Not compatible with black-box transformation</a:t>
            </a:r>
            <a:endParaRPr lang="en-US" dirty="0"/>
          </a:p>
        </p:txBody>
      </p:sp>
      <p:pic>
        <p:nvPicPr>
          <p:cNvPr id="11" name="Picture 10">
            <a:extLst>
              <a:ext uri="{FF2B5EF4-FFF2-40B4-BE49-F238E27FC236}">
                <a16:creationId xmlns:a16="http://schemas.microsoft.com/office/drawing/2014/main" id="{1E85906B-FB2A-4FD1-B9D4-BF7D6273A982}"/>
              </a:ext>
            </a:extLst>
          </p:cNvPr>
          <p:cNvPicPr>
            <a:picLocks noChangeAspect="1"/>
          </p:cNvPicPr>
          <p:nvPr/>
        </p:nvPicPr>
        <p:blipFill>
          <a:blip r:embed="rId7"/>
          <a:stretch>
            <a:fillRect/>
          </a:stretch>
        </p:blipFill>
        <p:spPr>
          <a:xfrm>
            <a:off x="581326" y="2620879"/>
            <a:ext cx="6787950" cy="2386186"/>
          </a:xfrm>
          <a:prstGeom prst="rect">
            <a:avLst/>
          </a:prstGeom>
        </p:spPr>
      </p:pic>
      <p:cxnSp>
        <p:nvCxnSpPr>
          <p:cNvPr id="23" name="Straight Connector 22">
            <a:extLst>
              <a:ext uri="{FF2B5EF4-FFF2-40B4-BE49-F238E27FC236}">
                <a16:creationId xmlns:a16="http://schemas.microsoft.com/office/drawing/2014/main" id="{45DE33C6-10BA-46F2-9E1E-0F35ADF8B6D9}"/>
              </a:ext>
            </a:extLst>
          </p:cNvPr>
          <p:cNvCxnSpPr>
            <a:cxnSpLocks/>
          </p:cNvCxnSpPr>
          <p:nvPr/>
        </p:nvCxnSpPr>
        <p:spPr>
          <a:xfrm>
            <a:off x="3340529" y="3560974"/>
            <a:ext cx="1212343" cy="0"/>
          </a:xfrm>
          <a:prstGeom prst="line">
            <a:avLst/>
          </a:prstGeom>
          <a:ln w="9525" cap="flat" cmpd="sng" algn="ctr">
            <a:solidFill>
              <a:schemeClr val="accent2"/>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E3D2AFCC-6D0F-4759-8BDC-842D4E2116A4}"/>
              </a:ext>
            </a:extLst>
          </p:cNvPr>
          <p:cNvCxnSpPr>
            <a:cxnSpLocks/>
          </p:cNvCxnSpPr>
          <p:nvPr/>
        </p:nvCxnSpPr>
        <p:spPr>
          <a:xfrm>
            <a:off x="3477368" y="4282913"/>
            <a:ext cx="1236609" cy="0"/>
          </a:xfrm>
          <a:prstGeom prst="line">
            <a:avLst/>
          </a:prstGeom>
          <a:ln w="9525"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662548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6FC5-9D4A-45F6-BEB3-D2DBDC47870F}"/>
              </a:ext>
            </a:extLst>
          </p:cNvPr>
          <p:cNvSpPr>
            <a:spLocks noGrp="1"/>
          </p:cNvSpPr>
          <p:nvPr>
            <p:ph type="title"/>
          </p:nvPr>
        </p:nvSpPr>
        <p:spPr>
          <a:xfrm>
            <a:off x="668079" y="239510"/>
            <a:ext cx="10515600" cy="804456"/>
          </a:xfrm>
        </p:spPr>
        <p:txBody>
          <a:bodyPr/>
          <a:lstStyle/>
          <a:p>
            <a:r>
              <a:rPr lang="en-IN" dirty="0"/>
              <a:t>So far</a:t>
            </a:r>
            <a:endParaRPr lang="en-US" dirty="0"/>
          </a:p>
        </p:txBody>
      </p:sp>
      <p:cxnSp>
        <p:nvCxnSpPr>
          <p:cNvPr id="4" name="Straight Arrow Connector 3">
            <a:extLst>
              <a:ext uri="{FF2B5EF4-FFF2-40B4-BE49-F238E27FC236}">
                <a16:creationId xmlns:a16="http://schemas.microsoft.com/office/drawing/2014/main" id="{97536DEC-1BEF-4875-94A7-90C2391F0441}"/>
              </a:ext>
            </a:extLst>
          </p:cNvPr>
          <p:cNvCxnSpPr/>
          <p:nvPr/>
        </p:nvCxnSpPr>
        <p:spPr>
          <a:xfrm flipH="1">
            <a:off x="2692042" y="1883268"/>
            <a:ext cx="2241274"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pic>
        <p:nvPicPr>
          <p:cNvPr id="5" name="Picture 4">
            <a:extLst>
              <a:ext uri="{FF2B5EF4-FFF2-40B4-BE49-F238E27FC236}">
                <a16:creationId xmlns:a16="http://schemas.microsoft.com/office/drawing/2014/main" id="{12569E38-5405-4502-B017-29048FA8311D}"/>
              </a:ext>
            </a:extLst>
          </p:cNvPr>
          <p:cNvPicPr>
            <a:picLocks noChangeAspect="1"/>
          </p:cNvPicPr>
          <p:nvPr>
            <p:custDataLst>
              <p:tags r:id="rId1"/>
            </p:custDataLst>
          </p:nvPr>
        </p:nvPicPr>
        <p:blipFill>
          <a:blip r:embed="rId16">
            <a:extLst>
              <a:ext uri="{28A0092B-C50C-407E-A947-70E740481C1C}">
                <a14:useLocalDpi xmlns:a14="http://schemas.microsoft.com/office/drawing/2010/main" val="0"/>
              </a:ext>
            </a:extLst>
          </a:blip>
          <a:stretch>
            <a:fillRect/>
          </a:stretch>
        </p:blipFill>
        <p:spPr>
          <a:xfrm>
            <a:off x="3271481" y="1569037"/>
            <a:ext cx="1173333" cy="251429"/>
          </a:xfrm>
          <a:prstGeom prst="rect">
            <a:avLst/>
          </a:prstGeom>
        </p:spPr>
      </p:pic>
      <p:sp>
        <p:nvSpPr>
          <p:cNvPr id="6" name="Arrow: Left 5">
            <a:extLst>
              <a:ext uri="{FF2B5EF4-FFF2-40B4-BE49-F238E27FC236}">
                <a16:creationId xmlns:a16="http://schemas.microsoft.com/office/drawing/2014/main" id="{959B49FA-BD37-4C23-B820-ACC8B3B41A4C}"/>
              </a:ext>
            </a:extLst>
          </p:cNvPr>
          <p:cNvSpPr/>
          <p:nvPr/>
        </p:nvSpPr>
        <p:spPr>
          <a:xfrm>
            <a:off x="2498520" y="2195002"/>
            <a:ext cx="246987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083EA4B8-C7A0-432F-8E7D-AB17D8DEE180}"/>
              </a:ext>
            </a:extLst>
          </p:cNvPr>
          <p:cNvCxnSpPr/>
          <p:nvPr/>
        </p:nvCxnSpPr>
        <p:spPr>
          <a:xfrm flipV="1">
            <a:off x="2498520" y="3320184"/>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5FC07647-4564-44E8-8A7C-B92E1F95083C}"/>
              </a:ext>
            </a:extLst>
          </p:cNvPr>
          <p:cNvPicPr>
            <a:picLocks noChangeAspect="1"/>
          </p:cNvPicPr>
          <p:nvPr>
            <p:custDataLst>
              <p:tags r:id="rId2"/>
            </p:custDataLst>
          </p:nvPr>
        </p:nvPicPr>
        <p:blipFill>
          <a:blip r:embed="rId17">
            <a:extLst>
              <a:ext uri="{28A0092B-C50C-407E-A947-70E740481C1C}">
                <a14:useLocalDpi xmlns:a14="http://schemas.microsoft.com/office/drawing/2010/main" val="0"/>
              </a:ext>
            </a:extLst>
          </a:blip>
          <a:stretch>
            <a:fillRect/>
          </a:stretch>
        </p:blipFill>
        <p:spPr>
          <a:xfrm>
            <a:off x="3286827" y="2639811"/>
            <a:ext cx="1025524" cy="251429"/>
          </a:xfrm>
          <a:prstGeom prst="rect">
            <a:avLst/>
          </a:prstGeom>
        </p:spPr>
      </p:pic>
      <p:sp>
        <p:nvSpPr>
          <p:cNvPr id="9" name="Arrow: Right 8">
            <a:extLst>
              <a:ext uri="{FF2B5EF4-FFF2-40B4-BE49-F238E27FC236}">
                <a16:creationId xmlns:a16="http://schemas.microsoft.com/office/drawing/2014/main" id="{67BA362E-83B6-417B-851C-2A3C05A855B4}"/>
              </a:ext>
            </a:extLst>
          </p:cNvPr>
          <p:cNvSpPr/>
          <p:nvPr/>
        </p:nvSpPr>
        <p:spPr>
          <a:xfrm>
            <a:off x="2809365" y="3391621"/>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6F30838-60C0-48B5-992B-8E8ECAE89170}"/>
              </a:ext>
            </a:extLst>
          </p:cNvPr>
          <p:cNvCxnSpPr/>
          <p:nvPr/>
        </p:nvCxnSpPr>
        <p:spPr>
          <a:xfrm flipH="1">
            <a:off x="2809365" y="4714778"/>
            <a:ext cx="22412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CAA4CAA7-2390-4016-894F-8B2AFD7203C7}"/>
              </a:ext>
            </a:extLst>
          </p:cNvPr>
          <p:cNvCxnSpPr/>
          <p:nvPr/>
        </p:nvCxnSpPr>
        <p:spPr>
          <a:xfrm flipV="1">
            <a:off x="2573312" y="4873893"/>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2" name="Picture 11">
            <a:extLst>
              <a:ext uri="{FF2B5EF4-FFF2-40B4-BE49-F238E27FC236}">
                <a16:creationId xmlns:a16="http://schemas.microsoft.com/office/drawing/2014/main" id="{54159A5C-EFEE-4829-8261-4BB2A8925408}"/>
              </a:ext>
            </a:extLst>
          </p:cNvPr>
          <p:cNvPicPr>
            <a:picLocks noChangeAspect="1"/>
          </p:cNvPicPr>
          <p:nvPr>
            <p:custDataLst>
              <p:tags r:id="rId3"/>
            </p:custDataLst>
          </p:nvPr>
        </p:nvPicPr>
        <p:blipFill>
          <a:blip r:embed="rId18">
            <a:extLst>
              <a:ext uri="{28A0092B-C50C-407E-A947-70E740481C1C}">
                <a14:useLocalDpi xmlns:a14="http://schemas.microsoft.com/office/drawing/2010/main" val="0"/>
              </a:ext>
            </a:extLst>
          </a:blip>
          <a:stretch>
            <a:fillRect/>
          </a:stretch>
        </p:blipFill>
        <p:spPr>
          <a:xfrm>
            <a:off x="3135335" y="4442544"/>
            <a:ext cx="931048" cy="225524"/>
          </a:xfrm>
          <a:prstGeom prst="rect">
            <a:avLst/>
          </a:prstGeom>
        </p:spPr>
      </p:pic>
      <p:pic>
        <p:nvPicPr>
          <p:cNvPr id="13" name="Picture 12">
            <a:extLst>
              <a:ext uri="{FF2B5EF4-FFF2-40B4-BE49-F238E27FC236}">
                <a16:creationId xmlns:a16="http://schemas.microsoft.com/office/drawing/2014/main" id="{D6042A61-3670-4D93-86C0-B7202D64D32F}"/>
              </a:ext>
            </a:extLst>
          </p:cNvPr>
          <p:cNvPicPr>
            <a:picLocks noChangeAspect="1"/>
          </p:cNvPicPr>
          <p:nvPr>
            <p:custDataLst>
              <p:tags r:id="rId4"/>
            </p:custDataLst>
          </p:nvPr>
        </p:nvPicPr>
        <p:blipFill>
          <a:blip r:embed="rId19">
            <a:extLst>
              <a:ext uri="{28A0092B-C50C-407E-A947-70E740481C1C}">
                <a14:useLocalDpi xmlns:a14="http://schemas.microsoft.com/office/drawing/2010/main" val="0"/>
              </a:ext>
            </a:extLst>
          </a:blip>
          <a:stretch>
            <a:fillRect/>
          </a:stretch>
        </p:blipFill>
        <p:spPr>
          <a:xfrm>
            <a:off x="3353238" y="3768655"/>
            <a:ext cx="1153524" cy="251429"/>
          </a:xfrm>
          <a:prstGeom prst="rect">
            <a:avLst/>
          </a:prstGeom>
        </p:spPr>
      </p:pic>
      <p:sp>
        <p:nvSpPr>
          <p:cNvPr id="14" name="Arrow: Right 13">
            <a:extLst>
              <a:ext uri="{FF2B5EF4-FFF2-40B4-BE49-F238E27FC236}">
                <a16:creationId xmlns:a16="http://schemas.microsoft.com/office/drawing/2014/main" id="{8C3F9248-2A0A-4D06-AE2E-7641C2DACCD8}"/>
              </a:ext>
            </a:extLst>
          </p:cNvPr>
          <p:cNvSpPr/>
          <p:nvPr/>
        </p:nvSpPr>
        <p:spPr>
          <a:xfrm>
            <a:off x="2809365" y="4993002"/>
            <a:ext cx="2300908" cy="1216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A5BCF57-A224-4673-AF9C-FB3FA69DAE78}"/>
              </a:ext>
            </a:extLst>
          </p:cNvPr>
          <p:cNvPicPr>
            <a:picLocks noChangeAspect="1"/>
          </p:cNvPicPr>
          <p:nvPr>
            <p:custDataLst>
              <p:tags r:id="rId5"/>
            </p:custDataLst>
          </p:nvPr>
        </p:nvPicPr>
        <p:blipFill>
          <a:blip r:embed="rId20">
            <a:extLst>
              <a:ext uri="{28A0092B-C50C-407E-A947-70E740481C1C}">
                <a14:useLocalDpi xmlns:a14="http://schemas.microsoft.com/office/drawing/2010/main" val="0"/>
              </a:ext>
            </a:extLst>
          </a:blip>
          <a:stretch>
            <a:fillRect/>
          </a:stretch>
        </p:blipFill>
        <p:spPr>
          <a:xfrm>
            <a:off x="2998301" y="5510490"/>
            <a:ext cx="1472000" cy="251429"/>
          </a:xfrm>
          <a:prstGeom prst="rect">
            <a:avLst/>
          </a:prstGeom>
        </p:spPr>
      </p:pic>
      <p:cxnSp>
        <p:nvCxnSpPr>
          <p:cNvPr id="16" name="Straight Arrow Connector 15">
            <a:extLst>
              <a:ext uri="{FF2B5EF4-FFF2-40B4-BE49-F238E27FC236}">
                <a16:creationId xmlns:a16="http://schemas.microsoft.com/office/drawing/2014/main" id="{FD1D5E98-8227-4E00-9A31-D265874BB4C0}"/>
              </a:ext>
            </a:extLst>
          </p:cNvPr>
          <p:cNvCxnSpPr/>
          <p:nvPr/>
        </p:nvCxnSpPr>
        <p:spPr>
          <a:xfrm flipH="1">
            <a:off x="7329436" y="1883268"/>
            <a:ext cx="2241274"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FBA28320-FB74-438A-9D9B-4FD56DE51141}"/>
              </a:ext>
            </a:extLst>
          </p:cNvPr>
          <p:cNvPicPr>
            <a:picLocks noChangeAspect="1"/>
          </p:cNvPicPr>
          <p:nvPr>
            <p:custDataLst>
              <p:tags r:id="rId6"/>
            </p:custDataLst>
          </p:nvPr>
        </p:nvPicPr>
        <p:blipFill>
          <a:blip r:embed="rId21">
            <a:extLst>
              <a:ext uri="{28A0092B-C50C-407E-A947-70E740481C1C}">
                <a14:useLocalDpi xmlns:a14="http://schemas.microsoft.com/office/drawing/2010/main" val="0"/>
              </a:ext>
            </a:extLst>
          </a:blip>
          <a:stretch>
            <a:fillRect/>
          </a:stretch>
        </p:blipFill>
        <p:spPr>
          <a:xfrm>
            <a:off x="7836755" y="1578396"/>
            <a:ext cx="1068190" cy="251429"/>
          </a:xfrm>
          <a:prstGeom prst="rect">
            <a:avLst/>
          </a:prstGeom>
        </p:spPr>
      </p:pic>
      <p:sp>
        <p:nvSpPr>
          <p:cNvPr id="18" name="Arrow: Left 17">
            <a:extLst>
              <a:ext uri="{FF2B5EF4-FFF2-40B4-BE49-F238E27FC236}">
                <a16:creationId xmlns:a16="http://schemas.microsoft.com/office/drawing/2014/main" id="{A90D5D70-B198-4011-BE79-1911903EA556}"/>
              </a:ext>
            </a:extLst>
          </p:cNvPr>
          <p:cNvSpPr/>
          <p:nvPr/>
        </p:nvSpPr>
        <p:spPr>
          <a:xfrm>
            <a:off x="7135914" y="2195002"/>
            <a:ext cx="246987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9E6491A-9669-4D7A-AF91-651DAA1AEA38}"/>
              </a:ext>
            </a:extLst>
          </p:cNvPr>
          <p:cNvCxnSpPr/>
          <p:nvPr/>
        </p:nvCxnSpPr>
        <p:spPr>
          <a:xfrm flipV="1">
            <a:off x="7135914" y="3320184"/>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0" name="Picture 19">
            <a:extLst>
              <a:ext uri="{FF2B5EF4-FFF2-40B4-BE49-F238E27FC236}">
                <a16:creationId xmlns:a16="http://schemas.microsoft.com/office/drawing/2014/main" id="{F07960E1-4A30-4ECD-B90E-237EE3C00D1E}"/>
              </a:ext>
            </a:extLst>
          </p:cNvPr>
          <p:cNvPicPr>
            <a:picLocks noChangeAspect="1"/>
          </p:cNvPicPr>
          <p:nvPr>
            <p:custDataLst>
              <p:tags r:id="rId7"/>
            </p:custDataLst>
          </p:nvPr>
        </p:nvPicPr>
        <p:blipFill>
          <a:blip r:embed="rId22">
            <a:extLst>
              <a:ext uri="{28A0092B-C50C-407E-A947-70E740481C1C}">
                <a14:useLocalDpi xmlns:a14="http://schemas.microsoft.com/office/drawing/2010/main" val="0"/>
              </a:ext>
            </a:extLst>
          </a:blip>
          <a:stretch>
            <a:fillRect/>
          </a:stretch>
        </p:blipFill>
        <p:spPr>
          <a:xfrm>
            <a:off x="7990632" y="2639811"/>
            <a:ext cx="1025524" cy="251429"/>
          </a:xfrm>
          <a:prstGeom prst="rect">
            <a:avLst/>
          </a:prstGeom>
        </p:spPr>
      </p:pic>
      <p:sp>
        <p:nvSpPr>
          <p:cNvPr id="21" name="Arrow: Right 20">
            <a:extLst>
              <a:ext uri="{FF2B5EF4-FFF2-40B4-BE49-F238E27FC236}">
                <a16:creationId xmlns:a16="http://schemas.microsoft.com/office/drawing/2014/main" id="{3E6074F0-1A95-4757-B5B1-901E518C3365}"/>
              </a:ext>
            </a:extLst>
          </p:cNvPr>
          <p:cNvSpPr/>
          <p:nvPr/>
        </p:nvSpPr>
        <p:spPr>
          <a:xfrm>
            <a:off x="7446759" y="3391621"/>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06D611E-3340-4131-85D5-08FB2A370A3F}"/>
              </a:ext>
            </a:extLst>
          </p:cNvPr>
          <p:cNvCxnSpPr/>
          <p:nvPr/>
        </p:nvCxnSpPr>
        <p:spPr>
          <a:xfrm flipH="1">
            <a:off x="7446759" y="4714778"/>
            <a:ext cx="22412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4884482C-DD95-408F-AB65-14A8769E2A0A}"/>
              </a:ext>
            </a:extLst>
          </p:cNvPr>
          <p:cNvCxnSpPr/>
          <p:nvPr/>
        </p:nvCxnSpPr>
        <p:spPr>
          <a:xfrm flipV="1">
            <a:off x="7210706" y="4873893"/>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4" name="Picture 23">
            <a:extLst>
              <a:ext uri="{FF2B5EF4-FFF2-40B4-BE49-F238E27FC236}">
                <a16:creationId xmlns:a16="http://schemas.microsoft.com/office/drawing/2014/main" id="{E977C52C-C50D-4500-A8F7-808E8D312F37}"/>
              </a:ext>
            </a:extLst>
          </p:cNvPr>
          <p:cNvPicPr>
            <a:picLocks noChangeAspect="1"/>
          </p:cNvPicPr>
          <p:nvPr>
            <p:custDataLst>
              <p:tags r:id="rId8"/>
            </p:custDataLst>
          </p:nvPr>
        </p:nvPicPr>
        <p:blipFill>
          <a:blip r:embed="rId23">
            <a:extLst>
              <a:ext uri="{28A0092B-C50C-407E-A947-70E740481C1C}">
                <a14:useLocalDpi xmlns:a14="http://schemas.microsoft.com/office/drawing/2010/main" val="0"/>
              </a:ext>
            </a:extLst>
          </a:blip>
          <a:stretch>
            <a:fillRect/>
          </a:stretch>
        </p:blipFill>
        <p:spPr>
          <a:xfrm>
            <a:off x="7973897" y="4442544"/>
            <a:ext cx="931048" cy="225524"/>
          </a:xfrm>
          <a:prstGeom prst="rect">
            <a:avLst/>
          </a:prstGeom>
        </p:spPr>
      </p:pic>
      <p:pic>
        <p:nvPicPr>
          <p:cNvPr id="25" name="Picture 24">
            <a:extLst>
              <a:ext uri="{FF2B5EF4-FFF2-40B4-BE49-F238E27FC236}">
                <a16:creationId xmlns:a16="http://schemas.microsoft.com/office/drawing/2014/main" id="{68827F4F-A15F-4131-A0C8-B32E38F8F291}"/>
              </a:ext>
            </a:extLst>
          </p:cNvPr>
          <p:cNvPicPr>
            <a:picLocks noChangeAspect="1"/>
          </p:cNvPicPr>
          <p:nvPr>
            <p:custDataLst>
              <p:tags r:id="rId9"/>
            </p:custDataLst>
          </p:nvPr>
        </p:nvPicPr>
        <p:blipFill>
          <a:blip r:embed="rId24">
            <a:extLst>
              <a:ext uri="{28A0092B-C50C-407E-A947-70E740481C1C}">
                <a14:useLocalDpi xmlns:a14="http://schemas.microsoft.com/office/drawing/2010/main" val="0"/>
              </a:ext>
            </a:extLst>
          </a:blip>
          <a:stretch>
            <a:fillRect/>
          </a:stretch>
        </p:blipFill>
        <p:spPr>
          <a:xfrm>
            <a:off x="7990632" y="3750197"/>
            <a:ext cx="1153524" cy="298667"/>
          </a:xfrm>
          <a:prstGeom prst="rect">
            <a:avLst/>
          </a:prstGeom>
        </p:spPr>
      </p:pic>
      <p:sp>
        <p:nvSpPr>
          <p:cNvPr id="26" name="Arrow: Right 25">
            <a:extLst>
              <a:ext uri="{FF2B5EF4-FFF2-40B4-BE49-F238E27FC236}">
                <a16:creationId xmlns:a16="http://schemas.microsoft.com/office/drawing/2014/main" id="{A82FB35B-77B2-4C5D-8DE8-9FD8E163C0F7}"/>
              </a:ext>
            </a:extLst>
          </p:cNvPr>
          <p:cNvSpPr/>
          <p:nvPr/>
        </p:nvSpPr>
        <p:spPr>
          <a:xfrm>
            <a:off x="7446759" y="4993002"/>
            <a:ext cx="2300908" cy="1216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3303ED3D-54D5-43DB-9836-A940EE133CEA}"/>
              </a:ext>
            </a:extLst>
          </p:cNvPr>
          <p:cNvPicPr>
            <a:picLocks noChangeAspect="1"/>
          </p:cNvPicPr>
          <p:nvPr>
            <p:custDataLst>
              <p:tags r:id="rId10"/>
            </p:custDataLst>
          </p:nvPr>
        </p:nvPicPr>
        <p:blipFill>
          <a:blip r:embed="rId20">
            <a:extLst>
              <a:ext uri="{28A0092B-C50C-407E-A947-70E740481C1C}">
                <a14:useLocalDpi xmlns:a14="http://schemas.microsoft.com/office/drawing/2010/main" val="0"/>
              </a:ext>
            </a:extLst>
          </a:blip>
          <a:stretch>
            <a:fillRect/>
          </a:stretch>
        </p:blipFill>
        <p:spPr>
          <a:xfrm>
            <a:off x="7635695" y="5510490"/>
            <a:ext cx="1472000" cy="251429"/>
          </a:xfrm>
          <a:prstGeom prst="rect">
            <a:avLst/>
          </a:prstGeom>
        </p:spPr>
      </p:pic>
      <p:sp>
        <p:nvSpPr>
          <p:cNvPr id="28" name="Rectangle 27">
            <a:extLst>
              <a:ext uri="{FF2B5EF4-FFF2-40B4-BE49-F238E27FC236}">
                <a16:creationId xmlns:a16="http://schemas.microsoft.com/office/drawing/2014/main" id="{B39D0AFD-758B-48D7-B4AF-810D0ED2FB59}"/>
              </a:ext>
            </a:extLst>
          </p:cNvPr>
          <p:cNvSpPr/>
          <p:nvPr/>
        </p:nvSpPr>
        <p:spPr>
          <a:xfrm>
            <a:off x="753722" y="1319868"/>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1ED4D0D6-E93D-4911-AA77-1FFC7B3CD678}"/>
              </a:ext>
            </a:extLst>
          </p:cNvPr>
          <p:cNvPicPr>
            <a:picLocks noChangeAspect="1"/>
          </p:cNvPicPr>
          <p:nvPr>
            <p:custDataLst>
              <p:tags r:id="rId11"/>
            </p:custDataLst>
          </p:nvPr>
        </p:nvPicPr>
        <p:blipFill>
          <a:blip r:embed="rId25">
            <a:extLst>
              <a:ext uri="{28A0092B-C50C-407E-A947-70E740481C1C}">
                <a14:useLocalDpi xmlns:a14="http://schemas.microsoft.com/office/drawing/2010/main" val="0"/>
              </a:ext>
            </a:extLst>
          </a:blip>
          <a:stretch>
            <a:fillRect/>
          </a:stretch>
        </p:blipFill>
        <p:spPr>
          <a:xfrm>
            <a:off x="846987" y="1413697"/>
            <a:ext cx="524117" cy="532927"/>
          </a:xfrm>
          <a:prstGeom prst="rect">
            <a:avLst/>
          </a:prstGeom>
        </p:spPr>
      </p:pic>
      <p:sp>
        <p:nvSpPr>
          <p:cNvPr id="30" name="Rectangle 29">
            <a:extLst>
              <a:ext uri="{FF2B5EF4-FFF2-40B4-BE49-F238E27FC236}">
                <a16:creationId xmlns:a16="http://schemas.microsoft.com/office/drawing/2014/main" id="{07858EA7-D979-4C3D-B9C5-40BA2E51E84F}"/>
              </a:ext>
            </a:extLst>
          </p:cNvPr>
          <p:cNvSpPr/>
          <p:nvPr/>
        </p:nvSpPr>
        <p:spPr>
          <a:xfrm>
            <a:off x="5989189" y="1416966"/>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7134424E-829A-4581-B5E7-8E27C6C0F531}"/>
              </a:ext>
            </a:extLst>
          </p:cNvPr>
          <p:cNvPicPr>
            <a:picLocks noChangeAspect="1"/>
          </p:cNvPicPr>
          <p:nvPr>
            <p:custDataLst>
              <p:tags r:id="rId12"/>
            </p:custDataLst>
          </p:nvPr>
        </p:nvPicPr>
        <p:blipFill>
          <a:blip r:embed="rId26">
            <a:extLst>
              <a:ext uri="{28A0092B-C50C-407E-A947-70E740481C1C}">
                <a14:useLocalDpi xmlns:a14="http://schemas.microsoft.com/office/drawing/2010/main" val="0"/>
              </a:ext>
            </a:extLst>
          </a:blip>
          <a:stretch>
            <a:fillRect/>
          </a:stretch>
        </p:blipFill>
        <p:spPr>
          <a:xfrm>
            <a:off x="5985581" y="1427061"/>
            <a:ext cx="571014" cy="566590"/>
          </a:xfrm>
          <a:prstGeom prst="rect">
            <a:avLst/>
          </a:prstGeom>
        </p:spPr>
      </p:pic>
      <p:sp>
        <p:nvSpPr>
          <p:cNvPr id="32" name="Rectangle 31">
            <a:extLst>
              <a:ext uri="{FF2B5EF4-FFF2-40B4-BE49-F238E27FC236}">
                <a16:creationId xmlns:a16="http://schemas.microsoft.com/office/drawing/2014/main" id="{EEE700AA-3CC3-4238-AA38-F89CC9FBA42C}"/>
              </a:ext>
            </a:extLst>
          </p:cNvPr>
          <p:cNvSpPr/>
          <p:nvPr/>
        </p:nvSpPr>
        <p:spPr>
          <a:xfrm>
            <a:off x="10767832" y="1413697"/>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770E5DDE-3AFC-42B1-9303-2B7D77F64A5F}"/>
              </a:ext>
            </a:extLst>
          </p:cNvPr>
          <p:cNvPicPr>
            <a:picLocks noChangeAspect="1"/>
          </p:cNvPicPr>
          <p:nvPr>
            <p:custDataLst>
              <p:tags r:id="rId13"/>
            </p:custDataLst>
          </p:nvPr>
        </p:nvPicPr>
        <p:blipFill>
          <a:blip r:embed="rId27">
            <a:extLst>
              <a:ext uri="{28A0092B-C50C-407E-A947-70E740481C1C}">
                <a14:useLocalDpi xmlns:a14="http://schemas.microsoft.com/office/drawing/2010/main" val="0"/>
              </a:ext>
            </a:extLst>
          </a:blip>
          <a:stretch>
            <a:fillRect/>
          </a:stretch>
        </p:blipFill>
        <p:spPr>
          <a:xfrm>
            <a:off x="10883721" y="1553252"/>
            <a:ext cx="478869" cy="482860"/>
          </a:xfrm>
          <a:prstGeom prst="rect">
            <a:avLst/>
          </a:prstGeom>
        </p:spPr>
      </p:pic>
      <p:sp>
        <p:nvSpPr>
          <p:cNvPr id="35" name="Arrow: Curved Up 34">
            <a:extLst>
              <a:ext uri="{FF2B5EF4-FFF2-40B4-BE49-F238E27FC236}">
                <a16:creationId xmlns:a16="http://schemas.microsoft.com/office/drawing/2014/main" id="{3F2FFB00-7543-47A7-B3F3-1A0D89A877C9}"/>
              </a:ext>
            </a:extLst>
          </p:cNvPr>
          <p:cNvSpPr/>
          <p:nvPr/>
        </p:nvSpPr>
        <p:spPr>
          <a:xfrm rot="16049048">
            <a:off x="9622741" y="5448603"/>
            <a:ext cx="652388" cy="305348"/>
          </a:xfrm>
          <a:prstGeom prst="curvedUpArrow">
            <a:avLst>
              <a:gd name="adj1" fmla="val 25000"/>
              <a:gd name="adj2" fmla="val 50000"/>
              <a:gd name="adj3" fmla="val 165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Arrow: Curved Left 35">
            <a:extLst>
              <a:ext uri="{FF2B5EF4-FFF2-40B4-BE49-F238E27FC236}">
                <a16:creationId xmlns:a16="http://schemas.microsoft.com/office/drawing/2014/main" id="{1F129081-C41F-4809-8FF1-07192DC0C30A}"/>
              </a:ext>
            </a:extLst>
          </p:cNvPr>
          <p:cNvSpPr/>
          <p:nvPr/>
        </p:nvSpPr>
        <p:spPr>
          <a:xfrm flipH="1" flipV="1">
            <a:off x="2000868" y="2337982"/>
            <a:ext cx="404396" cy="780008"/>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Connector: Elbow 37">
            <a:extLst>
              <a:ext uri="{FF2B5EF4-FFF2-40B4-BE49-F238E27FC236}">
                <a16:creationId xmlns:a16="http://schemas.microsoft.com/office/drawing/2014/main" id="{48937F2C-B82C-450B-8668-980876918E08}"/>
              </a:ext>
            </a:extLst>
          </p:cNvPr>
          <p:cNvCxnSpPr>
            <a:cxnSpLocks/>
          </p:cNvCxnSpPr>
          <p:nvPr/>
        </p:nvCxnSpPr>
        <p:spPr>
          <a:xfrm rot="16200000" flipH="1">
            <a:off x="1404043" y="3217549"/>
            <a:ext cx="901191" cy="409694"/>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42" name="Picture 41">
            <a:extLst>
              <a:ext uri="{FF2B5EF4-FFF2-40B4-BE49-F238E27FC236}">
                <a16:creationId xmlns:a16="http://schemas.microsoft.com/office/drawing/2014/main" id="{483B32C7-C4AE-4730-A7C5-20C83FC4EE36}"/>
              </a:ext>
            </a:extLst>
          </p:cNvPr>
          <p:cNvPicPr>
            <a:picLocks noChangeAspect="1"/>
          </p:cNvPicPr>
          <p:nvPr>
            <p:custDataLst>
              <p:tags r:id="rId14"/>
            </p:custDataLst>
          </p:nvPr>
        </p:nvPicPr>
        <p:blipFill>
          <a:blip r:embed="rId28">
            <a:extLst>
              <a:ext uri="{28A0092B-C50C-407E-A947-70E740481C1C}">
                <a14:useLocalDpi xmlns:a14="http://schemas.microsoft.com/office/drawing/2010/main" val="0"/>
              </a:ext>
            </a:extLst>
          </a:blip>
          <a:stretch>
            <a:fillRect/>
          </a:stretch>
        </p:blipFill>
        <p:spPr>
          <a:xfrm>
            <a:off x="1706630" y="2684259"/>
            <a:ext cx="118333" cy="147287"/>
          </a:xfrm>
          <a:prstGeom prst="rect">
            <a:avLst/>
          </a:prstGeom>
        </p:spPr>
      </p:pic>
      <p:sp>
        <p:nvSpPr>
          <p:cNvPr id="43" name="TextBox 42">
            <a:extLst>
              <a:ext uri="{FF2B5EF4-FFF2-40B4-BE49-F238E27FC236}">
                <a16:creationId xmlns:a16="http://schemas.microsoft.com/office/drawing/2014/main" id="{913D6A63-CF6A-4615-8C4E-AA1ED2272318}"/>
              </a:ext>
            </a:extLst>
          </p:cNvPr>
          <p:cNvSpPr txBox="1"/>
          <p:nvPr/>
        </p:nvSpPr>
        <p:spPr>
          <a:xfrm>
            <a:off x="1190954" y="2580442"/>
            <a:ext cx="716658" cy="369332"/>
          </a:xfrm>
          <a:prstGeom prst="rect">
            <a:avLst/>
          </a:prstGeom>
          <a:noFill/>
        </p:spPr>
        <p:txBody>
          <a:bodyPr wrap="square" rtlCol="0">
            <a:spAutoFit/>
          </a:bodyPr>
          <a:lstStyle/>
          <a:p>
            <a:r>
              <a:rPr lang="en-IN" dirty="0"/>
              <a:t>Get</a:t>
            </a:r>
            <a:endParaRPr lang="en-US" dirty="0"/>
          </a:p>
        </p:txBody>
      </p:sp>
      <p:sp>
        <p:nvSpPr>
          <p:cNvPr id="44" name="Arrow: Right 43">
            <a:extLst>
              <a:ext uri="{FF2B5EF4-FFF2-40B4-BE49-F238E27FC236}">
                <a16:creationId xmlns:a16="http://schemas.microsoft.com/office/drawing/2014/main" id="{2480B160-59D4-43DE-AB84-30A2C1BD4094}"/>
              </a:ext>
            </a:extLst>
          </p:cNvPr>
          <p:cNvSpPr/>
          <p:nvPr/>
        </p:nvSpPr>
        <p:spPr>
          <a:xfrm>
            <a:off x="2337811" y="3797453"/>
            <a:ext cx="213044" cy="226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41EA4915-FFB0-4BFD-BCB4-94CA9674FFA6}"/>
              </a:ext>
            </a:extLst>
          </p:cNvPr>
          <p:cNvSpPr/>
          <p:nvPr/>
        </p:nvSpPr>
        <p:spPr>
          <a:xfrm>
            <a:off x="2395331" y="5510490"/>
            <a:ext cx="213044" cy="226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6585E7E-00CA-4824-BC93-5EAFA377D5D1}"/>
              </a:ext>
            </a:extLst>
          </p:cNvPr>
          <p:cNvSpPr txBox="1"/>
          <p:nvPr/>
        </p:nvSpPr>
        <p:spPr>
          <a:xfrm>
            <a:off x="1186158" y="5313038"/>
            <a:ext cx="967870" cy="646331"/>
          </a:xfrm>
          <a:prstGeom prst="rect">
            <a:avLst/>
          </a:prstGeom>
          <a:noFill/>
          <a:ln>
            <a:solidFill>
              <a:schemeClr val="tx1"/>
            </a:solidFill>
          </a:ln>
        </p:spPr>
        <p:txBody>
          <a:bodyPr wrap="square" rtlCol="0">
            <a:spAutoFit/>
          </a:bodyPr>
          <a:lstStyle/>
          <a:p>
            <a:r>
              <a:rPr lang="en-IN" dirty="0"/>
              <a:t>Replace</a:t>
            </a:r>
          </a:p>
          <a:p>
            <a:r>
              <a:rPr lang="en-IN" dirty="0"/>
              <a:t>witness</a:t>
            </a:r>
            <a:endParaRPr lang="en-US" dirty="0"/>
          </a:p>
        </p:txBody>
      </p:sp>
    </p:spTree>
    <p:extLst>
      <p:ext uri="{BB962C8B-B14F-4D97-AF65-F5344CB8AC3E}">
        <p14:creationId xmlns:p14="http://schemas.microsoft.com/office/powerpoint/2010/main" val="2628732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18" grpId="0" animBg="1"/>
      <p:bldP spid="21" grpId="0" animBg="1"/>
      <p:bldP spid="26" grpId="0" animBg="1"/>
      <p:bldP spid="28" grpId="0" animBg="1"/>
      <p:bldP spid="30" grpId="0" animBg="1"/>
      <p:bldP spid="32" grpId="0" animBg="1"/>
      <p:bldP spid="35" grpId="0" animBg="1"/>
      <p:bldP spid="36" grpId="0" animBg="1"/>
      <p:bldP spid="43" grpId="0"/>
      <p:bldP spid="44" grpId="0" animBg="1"/>
      <p:bldP spid="45" grpId="0" animBg="1"/>
      <p:bldP spid="46"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D793DD-4BB9-4420-884B-192CC0C2DFB0}"/>
              </a:ext>
            </a:extLst>
          </p:cNvPr>
          <p:cNvSpPr>
            <a:spLocks noGrp="1"/>
          </p:cNvSpPr>
          <p:nvPr>
            <p:ph type="title"/>
          </p:nvPr>
        </p:nvSpPr>
        <p:spPr>
          <a:xfrm>
            <a:off x="838200" y="529930"/>
            <a:ext cx="10515600" cy="971688"/>
          </a:xfrm>
        </p:spPr>
        <p:txBody>
          <a:bodyPr/>
          <a:lstStyle/>
          <a:p>
            <a:r>
              <a:rPr lang="en-IN" dirty="0"/>
              <a:t>Observe that</a:t>
            </a:r>
            <a:endParaRPr lang="en-US" dirty="0"/>
          </a:p>
        </p:txBody>
      </p:sp>
      <p:sp>
        <p:nvSpPr>
          <p:cNvPr id="6" name="Content Placeholder 5">
            <a:extLst>
              <a:ext uri="{FF2B5EF4-FFF2-40B4-BE49-F238E27FC236}">
                <a16:creationId xmlns:a16="http://schemas.microsoft.com/office/drawing/2014/main" id="{172EACD1-930C-44AA-BB45-2E76E2FDE9D9}"/>
              </a:ext>
            </a:extLst>
          </p:cNvPr>
          <p:cNvSpPr>
            <a:spLocks noGrp="1"/>
          </p:cNvSpPr>
          <p:nvPr>
            <p:ph idx="1"/>
          </p:nvPr>
        </p:nvSpPr>
        <p:spPr>
          <a:xfrm>
            <a:off x="838200" y="2237922"/>
            <a:ext cx="10515600" cy="4725850"/>
          </a:xfrm>
        </p:spPr>
        <p:txBody>
          <a:bodyPr/>
          <a:lstStyle/>
          <a:p>
            <a:r>
              <a:rPr lang="en-IN" dirty="0"/>
              <a:t>At this point, we note that there is no part of the protocol (apart from the first message) that actually depends on the committer’s input.</a:t>
            </a:r>
          </a:p>
          <a:p>
            <a:r>
              <a:rPr lang="en-IN" dirty="0"/>
              <a:t>We could have gotten to this last experiment starting from a committer committing to      using the same sequence of hybrids. </a:t>
            </a:r>
          </a:p>
        </p:txBody>
      </p:sp>
      <p:pic>
        <p:nvPicPr>
          <p:cNvPr id="9" name="Picture 8">
            <a:extLst>
              <a:ext uri="{FF2B5EF4-FFF2-40B4-BE49-F238E27FC236}">
                <a16:creationId xmlns:a16="http://schemas.microsoft.com/office/drawing/2014/main" id="{21C57927-05B8-4CFE-B621-609161C0606F}"/>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877004" y="3676232"/>
            <a:ext cx="329763" cy="246692"/>
          </a:xfrm>
          <a:prstGeom prst="rect">
            <a:avLst/>
          </a:prstGeom>
        </p:spPr>
      </p:pic>
    </p:spTree>
    <p:extLst>
      <p:ext uri="{BB962C8B-B14F-4D97-AF65-F5344CB8AC3E}">
        <p14:creationId xmlns:p14="http://schemas.microsoft.com/office/powerpoint/2010/main" val="1017697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CD6FC5-9D4A-45F6-BEB3-D2DBDC47870F}"/>
              </a:ext>
            </a:extLst>
          </p:cNvPr>
          <p:cNvSpPr>
            <a:spLocks noGrp="1"/>
          </p:cNvSpPr>
          <p:nvPr>
            <p:ph type="title"/>
          </p:nvPr>
        </p:nvSpPr>
        <p:spPr>
          <a:xfrm>
            <a:off x="668079" y="239510"/>
            <a:ext cx="10515600" cy="804456"/>
          </a:xfrm>
        </p:spPr>
        <p:txBody>
          <a:bodyPr/>
          <a:lstStyle/>
          <a:p>
            <a:r>
              <a:rPr lang="en-IN" dirty="0"/>
              <a:t>From the other side</a:t>
            </a:r>
            <a:endParaRPr lang="en-US" dirty="0"/>
          </a:p>
        </p:txBody>
      </p:sp>
      <p:cxnSp>
        <p:nvCxnSpPr>
          <p:cNvPr id="4" name="Straight Arrow Connector 3">
            <a:extLst>
              <a:ext uri="{FF2B5EF4-FFF2-40B4-BE49-F238E27FC236}">
                <a16:creationId xmlns:a16="http://schemas.microsoft.com/office/drawing/2014/main" id="{97536DEC-1BEF-4875-94A7-90C2391F0441}"/>
              </a:ext>
            </a:extLst>
          </p:cNvPr>
          <p:cNvCxnSpPr/>
          <p:nvPr/>
        </p:nvCxnSpPr>
        <p:spPr>
          <a:xfrm flipH="1">
            <a:off x="2692042" y="1883268"/>
            <a:ext cx="2241274"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pic>
        <p:nvPicPr>
          <p:cNvPr id="34" name="Picture 33">
            <a:extLst>
              <a:ext uri="{FF2B5EF4-FFF2-40B4-BE49-F238E27FC236}">
                <a16:creationId xmlns:a16="http://schemas.microsoft.com/office/drawing/2014/main" id="{15B6D53A-61C5-4F3C-BE68-7E6B163557B7}"/>
              </a:ext>
            </a:extLst>
          </p:cNvPr>
          <p:cNvPicPr>
            <a:picLocks noChangeAspect="1"/>
          </p:cNvPicPr>
          <p:nvPr>
            <p:custDataLst>
              <p:tags r:id="rId1"/>
            </p:custDataLst>
          </p:nvPr>
        </p:nvPicPr>
        <p:blipFill>
          <a:blip r:embed="rId16">
            <a:extLst>
              <a:ext uri="{28A0092B-C50C-407E-A947-70E740481C1C}">
                <a14:useLocalDpi xmlns:a14="http://schemas.microsoft.com/office/drawing/2010/main" val="0"/>
              </a:ext>
            </a:extLst>
          </a:blip>
          <a:stretch>
            <a:fillRect/>
          </a:stretch>
        </p:blipFill>
        <p:spPr>
          <a:xfrm>
            <a:off x="3271481" y="1569037"/>
            <a:ext cx="1173333" cy="251429"/>
          </a:xfrm>
          <a:prstGeom prst="rect">
            <a:avLst/>
          </a:prstGeom>
        </p:spPr>
      </p:pic>
      <p:sp>
        <p:nvSpPr>
          <p:cNvPr id="6" name="Arrow: Left 5">
            <a:extLst>
              <a:ext uri="{FF2B5EF4-FFF2-40B4-BE49-F238E27FC236}">
                <a16:creationId xmlns:a16="http://schemas.microsoft.com/office/drawing/2014/main" id="{959B49FA-BD37-4C23-B820-ACC8B3B41A4C}"/>
              </a:ext>
            </a:extLst>
          </p:cNvPr>
          <p:cNvSpPr/>
          <p:nvPr/>
        </p:nvSpPr>
        <p:spPr>
          <a:xfrm>
            <a:off x="2498520" y="2195002"/>
            <a:ext cx="246987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7" name="Straight Connector 6">
            <a:extLst>
              <a:ext uri="{FF2B5EF4-FFF2-40B4-BE49-F238E27FC236}">
                <a16:creationId xmlns:a16="http://schemas.microsoft.com/office/drawing/2014/main" id="{083EA4B8-C7A0-432F-8E7D-AB17D8DEE180}"/>
              </a:ext>
            </a:extLst>
          </p:cNvPr>
          <p:cNvCxnSpPr/>
          <p:nvPr/>
        </p:nvCxnSpPr>
        <p:spPr>
          <a:xfrm flipV="1">
            <a:off x="2498520" y="3320184"/>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5FC07647-4564-44E8-8A7C-B92E1F95083C}"/>
              </a:ext>
            </a:extLst>
          </p:cNvPr>
          <p:cNvPicPr>
            <a:picLocks noChangeAspect="1"/>
          </p:cNvPicPr>
          <p:nvPr>
            <p:custDataLst>
              <p:tags r:id="rId2"/>
            </p:custDataLst>
          </p:nvPr>
        </p:nvPicPr>
        <p:blipFill>
          <a:blip r:embed="rId17">
            <a:extLst>
              <a:ext uri="{28A0092B-C50C-407E-A947-70E740481C1C}">
                <a14:useLocalDpi xmlns:a14="http://schemas.microsoft.com/office/drawing/2010/main" val="0"/>
              </a:ext>
            </a:extLst>
          </a:blip>
          <a:stretch>
            <a:fillRect/>
          </a:stretch>
        </p:blipFill>
        <p:spPr>
          <a:xfrm>
            <a:off x="3286827" y="2639811"/>
            <a:ext cx="1025524" cy="251429"/>
          </a:xfrm>
          <a:prstGeom prst="rect">
            <a:avLst/>
          </a:prstGeom>
        </p:spPr>
      </p:pic>
      <p:sp>
        <p:nvSpPr>
          <p:cNvPr id="9" name="Arrow: Right 8">
            <a:extLst>
              <a:ext uri="{FF2B5EF4-FFF2-40B4-BE49-F238E27FC236}">
                <a16:creationId xmlns:a16="http://schemas.microsoft.com/office/drawing/2014/main" id="{67BA362E-83B6-417B-851C-2A3C05A855B4}"/>
              </a:ext>
            </a:extLst>
          </p:cNvPr>
          <p:cNvSpPr/>
          <p:nvPr/>
        </p:nvSpPr>
        <p:spPr>
          <a:xfrm>
            <a:off x="2809365" y="3391621"/>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Arrow Connector 9">
            <a:extLst>
              <a:ext uri="{FF2B5EF4-FFF2-40B4-BE49-F238E27FC236}">
                <a16:creationId xmlns:a16="http://schemas.microsoft.com/office/drawing/2014/main" id="{A6F30838-60C0-48B5-992B-8E8ECAE89170}"/>
              </a:ext>
            </a:extLst>
          </p:cNvPr>
          <p:cNvCxnSpPr/>
          <p:nvPr/>
        </p:nvCxnSpPr>
        <p:spPr>
          <a:xfrm flipH="1">
            <a:off x="2809365" y="4714778"/>
            <a:ext cx="22412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CAA4CAA7-2390-4016-894F-8B2AFD7203C7}"/>
              </a:ext>
            </a:extLst>
          </p:cNvPr>
          <p:cNvCxnSpPr/>
          <p:nvPr/>
        </p:nvCxnSpPr>
        <p:spPr>
          <a:xfrm flipV="1">
            <a:off x="2573312" y="4873893"/>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2" name="Picture 11">
            <a:extLst>
              <a:ext uri="{FF2B5EF4-FFF2-40B4-BE49-F238E27FC236}">
                <a16:creationId xmlns:a16="http://schemas.microsoft.com/office/drawing/2014/main" id="{54159A5C-EFEE-4829-8261-4BB2A8925408}"/>
              </a:ext>
            </a:extLst>
          </p:cNvPr>
          <p:cNvPicPr>
            <a:picLocks noChangeAspect="1"/>
          </p:cNvPicPr>
          <p:nvPr>
            <p:custDataLst>
              <p:tags r:id="rId3"/>
            </p:custDataLst>
          </p:nvPr>
        </p:nvPicPr>
        <p:blipFill>
          <a:blip r:embed="rId18">
            <a:extLst>
              <a:ext uri="{28A0092B-C50C-407E-A947-70E740481C1C}">
                <a14:useLocalDpi xmlns:a14="http://schemas.microsoft.com/office/drawing/2010/main" val="0"/>
              </a:ext>
            </a:extLst>
          </a:blip>
          <a:stretch>
            <a:fillRect/>
          </a:stretch>
        </p:blipFill>
        <p:spPr>
          <a:xfrm>
            <a:off x="3135335" y="4442544"/>
            <a:ext cx="931048" cy="225524"/>
          </a:xfrm>
          <a:prstGeom prst="rect">
            <a:avLst/>
          </a:prstGeom>
        </p:spPr>
      </p:pic>
      <p:pic>
        <p:nvPicPr>
          <p:cNvPr id="13" name="Picture 12">
            <a:extLst>
              <a:ext uri="{FF2B5EF4-FFF2-40B4-BE49-F238E27FC236}">
                <a16:creationId xmlns:a16="http://schemas.microsoft.com/office/drawing/2014/main" id="{D6042A61-3670-4D93-86C0-B7202D64D32F}"/>
              </a:ext>
            </a:extLst>
          </p:cNvPr>
          <p:cNvPicPr>
            <a:picLocks noChangeAspect="1"/>
          </p:cNvPicPr>
          <p:nvPr>
            <p:custDataLst>
              <p:tags r:id="rId4"/>
            </p:custDataLst>
          </p:nvPr>
        </p:nvPicPr>
        <p:blipFill>
          <a:blip r:embed="rId19">
            <a:extLst>
              <a:ext uri="{28A0092B-C50C-407E-A947-70E740481C1C}">
                <a14:useLocalDpi xmlns:a14="http://schemas.microsoft.com/office/drawing/2010/main" val="0"/>
              </a:ext>
            </a:extLst>
          </a:blip>
          <a:stretch>
            <a:fillRect/>
          </a:stretch>
        </p:blipFill>
        <p:spPr>
          <a:xfrm>
            <a:off x="3353238" y="3768655"/>
            <a:ext cx="1153524" cy="251429"/>
          </a:xfrm>
          <a:prstGeom prst="rect">
            <a:avLst/>
          </a:prstGeom>
        </p:spPr>
      </p:pic>
      <p:sp>
        <p:nvSpPr>
          <p:cNvPr id="14" name="Arrow: Right 13">
            <a:extLst>
              <a:ext uri="{FF2B5EF4-FFF2-40B4-BE49-F238E27FC236}">
                <a16:creationId xmlns:a16="http://schemas.microsoft.com/office/drawing/2014/main" id="{8C3F9248-2A0A-4D06-AE2E-7641C2DACCD8}"/>
              </a:ext>
            </a:extLst>
          </p:cNvPr>
          <p:cNvSpPr/>
          <p:nvPr/>
        </p:nvSpPr>
        <p:spPr>
          <a:xfrm>
            <a:off x="2809365" y="4993002"/>
            <a:ext cx="2300908" cy="1216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a:extLst>
              <a:ext uri="{FF2B5EF4-FFF2-40B4-BE49-F238E27FC236}">
                <a16:creationId xmlns:a16="http://schemas.microsoft.com/office/drawing/2014/main" id="{9A5BCF57-A224-4673-AF9C-FB3FA69DAE78}"/>
              </a:ext>
            </a:extLst>
          </p:cNvPr>
          <p:cNvPicPr>
            <a:picLocks noChangeAspect="1"/>
          </p:cNvPicPr>
          <p:nvPr>
            <p:custDataLst>
              <p:tags r:id="rId5"/>
            </p:custDataLst>
          </p:nvPr>
        </p:nvPicPr>
        <p:blipFill>
          <a:blip r:embed="rId20">
            <a:extLst>
              <a:ext uri="{28A0092B-C50C-407E-A947-70E740481C1C}">
                <a14:useLocalDpi xmlns:a14="http://schemas.microsoft.com/office/drawing/2010/main" val="0"/>
              </a:ext>
            </a:extLst>
          </a:blip>
          <a:stretch>
            <a:fillRect/>
          </a:stretch>
        </p:blipFill>
        <p:spPr>
          <a:xfrm>
            <a:off x="2998301" y="5510490"/>
            <a:ext cx="1472000" cy="251429"/>
          </a:xfrm>
          <a:prstGeom prst="rect">
            <a:avLst/>
          </a:prstGeom>
        </p:spPr>
      </p:pic>
      <p:cxnSp>
        <p:nvCxnSpPr>
          <p:cNvPr id="16" name="Straight Arrow Connector 15">
            <a:extLst>
              <a:ext uri="{FF2B5EF4-FFF2-40B4-BE49-F238E27FC236}">
                <a16:creationId xmlns:a16="http://schemas.microsoft.com/office/drawing/2014/main" id="{FD1D5E98-8227-4E00-9A31-D265874BB4C0}"/>
              </a:ext>
            </a:extLst>
          </p:cNvPr>
          <p:cNvCxnSpPr/>
          <p:nvPr/>
        </p:nvCxnSpPr>
        <p:spPr>
          <a:xfrm flipH="1">
            <a:off x="7329436" y="1883268"/>
            <a:ext cx="2241274"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pic>
        <p:nvPicPr>
          <p:cNvPr id="17" name="Picture 16">
            <a:extLst>
              <a:ext uri="{FF2B5EF4-FFF2-40B4-BE49-F238E27FC236}">
                <a16:creationId xmlns:a16="http://schemas.microsoft.com/office/drawing/2014/main" id="{FBA28320-FB74-438A-9D9B-4FD56DE51141}"/>
              </a:ext>
            </a:extLst>
          </p:cNvPr>
          <p:cNvPicPr>
            <a:picLocks noChangeAspect="1"/>
          </p:cNvPicPr>
          <p:nvPr>
            <p:custDataLst>
              <p:tags r:id="rId6"/>
            </p:custDataLst>
          </p:nvPr>
        </p:nvPicPr>
        <p:blipFill>
          <a:blip r:embed="rId21">
            <a:extLst>
              <a:ext uri="{28A0092B-C50C-407E-A947-70E740481C1C}">
                <a14:useLocalDpi xmlns:a14="http://schemas.microsoft.com/office/drawing/2010/main" val="0"/>
              </a:ext>
            </a:extLst>
          </a:blip>
          <a:stretch>
            <a:fillRect/>
          </a:stretch>
        </p:blipFill>
        <p:spPr>
          <a:xfrm>
            <a:off x="7836755" y="1578396"/>
            <a:ext cx="1068190" cy="251429"/>
          </a:xfrm>
          <a:prstGeom prst="rect">
            <a:avLst/>
          </a:prstGeom>
        </p:spPr>
      </p:pic>
      <p:sp>
        <p:nvSpPr>
          <p:cNvPr id="18" name="Arrow: Left 17">
            <a:extLst>
              <a:ext uri="{FF2B5EF4-FFF2-40B4-BE49-F238E27FC236}">
                <a16:creationId xmlns:a16="http://schemas.microsoft.com/office/drawing/2014/main" id="{A90D5D70-B198-4011-BE79-1911903EA556}"/>
              </a:ext>
            </a:extLst>
          </p:cNvPr>
          <p:cNvSpPr/>
          <p:nvPr/>
        </p:nvSpPr>
        <p:spPr>
          <a:xfrm>
            <a:off x="7135914" y="2195002"/>
            <a:ext cx="246987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Connector 18">
            <a:extLst>
              <a:ext uri="{FF2B5EF4-FFF2-40B4-BE49-F238E27FC236}">
                <a16:creationId xmlns:a16="http://schemas.microsoft.com/office/drawing/2014/main" id="{F9E6491A-9669-4D7A-AF91-651DAA1AEA38}"/>
              </a:ext>
            </a:extLst>
          </p:cNvPr>
          <p:cNvCxnSpPr/>
          <p:nvPr/>
        </p:nvCxnSpPr>
        <p:spPr>
          <a:xfrm flipV="1">
            <a:off x="7135914" y="3320184"/>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0" name="Picture 19">
            <a:extLst>
              <a:ext uri="{FF2B5EF4-FFF2-40B4-BE49-F238E27FC236}">
                <a16:creationId xmlns:a16="http://schemas.microsoft.com/office/drawing/2014/main" id="{F07960E1-4A30-4ECD-B90E-237EE3C00D1E}"/>
              </a:ext>
            </a:extLst>
          </p:cNvPr>
          <p:cNvPicPr>
            <a:picLocks noChangeAspect="1"/>
          </p:cNvPicPr>
          <p:nvPr>
            <p:custDataLst>
              <p:tags r:id="rId7"/>
            </p:custDataLst>
          </p:nvPr>
        </p:nvPicPr>
        <p:blipFill>
          <a:blip r:embed="rId22">
            <a:extLst>
              <a:ext uri="{28A0092B-C50C-407E-A947-70E740481C1C}">
                <a14:useLocalDpi xmlns:a14="http://schemas.microsoft.com/office/drawing/2010/main" val="0"/>
              </a:ext>
            </a:extLst>
          </a:blip>
          <a:stretch>
            <a:fillRect/>
          </a:stretch>
        </p:blipFill>
        <p:spPr>
          <a:xfrm>
            <a:off x="7990632" y="2639811"/>
            <a:ext cx="1025524" cy="251429"/>
          </a:xfrm>
          <a:prstGeom prst="rect">
            <a:avLst/>
          </a:prstGeom>
        </p:spPr>
      </p:pic>
      <p:sp>
        <p:nvSpPr>
          <p:cNvPr id="21" name="Arrow: Right 20">
            <a:extLst>
              <a:ext uri="{FF2B5EF4-FFF2-40B4-BE49-F238E27FC236}">
                <a16:creationId xmlns:a16="http://schemas.microsoft.com/office/drawing/2014/main" id="{3E6074F0-1A95-4757-B5B1-901E518C3365}"/>
              </a:ext>
            </a:extLst>
          </p:cNvPr>
          <p:cNvSpPr/>
          <p:nvPr/>
        </p:nvSpPr>
        <p:spPr>
          <a:xfrm>
            <a:off x="7446759" y="3391621"/>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2" name="Straight Arrow Connector 21">
            <a:extLst>
              <a:ext uri="{FF2B5EF4-FFF2-40B4-BE49-F238E27FC236}">
                <a16:creationId xmlns:a16="http://schemas.microsoft.com/office/drawing/2014/main" id="{F06D611E-3340-4131-85D5-08FB2A370A3F}"/>
              </a:ext>
            </a:extLst>
          </p:cNvPr>
          <p:cNvCxnSpPr/>
          <p:nvPr/>
        </p:nvCxnSpPr>
        <p:spPr>
          <a:xfrm flipH="1">
            <a:off x="7446759" y="4714778"/>
            <a:ext cx="22412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23" name="Straight Connector 22">
            <a:extLst>
              <a:ext uri="{FF2B5EF4-FFF2-40B4-BE49-F238E27FC236}">
                <a16:creationId xmlns:a16="http://schemas.microsoft.com/office/drawing/2014/main" id="{4884482C-DD95-408F-AB65-14A8769E2A0A}"/>
              </a:ext>
            </a:extLst>
          </p:cNvPr>
          <p:cNvCxnSpPr/>
          <p:nvPr/>
        </p:nvCxnSpPr>
        <p:spPr>
          <a:xfrm flipV="1">
            <a:off x="7210706" y="4873893"/>
            <a:ext cx="2738229" cy="12224"/>
          </a:xfrm>
          <a:prstGeom prst="line">
            <a:avLst/>
          </a:prstGeom>
          <a:ln w="9525" cap="flat" cmpd="sng" algn="ctr">
            <a:solidFill>
              <a:schemeClr val="dk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24" name="Picture 23">
            <a:extLst>
              <a:ext uri="{FF2B5EF4-FFF2-40B4-BE49-F238E27FC236}">
                <a16:creationId xmlns:a16="http://schemas.microsoft.com/office/drawing/2014/main" id="{E977C52C-C50D-4500-A8F7-808E8D312F37}"/>
              </a:ext>
            </a:extLst>
          </p:cNvPr>
          <p:cNvPicPr>
            <a:picLocks noChangeAspect="1"/>
          </p:cNvPicPr>
          <p:nvPr>
            <p:custDataLst>
              <p:tags r:id="rId8"/>
            </p:custDataLst>
          </p:nvPr>
        </p:nvPicPr>
        <p:blipFill>
          <a:blip r:embed="rId23">
            <a:extLst>
              <a:ext uri="{28A0092B-C50C-407E-A947-70E740481C1C}">
                <a14:useLocalDpi xmlns:a14="http://schemas.microsoft.com/office/drawing/2010/main" val="0"/>
              </a:ext>
            </a:extLst>
          </a:blip>
          <a:stretch>
            <a:fillRect/>
          </a:stretch>
        </p:blipFill>
        <p:spPr>
          <a:xfrm>
            <a:off x="7973897" y="4442544"/>
            <a:ext cx="931048" cy="225524"/>
          </a:xfrm>
          <a:prstGeom prst="rect">
            <a:avLst/>
          </a:prstGeom>
        </p:spPr>
      </p:pic>
      <p:pic>
        <p:nvPicPr>
          <p:cNvPr id="25" name="Picture 24">
            <a:extLst>
              <a:ext uri="{FF2B5EF4-FFF2-40B4-BE49-F238E27FC236}">
                <a16:creationId xmlns:a16="http://schemas.microsoft.com/office/drawing/2014/main" id="{68827F4F-A15F-4131-A0C8-B32E38F8F291}"/>
              </a:ext>
            </a:extLst>
          </p:cNvPr>
          <p:cNvPicPr>
            <a:picLocks noChangeAspect="1"/>
          </p:cNvPicPr>
          <p:nvPr>
            <p:custDataLst>
              <p:tags r:id="rId9"/>
            </p:custDataLst>
          </p:nvPr>
        </p:nvPicPr>
        <p:blipFill>
          <a:blip r:embed="rId24">
            <a:extLst>
              <a:ext uri="{28A0092B-C50C-407E-A947-70E740481C1C}">
                <a14:useLocalDpi xmlns:a14="http://schemas.microsoft.com/office/drawing/2010/main" val="0"/>
              </a:ext>
            </a:extLst>
          </a:blip>
          <a:stretch>
            <a:fillRect/>
          </a:stretch>
        </p:blipFill>
        <p:spPr>
          <a:xfrm>
            <a:off x="7990632" y="3750197"/>
            <a:ext cx="1153524" cy="298667"/>
          </a:xfrm>
          <a:prstGeom prst="rect">
            <a:avLst/>
          </a:prstGeom>
        </p:spPr>
      </p:pic>
      <p:sp>
        <p:nvSpPr>
          <p:cNvPr id="26" name="Arrow: Right 25">
            <a:extLst>
              <a:ext uri="{FF2B5EF4-FFF2-40B4-BE49-F238E27FC236}">
                <a16:creationId xmlns:a16="http://schemas.microsoft.com/office/drawing/2014/main" id="{A82FB35B-77B2-4C5D-8DE8-9FD8E163C0F7}"/>
              </a:ext>
            </a:extLst>
          </p:cNvPr>
          <p:cNvSpPr/>
          <p:nvPr/>
        </p:nvSpPr>
        <p:spPr>
          <a:xfrm>
            <a:off x="7446759" y="4993002"/>
            <a:ext cx="2300908" cy="1216551"/>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7" name="Picture 26">
            <a:extLst>
              <a:ext uri="{FF2B5EF4-FFF2-40B4-BE49-F238E27FC236}">
                <a16:creationId xmlns:a16="http://schemas.microsoft.com/office/drawing/2014/main" id="{3303ED3D-54D5-43DB-9836-A940EE133CEA}"/>
              </a:ext>
            </a:extLst>
          </p:cNvPr>
          <p:cNvPicPr>
            <a:picLocks noChangeAspect="1"/>
          </p:cNvPicPr>
          <p:nvPr>
            <p:custDataLst>
              <p:tags r:id="rId10"/>
            </p:custDataLst>
          </p:nvPr>
        </p:nvPicPr>
        <p:blipFill>
          <a:blip r:embed="rId20">
            <a:extLst>
              <a:ext uri="{28A0092B-C50C-407E-A947-70E740481C1C}">
                <a14:useLocalDpi xmlns:a14="http://schemas.microsoft.com/office/drawing/2010/main" val="0"/>
              </a:ext>
            </a:extLst>
          </a:blip>
          <a:stretch>
            <a:fillRect/>
          </a:stretch>
        </p:blipFill>
        <p:spPr>
          <a:xfrm>
            <a:off x="7635695" y="5510490"/>
            <a:ext cx="1472000" cy="251429"/>
          </a:xfrm>
          <a:prstGeom prst="rect">
            <a:avLst/>
          </a:prstGeom>
        </p:spPr>
      </p:pic>
      <p:sp>
        <p:nvSpPr>
          <p:cNvPr id="28" name="Rectangle 27">
            <a:extLst>
              <a:ext uri="{FF2B5EF4-FFF2-40B4-BE49-F238E27FC236}">
                <a16:creationId xmlns:a16="http://schemas.microsoft.com/office/drawing/2014/main" id="{B39D0AFD-758B-48D7-B4AF-810D0ED2FB59}"/>
              </a:ext>
            </a:extLst>
          </p:cNvPr>
          <p:cNvSpPr/>
          <p:nvPr/>
        </p:nvSpPr>
        <p:spPr>
          <a:xfrm>
            <a:off x="753722" y="1319868"/>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9" name="Picture 28">
            <a:extLst>
              <a:ext uri="{FF2B5EF4-FFF2-40B4-BE49-F238E27FC236}">
                <a16:creationId xmlns:a16="http://schemas.microsoft.com/office/drawing/2014/main" id="{1ED4D0D6-E93D-4911-AA77-1FFC7B3CD678}"/>
              </a:ext>
            </a:extLst>
          </p:cNvPr>
          <p:cNvPicPr>
            <a:picLocks noChangeAspect="1"/>
          </p:cNvPicPr>
          <p:nvPr>
            <p:custDataLst>
              <p:tags r:id="rId11"/>
            </p:custDataLst>
          </p:nvPr>
        </p:nvPicPr>
        <p:blipFill>
          <a:blip r:embed="rId25">
            <a:extLst>
              <a:ext uri="{28A0092B-C50C-407E-A947-70E740481C1C}">
                <a14:useLocalDpi xmlns:a14="http://schemas.microsoft.com/office/drawing/2010/main" val="0"/>
              </a:ext>
            </a:extLst>
          </a:blip>
          <a:stretch>
            <a:fillRect/>
          </a:stretch>
        </p:blipFill>
        <p:spPr>
          <a:xfrm>
            <a:off x="846987" y="1413697"/>
            <a:ext cx="524117" cy="532927"/>
          </a:xfrm>
          <a:prstGeom prst="rect">
            <a:avLst/>
          </a:prstGeom>
        </p:spPr>
      </p:pic>
      <p:sp>
        <p:nvSpPr>
          <p:cNvPr id="30" name="Rectangle 29">
            <a:extLst>
              <a:ext uri="{FF2B5EF4-FFF2-40B4-BE49-F238E27FC236}">
                <a16:creationId xmlns:a16="http://schemas.microsoft.com/office/drawing/2014/main" id="{07858EA7-D979-4C3D-B9C5-40BA2E51E84F}"/>
              </a:ext>
            </a:extLst>
          </p:cNvPr>
          <p:cNvSpPr/>
          <p:nvPr/>
        </p:nvSpPr>
        <p:spPr>
          <a:xfrm>
            <a:off x="5989189" y="1416966"/>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1" name="Picture 30">
            <a:extLst>
              <a:ext uri="{FF2B5EF4-FFF2-40B4-BE49-F238E27FC236}">
                <a16:creationId xmlns:a16="http://schemas.microsoft.com/office/drawing/2014/main" id="{7134424E-829A-4581-B5E7-8E27C6C0F531}"/>
              </a:ext>
            </a:extLst>
          </p:cNvPr>
          <p:cNvPicPr>
            <a:picLocks noChangeAspect="1"/>
          </p:cNvPicPr>
          <p:nvPr>
            <p:custDataLst>
              <p:tags r:id="rId12"/>
            </p:custDataLst>
          </p:nvPr>
        </p:nvPicPr>
        <p:blipFill>
          <a:blip r:embed="rId26">
            <a:extLst>
              <a:ext uri="{28A0092B-C50C-407E-A947-70E740481C1C}">
                <a14:useLocalDpi xmlns:a14="http://schemas.microsoft.com/office/drawing/2010/main" val="0"/>
              </a:ext>
            </a:extLst>
          </a:blip>
          <a:stretch>
            <a:fillRect/>
          </a:stretch>
        </p:blipFill>
        <p:spPr>
          <a:xfrm>
            <a:off x="5985581" y="1427061"/>
            <a:ext cx="571014" cy="566590"/>
          </a:xfrm>
          <a:prstGeom prst="rect">
            <a:avLst/>
          </a:prstGeom>
        </p:spPr>
      </p:pic>
      <p:sp>
        <p:nvSpPr>
          <p:cNvPr id="32" name="Rectangle 31">
            <a:extLst>
              <a:ext uri="{FF2B5EF4-FFF2-40B4-BE49-F238E27FC236}">
                <a16:creationId xmlns:a16="http://schemas.microsoft.com/office/drawing/2014/main" id="{EEE700AA-3CC3-4238-AA38-F89CC9FBA42C}"/>
              </a:ext>
            </a:extLst>
          </p:cNvPr>
          <p:cNvSpPr/>
          <p:nvPr/>
        </p:nvSpPr>
        <p:spPr>
          <a:xfrm>
            <a:off x="10767832" y="1413697"/>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770E5DDE-3AFC-42B1-9303-2B7D77F64A5F}"/>
              </a:ext>
            </a:extLst>
          </p:cNvPr>
          <p:cNvPicPr>
            <a:picLocks noChangeAspect="1"/>
          </p:cNvPicPr>
          <p:nvPr>
            <p:custDataLst>
              <p:tags r:id="rId13"/>
            </p:custDataLst>
          </p:nvPr>
        </p:nvPicPr>
        <p:blipFill>
          <a:blip r:embed="rId27">
            <a:extLst>
              <a:ext uri="{28A0092B-C50C-407E-A947-70E740481C1C}">
                <a14:useLocalDpi xmlns:a14="http://schemas.microsoft.com/office/drawing/2010/main" val="0"/>
              </a:ext>
            </a:extLst>
          </a:blip>
          <a:stretch>
            <a:fillRect/>
          </a:stretch>
        </p:blipFill>
        <p:spPr>
          <a:xfrm>
            <a:off x="10883721" y="1553252"/>
            <a:ext cx="478869" cy="482860"/>
          </a:xfrm>
          <a:prstGeom prst="rect">
            <a:avLst/>
          </a:prstGeom>
        </p:spPr>
      </p:pic>
      <p:sp>
        <p:nvSpPr>
          <p:cNvPr id="35" name="Arrow: Curved Up 34">
            <a:extLst>
              <a:ext uri="{FF2B5EF4-FFF2-40B4-BE49-F238E27FC236}">
                <a16:creationId xmlns:a16="http://schemas.microsoft.com/office/drawing/2014/main" id="{3F2FFB00-7543-47A7-B3F3-1A0D89A877C9}"/>
              </a:ext>
            </a:extLst>
          </p:cNvPr>
          <p:cNvSpPr/>
          <p:nvPr/>
        </p:nvSpPr>
        <p:spPr>
          <a:xfrm rot="16049048">
            <a:off x="9622741" y="5448603"/>
            <a:ext cx="652388" cy="305348"/>
          </a:xfrm>
          <a:prstGeom prst="curvedUpArrow">
            <a:avLst>
              <a:gd name="adj1" fmla="val 25000"/>
              <a:gd name="adj2" fmla="val 50000"/>
              <a:gd name="adj3" fmla="val 165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6" name="Arrow: Curved Left 35">
            <a:extLst>
              <a:ext uri="{FF2B5EF4-FFF2-40B4-BE49-F238E27FC236}">
                <a16:creationId xmlns:a16="http://schemas.microsoft.com/office/drawing/2014/main" id="{1F129081-C41F-4809-8FF1-07192DC0C30A}"/>
              </a:ext>
            </a:extLst>
          </p:cNvPr>
          <p:cNvSpPr/>
          <p:nvPr/>
        </p:nvSpPr>
        <p:spPr>
          <a:xfrm flipH="1" flipV="1">
            <a:off x="2000868" y="2337982"/>
            <a:ext cx="404396" cy="780008"/>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cxnSp>
        <p:nvCxnSpPr>
          <p:cNvPr id="38" name="Connector: Elbow 37">
            <a:extLst>
              <a:ext uri="{FF2B5EF4-FFF2-40B4-BE49-F238E27FC236}">
                <a16:creationId xmlns:a16="http://schemas.microsoft.com/office/drawing/2014/main" id="{48937F2C-B82C-450B-8668-980876918E08}"/>
              </a:ext>
            </a:extLst>
          </p:cNvPr>
          <p:cNvCxnSpPr>
            <a:cxnSpLocks/>
          </p:cNvCxnSpPr>
          <p:nvPr/>
        </p:nvCxnSpPr>
        <p:spPr>
          <a:xfrm rot="16200000" flipH="1">
            <a:off x="1404043" y="3217549"/>
            <a:ext cx="901191" cy="409694"/>
          </a:xfrm>
          <a:prstGeom prst="bentConnector3">
            <a:avLst/>
          </a:prstGeom>
          <a:ln>
            <a:headEnd type="triangle"/>
            <a:tailEnd type="triangle"/>
          </a:ln>
        </p:spPr>
        <p:style>
          <a:lnRef idx="3">
            <a:schemeClr val="dk1"/>
          </a:lnRef>
          <a:fillRef idx="0">
            <a:schemeClr val="dk1"/>
          </a:fillRef>
          <a:effectRef idx="2">
            <a:schemeClr val="dk1"/>
          </a:effectRef>
          <a:fontRef idx="minor">
            <a:schemeClr val="tx1"/>
          </a:fontRef>
        </p:style>
      </p:cxnSp>
      <p:pic>
        <p:nvPicPr>
          <p:cNvPr id="42" name="Picture 41">
            <a:extLst>
              <a:ext uri="{FF2B5EF4-FFF2-40B4-BE49-F238E27FC236}">
                <a16:creationId xmlns:a16="http://schemas.microsoft.com/office/drawing/2014/main" id="{483B32C7-C4AE-4730-A7C5-20C83FC4EE36}"/>
              </a:ext>
            </a:extLst>
          </p:cNvPr>
          <p:cNvPicPr>
            <a:picLocks noChangeAspect="1"/>
          </p:cNvPicPr>
          <p:nvPr>
            <p:custDataLst>
              <p:tags r:id="rId14"/>
            </p:custDataLst>
          </p:nvPr>
        </p:nvPicPr>
        <p:blipFill>
          <a:blip r:embed="rId28">
            <a:extLst>
              <a:ext uri="{28A0092B-C50C-407E-A947-70E740481C1C}">
                <a14:useLocalDpi xmlns:a14="http://schemas.microsoft.com/office/drawing/2010/main" val="0"/>
              </a:ext>
            </a:extLst>
          </a:blip>
          <a:stretch>
            <a:fillRect/>
          </a:stretch>
        </p:blipFill>
        <p:spPr>
          <a:xfrm>
            <a:off x="1706630" y="2684259"/>
            <a:ext cx="118333" cy="147287"/>
          </a:xfrm>
          <a:prstGeom prst="rect">
            <a:avLst/>
          </a:prstGeom>
        </p:spPr>
      </p:pic>
      <p:sp>
        <p:nvSpPr>
          <p:cNvPr id="43" name="TextBox 42">
            <a:extLst>
              <a:ext uri="{FF2B5EF4-FFF2-40B4-BE49-F238E27FC236}">
                <a16:creationId xmlns:a16="http://schemas.microsoft.com/office/drawing/2014/main" id="{913D6A63-CF6A-4615-8C4E-AA1ED2272318}"/>
              </a:ext>
            </a:extLst>
          </p:cNvPr>
          <p:cNvSpPr txBox="1"/>
          <p:nvPr/>
        </p:nvSpPr>
        <p:spPr>
          <a:xfrm>
            <a:off x="1190954" y="2580442"/>
            <a:ext cx="716658" cy="369332"/>
          </a:xfrm>
          <a:prstGeom prst="rect">
            <a:avLst/>
          </a:prstGeom>
          <a:noFill/>
        </p:spPr>
        <p:txBody>
          <a:bodyPr wrap="square" rtlCol="0">
            <a:spAutoFit/>
          </a:bodyPr>
          <a:lstStyle/>
          <a:p>
            <a:r>
              <a:rPr lang="en-IN" dirty="0"/>
              <a:t>Get</a:t>
            </a:r>
            <a:endParaRPr lang="en-US" dirty="0"/>
          </a:p>
        </p:txBody>
      </p:sp>
      <p:sp>
        <p:nvSpPr>
          <p:cNvPr id="44" name="Arrow: Right 43">
            <a:extLst>
              <a:ext uri="{FF2B5EF4-FFF2-40B4-BE49-F238E27FC236}">
                <a16:creationId xmlns:a16="http://schemas.microsoft.com/office/drawing/2014/main" id="{2480B160-59D4-43DE-AB84-30A2C1BD4094}"/>
              </a:ext>
            </a:extLst>
          </p:cNvPr>
          <p:cNvSpPr/>
          <p:nvPr/>
        </p:nvSpPr>
        <p:spPr>
          <a:xfrm>
            <a:off x="2337811" y="3797453"/>
            <a:ext cx="213044" cy="226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Arrow: Right 44">
            <a:extLst>
              <a:ext uri="{FF2B5EF4-FFF2-40B4-BE49-F238E27FC236}">
                <a16:creationId xmlns:a16="http://schemas.microsoft.com/office/drawing/2014/main" id="{41EA4915-FFB0-4BFD-BCB4-94CA9674FFA6}"/>
              </a:ext>
            </a:extLst>
          </p:cNvPr>
          <p:cNvSpPr/>
          <p:nvPr/>
        </p:nvSpPr>
        <p:spPr>
          <a:xfrm>
            <a:off x="2395331" y="5510490"/>
            <a:ext cx="213044" cy="226139"/>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6" name="TextBox 45">
            <a:extLst>
              <a:ext uri="{FF2B5EF4-FFF2-40B4-BE49-F238E27FC236}">
                <a16:creationId xmlns:a16="http://schemas.microsoft.com/office/drawing/2014/main" id="{B6585E7E-00CA-4824-BC93-5EAFA377D5D1}"/>
              </a:ext>
            </a:extLst>
          </p:cNvPr>
          <p:cNvSpPr txBox="1"/>
          <p:nvPr/>
        </p:nvSpPr>
        <p:spPr>
          <a:xfrm>
            <a:off x="1186158" y="5313038"/>
            <a:ext cx="967870" cy="646331"/>
          </a:xfrm>
          <a:prstGeom prst="rect">
            <a:avLst/>
          </a:prstGeom>
          <a:noFill/>
          <a:ln>
            <a:solidFill>
              <a:schemeClr val="tx1"/>
            </a:solidFill>
          </a:ln>
        </p:spPr>
        <p:txBody>
          <a:bodyPr wrap="square" rtlCol="0">
            <a:spAutoFit/>
          </a:bodyPr>
          <a:lstStyle/>
          <a:p>
            <a:r>
              <a:rPr lang="en-IN" dirty="0"/>
              <a:t>Replace</a:t>
            </a:r>
          </a:p>
          <a:p>
            <a:r>
              <a:rPr lang="en-IN" dirty="0"/>
              <a:t>witness</a:t>
            </a:r>
            <a:endParaRPr lang="en-US" dirty="0"/>
          </a:p>
        </p:txBody>
      </p:sp>
    </p:spTree>
    <p:extLst>
      <p:ext uri="{BB962C8B-B14F-4D97-AF65-F5344CB8AC3E}">
        <p14:creationId xmlns:p14="http://schemas.microsoft.com/office/powerpoint/2010/main" val="3592131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15"/>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6"/>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1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8"/>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par>
                                <p:cTn id="37" presetID="1" presetClass="entr" presetSubtype="0" fill="hold" nodeType="withEffect">
                                  <p:stCondLst>
                                    <p:cond delay="0"/>
                                  </p:stCondLst>
                                  <p:childTnLst>
                                    <p:set>
                                      <p:cBhvr>
                                        <p:cTn id="38" dur="1" fill="hold">
                                          <p:stCondLst>
                                            <p:cond delay="0"/>
                                          </p:stCondLst>
                                        </p:cTn>
                                        <p:tgtEl>
                                          <p:spTgt spid="20"/>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1"/>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25"/>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childTnLst>
                                </p:cTn>
                              </p:par>
                              <p:par>
                                <p:cTn id="45" presetID="1" presetClass="entr" presetSubtype="0" fill="hold" nodeType="withEffect">
                                  <p:stCondLst>
                                    <p:cond delay="0"/>
                                  </p:stCondLst>
                                  <p:childTnLst>
                                    <p:set>
                                      <p:cBhvr>
                                        <p:cTn id="46" dur="1" fill="hold">
                                          <p:stCondLst>
                                            <p:cond delay="0"/>
                                          </p:stCondLst>
                                        </p:cTn>
                                        <p:tgtEl>
                                          <p:spTgt spid="24"/>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3"/>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26"/>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27"/>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3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31"/>
                                        </p:tgtEl>
                                        <p:attrNameLst>
                                          <p:attrName>style.visibility</p:attrName>
                                        </p:attrNameLst>
                                      </p:cBhvr>
                                      <p:to>
                                        <p:strVal val="visible"/>
                                      </p:to>
                                    </p:set>
                                  </p:childTnLst>
                                </p:cTn>
                              </p:par>
                              <p:par>
                                <p:cTn id="57" presetID="1" presetClass="entr" presetSubtype="0" fill="hold" grpId="0" nodeType="withEffect">
                                  <p:stCondLst>
                                    <p:cond delay="0"/>
                                  </p:stCondLst>
                                  <p:childTnLst>
                                    <p:set>
                                      <p:cBhvr>
                                        <p:cTn id="58" dur="1" fill="hold">
                                          <p:stCondLst>
                                            <p:cond delay="0"/>
                                          </p:stCondLst>
                                        </p:cTn>
                                        <p:tgtEl>
                                          <p:spTgt spid="28"/>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9"/>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32"/>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33"/>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35"/>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36"/>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43"/>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4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44"/>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38"/>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5"/>
                                        </p:tgtEl>
                                        <p:attrNameLst>
                                          <p:attrName>style.visibility</p:attrName>
                                        </p:attrNameLst>
                                      </p:cBhvr>
                                      <p:to>
                                        <p:strVal val="visible"/>
                                      </p:to>
                                    </p:set>
                                  </p:childTnLst>
                                </p:cTn>
                              </p:par>
                              <p:par>
                                <p:cTn id="87" presetID="1" presetClass="entr" presetSubtype="0" fill="hold" grpId="0" nodeType="withEffect">
                                  <p:stCondLst>
                                    <p:cond delay="0"/>
                                  </p:stCondLst>
                                  <p:childTnLst>
                                    <p:set>
                                      <p:cBhvr>
                                        <p:cTn id="88" dur="1" fill="hold">
                                          <p:stCondLst>
                                            <p:cond delay="0"/>
                                          </p:stCondLst>
                                        </p:cTn>
                                        <p:tgtEl>
                                          <p:spTgt spid="4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4" grpId="0" animBg="1"/>
      <p:bldP spid="18" grpId="0" animBg="1"/>
      <p:bldP spid="21" grpId="0" animBg="1"/>
      <p:bldP spid="26" grpId="0" animBg="1"/>
      <p:bldP spid="28" grpId="0" animBg="1"/>
      <p:bldP spid="30" grpId="0" animBg="1"/>
      <p:bldP spid="32" grpId="0" animBg="1"/>
      <p:bldP spid="35" grpId="0" animBg="1"/>
      <p:bldP spid="36" grpId="0" animBg="1"/>
      <p:bldP spid="43" grpId="0"/>
      <p:bldP spid="44" grpId="0" animBg="1"/>
      <p:bldP spid="45" grpId="0" animBg="1"/>
      <p:bldP spid="46"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DF7F52-51E6-4754-BB41-6B9EA9983D6E}"/>
              </a:ext>
            </a:extLst>
          </p:cNvPr>
          <p:cNvSpPr>
            <a:spLocks noGrp="1"/>
          </p:cNvSpPr>
          <p:nvPr>
            <p:ph type="title"/>
          </p:nvPr>
        </p:nvSpPr>
        <p:spPr>
          <a:xfrm>
            <a:off x="838200" y="365126"/>
            <a:ext cx="10515600" cy="1017108"/>
          </a:xfrm>
        </p:spPr>
        <p:txBody>
          <a:bodyPr/>
          <a:lstStyle/>
          <a:p>
            <a:r>
              <a:rPr lang="en-IN" dirty="0"/>
              <a:t>Finishing the Argument</a:t>
            </a:r>
            <a:endParaRPr lang="en-US" dirty="0"/>
          </a:p>
        </p:txBody>
      </p:sp>
      <p:sp>
        <p:nvSpPr>
          <p:cNvPr id="3" name="Content Placeholder 2">
            <a:extLst>
              <a:ext uri="{FF2B5EF4-FFF2-40B4-BE49-F238E27FC236}">
                <a16:creationId xmlns:a16="http://schemas.microsoft.com/office/drawing/2014/main" id="{FF54C7F1-8C90-4597-A99E-13AF1D53A5E2}"/>
              </a:ext>
            </a:extLst>
          </p:cNvPr>
          <p:cNvSpPr>
            <a:spLocks noGrp="1"/>
          </p:cNvSpPr>
          <p:nvPr>
            <p:ph idx="1"/>
          </p:nvPr>
        </p:nvSpPr>
        <p:spPr>
          <a:xfrm>
            <a:off x="838200" y="1825625"/>
            <a:ext cx="10515600" cy="4351338"/>
          </a:xfrm>
        </p:spPr>
        <p:txBody>
          <a:bodyPr/>
          <a:lstStyle/>
          <a:p>
            <a:r>
              <a:rPr lang="en-IN" dirty="0"/>
              <a:t>Finally, we can switch the initial commitment to      with one to     . By the hiding of         , this change is undetectable by the adversary. </a:t>
            </a:r>
          </a:p>
          <a:p>
            <a:r>
              <a:rPr lang="en-IN" dirty="0"/>
              <a:t>In summation, we conclude that the experiment in which the honest committer uses      is </a:t>
            </a:r>
            <a:r>
              <a:rPr lang="en-IN" dirty="0">
                <a:solidFill>
                  <a:schemeClr val="accent4">
                    <a:lumMod val="75000"/>
                  </a:schemeClr>
                </a:solidFill>
              </a:rPr>
              <a:t>computationally indistinguishable</a:t>
            </a:r>
            <a:r>
              <a:rPr lang="en-IN" dirty="0"/>
              <a:t> from one in which the committer uses      (for synchronous adversaries). </a:t>
            </a:r>
            <a:endParaRPr lang="en-US" dirty="0"/>
          </a:p>
          <a:p>
            <a:endParaRPr lang="en-US" dirty="0"/>
          </a:p>
        </p:txBody>
      </p:sp>
      <p:pic>
        <p:nvPicPr>
          <p:cNvPr id="8" name="Picture 7">
            <a:extLst>
              <a:ext uri="{FF2B5EF4-FFF2-40B4-BE49-F238E27FC236}">
                <a16:creationId xmlns:a16="http://schemas.microsoft.com/office/drawing/2014/main" id="{5DFB1FF3-37EC-4656-B553-B5A373EA4897}"/>
              </a:ext>
            </a:extLst>
          </p:cNvPr>
          <p:cNvPicPr>
            <a:picLocks noChangeAspect="1"/>
          </p:cNvPicPr>
          <p:nvPr>
            <p:custDataLst>
              <p:tags r:id="rId1"/>
            </p:custDataLst>
          </p:nvPr>
        </p:nvPicPr>
        <p:blipFill>
          <a:blip r:embed="rId7">
            <a:extLst>
              <a:ext uri="{28A0092B-C50C-407E-A947-70E740481C1C}">
                <a14:useLocalDpi xmlns:a14="http://schemas.microsoft.com/office/drawing/2010/main" val="0"/>
              </a:ext>
            </a:extLst>
          </a:blip>
          <a:stretch>
            <a:fillRect/>
          </a:stretch>
        </p:blipFill>
        <p:spPr>
          <a:xfrm>
            <a:off x="8109571" y="2002450"/>
            <a:ext cx="342349" cy="251727"/>
          </a:xfrm>
          <a:prstGeom prst="rect">
            <a:avLst/>
          </a:prstGeom>
        </p:spPr>
      </p:pic>
      <p:pic>
        <p:nvPicPr>
          <p:cNvPr id="9" name="Picture 8">
            <a:extLst>
              <a:ext uri="{FF2B5EF4-FFF2-40B4-BE49-F238E27FC236}">
                <a16:creationId xmlns:a16="http://schemas.microsoft.com/office/drawing/2014/main" id="{229AC4DC-F129-4657-B284-8E851F0D0685}"/>
              </a:ext>
            </a:extLst>
          </p:cNvPr>
          <p:cNvPicPr>
            <a:picLocks noChangeAspect="1"/>
          </p:cNvPicPr>
          <p:nvPr>
            <p:custDataLst>
              <p:tags r:id="rId2"/>
            </p:custDataLst>
          </p:nvPr>
        </p:nvPicPr>
        <p:blipFill>
          <a:blip r:embed="rId8">
            <a:extLst>
              <a:ext uri="{28A0092B-C50C-407E-A947-70E740481C1C}">
                <a14:useLocalDpi xmlns:a14="http://schemas.microsoft.com/office/drawing/2010/main" val="0"/>
              </a:ext>
            </a:extLst>
          </a:blip>
          <a:stretch>
            <a:fillRect/>
          </a:stretch>
        </p:blipFill>
        <p:spPr>
          <a:xfrm>
            <a:off x="10244828" y="2005450"/>
            <a:ext cx="329763" cy="246692"/>
          </a:xfrm>
          <a:prstGeom prst="rect">
            <a:avLst/>
          </a:prstGeom>
        </p:spPr>
      </p:pic>
      <p:pic>
        <p:nvPicPr>
          <p:cNvPr id="10" name="Picture 9">
            <a:extLst>
              <a:ext uri="{FF2B5EF4-FFF2-40B4-BE49-F238E27FC236}">
                <a16:creationId xmlns:a16="http://schemas.microsoft.com/office/drawing/2014/main" id="{EBD9B9DA-E8F1-4A2D-8351-BD3D07CBF165}"/>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3072090" y="2307717"/>
            <a:ext cx="636792" cy="223988"/>
          </a:xfrm>
          <a:prstGeom prst="rect">
            <a:avLst/>
          </a:prstGeom>
        </p:spPr>
      </p:pic>
      <p:pic>
        <p:nvPicPr>
          <p:cNvPr id="11" name="Picture 10">
            <a:extLst>
              <a:ext uri="{FF2B5EF4-FFF2-40B4-BE49-F238E27FC236}">
                <a16:creationId xmlns:a16="http://schemas.microsoft.com/office/drawing/2014/main" id="{2D0E5405-0F33-4A47-8307-625B5AB11C95}"/>
              </a:ext>
            </a:extLst>
          </p:cNvPr>
          <p:cNvPicPr>
            <a:picLocks noChangeAspect="1"/>
          </p:cNvPicPr>
          <p:nvPr>
            <p:custDataLst>
              <p:tags r:id="rId4"/>
            </p:custDataLst>
          </p:nvPr>
        </p:nvPicPr>
        <p:blipFill>
          <a:blip r:embed="rId7">
            <a:extLst>
              <a:ext uri="{28A0092B-C50C-407E-A947-70E740481C1C}">
                <a14:useLocalDpi xmlns:a14="http://schemas.microsoft.com/office/drawing/2010/main" val="0"/>
              </a:ext>
            </a:extLst>
          </a:blip>
          <a:stretch>
            <a:fillRect/>
          </a:stretch>
        </p:blipFill>
        <p:spPr>
          <a:xfrm>
            <a:off x="3490572" y="3259046"/>
            <a:ext cx="342349" cy="251727"/>
          </a:xfrm>
          <a:prstGeom prst="rect">
            <a:avLst/>
          </a:prstGeom>
        </p:spPr>
      </p:pic>
      <p:pic>
        <p:nvPicPr>
          <p:cNvPr id="12" name="Picture 11">
            <a:extLst>
              <a:ext uri="{FF2B5EF4-FFF2-40B4-BE49-F238E27FC236}">
                <a16:creationId xmlns:a16="http://schemas.microsoft.com/office/drawing/2014/main" id="{AAFA1763-571E-4857-9CA2-25349F24932F}"/>
              </a:ext>
            </a:extLst>
          </p:cNvPr>
          <p:cNvPicPr>
            <a:picLocks noChangeAspect="1"/>
          </p:cNvPicPr>
          <p:nvPr>
            <p:custDataLst>
              <p:tags r:id="rId5"/>
            </p:custDataLst>
          </p:nvPr>
        </p:nvPicPr>
        <p:blipFill>
          <a:blip r:embed="rId8">
            <a:extLst>
              <a:ext uri="{28A0092B-C50C-407E-A947-70E740481C1C}">
                <a14:useLocalDpi xmlns:a14="http://schemas.microsoft.com/office/drawing/2010/main" val="0"/>
              </a:ext>
            </a:extLst>
          </a:blip>
          <a:stretch>
            <a:fillRect/>
          </a:stretch>
        </p:blipFill>
        <p:spPr>
          <a:xfrm>
            <a:off x="4993923" y="3632354"/>
            <a:ext cx="329763" cy="246692"/>
          </a:xfrm>
          <a:prstGeom prst="rect">
            <a:avLst/>
          </a:prstGeom>
        </p:spPr>
      </p:pic>
    </p:spTree>
    <p:extLst>
      <p:ext uri="{BB962C8B-B14F-4D97-AF65-F5344CB8AC3E}">
        <p14:creationId xmlns:p14="http://schemas.microsoft.com/office/powerpoint/2010/main" val="9728315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81D6E-F99F-48FC-848A-743367CE94EB}"/>
              </a:ext>
            </a:extLst>
          </p:cNvPr>
          <p:cNvSpPr>
            <a:spLocks noGrp="1"/>
          </p:cNvSpPr>
          <p:nvPr>
            <p:ph type="title"/>
          </p:nvPr>
        </p:nvSpPr>
        <p:spPr>
          <a:xfrm>
            <a:off x="838200" y="365125"/>
            <a:ext cx="10515600" cy="822601"/>
          </a:xfrm>
        </p:spPr>
        <p:txBody>
          <a:bodyPr/>
          <a:lstStyle/>
          <a:p>
            <a:r>
              <a:rPr lang="en-IN" dirty="0"/>
              <a:t>Nonsynchronous Case </a:t>
            </a:r>
            <a:endParaRPr lang="en-US" dirty="0"/>
          </a:p>
        </p:txBody>
      </p:sp>
      <p:sp>
        <p:nvSpPr>
          <p:cNvPr id="3" name="Content Placeholder 2">
            <a:extLst>
              <a:ext uri="{FF2B5EF4-FFF2-40B4-BE49-F238E27FC236}">
                <a16:creationId xmlns:a16="http://schemas.microsoft.com/office/drawing/2014/main" id="{C6C25DAE-9B1E-494B-BC0C-5227B0911CFB}"/>
              </a:ext>
            </a:extLst>
          </p:cNvPr>
          <p:cNvSpPr>
            <a:spLocks noGrp="1"/>
          </p:cNvSpPr>
          <p:nvPr>
            <p:ph idx="1"/>
          </p:nvPr>
        </p:nvSpPr>
        <p:spPr>
          <a:xfrm>
            <a:off x="838200" y="1525657"/>
            <a:ext cx="10515600" cy="4651306"/>
          </a:xfrm>
        </p:spPr>
        <p:txBody>
          <a:bodyPr/>
          <a:lstStyle/>
          <a:p>
            <a:r>
              <a:rPr lang="en-IN" dirty="0"/>
              <a:t>The first half of the argument (up till setting the trapdoor) is actually easier in this setting – intuitively, if the messages are not synchronized, there is a `free’ slot of execution that allows us to extract the trapdoor value on the left. </a:t>
            </a:r>
          </a:p>
          <a:p>
            <a:r>
              <a:rPr lang="en-IN" dirty="0"/>
              <a:t>Changing the witnesses becomes a little trickier, but can be done – this is why we need multiple </a:t>
            </a:r>
            <a:r>
              <a:rPr lang="en-IN" dirty="0" err="1"/>
              <a:t>WIAoK</a:t>
            </a:r>
            <a:r>
              <a:rPr lang="en-IN" dirty="0"/>
              <a:t> executions. </a:t>
            </a:r>
          </a:p>
          <a:p>
            <a:r>
              <a:rPr lang="en-IN" dirty="0"/>
              <a:t>Instead of switching the witness extraction in the right at the very end, we have to possibly repeat the `detour’ argument for every change of witness. </a:t>
            </a:r>
            <a:endParaRPr lang="en-US" dirty="0"/>
          </a:p>
        </p:txBody>
      </p:sp>
    </p:spTree>
    <p:extLst>
      <p:ext uri="{BB962C8B-B14F-4D97-AF65-F5344CB8AC3E}">
        <p14:creationId xmlns:p14="http://schemas.microsoft.com/office/powerpoint/2010/main" val="27487047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D5BCC5-3607-4CF3-9B48-C5BDE943C814}"/>
              </a:ext>
            </a:extLst>
          </p:cNvPr>
          <p:cNvSpPr>
            <a:spLocks noGrp="1"/>
          </p:cNvSpPr>
          <p:nvPr>
            <p:ph type="title"/>
          </p:nvPr>
        </p:nvSpPr>
        <p:spPr>
          <a:xfrm>
            <a:off x="838200" y="365126"/>
            <a:ext cx="10515600" cy="902114"/>
          </a:xfrm>
        </p:spPr>
        <p:txBody>
          <a:bodyPr/>
          <a:lstStyle/>
          <a:p>
            <a:r>
              <a:rPr lang="en-IN" dirty="0"/>
              <a:t>MPC: Formalization</a:t>
            </a:r>
            <a:endParaRPr lang="en-US" dirty="0"/>
          </a:p>
        </p:txBody>
      </p:sp>
      <p:sp>
        <p:nvSpPr>
          <p:cNvPr id="3" name="Content Placeholder 2">
            <a:extLst>
              <a:ext uri="{FF2B5EF4-FFF2-40B4-BE49-F238E27FC236}">
                <a16:creationId xmlns:a16="http://schemas.microsoft.com/office/drawing/2014/main" id="{7479F914-561D-422D-807B-02C7EB8BE718}"/>
              </a:ext>
            </a:extLst>
          </p:cNvPr>
          <p:cNvSpPr>
            <a:spLocks noGrp="1"/>
          </p:cNvSpPr>
          <p:nvPr>
            <p:ph idx="1"/>
          </p:nvPr>
        </p:nvSpPr>
        <p:spPr>
          <a:xfrm>
            <a:off x="838200" y="1808921"/>
            <a:ext cx="10515600" cy="4924839"/>
          </a:xfrm>
        </p:spPr>
        <p:txBody>
          <a:bodyPr>
            <a:normAutofit/>
          </a:bodyPr>
          <a:lstStyle/>
          <a:p>
            <a:r>
              <a:rPr lang="en-IN" dirty="0"/>
              <a:t>Basics: Can describe the protocol as an interactive protocol among multiple parties [the protocol is a system of randomized algorithms that communicate]. </a:t>
            </a:r>
          </a:p>
          <a:p>
            <a:r>
              <a:rPr lang="en-IN" dirty="0"/>
              <a:t>We assume </a:t>
            </a:r>
            <a:r>
              <a:rPr lang="en-IN" dirty="0">
                <a:solidFill>
                  <a:schemeClr val="accent1"/>
                </a:solidFill>
              </a:rPr>
              <a:t>secure, authenticated communication</a:t>
            </a:r>
            <a:r>
              <a:rPr lang="en-IN" dirty="0"/>
              <a:t> between </a:t>
            </a:r>
            <a:r>
              <a:rPr lang="en-IN" i="1" dirty="0"/>
              <a:t>each</a:t>
            </a:r>
            <a:r>
              <a:rPr lang="en-IN" dirty="0"/>
              <a:t> pair of parties. </a:t>
            </a:r>
          </a:p>
          <a:p>
            <a:r>
              <a:rPr lang="en-IN" dirty="0"/>
              <a:t>Malicious behaviour is captured by (distributed) algorithms called </a:t>
            </a:r>
            <a:r>
              <a:rPr lang="en-IN" dirty="0">
                <a:solidFill>
                  <a:srgbClr val="FF0000"/>
                </a:solidFill>
              </a:rPr>
              <a:t>adversaries</a:t>
            </a:r>
            <a:r>
              <a:rPr lang="en-IN" dirty="0"/>
              <a:t> that can </a:t>
            </a:r>
            <a:r>
              <a:rPr lang="en-IN" i="1" dirty="0"/>
              <a:t>corrupt</a:t>
            </a:r>
            <a:r>
              <a:rPr lang="en-IN" dirty="0"/>
              <a:t> some subset of parties. </a:t>
            </a:r>
          </a:p>
          <a:p>
            <a:r>
              <a:rPr lang="en-IN" dirty="0"/>
              <a:t>Corrupted parties may deviate from normal protocol behaviour.</a:t>
            </a:r>
          </a:p>
        </p:txBody>
      </p:sp>
    </p:spTree>
    <p:extLst>
      <p:ext uri="{BB962C8B-B14F-4D97-AF65-F5344CB8AC3E}">
        <p14:creationId xmlns:p14="http://schemas.microsoft.com/office/powerpoint/2010/main" val="24857025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9804A8AF-1F54-4015-9124-B7FE7945C6AF}"/>
              </a:ext>
            </a:extLst>
          </p:cNvPr>
          <p:cNvSpPr>
            <a:spLocks noGrp="1"/>
          </p:cNvSpPr>
          <p:nvPr>
            <p:ph type="title"/>
          </p:nvPr>
        </p:nvSpPr>
        <p:spPr/>
        <p:txBody>
          <a:bodyPr/>
          <a:lstStyle/>
          <a:p>
            <a:r>
              <a:rPr lang="en-IN" dirty="0"/>
              <a:t>Part 4</a:t>
            </a:r>
            <a:endParaRPr lang="en-US" dirty="0"/>
          </a:p>
        </p:txBody>
      </p:sp>
      <p:sp>
        <p:nvSpPr>
          <p:cNvPr id="5" name="Text Placeholder 4">
            <a:extLst>
              <a:ext uri="{FF2B5EF4-FFF2-40B4-BE49-F238E27FC236}">
                <a16:creationId xmlns:a16="http://schemas.microsoft.com/office/drawing/2014/main" id="{E1B600CC-3719-4E92-B1AB-0EBFC540156D}"/>
              </a:ext>
            </a:extLst>
          </p:cNvPr>
          <p:cNvSpPr>
            <a:spLocks noGrp="1"/>
          </p:cNvSpPr>
          <p:nvPr>
            <p:ph type="body" idx="1"/>
          </p:nvPr>
        </p:nvSpPr>
        <p:spPr/>
        <p:txBody>
          <a:bodyPr/>
          <a:lstStyle/>
          <a:p>
            <a:r>
              <a:rPr lang="en-IN" dirty="0"/>
              <a:t>Black-box Transformation and Conclusions</a:t>
            </a:r>
            <a:endParaRPr lang="en-US" dirty="0"/>
          </a:p>
        </p:txBody>
      </p:sp>
    </p:spTree>
    <p:extLst>
      <p:ext uri="{BB962C8B-B14F-4D97-AF65-F5344CB8AC3E}">
        <p14:creationId xmlns:p14="http://schemas.microsoft.com/office/powerpoint/2010/main" val="1611511304"/>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AA175D7-E51B-4D0D-B352-0E2F1505B04A}"/>
              </a:ext>
            </a:extLst>
          </p:cNvPr>
          <p:cNvSpPr>
            <a:spLocks noGrp="1"/>
          </p:cNvSpPr>
          <p:nvPr>
            <p:ph type="title"/>
          </p:nvPr>
        </p:nvSpPr>
        <p:spPr>
          <a:xfrm>
            <a:off x="838200" y="365125"/>
            <a:ext cx="10515600" cy="902113"/>
          </a:xfrm>
        </p:spPr>
        <p:txBody>
          <a:bodyPr/>
          <a:lstStyle/>
          <a:p>
            <a:r>
              <a:rPr lang="en-IN" dirty="0"/>
              <a:t>The Barrier</a:t>
            </a:r>
            <a:endParaRPr lang="en-US" dirty="0"/>
          </a:p>
        </p:txBody>
      </p:sp>
      <p:sp>
        <p:nvSpPr>
          <p:cNvPr id="5" name="Content Placeholder 4">
            <a:extLst>
              <a:ext uri="{FF2B5EF4-FFF2-40B4-BE49-F238E27FC236}">
                <a16:creationId xmlns:a16="http://schemas.microsoft.com/office/drawing/2014/main" id="{DA0FF8C2-F68D-42D6-B523-82D4F3910CB3}"/>
              </a:ext>
            </a:extLst>
          </p:cNvPr>
          <p:cNvSpPr>
            <a:spLocks noGrp="1"/>
          </p:cNvSpPr>
          <p:nvPr>
            <p:ph idx="1"/>
          </p:nvPr>
        </p:nvSpPr>
        <p:spPr>
          <a:xfrm>
            <a:off x="838200" y="1679712"/>
            <a:ext cx="10515600" cy="4904961"/>
          </a:xfrm>
        </p:spPr>
        <p:txBody>
          <a:bodyPr/>
          <a:lstStyle/>
          <a:p>
            <a:r>
              <a:rPr lang="en-IN" dirty="0"/>
              <a:t>Our protocol is almost fully black-box, apart from the </a:t>
            </a:r>
            <a:r>
              <a:rPr lang="en-IN" dirty="0" err="1"/>
              <a:t>WIAoK</a:t>
            </a:r>
            <a:r>
              <a:rPr lang="en-IN" dirty="0"/>
              <a:t> protocol.</a:t>
            </a:r>
          </a:p>
          <a:p>
            <a:r>
              <a:rPr lang="en-IN" dirty="0"/>
              <a:t>The standard such protocol is in terms of a fixed NP-complete language, therefore requires Karp reductions of instances – not black-box! </a:t>
            </a:r>
          </a:p>
          <a:p>
            <a:r>
              <a:rPr lang="en-US" dirty="0"/>
              <a:t>Black-box WI arguments exist, but there are not many such protocols. Further the best-known relevant protocols have a specific form. </a:t>
            </a:r>
          </a:p>
          <a:p>
            <a:r>
              <a:rPr lang="en-US" dirty="0"/>
              <a:t>However, adapting these to our purposes is tricky! </a:t>
            </a:r>
          </a:p>
        </p:txBody>
      </p:sp>
    </p:spTree>
    <p:extLst>
      <p:ext uri="{BB962C8B-B14F-4D97-AF65-F5344CB8AC3E}">
        <p14:creationId xmlns:p14="http://schemas.microsoft.com/office/powerpoint/2010/main" val="34708996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22BFBA-D36F-4C71-B0C2-710CDA6872F4}"/>
              </a:ext>
            </a:extLst>
          </p:cNvPr>
          <p:cNvSpPr>
            <a:spLocks noGrp="1"/>
          </p:cNvSpPr>
          <p:nvPr>
            <p:ph type="title"/>
          </p:nvPr>
        </p:nvSpPr>
        <p:spPr>
          <a:xfrm>
            <a:off x="838200" y="365125"/>
            <a:ext cx="10515600" cy="1076049"/>
          </a:xfrm>
        </p:spPr>
        <p:txBody>
          <a:bodyPr/>
          <a:lstStyle/>
          <a:p>
            <a:r>
              <a:rPr lang="en-IN" dirty="0"/>
              <a:t>Black-Box Commit &amp; Prove protocols</a:t>
            </a:r>
            <a:endParaRPr lang="en-US" dirty="0"/>
          </a:p>
        </p:txBody>
      </p:sp>
      <p:sp>
        <p:nvSpPr>
          <p:cNvPr id="3" name="Content Placeholder 2">
            <a:extLst>
              <a:ext uri="{FF2B5EF4-FFF2-40B4-BE49-F238E27FC236}">
                <a16:creationId xmlns:a16="http://schemas.microsoft.com/office/drawing/2014/main" id="{FDDBE9BB-5C9C-4C17-BBC4-5754DD010C29}"/>
              </a:ext>
            </a:extLst>
          </p:cNvPr>
          <p:cNvSpPr>
            <a:spLocks noGrp="1"/>
          </p:cNvSpPr>
          <p:nvPr>
            <p:ph idx="1"/>
          </p:nvPr>
        </p:nvSpPr>
        <p:spPr>
          <a:xfrm>
            <a:off x="838200" y="1690688"/>
            <a:ext cx="10515600" cy="4486275"/>
          </a:xfrm>
        </p:spPr>
        <p:txBody>
          <a:bodyPr>
            <a:normAutofit/>
          </a:bodyPr>
          <a:lstStyle/>
          <a:p>
            <a:r>
              <a:rPr lang="en-IN" dirty="0"/>
              <a:t>In our proofs, we can directly use an archetype known as a </a:t>
            </a:r>
            <a:r>
              <a:rPr lang="en-IN" i="1" dirty="0"/>
              <a:t>commit and prove</a:t>
            </a:r>
            <a:r>
              <a:rPr lang="en-IN" dirty="0"/>
              <a:t> protocol: this allows a committer to commit to a value and subsequently prove some statement about the committed value. </a:t>
            </a:r>
          </a:p>
          <a:p>
            <a:r>
              <a:rPr lang="en-IN" dirty="0"/>
              <a:t>Developed as a separate primitive due to heavy use in MPC schemes.</a:t>
            </a:r>
          </a:p>
          <a:p>
            <a:r>
              <a:rPr lang="en-IN" dirty="0"/>
              <a:t>Black-box commit and prove protocols are known (due to research in black-box protocols for different primitives). Most recent such protocol requires only 4 rounds!</a:t>
            </a:r>
          </a:p>
          <a:p>
            <a:r>
              <a:rPr lang="en-IN" dirty="0"/>
              <a:t>However, we cannot use this protocol. Other requirements (mainly, being able to prove multiple statements for the same commitment, and proving statements involving multiple committed values) emerge. </a:t>
            </a:r>
          </a:p>
          <a:p>
            <a:pPr marL="0" indent="0">
              <a:buNone/>
            </a:pPr>
            <a:endParaRPr lang="en-US" dirty="0"/>
          </a:p>
        </p:txBody>
      </p:sp>
    </p:spTree>
    <p:extLst>
      <p:ext uri="{BB962C8B-B14F-4D97-AF65-F5344CB8AC3E}">
        <p14:creationId xmlns:p14="http://schemas.microsoft.com/office/powerpoint/2010/main" val="18701883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82DFAB-96E6-44C1-9622-80E76084E553}"/>
              </a:ext>
            </a:extLst>
          </p:cNvPr>
          <p:cNvSpPr>
            <a:spLocks noGrp="1"/>
          </p:cNvSpPr>
          <p:nvPr>
            <p:ph type="title"/>
          </p:nvPr>
        </p:nvSpPr>
        <p:spPr>
          <a:xfrm>
            <a:off x="838200" y="365126"/>
            <a:ext cx="10515600" cy="1021384"/>
          </a:xfrm>
        </p:spPr>
        <p:txBody>
          <a:bodyPr/>
          <a:lstStyle/>
          <a:p>
            <a:r>
              <a:rPr lang="en-IN" dirty="0"/>
              <a:t>Our Approach </a:t>
            </a:r>
            <a:endParaRPr lang="en-US" dirty="0"/>
          </a:p>
        </p:txBody>
      </p:sp>
      <p:sp>
        <p:nvSpPr>
          <p:cNvPr id="3" name="Content Placeholder 2">
            <a:extLst>
              <a:ext uri="{FF2B5EF4-FFF2-40B4-BE49-F238E27FC236}">
                <a16:creationId xmlns:a16="http://schemas.microsoft.com/office/drawing/2014/main" id="{85BDC081-719B-4D20-BFCC-06BA0647419C}"/>
              </a:ext>
            </a:extLst>
          </p:cNvPr>
          <p:cNvSpPr>
            <a:spLocks noGrp="1"/>
          </p:cNvSpPr>
          <p:nvPr>
            <p:ph idx="1"/>
          </p:nvPr>
        </p:nvSpPr>
        <p:spPr>
          <a:xfrm>
            <a:off x="838200" y="1451113"/>
            <a:ext cx="10515600" cy="5332344"/>
          </a:xfrm>
        </p:spPr>
        <p:txBody>
          <a:bodyPr>
            <a:normAutofit fontScale="92500"/>
          </a:bodyPr>
          <a:lstStyle/>
          <a:p>
            <a:r>
              <a:rPr lang="en-IN" dirty="0"/>
              <a:t>We develop a black-box commit and prove protocol (partly inherent in [GLOV `12]) that satisfies all our requirements. </a:t>
            </a:r>
          </a:p>
          <a:p>
            <a:r>
              <a:rPr lang="en-IN" dirty="0"/>
              <a:t>This involves the (insanely cool) </a:t>
            </a:r>
            <a:r>
              <a:rPr lang="en-IN" i="1" dirty="0"/>
              <a:t>MPC-in-the-head</a:t>
            </a:r>
            <a:r>
              <a:rPr lang="en-IN" dirty="0"/>
              <a:t> paradigm [IKOS `07], originally used for building black-box zero knowledge proof systems. </a:t>
            </a:r>
          </a:p>
          <a:p>
            <a:r>
              <a:rPr lang="en-IN" dirty="0"/>
              <a:t>Roughly, this involves the prover using an MPC protocol with milder security properties `in its head’ with virtual parties, and sending committed versions of their views to the verifier, which does a `consistency check’. </a:t>
            </a:r>
          </a:p>
          <a:p>
            <a:r>
              <a:rPr lang="en-IN" dirty="0"/>
              <a:t>Ensure that if the prover `cheats’, it is caught in the checks with very high probability.</a:t>
            </a:r>
          </a:p>
          <a:p>
            <a:r>
              <a:rPr lang="en-IN" dirty="0"/>
              <a:t>Plugging our commit-and-prove protocol into the original construction gives us our constant round, black box, 1-1 CCA commitment scheme. </a:t>
            </a:r>
          </a:p>
          <a:p>
            <a:pPr marL="0" indent="0">
              <a:buNone/>
            </a:pPr>
            <a:endParaRPr lang="en-US" dirty="0"/>
          </a:p>
        </p:txBody>
      </p:sp>
    </p:spTree>
    <p:extLst>
      <p:ext uri="{BB962C8B-B14F-4D97-AF65-F5344CB8AC3E}">
        <p14:creationId xmlns:p14="http://schemas.microsoft.com/office/powerpoint/2010/main" val="1099913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1760C-2DF8-49FA-B958-EF60C4B36617}"/>
              </a:ext>
            </a:extLst>
          </p:cNvPr>
          <p:cNvSpPr>
            <a:spLocks noGrp="1"/>
          </p:cNvSpPr>
          <p:nvPr>
            <p:ph type="title"/>
          </p:nvPr>
        </p:nvSpPr>
        <p:spPr>
          <a:xfrm>
            <a:off x="838200" y="365126"/>
            <a:ext cx="10515600" cy="907084"/>
          </a:xfrm>
        </p:spPr>
        <p:txBody>
          <a:bodyPr/>
          <a:lstStyle/>
          <a:p>
            <a:r>
              <a:rPr lang="en-IN" dirty="0"/>
              <a:t>Conclusions</a:t>
            </a:r>
            <a:endParaRPr lang="en-US" dirty="0"/>
          </a:p>
        </p:txBody>
      </p:sp>
      <p:sp>
        <p:nvSpPr>
          <p:cNvPr id="3" name="Content Placeholder 2">
            <a:extLst>
              <a:ext uri="{FF2B5EF4-FFF2-40B4-BE49-F238E27FC236}">
                <a16:creationId xmlns:a16="http://schemas.microsoft.com/office/drawing/2014/main" id="{82BA59EF-A8C6-441D-A165-4E3DE8764205}"/>
              </a:ext>
            </a:extLst>
          </p:cNvPr>
          <p:cNvSpPr>
            <a:spLocks noGrp="1"/>
          </p:cNvSpPr>
          <p:nvPr>
            <p:ph idx="1"/>
          </p:nvPr>
        </p:nvSpPr>
        <p:spPr>
          <a:xfrm>
            <a:off x="838200" y="1426265"/>
            <a:ext cx="10515600" cy="4750698"/>
          </a:xfrm>
        </p:spPr>
        <p:txBody>
          <a:bodyPr/>
          <a:lstStyle/>
          <a:p>
            <a:r>
              <a:rPr lang="en-IN" dirty="0"/>
              <a:t>Our 1-1 CCA commitment construction is new and may find several uses in developing round optimal black-box protocols for other primitives. Our assumptions are also very modest (we require only the existence of one-way functions). </a:t>
            </a:r>
          </a:p>
          <a:p>
            <a:r>
              <a:rPr lang="en-IN" dirty="0"/>
              <a:t>Our protocol template offers an innovative method to introduce non-malleability in a roundabout way, without requiring the argument system to have non-malleability. This approach may also be of independent interest. </a:t>
            </a:r>
          </a:p>
        </p:txBody>
      </p:sp>
    </p:spTree>
    <p:extLst>
      <p:ext uri="{BB962C8B-B14F-4D97-AF65-F5344CB8AC3E}">
        <p14:creationId xmlns:p14="http://schemas.microsoft.com/office/powerpoint/2010/main" val="55023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057CF9-734E-4336-B851-EF917E53B39C}"/>
              </a:ext>
            </a:extLst>
          </p:cNvPr>
          <p:cNvSpPr>
            <a:spLocks noGrp="1"/>
          </p:cNvSpPr>
          <p:nvPr>
            <p:ph type="title"/>
          </p:nvPr>
        </p:nvSpPr>
        <p:spPr/>
        <p:txBody>
          <a:bodyPr/>
          <a:lstStyle/>
          <a:p>
            <a:r>
              <a:rPr lang="en-IN" dirty="0"/>
              <a:t>                    Thank you!</a:t>
            </a:r>
            <a:endParaRPr lang="en-US" dirty="0"/>
          </a:p>
        </p:txBody>
      </p:sp>
    </p:spTree>
    <p:extLst>
      <p:ext uri="{BB962C8B-B14F-4D97-AF65-F5344CB8AC3E}">
        <p14:creationId xmlns:p14="http://schemas.microsoft.com/office/powerpoint/2010/main" val="169360541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7C7F4837-FCFC-475F-AA9E-BA7FB913D0D4}"/>
              </a:ext>
            </a:extLst>
          </p:cNvPr>
          <p:cNvSpPr>
            <a:spLocks noGrp="1"/>
          </p:cNvSpPr>
          <p:nvPr>
            <p:ph type="title"/>
          </p:nvPr>
        </p:nvSpPr>
        <p:spPr/>
        <p:txBody>
          <a:bodyPr/>
          <a:lstStyle/>
          <a:p>
            <a:r>
              <a:rPr lang="en-IN" dirty="0"/>
              <a:t>Part 5</a:t>
            </a:r>
            <a:endParaRPr lang="en-US" dirty="0"/>
          </a:p>
        </p:txBody>
      </p:sp>
      <p:sp>
        <p:nvSpPr>
          <p:cNvPr id="7" name="Text Placeholder 6">
            <a:extLst>
              <a:ext uri="{FF2B5EF4-FFF2-40B4-BE49-F238E27FC236}">
                <a16:creationId xmlns:a16="http://schemas.microsoft.com/office/drawing/2014/main" id="{138DDADE-36C3-4E9D-B310-F2BA6EE3CD09}"/>
              </a:ext>
            </a:extLst>
          </p:cNvPr>
          <p:cNvSpPr>
            <a:spLocks noGrp="1"/>
          </p:cNvSpPr>
          <p:nvPr>
            <p:ph type="body" idx="1"/>
          </p:nvPr>
        </p:nvSpPr>
        <p:spPr/>
        <p:txBody>
          <a:bodyPr/>
          <a:lstStyle/>
          <a:p>
            <a:r>
              <a:rPr lang="en-IN" dirty="0"/>
              <a:t>Auxiliary Slides</a:t>
            </a:r>
            <a:endParaRPr lang="en-US" dirty="0"/>
          </a:p>
        </p:txBody>
      </p:sp>
    </p:spTree>
    <p:extLst>
      <p:ext uri="{BB962C8B-B14F-4D97-AF65-F5344CB8AC3E}">
        <p14:creationId xmlns:p14="http://schemas.microsoft.com/office/powerpoint/2010/main" val="4074866142"/>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rrow: Left 43">
            <a:extLst>
              <a:ext uri="{FF2B5EF4-FFF2-40B4-BE49-F238E27FC236}">
                <a16:creationId xmlns:a16="http://schemas.microsoft.com/office/drawing/2014/main" id="{2598169A-020D-4BA2-85DA-675E52EF6136}"/>
              </a:ext>
            </a:extLst>
          </p:cNvPr>
          <p:cNvSpPr/>
          <p:nvPr/>
        </p:nvSpPr>
        <p:spPr>
          <a:xfrm>
            <a:off x="7345576" y="1893345"/>
            <a:ext cx="237048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Left 42">
            <a:extLst>
              <a:ext uri="{FF2B5EF4-FFF2-40B4-BE49-F238E27FC236}">
                <a16:creationId xmlns:a16="http://schemas.microsoft.com/office/drawing/2014/main" id="{E8E6E7A1-DE7C-41FA-BA08-23C5B33DAF29}"/>
              </a:ext>
            </a:extLst>
          </p:cNvPr>
          <p:cNvSpPr/>
          <p:nvPr/>
        </p:nvSpPr>
        <p:spPr>
          <a:xfrm>
            <a:off x="7345576" y="715299"/>
            <a:ext cx="237048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Left 41">
            <a:extLst>
              <a:ext uri="{FF2B5EF4-FFF2-40B4-BE49-F238E27FC236}">
                <a16:creationId xmlns:a16="http://schemas.microsoft.com/office/drawing/2014/main" id="{F43E67F1-BCE1-4013-B9E4-5EB5AD39482E}"/>
              </a:ext>
            </a:extLst>
          </p:cNvPr>
          <p:cNvSpPr/>
          <p:nvPr/>
        </p:nvSpPr>
        <p:spPr>
          <a:xfrm>
            <a:off x="2678993" y="1919597"/>
            <a:ext cx="237048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D92B831A-996C-4255-966E-AD7EEECFA7E6}"/>
              </a:ext>
            </a:extLst>
          </p:cNvPr>
          <p:cNvSpPr/>
          <p:nvPr/>
        </p:nvSpPr>
        <p:spPr>
          <a:xfrm>
            <a:off x="2693628" y="741579"/>
            <a:ext cx="237048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8A7F3954-D939-4F9C-987A-0DF923FCA783}"/>
              </a:ext>
            </a:extLst>
          </p:cNvPr>
          <p:cNvSpPr/>
          <p:nvPr/>
        </p:nvSpPr>
        <p:spPr>
          <a:xfrm>
            <a:off x="2822836" y="3094785"/>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54B83E75-DF66-48AC-8F81-E1030C4323E0}"/>
              </a:ext>
            </a:extLst>
          </p:cNvPr>
          <p:cNvCxnSpPr/>
          <p:nvPr/>
        </p:nvCxnSpPr>
        <p:spPr>
          <a:xfrm flipH="1">
            <a:off x="2822836" y="4417942"/>
            <a:ext cx="22412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Arrow: Right 5">
            <a:extLst>
              <a:ext uri="{FF2B5EF4-FFF2-40B4-BE49-F238E27FC236}">
                <a16:creationId xmlns:a16="http://schemas.microsoft.com/office/drawing/2014/main" id="{5FDFD345-0D90-43B0-9BAB-91AB7BDD769C}"/>
              </a:ext>
            </a:extLst>
          </p:cNvPr>
          <p:cNvSpPr/>
          <p:nvPr/>
        </p:nvSpPr>
        <p:spPr>
          <a:xfrm>
            <a:off x="2871705" y="5436701"/>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772928D5-C33A-458C-94E7-43C92A646DE0}"/>
              </a:ext>
            </a:extLst>
          </p:cNvPr>
          <p:cNvSpPr/>
          <p:nvPr/>
        </p:nvSpPr>
        <p:spPr>
          <a:xfrm>
            <a:off x="2871705" y="4616293"/>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E91B7F7-13F1-45B1-AF44-20CD530E49A8}"/>
              </a:ext>
            </a:extLst>
          </p:cNvPr>
          <p:cNvPicPr>
            <a:picLocks noChangeAspect="1"/>
          </p:cNvPicPr>
          <p:nvPr>
            <p:custDataLst>
              <p:tags r:id="rId1"/>
            </p:custDataLst>
          </p:nvPr>
        </p:nvPicPr>
        <p:blipFill>
          <a:blip r:embed="rId21">
            <a:extLst>
              <a:ext uri="{28A0092B-C50C-407E-A947-70E740481C1C}">
                <a14:useLocalDpi xmlns:a14="http://schemas.microsoft.com/office/drawing/2010/main" val="0"/>
              </a:ext>
            </a:extLst>
          </a:blip>
          <a:stretch>
            <a:fillRect/>
          </a:stretch>
        </p:blipFill>
        <p:spPr>
          <a:xfrm>
            <a:off x="3307282" y="1163447"/>
            <a:ext cx="1272381" cy="251429"/>
          </a:xfrm>
          <a:prstGeom prst="rect">
            <a:avLst/>
          </a:prstGeom>
        </p:spPr>
      </p:pic>
      <p:pic>
        <p:nvPicPr>
          <p:cNvPr id="11" name="Picture 10">
            <a:extLst>
              <a:ext uri="{FF2B5EF4-FFF2-40B4-BE49-F238E27FC236}">
                <a16:creationId xmlns:a16="http://schemas.microsoft.com/office/drawing/2014/main" id="{0B1434D1-3C4E-4AC1-8729-214D79C508C4}"/>
              </a:ext>
            </a:extLst>
          </p:cNvPr>
          <p:cNvPicPr>
            <a:picLocks noChangeAspect="1"/>
          </p:cNvPicPr>
          <p:nvPr>
            <p:custDataLst>
              <p:tags r:id="rId2"/>
            </p:custDataLst>
          </p:nvPr>
        </p:nvPicPr>
        <p:blipFill>
          <a:blip r:embed="rId22">
            <a:extLst>
              <a:ext uri="{28A0092B-C50C-407E-A947-70E740481C1C}">
                <a14:useLocalDpi xmlns:a14="http://schemas.microsoft.com/office/drawing/2010/main" val="0"/>
              </a:ext>
            </a:extLst>
          </a:blip>
          <a:stretch>
            <a:fillRect/>
          </a:stretch>
        </p:blipFill>
        <p:spPr>
          <a:xfrm>
            <a:off x="3148806" y="4145708"/>
            <a:ext cx="1430857" cy="225524"/>
          </a:xfrm>
          <a:prstGeom prst="rect">
            <a:avLst/>
          </a:prstGeom>
        </p:spPr>
      </p:pic>
      <p:pic>
        <p:nvPicPr>
          <p:cNvPr id="12" name="Picture 11">
            <a:extLst>
              <a:ext uri="{FF2B5EF4-FFF2-40B4-BE49-F238E27FC236}">
                <a16:creationId xmlns:a16="http://schemas.microsoft.com/office/drawing/2014/main" id="{C2F67079-672C-4E39-958B-2CBE5E78C44B}"/>
              </a:ext>
            </a:extLst>
          </p:cNvPr>
          <p:cNvPicPr>
            <a:picLocks noChangeAspect="1"/>
          </p:cNvPicPr>
          <p:nvPr>
            <p:custDataLst>
              <p:tags r:id="rId3"/>
            </p:custDataLst>
          </p:nvPr>
        </p:nvPicPr>
        <p:blipFill>
          <a:blip r:embed="rId23">
            <a:extLst>
              <a:ext uri="{28A0092B-C50C-407E-A947-70E740481C1C}">
                <a14:useLocalDpi xmlns:a14="http://schemas.microsoft.com/office/drawing/2010/main" val="0"/>
              </a:ext>
            </a:extLst>
          </a:blip>
          <a:stretch>
            <a:fillRect/>
          </a:stretch>
        </p:blipFill>
        <p:spPr>
          <a:xfrm>
            <a:off x="3071853" y="4986922"/>
            <a:ext cx="1584762" cy="251429"/>
          </a:xfrm>
          <a:prstGeom prst="rect">
            <a:avLst/>
          </a:prstGeom>
        </p:spPr>
      </p:pic>
      <p:pic>
        <p:nvPicPr>
          <p:cNvPr id="13" name="Picture 12">
            <a:extLst>
              <a:ext uri="{FF2B5EF4-FFF2-40B4-BE49-F238E27FC236}">
                <a16:creationId xmlns:a16="http://schemas.microsoft.com/office/drawing/2014/main" id="{000120C8-D815-4A00-9425-BD225543319F}"/>
              </a:ext>
            </a:extLst>
          </p:cNvPr>
          <p:cNvPicPr>
            <a:picLocks noChangeAspect="1"/>
          </p:cNvPicPr>
          <p:nvPr>
            <p:custDataLst>
              <p:tags r:id="rId4"/>
            </p:custDataLst>
          </p:nvPr>
        </p:nvPicPr>
        <p:blipFill>
          <a:blip r:embed="rId24">
            <a:extLst>
              <a:ext uri="{28A0092B-C50C-407E-A947-70E740481C1C}">
                <a14:useLocalDpi xmlns:a14="http://schemas.microsoft.com/office/drawing/2010/main" val="0"/>
              </a:ext>
            </a:extLst>
          </a:blip>
          <a:stretch>
            <a:fillRect/>
          </a:stretch>
        </p:blipFill>
        <p:spPr>
          <a:xfrm>
            <a:off x="3071853" y="5813736"/>
            <a:ext cx="1595428" cy="251429"/>
          </a:xfrm>
          <a:prstGeom prst="rect">
            <a:avLst/>
          </a:prstGeom>
        </p:spPr>
      </p:pic>
      <p:pic>
        <p:nvPicPr>
          <p:cNvPr id="14" name="Picture 13">
            <a:extLst>
              <a:ext uri="{FF2B5EF4-FFF2-40B4-BE49-F238E27FC236}">
                <a16:creationId xmlns:a16="http://schemas.microsoft.com/office/drawing/2014/main" id="{574594B3-869F-44E5-98C7-FEAEBF8E935A}"/>
              </a:ext>
            </a:extLst>
          </p:cNvPr>
          <p:cNvPicPr>
            <a:picLocks noChangeAspect="1"/>
          </p:cNvPicPr>
          <p:nvPr>
            <p:custDataLst>
              <p:tags r:id="rId5"/>
            </p:custDataLst>
          </p:nvPr>
        </p:nvPicPr>
        <p:blipFill>
          <a:blip r:embed="rId25">
            <a:extLst>
              <a:ext uri="{28A0092B-C50C-407E-A947-70E740481C1C}">
                <a14:useLocalDpi xmlns:a14="http://schemas.microsoft.com/office/drawing/2010/main" val="0"/>
              </a:ext>
            </a:extLst>
          </a:blip>
          <a:stretch>
            <a:fillRect/>
          </a:stretch>
        </p:blipFill>
        <p:spPr>
          <a:xfrm>
            <a:off x="3637933" y="5409689"/>
            <a:ext cx="47122" cy="185868"/>
          </a:xfrm>
          <a:prstGeom prst="rect">
            <a:avLst/>
          </a:prstGeom>
        </p:spPr>
      </p:pic>
      <p:cxnSp>
        <p:nvCxnSpPr>
          <p:cNvPr id="15" name="Straight Arrow Connector 14">
            <a:extLst>
              <a:ext uri="{FF2B5EF4-FFF2-40B4-BE49-F238E27FC236}">
                <a16:creationId xmlns:a16="http://schemas.microsoft.com/office/drawing/2014/main" id="{F8D86BE0-77C6-4E0D-81E7-E6F096FB065C}"/>
              </a:ext>
            </a:extLst>
          </p:cNvPr>
          <p:cNvCxnSpPr/>
          <p:nvPr/>
        </p:nvCxnSpPr>
        <p:spPr>
          <a:xfrm flipH="1">
            <a:off x="2822836" y="629477"/>
            <a:ext cx="2241274"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sp>
        <p:nvSpPr>
          <p:cNvPr id="17" name="Arrow: Right 16">
            <a:extLst>
              <a:ext uri="{FF2B5EF4-FFF2-40B4-BE49-F238E27FC236}">
                <a16:creationId xmlns:a16="http://schemas.microsoft.com/office/drawing/2014/main" id="{6CE92F49-EBE9-4A89-B8B8-77871DC21E40}"/>
              </a:ext>
            </a:extLst>
          </p:cNvPr>
          <p:cNvSpPr/>
          <p:nvPr/>
        </p:nvSpPr>
        <p:spPr>
          <a:xfrm>
            <a:off x="7447788" y="3094785"/>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E111EE-70EC-4545-B39B-10A10CA1696E}"/>
              </a:ext>
            </a:extLst>
          </p:cNvPr>
          <p:cNvCxnSpPr>
            <a:cxnSpLocks/>
          </p:cNvCxnSpPr>
          <p:nvPr/>
        </p:nvCxnSpPr>
        <p:spPr>
          <a:xfrm flipH="1">
            <a:off x="7447788" y="4417942"/>
            <a:ext cx="22412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Arrow: Right 18">
            <a:extLst>
              <a:ext uri="{FF2B5EF4-FFF2-40B4-BE49-F238E27FC236}">
                <a16:creationId xmlns:a16="http://schemas.microsoft.com/office/drawing/2014/main" id="{E8142D40-9E3B-45AB-9377-0C71EB2FA09E}"/>
              </a:ext>
            </a:extLst>
          </p:cNvPr>
          <p:cNvSpPr/>
          <p:nvPr/>
        </p:nvSpPr>
        <p:spPr>
          <a:xfrm>
            <a:off x="7496657" y="5436701"/>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869AF45D-CBD7-4F0F-9519-91D42789C040}"/>
              </a:ext>
            </a:extLst>
          </p:cNvPr>
          <p:cNvSpPr/>
          <p:nvPr/>
        </p:nvSpPr>
        <p:spPr>
          <a:xfrm>
            <a:off x="7496657" y="4616293"/>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8BCDCE2C-6C11-4C86-B5A2-8D0FE6D967F9}"/>
              </a:ext>
            </a:extLst>
          </p:cNvPr>
          <p:cNvPicPr>
            <a:picLocks noChangeAspect="1"/>
          </p:cNvPicPr>
          <p:nvPr>
            <p:custDataLst>
              <p:tags r:id="rId6"/>
            </p:custDataLst>
          </p:nvPr>
        </p:nvPicPr>
        <p:blipFill>
          <a:blip r:embed="rId23">
            <a:extLst>
              <a:ext uri="{28A0092B-C50C-407E-A947-70E740481C1C}">
                <a14:useLocalDpi xmlns:a14="http://schemas.microsoft.com/office/drawing/2010/main" val="0"/>
              </a:ext>
            </a:extLst>
          </a:blip>
          <a:stretch>
            <a:fillRect/>
          </a:stretch>
        </p:blipFill>
        <p:spPr>
          <a:xfrm>
            <a:off x="7696805" y="4986922"/>
            <a:ext cx="1584762" cy="251429"/>
          </a:xfrm>
          <a:prstGeom prst="rect">
            <a:avLst/>
          </a:prstGeom>
        </p:spPr>
      </p:pic>
      <p:pic>
        <p:nvPicPr>
          <p:cNvPr id="26" name="Picture 25">
            <a:extLst>
              <a:ext uri="{FF2B5EF4-FFF2-40B4-BE49-F238E27FC236}">
                <a16:creationId xmlns:a16="http://schemas.microsoft.com/office/drawing/2014/main" id="{4F651385-ACC6-4347-93EA-2AF34723E982}"/>
              </a:ext>
            </a:extLst>
          </p:cNvPr>
          <p:cNvPicPr>
            <a:picLocks noChangeAspect="1"/>
          </p:cNvPicPr>
          <p:nvPr>
            <p:custDataLst>
              <p:tags r:id="rId7"/>
            </p:custDataLst>
          </p:nvPr>
        </p:nvPicPr>
        <p:blipFill>
          <a:blip r:embed="rId24">
            <a:extLst>
              <a:ext uri="{28A0092B-C50C-407E-A947-70E740481C1C}">
                <a14:useLocalDpi xmlns:a14="http://schemas.microsoft.com/office/drawing/2010/main" val="0"/>
              </a:ext>
            </a:extLst>
          </a:blip>
          <a:stretch>
            <a:fillRect/>
          </a:stretch>
        </p:blipFill>
        <p:spPr>
          <a:xfrm>
            <a:off x="7696805" y="5813736"/>
            <a:ext cx="1595428" cy="251429"/>
          </a:xfrm>
          <a:prstGeom prst="rect">
            <a:avLst/>
          </a:prstGeom>
        </p:spPr>
      </p:pic>
      <p:pic>
        <p:nvPicPr>
          <p:cNvPr id="27" name="Picture 26">
            <a:extLst>
              <a:ext uri="{FF2B5EF4-FFF2-40B4-BE49-F238E27FC236}">
                <a16:creationId xmlns:a16="http://schemas.microsoft.com/office/drawing/2014/main" id="{6F45592D-E6D2-4FA8-8DA9-71DF94A0104E}"/>
              </a:ext>
            </a:extLst>
          </p:cNvPr>
          <p:cNvPicPr>
            <a:picLocks noChangeAspect="1"/>
          </p:cNvPicPr>
          <p:nvPr>
            <p:custDataLst>
              <p:tags r:id="rId8"/>
            </p:custDataLst>
          </p:nvPr>
        </p:nvPicPr>
        <p:blipFill>
          <a:blip r:embed="rId25">
            <a:extLst>
              <a:ext uri="{28A0092B-C50C-407E-A947-70E740481C1C}">
                <a14:useLocalDpi xmlns:a14="http://schemas.microsoft.com/office/drawing/2010/main" val="0"/>
              </a:ext>
            </a:extLst>
          </a:blip>
          <a:stretch>
            <a:fillRect/>
          </a:stretch>
        </p:blipFill>
        <p:spPr>
          <a:xfrm>
            <a:off x="8262885" y="5409689"/>
            <a:ext cx="47122" cy="185868"/>
          </a:xfrm>
          <a:prstGeom prst="rect">
            <a:avLst/>
          </a:prstGeom>
        </p:spPr>
      </p:pic>
      <p:cxnSp>
        <p:nvCxnSpPr>
          <p:cNvPr id="28" name="Straight Arrow Connector 27">
            <a:extLst>
              <a:ext uri="{FF2B5EF4-FFF2-40B4-BE49-F238E27FC236}">
                <a16:creationId xmlns:a16="http://schemas.microsoft.com/office/drawing/2014/main" id="{BAED8369-565C-4D5C-BABC-7AA6FD0272F0}"/>
              </a:ext>
            </a:extLst>
          </p:cNvPr>
          <p:cNvCxnSpPr>
            <a:cxnSpLocks/>
          </p:cNvCxnSpPr>
          <p:nvPr/>
        </p:nvCxnSpPr>
        <p:spPr>
          <a:xfrm flipH="1">
            <a:off x="7447788" y="629477"/>
            <a:ext cx="2241274"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sp>
        <p:nvSpPr>
          <p:cNvPr id="31" name="Rectangle 30">
            <a:extLst>
              <a:ext uri="{FF2B5EF4-FFF2-40B4-BE49-F238E27FC236}">
                <a16:creationId xmlns:a16="http://schemas.microsoft.com/office/drawing/2014/main" id="{693CF959-9472-474C-8A65-EADB2FDBA755}"/>
              </a:ext>
            </a:extLst>
          </p:cNvPr>
          <p:cNvSpPr/>
          <p:nvPr/>
        </p:nvSpPr>
        <p:spPr>
          <a:xfrm>
            <a:off x="1275673" y="78064"/>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2" name="Picture 31">
            <a:extLst>
              <a:ext uri="{FF2B5EF4-FFF2-40B4-BE49-F238E27FC236}">
                <a16:creationId xmlns:a16="http://schemas.microsoft.com/office/drawing/2014/main" id="{48FC7266-B84E-46D7-B551-16228534A2AD}"/>
              </a:ext>
            </a:extLst>
          </p:cNvPr>
          <p:cNvPicPr>
            <a:picLocks noChangeAspect="1"/>
          </p:cNvPicPr>
          <p:nvPr>
            <p:custDataLst>
              <p:tags r:id="rId9"/>
            </p:custDataLst>
          </p:nvPr>
        </p:nvPicPr>
        <p:blipFill>
          <a:blip r:embed="rId26">
            <a:extLst>
              <a:ext uri="{28A0092B-C50C-407E-A947-70E740481C1C}">
                <a14:useLocalDpi xmlns:a14="http://schemas.microsoft.com/office/drawing/2010/main" val="0"/>
              </a:ext>
            </a:extLst>
          </a:blip>
          <a:stretch>
            <a:fillRect/>
          </a:stretch>
        </p:blipFill>
        <p:spPr>
          <a:xfrm>
            <a:off x="1368938" y="171893"/>
            <a:ext cx="524117" cy="532927"/>
          </a:xfrm>
          <a:prstGeom prst="rect">
            <a:avLst/>
          </a:prstGeom>
        </p:spPr>
      </p:pic>
      <p:sp>
        <p:nvSpPr>
          <p:cNvPr id="33" name="Rectangle 32">
            <a:extLst>
              <a:ext uri="{FF2B5EF4-FFF2-40B4-BE49-F238E27FC236}">
                <a16:creationId xmlns:a16="http://schemas.microsoft.com/office/drawing/2014/main" id="{FBFF3E3C-F899-43F1-87E9-1A2C67E0B61A}"/>
              </a:ext>
            </a:extLst>
          </p:cNvPr>
          <p:cNvSpPr/>
          <p:nvPr/>
        </p:nvSpPr>
        <p:spPr>
          <a:xfrm>
            <a:off x="5883249" y="78062"/>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13B52C15-C3EF-4CCA-943A-12DEF8E64729}"/>
              </a:ext>
            </a:extLst>
          </p:cNvPr>
          <p:cNvPicPr>
            <a:picLocks noChangeAspect="1"/>
          </p:cNvPicPr>
          <p:nvPr>
            <p:custDataLst>
              <p:tags r:id="rId10"/>
            </p:custDataLst>
          </p:nvPr>
        </p:nvPicPr>
        <p:blipFill>
          <a:blip r:embed="rId27">
            <a:extLst>
              <a:ext uri="{28A0092B-C50C-407E-A947-70E740481C1C}">
                <a14:useLocalDpi xmlns:a14="http://schemas.microsoft.com/office/drawing/2010/main" val="0"/>
              </a:ext>
            </a:extLst>
          </a:blip>
          <a:stretch>
            <a:fillRect/>
          </a:stretch>
        </p:blipFill>
        <p:spPr>
          <a:xfrm>
            <a:off x="5964031" y="171893"/>
            <a:ext cx="486623" cy="482853"/>
          </a:xfrm>
          <a:prstGeom prst="rect">
            <a:avLst/>
          </a:prstGeom>
        </p:spPr>
      </p:pic>
      <p:sp>
        <p:nvSpPr>
          <p:cNvPr id="38" name="Rectangle 37">
            <a:extLst>
              <a:ext uri="{FF2B5EF4-FFF2-40B4-BE49-F238E27FC236}">
                <a16:creationId xmlns:a16="http://schemas.microsoft.com/office/drawing/2014/main" id="{7F6AA725-404F-453A-BF5C-9C61FC90B8C2}"/>
              </a:ext>
            </a:extLst>
          </p:cNvPr>
          <p:cNvSpPr/>
          <p:nvPr/>
        </p:nvSpPr>
        <p:spPr>
          <a:xfrm>
            <a:off x="10467738" y="101252"/>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 name="Picture 39">
            <a:extLst>
              <a:ext uri="{FF2B5EF4-FFF2-40B4-BE49-F238E27FC236}">
                <a16:creationId xmlns:a16="http://schemas.microsoft.com/office/drawing/2014/main" id="{D4EEF036-7A8F-4772-853A-074B10A5F8B0}"/>
              </a:ext>
            </a:extLst>
          </p:cNvPr>
          <p:cNvPicPr>
            <a:picLocks noChangeAspect="1"/>
          </p:cNvPicPr>
          <p:nvPr>
            <p:custDataLst>
              <p:tags r:id="rId11"/>
            </p:custDataLst>
          </p:nvPr>
        </p:nvPicPr>
        <p:blipFill>
          <a:blip r:embed="rId28">
            <a:extLst>
              <a:ext uri="{28A0092B-C50C-407E-A947-70E740481C1C}">
                <a14:useLocalDpi xmlns:a14="http://schemas.microsoft.com/office/drawing/2010/main" val="0"/>
              </a:ext>
            </a:extLst>
          </a:blip>
          <a:stretch>
            <a:fillRect/>
          </a:stretch>
        </p:blipFill>
        <p:spPr>
          <a:xfrm>
            <a:off x="10583627" y="240807"/>
            <a:ext cx="478869" cy="482860"/>
          </a:xfrm>
          <a:prstGeom prst="rect">
            <a:avLst/>
          </a:prstGeom>
        </p:spPr>
      </p:pic>
      <p:pic>
        <p:nvPicPr>
          <p:cNvPr id="46" name="Picture 45">
            <a:extLst>
              <a:ext uri="{FF2B5EF4-FFF2-40B4-BE49-F238E27FC236}">
                <a16:creationId xmlns:a16="http://schemas.microsoft.com/office/drawing/2014/main" id="{B46FEA24-E86B-4184-8270-25CBF9592E97}"/>
              </a:ext>
            </a:extLst>
          </p:cNvPr>
          <p:cNvPicPr>
            <a:picLocks noChangeAspect="1"/>
          </p:cNvPicPr>
          <p:nvPr>
            <p:custDataLst>
              <p:tags r:id="rId12"/>
            </p:custDataLst>
          </p:nvPr>
        </p:nvPicPr>
        <p:blipFill>
          <a:blip r:embed="rId29">
            <a:extLst>
              <a:ext uri="{28A0092B-C50C-407E-A947-70E740481C1C}">
                <a14:useLocalDpi xmlns:a14="http://schemas.microsoft.com/office/drawing/2010/main" val="0"/>
              </a:ext>
            </a:extLst>
          </a:blip>
          <a:stretch>
            <a:fillRect/>
          </a:stretch>
        </p:blipFill>
        <p:spPr>
          <a:xfrm>
            <a:off x="7985014" y="338004"/>
            <a:ext cx="1068190" cy="251429"/>
          </a:xfrm>
          <a:prstGeom prst="rect">
            <a:avLst/>
          </a:prstGeom>
        </p:spPr>
      </p:pic>
      <p:pic>
        <p:nvPicPr>
          <p:cNvPr id="48" name="Picture 47">
            <a:extLst>
              <a:ext uri="{FF2B5EF4-FFF2-40B4-BE49-F238E27FC236}">
                <a16:creationId xmlns:a16="http://schemas.microsoft.com/office/drawing/2014/main" id="{C7F021D1-1F2E-4EBA-AEAD-522552D0557A}"/>
              </a:ext>
            </a:extLst>
          </p:cNvPr>
          <p:cNvPicPr>
            <a:picLocks noChangeAspect="1"/>
          </p:cNvPicPr>
          <p:nvPr>
            <p:custDataLst>
              <p:tags r:id="rId13"/>
            </p:custDataLst>
          </p:nvPr>
        </p:nvPicPr>
        <p:blipFill>
          <a:blip r:embed="rId30">
            <a:extLst>
              <a:ext uri="{28A0092B-C50C-407E-A947-70E740481C1C}">
                <a14:useLocalDpi xmlns:a14="http://schemas.microsoft.com/office/drawing/2010/main" val="0"/>
              </a:ext>
            </a:extLst>
          </a:blip>
          <a:stretch>
            <a:fillRect/>
          </a:stretch>
        </p:blipFill>
        <p:spPr>
          <a:xfrm>
            <a:off x="7962051" y="1136728"/>
            <a:ext cx="1272381" cy="251429"/>
          </a:xfrm>
          <a:prstGeom prst="rect">
            <a:avLst/>
          </a:prstGeom>
        </p:spPr>
      </p:pic>
      <p:pic>
        <p:nvPicPr>
          <p:cNvPr id="54" name="Picture 53">
            <a:extLst>
              <a:ext uri="{FF2B5EF4-FFF2-40B4-BE49-F238E27FC236}">
                <a16:creationId xmlns:a16="http://schemas.microsoft.com/office/drawing/2014/main" id="{E82E5BE9-393C-4289-A319-EB049CB98816}"/>
              </a:ext>
            </a:extLst>
          </p:cNvPr>
          <p:cNvPicPr>
            <a:picLocks noChangeAspect="1"/>
          </p:cNvPicPr>
          <p:nvPr>
            <p:custDataLst>
              <p:tags r:id="rId14"/>
            </p:custDataLst>
          </p:nvPr>
        </p:nvPicPr>
        <p:blipFill>
          <a:blip r:embed="rId31">
            <a:extLst>
              <a:ext uri="{28A0092B-C50C-407E-A947-70E740481C1C}">
                <a14:useLocalDpi xmlns:a14="http://schemas.microsoft.com/office/drawing/2010/main" val="0"/>
              </a:ext>
            </a:extLst>
          </a:blip>
          <a:stretch>
            <a:fillRect/>
          </a:stretch>
        </p:blipFill>
        <p:spPr>
          <a:xfrm>
            <a:off x="7773757" y="4159378"/>
            <a:ext cx="1430857" cy="225524"/>
          </a:xfrm>
          <a:prstGeom prst="rect">
            <a:avLst/>
          </a:prstGeom>
        </p:spPr>
      </p:pic>
      <p:pic>
        <p:nvPicPr>
          <p:cNvPr id="60" name="Picture 59">
            <a:extLst>
              <a:ext uri="{FF2B5EF4-FFF2-40B4-BE49-F238E27FC236}">
                <a16:creationId xmlns:a16="http://schemas.microsoft.com/office/drawing/2014/main" id="{DD9B9847-5D87-457C-B242-5821823AF5FA}"/>
              </a:ext>
            </a:extLst>
          </p:cNvPr>
          <p:cNvPicPr>
            <a:picLocks noChangeAspect="1"/>
          </p:cNvPicPr>
          <p:nvPr>
            <p:custDataLst>
              <p:tags r:id="rId15"/>
            </p:custDataLst>
          </p:nvPr>
        </p:nvPicPr>
        <p:blipFill>
          <a:blip r:embed="rId32">
            <a:extLst>
              <a:ext uri="{28A0092B-C50C-407E-A947-70E740481C1C}">
                <a14:useLocalDpi xmlns:a14="http://schemas.microsoft.com/office/drawing/2010/main" val="0"/>
              </a:ext>
            </a:extLst>
          </a:blip>
          <a:stretch>
            <a:fillRect/>
          </a:stretch>
        </p:blipFill>
        <p:spPr>
          <a:xfrm>
            <a:off x="3307282" y="354693"/>
            <a:ext cx="1173333" cy="251429"/>
          </a:xfrm>
          <a:prstGeom prst="rect">
            <a:avLst/>
          </a:prstGeom>
        </p:spPr>
      </p:pic>
      <p:pic>
        <p:nvPicPr>
          <p:cNvPr id="61" name="Picture 60">
            <a:extLst>
              <a:ext uri="{FF2B5EF4-FFF2-40B4-BE49-F238E27FC236}">
                <a16:creationId xmlns:a16="http://schemas.microsoft.com/office/drawing/2014/main" id="{ED309EAC-72FF-4124-9262-1B57F5CCEF3B}"/>
              </a:ext>
            </a:extLst>
          </p:cNvPr>
          <p:cNvPicPr>
            <a:picLocks noChangeAspect="1"/>
          </p:cNvPicPr>
          <p:nvPr>
            <p:custDataLst>
              <p:tags r:id="rId16"/>
            </p:custDataLst>
          </p:nvPr>
        </p:nvPicPr>
        <p:blipFill>
          <a:blip r:embed="rId33">
            <a:extLst>
              <a:ext uri="{28A0092B-C50C-407E-A947-70E740481C1C}">
                <a14:useLocalDpi xmlns:a14="http://schemas.microsoft.com/office/drawing/2010/main" val="0"/>
              </a:ext>
            </a:extLst>
          </a:blip>
          <a:stretch>
            <a:fillRect/>
          </a:stretch>
        </p:blipFill>
        <p:spPr>
          <a:xfrm>
            <a:off x="3404909" y="2350051"/>
            <a:ext cx="1136762" cy="251429"/>
          </a:xfrm>
          <a:prstGeom prst="rect">
            <a:avLst/>
          </a:prstGeom>
        </p:spPr>
      </p:pic>
      <p:pic>
        <p:nvPicPr>
          <p:cNvPr id="62" name="Picture 61">
            <a:extLst>
              <a:ext uri="{FF2B5EF4-FFF2-40B4-BE49-F238E27FC236}">
                <a16:creationId xmlns:a16="http://schemas.microsoft.com/office/drawing/2014/main" id="{93CC1D95-4995-4A8D-9449-65F6BE6CA09E}"/>
              </a:ext>
            </a:extLst>
          </p:cNvPr>
          <p:cNvPicPr>
            <a:picLocks noChangeAspect="1"/>
          </p:cNvPicPr>
          <p:nvPr>
            <p:custDataLst>
              <p:tags r:id="rId17"/>
            </p:custDataLst>
          </p:nvPr>
        </p:nvPicPr>
        <p:blipFill>
          <a:blip r:embed="rId34">
            <a:extLst>
              <a:ext uri="{28A0092B-C50C-407E-A947-70E740481C1C}">
                <a14:useLocalDpi xmlns:a14="http://schemas.microsoft.com/office/drawing/2010/main" val="0"/>
              </a:ext>
            </a:extLst>
          </a:blip>
          <a:stretch>
            <a:fillRect/>
          </a:stretch>
        </p:blipFill>
        <p:spPr>
          <a:xfrm>
            <a:off x="3317186" y="3497313"/>
            <a:ext cx="1153524" cy="251429"/>
          </a:xfrm>
          <a:prstGeom prst="rect">
            <a:avLst/>
          </a:prstGeom>
        </p:spPr>
      </p:pic>
      <p:pic>
        <p:nvPicPr>
          <p:cNvPr id="64" name="Picture 63">
            <a:extLst>
              <a:ext uri="{FF2B5EF4-FFF2-40B4-BE49-F238E27FC236}">
                <a16:creationId xmlns:a16="http://schemas.microsoft.com/office/drawing/2014/main" id="{F4772ED6-05E6-49AF-A77D-11064BF530BF}"/>
              </a:ext>
            </a:extLst>
          </p:cNvPr>
          <p:cNvPicPr>
            <a:picLocks noChangeAspect="1"/>
          </p:cNvPicPr>
          <p:nvPr>
            <p:custDataLst>
              <p:tags r:id="rId18"/>
            </p:custDataLst>
          </p:nvPr>
        </p:nvPicPr>
        <p:blipFill>
          <a:blip r:embed="rId35">
            <a:extLst>
              <a:ext uri="{28A0092B-C50C-407E-A947-70E740481C1C}">
                <a14:useLocalDpi xmlns:a14="http://schemas.microsoft.com/office/drawing/2010/main" val="0"/>
              </a:ext>
            </a:extLst>
          </a:blip>
          <a:stretch>
            <a:fillRect/>
          </a:stretch>
        </p:blipFill>
        <p:spPr>
          <a:xfrm>
            <a:off x="8029860" y="2326866"/>
            <a:ext cx="1136762" cy="251429"/>
          </a:xfrm>
          <a:prstGeom prst="rect">
            <a:avLst/>
          </a:prstGeom>
        </p:spPr>
      </p:pic>
      <p:pic>
        <p:nvPicPr>
          <p:cNvPr id="68" name="Picture 67">
            <a:extLst>
              <a:ext uri="{FF2B5EF4-FFF2-40B4-BE49-F238E27FC236}">
                <a16:creationId xmlns:a16="http://schemas.microsoft.com/office/drawing/2014/main" id="{D6362341-34CC-41AB-99C4-20B1E44878AE}"/>
              </a:ext>
            </a:extLst>
          </p:cNvPr>
          <p:cNvPicPr>
            <a:picLocks noChangeAspect="1"/>
          </p:cNvPicPr>
          <p:nvPr>
            <p:custDataLst>
              <p:tags r:id="rId19"/>
            </p:custDataLst>
          </p:nvPr>
        </p:nvPicPr>
        <p:blipFill>
          <a:blip r:embed="rId36">
            <a:extLst>
              <a:ext uri="{28A0092B-C50C-407E-A947-70E740481C1C}">
                <a14:useLocalDpi xmlns:a14="http://schemas.microsoft.com/office/drawing/2010/main" val="0"/>
              </a:ext>
            </a:extLst>
          </a:blip>
          <a:stretch>
            <a:fillRect/>
          </a:stretch>
        </p:blipFill>
        <p:spPr>
          <a:xfrm>
            <a:off x="8051090" y="3450075"/>
            <a:ext cx="1153524" cy="298667"/>
          </a:xfrm>
          <a:prstGeom prst="rect">
            <a:avLst/>
          </a:prstGeom>
        </p:spPr>
      </p:pic>
    </p:spTree>
    <p:extLst>
      <p:ext uri="{BB962C8B-B14F-4D97-AF65-F5344CB8AC3E}">
        <p14:creationId xmlns:p14="http://schemas.microsoft.com/office/powerpoint/2010/main" val="11212787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8"/>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4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6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8"/>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4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4"/>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43"/>
                                        </p:tgtEl>
                                        <p:attrNameLst>
                                          <p:attrName>style.visibility</p:attrName>
                                        </p:attrNameLst>
                                      </p:cBhvr>
                                      <p:to>
                                        <p:strVal val="visible"/>
                                      </p:to>
                                    </p:set>
                                  </p:childTnLst>
                                </p:cTn>
                              </p:par>
                              <p:par>
                                <p:cTn id="39" presetID="1" presetClass="entr" presetSubtype="0" fill="hold" nodeType="withEffect">
                                  <p:stCondLst>
                                    <p:cond delay="0"/>
                                  </p:stCondLst>
                                  <p:childTnLst>
                                    <p:set>
                                      <p:cBhvr>
                                        <p:cTn id="40" dur="1" fill="hold">
                                          <p:stCondLst>
                                            <p:cond delay="0"/>
                                          </p:stCondLst>
                                        </p:cTn>
                                        <p:tgtEl>
                                          <p:spTgt spid="48"/>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4"/>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2"/>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41"/>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8"/>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61"/>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4"/>
                                        </p:tgtEl>
                                        <p:attrNameLst>
                                          <p:attrName>style.visibility</p:attrName>
                                        </p:attrNameLst>
                                      </p:cBhvr>
                                      <p:to>
                                        <p:strVal val="visible"/>
                                      </p:to>
                                    </p:set>
                                  </p:childTnLst>
                                </p:cTn>
                              </p:par>
                              <p:par>
                                <p:cTn id="57" presetID="1" presetClass="entr" presetSubtype="0" fill="hold" nodeType="withEffect">
                                  <p:stCondLst>
                                    <p:cond delay="0"/>
                                  </p:stCondLst>
                                  <p:childTnLst>
                                    <p:set>
                                      <p:cBhvr>
                                        <p:cTn id="58" dur="1" fill="hold">
                                          <p:stCondLst>
                                            <p:cond delay="0"/>
                                          </p:stCondLst>
                                        </p:cTn>
                                        <p:tgtEl>
                                          <p:spTgt spid="62"/>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8"/>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nodeType="clickEffect">
                                  <p:stCondLst>
                                    <p:cond delay="0"/>
                                  </p:stCondLst>
                                  <p:childTnLst>
                                    <p:set>
                                      <p:cBhvr>
                                        <p:cTn id="68" dur="1" fill="hold">
                                          <p:stCondLst>
                                            <p:cond delay="0"/>
                                          </p:stCondLst>
                                        </p:cTn>
                                        <p:tgtEl>
                                          <p:spTgt spid="18"/>
                                        </p:tgtEl>
                                        <p:attrNameLst>
                                          <p:attrName>style.visibility</p:attrName>
                                        </p:attrNameLst>
                                      </p:cBhvr>
                                      <p:to>
                                        <p:strVal val="visible"/>
                                      </p:to>
                                    </p:set>
                                  </p:childTnLst>
                                </p:cTn>
                              </p:par>
                              <p:par>
                                <p:cTn id="69" presetID="1" presetClass="entr" presetSubtype="0" fill="hold" nodeType="withEffect">
                                  <p:stCondLst>
                                    <p:cond delay="0"/>
                                  </p:stCondLst>
                                  <p:childTnLst>
                                    <p:set>
                                      <p:cBhvr>
                                        <p:cTn id="70" dur="1" fill="hold">
                                          <p:stCondLst>
                                            <p:cond delay="0"/>
                                          </p:stCondLst>
                                        </p:cTn>
                                        <p:tgtEl>
                                          <p:spTgt spid="54"/>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5"/>
                                        </p:tgtEl>
                                        <p:attrNameLst>
                                          <p:attrName>style.visibility</p:attrName>
                                        </p:attrNameLst>
                                      </p:cBhvr>
                                      <p:to>
                                        <p:strVal val="visible"/>
                                      </p:to>
                                    </p:set>
                                  </p:childTnLst>
                                </p:cTn>
                              </p:par>
                              <p:par>
                                <p:cTn id="75" presetID="1" presetClass="entr" presetSubtype="0" fill="hold" nodeType="withEffect">
                                  <p:stCondLst>
                                    <p:cond delay="0"/>
                                  </p:stCondLst>
                                  <p:childTnLst>
                                    <p:set>
                                      <p:cBhvr>
                                        <p:cTn id="76" dur="1" fill="hold">
                                          <p:stCondLst>
                                            <p:cond delay="0"/>
                                          </p:stCondLst>
                                        </p:cTn>
                                        <p:tgtEl>
                                          <p:spTgt spid="11"/>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6"/>
                                        </p:tgtEl>
                                        <p:attrNameLst>
                                          <p:attrName>style.visibility</p:attrName>
                                        </p:attrNameLst>
                                      </p:cBhvr>
                                      <p:to>
                                        <p:strVal val="visible"/>
                                      </p:to>
                                    </p:set>
                                  </p:childTnLst>
                                </p:cTn>
                              </p:par>
                              <p:par>
                                <p:cTn id="81" presetID="1" presetClass="entr" presetSubtype="0" fill="hold" grpId="0" nodeType="withEffect">
                                  <p:stCondLst>
                                    <p:cond delay="0"/>
                                  </p:stCondLst>
                                  <p:childTnLst>
                                    <p:set>
                                      <p:cBhvr>
                                        <p:cTn id="82" dur="1" fill="hold">
                                          <p:stCondLst>
                                            <p:cond delay="0"/>
                                          </p:stCondLst>
                                        </p:cTn>
                                        <p:tgtEl>
                                          <p:spTgt spid="7"/>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12"/>
                                        </p:tgtEl>
                                        <p:attrNameLst>
                                          <p:attrName>style.visibility</p:attrName>
                                        </p:attrNameLst>
                                      </p:cBhvr>
                                      <p:to>
                                        <p:strVal val="visible"/>
                                      </p:to>
                                    </p:set>
                                  </p:childTnLst>
                                </p:cTn>
                              </p:par>
                              <p:par>
                                <p:cTn id="85" presetID="1" presetClass="entr" presetSubtype="0" fill="hold" nodeType="withEffect">
                                  <p:stCondLst>
                                    <p:cond delay="0"/>
                                  </p:stCondLst>
                                  <p:childTnLst>
                                    <p:set>
                                      <p:cBhvr>
                                        <p:cTn id="86" dur="1" fill="hold">
                                          <p:stCondLst>
                                            <p:cond delay="0"/>
                                          </p:stCondLst>
                                        </p:cTn>
                                        <p:tgtEl>
                                          <p:spTgt spid="13"/>
                                        </p:tgtEl>
                                        <p:attrNameLst>
                                          <p:attrName>style.visibility</p:attrName>
                                        </p:attrNameLst>
                                      </p:cBhvr>
                                      <p:to>
                                        <p:strVal val="visible"/>
                                      </p:to>
                                    </p:set>
                                  </p:childTnLst>
                                </p:cTn>
                              </p:par>
                              <p:par>
                                <p:cTn id="87" presetID="1" presetClass="entr" presetSubtype="0" fill="hold" nodeType="withEffect">
                                  <p:stCondLst>
                                    <p:cond delay="0"/>
                                  </p:stCondLst>
                                  <p:childTnLst>
                                    <p:set>
                                      <p:cBhvr>
                                        <p:cTn id="88" dur="1" fill="hold">
                                          <p:stCondLst>
                                            <p:cond delay="0"/>
                                          </p:stCondLst>
                                        </p:cTn>
                                        <p:tgtEl>
                                          <p:spTgt spid="14"/>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9"/>
                                        </p:tgtEl>
                                        <p:attrNameLst>
                                          <p:attrName>style.visibility</p:attrName>
                                        </p:attrNameLst>
                                      </p:cBhvr>
                                      <p:to>
                                        <p:strVal val="visible"/>
                                      </p:to>
                                    </p:set>
                                  </p:childTnLst>
                                </p:cTn>
                              </p:par>
                              <p:par>
                                <p:cTn id="93" presetID="1" presetClass="entr" presetSubtype="0" fill="hold" grpId="0" nodeType="withEffect">
                                  <p:stCondLst>
                                    <p:cond delay="0"/>
                                  </p:stCondLst>
                                  <p:childTnLst>
                                    <p:set>
                                      <p:cBhvr>
                                        <p:cTn id="94" dur="1" fill="hold">
                                          <p:stCondLst>
                                            <p:cond delay="0"/>
                                          </p:stCondLst>
                                        </p:cTn>
                                        <p:tgtEl>
                                          <p:spTgt spid="20"/>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25"/>
                                        </p:tgtEl>
                                        <p:attrNameLst>
                                          <p:attrName>style.visibility</p:attrName>
                                        </p:attrNameLst>
                                      </p:cBhvr>
                                      <p:to>
                                        <p:strVal val="visible"/>
                                      </p:to>
                                    </p:set>
                                  </p:childTnLst>
                                </p:cTn>
                              </p:par>
                              <p:par>
                                <p:cTn id="97" presetID="1" presetClass="entr" presetSubtype="0" fill="hold" nodeType="withEffect">
                                  <p:stCondLst>
                                    <p:cond delay="0"/>
                                  </p:stCondLst>
                                  <p:childTnLst>
                                    <p:set>
                                      <p:cBhvr>
                                        <p:cTn id="98" dur="1" fill="hold">
                                          <p:stCondLst>
                                            <p:cond delay="0"/>
                                          </p:stCondLst>
                                        </p:cTn>
                                        <p:tgtEl>
                                          <p:spTgt spid="26"/>
                                        </p:tgtEl>
                                        <p:attrNameLst>
                                          <p:attrName>style.visibility</p:attrName>
                                        </p:attrNameLst>
                                      </p:cBhvr>
                                      <p:to>
                                        <p:strVal val="visible"/>
                                      </p:to>
                                    </p:set>
                                  </p:childTnLst>
                                </p:cTn>
                              </p:par>
                              <p:par>
                                <p:cTn id="99" presetID="1" presetClass="entr" presetSubtype="0" fill="hold" nodeType="withEffect">
                                  <p:stCondLst>
                                    <p:cond delay="0"/>
                                  </p:stCondLst>
                                  <p:childTnLst>
                                    <p:set>
                                      <p:cBhvr>
                                        <p:cTn id="100"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3" grpId="0" animBg="1"/>
      <p:bldP spid="42" grpId="0" animBg="1"/>
      <p:bldP spid="41" grpId="0" animBg="1"/>
      <p:bldP spid="4" grpId="0" animBg="1"/>
      <p:bldP spid="6" grpId="0" animBg="1"/>
      <p:bldP spid="7" grpId="0" animBg="1"/>
      <p:bldP spid="17" grpId="0" animBg="1"/>
      <p:bldP spid="19" grpId="0" animBg="1"/>
      <p:bldP spid="20" grpId="0" animBg="1"/>
      <p:bldP spid="31" grpId="0" animBg="1"/>
      <p:bldP spid="33" grpId="0" animBg="1"/>
      <p:bldP spid="38" grpId="0" animBg="1"/>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89FBDF-F941-4F77-ABBA-76D6225F60CA}"/>
              </a:ext>
            </a:extLst>
          </p:cNvPr>
          <p:cNvSpPr>
            <a:spLocks noGrp="1"/>
          </p:cNvSpPr>
          <p:nvPr>
            <p:ph type="title"/>
          </p:nvPr>
        </p:nvSpPr>
        <p:spPr>
          <a:xfrm>
            <a:off x="629478" y="251805"/>
            <a:ext cx="10515600" cy="981627"/>
          </a:xfrm>
        </p:spPr>
        <p:txBody>
          <a:bodyPr/>
          <a:lstStyle/>
          <a:p>
            <a:r>
              <a:rPr lang="en-IN" dirty="0"/>
              <a:t>Proof of Security </a:t>
            </a:r>
            <a:endParaRPr lang="en-US" dirty="0"/>
          </a:p>
        </p:txBody>
      </p:sp>
      <p:sp>
        <p:nvSpPr>
          <p:cNvPr id="3" name="Content Placeholder 2">
            <a:extLst>
              <a:ext uri="{FF2B5EF4-FFF2-40B4-BE49-F238E27FC236}">
                <a16:creationId xmlns:a16="http://schemas.microsoft.com/office/drawing/2014/main" id="{B8E0E4F1-32F7-4082-A190-D4F794A0BEE7}"/>
              </a:ext>
            </a:extLst>
          </p:cNvPr>
          <p:cNvSpPr>
            <a:spLocks noGrp="1"/>
          </p:cNvSpPr>
          <p:nvPr>
            <p:ph idx="1"/>
          </p:nvPr>
        </p:nvSpPr>
        <p:spPr>
          <a:xfrm>
            <a:off x="629478" y="1381539"/>
            <a:ext cx="10515600" cy="4929602"/>
          </a:xfrm>
        </p:spPr>
        <p:txBody>
          <a:bodyPr/>
          <a:lstStyle/>
          <a:p>
            <a:r>
              <a:rPr lang="en-IN" dirty="0"/>
              <a:t>We will move from the setting shown in the last slide to one where the honest committer commits to a different value     , while making sure that the adversary’s output distribution does not change noticeably. </a:t>
            </a:r>
          </a:p>
          <a:p>
            <a:r>
              <a:rPr lang="en-IN" dirty="0"/>
              <a:t>We will make </a:t>
            </a:r>
            <a:r>
              <a:rPr lang="en-IN" i="1" dirty="0"/>
              <a:t>a series of</a:t>
            </a:r>
            <a:r>
              <a:rPr lang="en-IN" dirty="0"/>
              <a:t> changes to move to the desired situation. For each such change, we will show that the adversary’s output distribution changing would imply breakage of a cryptographic assumption. This is known as a </a:t>
            </a:r>
            <a:r>
              <a:rPr lang="en-IN" dirty="0">
                <a:solidFill>
                  <a:schemeClr val="accent1"/>
                </a:solidFill>
              </a:rPr>
              <a:t>hybrid argument</a:t>
            </a:r>
            <a:r>
              <a:rPr lang="en-IN" dirty="0"/>
              <a:t>. </a:t>
            </a:r>
          </a:p>
          <a:p>
            <a:r>
              <a:rPr lang="en-IN" dirty="0"/>
              <a:t>We focus on the argument for the </a:t>
            </a:r>
            <a:r>
              <a:rPr lang="en-IN" i="1" dirty="0"/>
              <a:t>synchronous case </a:t>
            </a:r>
            <a:r>
              <a:rPr lang="en-IN" dirty="0"/>
              <a:t>(keep in mind that adversary controls message schedules!)</a:t>
            </a:r>
          </a:p>
          <a:p>
            <a:r>
              <a:rPr lang="en-IN" dirty="0"/>
              <a:t>Notation: Output of a hybrid = Output of adversary in that hybrid. </a:t>
            </a:r>
            <a:endParaRPr lang="en-US" dirty="0"/>
          </a:p>
        </p:txBody>
      </p:sp>
      <p:pic>
        <p:nvPicPr>
          <p:cNvPr id="5" name="Picture 4">
            <a:extLst>
              <a:ext uri="{FF2B5EF4-FFF2-40B4-BE49-F238E27FC236}">
                <a16:creationId xmlns:a16="http://schemas.microsoft.com/office/drawing/2014/main" id="{5397B813-5763-4AAB-A0BB-6F57E661BD8A}"/>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8309665" y="1938682"/>
            <a:ext cx="279467" cy="209067"/>
          </a:xfrm>
          <a:prstGeom prst="rect">
            <a:avLst/>
          </a:prstGeom>
        </p:spPr>
      </p:pic>
    </p:spTree>
    <p:extLst>
      <p:ext uri="{BB962C8B-B14F-4D97-AF65-F5344CB8AC3E}">
        <p14:creationId xmlns:p14="http://schemas.microsoft.com/office/powerpoint/2010/main" val="13885460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75A774-FDE9-4693-9514-612BE981B52A}"/>
              </a:ext>
            </a:extLst>
          </p:cNvPr>
          <p:cNvSpPr>
            <a:spLocks noGrp="1"/>
          </p:cNvSpPr>
          <p:nvPr>
            <p:ph type="title"/>
          </p:nvPr>
        </p:nvSpPr>
        <p:spPr>
          <a:xfrm>
            <a:off x="838200" y="232464"/>
            <a:ext cx="10515600" cy="897145"/>
          </a:xfrm>
        </p:spPr>
        <p:txBody>
          <a:bodyPr/>
          <a:lstStyle/>
          <a:p>
            <a:r>
              <a:rPr lang="en-IN" dirty="0"/>
              <a:t>Preparatory Step</a:t>
            </a:r>
            <a:endParaRPr lang="en-US" dirty="0"/>
          </a:p>
        </p:txBody>
      </p:sp>
      <p:sp>
        <p:nvSpPr>
          <p:cNvPr id="3" name="Content Placeholder 2">
            <a:extLst>
              <a:ext uri="{FF2B5EF4-FFF2-40B4-BE49-F238E27FC236}">
                <a16:creationId xmlns:a16="http://schemas.microsoft.com/office/drawing/2014/main" id="{B122B70B-1C8F-4CCA-A899-A4071DF54256}"/>
              </a:ext>
            </a:extLst>
          </p:cNvPr>
          <p:cNvSpPr>
            <a:spLocks noGrp="1"/>
          </p:cNvSpPr>
          <p:nvPr>
            <p:ph idx="1"/>
          </p:nvPr>
        </p:nvSpPr>
        <p:spPr>
          <a:xfrm>
            <a:off x="838200" y="1366630"/>
            <a:ext cx="10515600" cy="4810333"/>
          </a:xfrm>
        </p:spPr>
        <p:txBody>
          <a:bodyPr/>
          <a:lstStyle/>
          <a:p>
            <a:r>
              <a:rPr lang="en-IN" dirty="0"/>
              <a:t>We will make the changes by </a:t>
            </a:r>
            <a:r>
              <a:rPr lang="en-IN" i="1" dirty="0"/>
              <a:t>changing the experiment</a:t>
            </a:r>
            <a:r>
              <a:rPr lang="en-IN" dirty="0"/>
              <a:t> in which the adversary participates. We will go from the original experiment in which     is used to one where     used, but </a:t>
            </a:r>
            <a:r>
              <a:rPr lang="en-IN" i="1" dirty="0"/>
              <a:t>all other steps</a:t>
            </a:r>
            <a:r>
              <a:rPr lang="en-IN" dirty="0"/>
              <a:t> are </a:t>
            </a:r>
            <a:r>
              <a:rPr lang="en-IN" dirty="0">
                <a:solidFill>
                  <a:schemeClr val="accent6"/>
                </a:solidFill>
              </a:rPr>
              <a:t>identically</a:t>
            </a:r>
            <a:r>
              <a:rPr lang="en-IN" dirty="0"/>
              <a:t> performed.</a:t>
            </a:r>
          </a:p>
          <a:p>
            <a:r>
              <a:rPr lang="en-US" dirty="0"/>
              <a:t>Our intermediate (or </a:t>
            </a:r>
            <a:r>
              <a:rPr lang="en-US" dirty="0">
                <a:solidFill>
                  <a:schemeClr val="accent1">
                    <a:lumMod val="75000"/>
                  </a:schemeClr>
                </a:solidFill>
              </a:rPr>
              <a:t>hybrid</a:t>
            </a:r>
            <a:r>
              <a:rPr lang="en-US" dirty="0"/>
              <a:t>) experiments will however differ significantly from these end experiments. We emphasize however that the adversary </a:t>
            </a:r>
            <a:r>
              <a:rPr lang="en-US" i="1" dirty="0"/>
              <a:t>cannot</a:t>
            </a:r>
            <a:r>
              <a:rPr lang="en-US" dirty="0"/>
              <a:t> tell the difference even when in the hybrid experiments (except with negligible probability).  </a:t>
            </a:r>
          </a:p>
          <a:p>
            <a:r>
              <a:rPr lang="en-US" dirty="0"/>
              <a:t>Thus, our starting hybrid can be thought of as one where the experiment subsumes the functionality of the left committer and the right oracle, performing the necessary steps faithfully. </a:t>
            </a:r>
          </a:p>
        </p:txBody>
      </p:sp>
      <p:pic>
        <p:nvPicPr>
          <p:cNvPr id="5" name="Picture 4">
            <a:extLst>
              <a:ext uri="{FF2B5EF4-FFF2-40B4-BE49-F238E27FC236}">
                <a16:creationId xmlns:a16="http://schemas.microsoft.com/office/drawing/2014/main" id="{2CBC4D10-41AA-4DE5-9130-E17355F2DCC3}"/>
              </a:ext>
            </a:extLst>
          </p:cNvPr>
          <p:cNvPicPr>
            <a:picLocks noChangeAspect="1"/>
          </p:cNvPicPr>
          <p:nvPr>
            <p:custDataLst>
              <p:tags r:id="rId1"/>
            </p:custDataLst>
          </p:nvPr>
        </p:nvPicPr>
        <p:blipFill>
          <a:blip r:embed="rId4">
            <a:extLst>
              <a:ext uri="{28A0092B-C50C-407E-A947-70E740481C1C}">
                <a14:useLocalDpi xmlns:a14="http://schemas.microsoft.com/office/drawing/2010/main" val="0"/>
              </a:ext>
            </a:extLst>
          </a:blip>
          <a:stretch>
            <a:fillRect/>
          </a:stretch>
        </p:blipFill>
        <p:spPr>
          <a:xfrm>
            <a:off x="2082801" y="2295940"/>
            <a:ext cx="252895" cy="212424"/>
          </a:xfrm>
          <a:prstGeom prst="rect">
            <a:avLst/>
          </a:prstGeom>
        </p:spPr>
      </p:pic>
      <p:pic>
        <p:nvPicPr>
          <p:cNvPr id="7" name="Picture 6">
            <a:extLst>
              <a:ext uri="{FF2B5EF4-FFF2-40B4-BE49-F238E27FC236}">
                <a16:creationId xmlns:a16="http://schemas.microsoft.com/office/drawing/2014/main" id="{E59C79B2-2923-44EF-9799-142D3515BB38}"/>
              </a:ext>
            </a:extLst>
          </p:cNvPr>
          <p:cNvPicPr>
            <a:picLocks noChangeAspect="1"/>
          </p:cNvPicPr>
          <p:nvPr>
            <p:custDataLst>
              <p:tags r:id="rId2"/>
            </p:custDataLst>
          </p:nvPr>
        </p:nvPicPr>
        <p:blipFill>
          <a:blip r:embed="rId5">
            <a:extLst>
              <a:ext uri="{28A0092B-C50C-407E-A947-70E740481C1C}">
                <a14:useLocalDpi xmlns:a14="http://schemas.microsoft.com/office/drawing/2010/main" val="0"/>
              </a:ext>
            </a:extLst>
          </a:blip>
          <a:stretch>
            <a:fillRect/>
          </a:stretch>
        </p:blipFill>
        <p:spPr>
          <a:xfrm>
            <a:off x="5501862" y="2295940"/>
            <a:ext cx="279467" cy="209067"/>
          </a:xfrm>
          <a:prstGeom prst="rect">
            <a:avLst/>
          </a:prstGeom>
        </p:spPr>
      </p:pic>
    </p:spTree>
    <p:extLst>
      <p:ext uri="{BB962C8B-B14F-4D97-AF65-F5344CB8AC3E}">
        <p14:creationId xmlns:p14="http://schemas.microsoft.com/office/powerpoint/2010/main" val="172679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36FBBBE-77C8-4270-95F2-09F76B2DF4C8}"/>
              </a:ext>
            </a:extLst>
          </p:cNvPr>
          <p:cNvSpPr>
            <a:spLocks noGrp="1"/>
          </p:cNvSpPr>
          <p:nvPr>
            <p:ph type="title"/>
          </p:nvPr>
        </p:nvSpPr>
        <p:spPr>
          <a:xfrm>
            <a:off x="838200" y="365126"/>
            <a:ext cx="10515600" cy="985210"/>
          </a:xfrm>
        </p:spPr>
        <p:txBody>
          <a:bodyPr/>
          <a:lstStyle/>
          <a:p>
            <a:r>
              <a:rPr lang="en-IN" dirty="0"/>
              <a:t>Motivating security in MPC</a:t>
            </a:r>
            <a:endParaRPr lang="en-US" dirty="0"/>
          </a:p>
        </p:txBody>
      </p:sp>
      <p:sp>
        <p:nvSpPr>
          <p:cNvPr id="3" name="Content Placeholder 2">
            <a:extLst>
              <a:ext uri="{FF2B5EF4-FFF2-40B4-BE49-F238E27FC236}">
                <a16:creationId xmlns:a16="http://schemas.microsoft.com/office/drawing/2014/main" id="{6A3B943D-C77D-4C36-9B4B-2C6B7A3FF150}"/>
              </a:ext>
            </a:extLst>
          </p:cNvPr>
          <p:cNvSpPr>
            <a:spLocks noGrp="1"/>
          </p:cNvSpPr>
          <p:nvPr>
            <p:ph idx="1"/>
          </p:nvPr>
        </p:nvSpPr>
        <p:spPr>
          <a:xfrm>
            <a:off x="838200" y="1791586"/>
            <a:ext cx="10515600" cy="3886200"/>
          </a:xfrm>
        </p:spPr>
        <p:txBody>
          <a:bodyPr/>
          <a:lstStyle/>
          <a:p>
            <a:r>
              <a:rPr lang="en-IN" dirty="0"/>
              <a:t>Want an intuitive `gold standard’ to judge things against. </a:t>
            </a:r>
          </a:p>
          <a:p>
            <a:r>
              <a:rPr lang="en-IN" dirty="0"/>
              <a:t>The best we can hope for is that the function is computed honestly and faithfully. </a:t>
            </a:r>
          </a:p>
          <a:p>
            <a:r>
              <a:rPr lang="en-IN" dirty="0"/>
              <a:t>One way to imagine this is to consider an outside authority which we can trust, that computes the function on behalf of the parties. </a:t>
            </a:r>
          </a:p>
          <a:p>
            <a:r>
              <a:rPr lang="en-IN" dirty="0"/>
              <a:t>There is really no better we can do! </a:t>
            </a:r>
          </a:p>
          <a:p>
            <a:r>
              <a:rPr lang="en-IN" dirty="0"/>
              <a:t>MPC security: Compare things against this gold standard. </a:t>
            </a:r>
            <a:endParaRPr lang="en-US" dirty="0"/>
          </a:p>
        </p:txBody>
      </p:sp>
    </p:spTree>
    <p:extLst>
      <p:ext uri="{BB962C8B-B14F-4D97-AF65-F5344CB8AC3E}">
        <p14:creationId xmlns:p14="http://schemas.microsoft.com/office/powerpoint/2010/main" val="2579051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644D7-0D41-44DF-B1E6-58F56EEB285F}"/>
              </a:ext>
            </a:extLst>
          </p:cNvPr>
          <p:cNvSpPr>
            <a:spLocks noGrp="1"/>
          </p:cNvSpPr>
          <p:nvPr>
            <p:ph type="title"/>
          </p:nvPr>
        </p:nvSpPr>
        <p:spPr>
          <a:xfrm>
            <a:off x="848646" y="371640"/>
            <a:ext cx="10515600" cy="753027"/>
          </a:xfrm>
        </p:spPr>
        <p:txBody>
          <a:bodyPr/>
          <a:lstStyle/>
          <a:p>
            <a:r>
              <a:rPr lang="en-IN" dirty="0"/>
              <a:t>An Invariant Condition</a:t>
            </a:r>
            <a:endParaRPr lang="en-US" dirty="0"/>
          </a:p>
        </p:txBody>
      </p:sp>
      <p:sp>
        <p:nvSpPr>
          <p:cNvPr id="3" name="Content Placeholder 2">
            <a:extLst>
              <a:ext uri="{FF2B5EF4-FFF2-40B4-BE49-F238E27FC236}">
                <a16:creationId xmlns:a16="http://schemas.microsoft.com/office/drawing/2014/main" id="{85ED928B-AE2A-4412-8895-ECD2C9F58450}"/>
              </a:ext>
            </a:extLst>
          </p:cNvPr>
          <p:cNvSpPr>
            <a:spLocks noGrp="1"/>
          </p:cNvSpPr>
          <p:nvPr>
            <p:ph idx="1"/>
          </p:nvPr>
        </p:nvSpPr>
        <p:spPr>
          <a:xfrm>
            <a:off x="838200" y="1684715"/>
            <a:ext cx="10515600" cy="4964389"/>
          </a:xfrm>
        </p:spPr>
        <p:txBody>
          <a:bodyPr/>
          <a:lstStyle/>
          <a:p>
            <a:r>
              <a:rPr lang="en-IN" dirty="0"/>
              <a:t>To show similarity of outputs, we will maintain an </a:t>
            </a:r>
            <a:r>
              <a:rPr lang="en-IN" dirty="0">
                <a:solidFill>
                  <a:schemeClr val="accent2">
                    <a:lumMod val="75000"/>
                  </a:schemeClr>
                </a:solidFill>
              </a:rPr>
              <a:t>invariant condition</a:t>
            </a:r>
            <a:r>
              <a:rPr lang="en-IN" dirty="0"/>
              <a:t> in each intermediate/hybrid experiment. The condition is simply: </a:t>
            </a:r>
          </a:p>
          <a:p>
            <a:endParaRPr lang="en-IN" dirty="0"/>
          </a:p>
          <a:p>
            <a:r>
              <a:rPr lang="en-IN" dirty="0"/>
              <a:t>I.e. the adversary cannot `set’ the trapdoor with more than negligible probability. </a:t>
            </a:r>
          </a:p>
          <a:p>
            <a:r>
              <a:rPr lang="en-IN" dirty="0"/>
              <a:t>Crucial, since we will soon eliminate the decommitment oracle by extracting from the WI proofs on the right. If invariant is not true, then adversary will be able to tell apart this experiment by checking the `decommitment’. </a:t>
            </a:r>
          </a:p>
        </p:txBody>
      </p:sp>
      <p:pic>
        <p:nvPicPr>
          <p:cNvPr id="9" name="Picture 8">
            <a:extLst>
              <a:ext uri="{FF2B5EF4-FFF2-40B4-BE49-F238E27FC236}">
                <a16:creationId xmlns:a16="http://schemas.microsoft.com/office/drawing/2014/main" id="{69D8B1D9-EB49-452F-AA0D-0E936A46453D}"/>
              </a:ext>
            </a:extLst>
          </p:cNvPr>
          <p:cNvPicPr>
            <a:picLocks noChangeAspect="1"/>
          </p:cNvPicPr>
          <p:nvPr>
            <p:custDataLst>
              <p:tags r:id="rId1"/>
            </p:custDataLst>
          </p:nvPr>
        </p:nvPicPr>
        <p:blipFill>
          <a:blip r:embed="rId3">
            <a:extLst>
              <a:ext uri="{28A0092B-C50C-407E-A947-70E740481C1C}">
                <a14:useLocalDpi xmlns:a14="http://schemas.microsoft.com/office/drawing/2010/main" val="0"/>
              </a:ext>
            </a:extLst>
          </a:blip>
          <a:stretch>
            <a:fillRect/>
          </a:stretch>
        </p:blipFill>
        <p:spPr>
          <a:xfrm>
            <a:off x="4607401" y="2595628"/>
            <a:ext cx="2670433" cy="382606"/>
          </a:xfrm>
          <a:prstGeom prst="rect">
            <a:avLst/>
          </a:prstGeom>
        </p:spPr>
      </p:pic>
    </p:spTree>
    <p:extLst>
      <p:ext uri="{BB962C8B-B14F-4D97-AF65-F5344CB8AC3E}">
        <p14:creationId xmlns:p14="http://schemas.microsoft.com/office/powerpoint/2010/main" val="30958346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rrow: Left 11">
            <a:extLst>
              <a:ext uri="{FF2B5EF4-FFF2-40B4-BE49-F238E27FC236}">
                <a16:creationId xmlns:a16="http://schemas.microsoft.com/office/drawing/2014/main" id="{576FC556-3DCC-40B9-90E0-3E85FD8748F8}"/>
              </a:ext>
            </a:extLst>
          </p:cNvPr>
          <p:cNvSpPr/>
          <p:nvPr/>
        </p:nvSpPr>
        <p:spPr>
          <a:xfrm>
            <a:off x="2596599" y="3569472"/>
            <a:ext cx="237048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Arrow: Left 10">
            <a:extLst>
              <a:ext uri="{FF2B5EF4-FFF2-40B4-BE49-F238E27FC236}">
                <a16:creationId xmlns:a16="http://schemas.microsoft.com/office/drawing/2014/main" id="{F5C91F18-34A6-435A-8CE5-9556BA787EB0}"/>
              </a:ext>
            </a:extLst>
          </p:cNvPr>
          <p:cNvSpPr/>
          <p:nvPr/>
        </p:nvSpPr>
        <p:spPr>
          <a:xfrm>
            <a:off x="2596599" y="2433424"/>
            <a:ext cx="237048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EB0C450-9443-4296-AF89-B0AAEE43D8D6}"/>
              </a:ext>
            </a:extLst>
          </p:cNvPr>
          <p:cNvSpPr>
            <a:spLocks noGrp="1"/>
          </p:cNvSpPr>
          <p:nvPr>
            <p:ph type="title"/>
          </p:nvPr>
        </p:nvSpPr>
        <p:spPr>
          <a:xfrm>
            <a:off x="838200" y="304149"/>
            <a:ext cx="10515600" cy="858695"/>
          </a:xfrm>
        </p:spPr>
        <p:txBody>
          <a:bodyPr/>
          <a:lstStyle/>
          <a:p>
            <a:r>
              <a:rPr lang="en-IN" dirty="0"/>
              <a:t>Invariant Holds Initially </a:t>
            </a:r>
            <a:endParaRPr lang="en-US" dirty="0"/>
          </a:p>
        </p:txBody>
      </p:sp>
      <p:sp>
        <p:nvSpPr>
          <p:cNvPr id="5" name="Content Placeholder 4">
            <a:extLst>
              <a:ext uri="{FF2B5EF4-FFF2-40B4-BE49-F238E27FC236}">
                <a16:creationId xmlns:a16="http://schemas.microsoft.com/office/drawing/2014/main" id="{3E2A6172-A054-4141-96B2-F14D36F76521}"/>
              </a:ext>
            </a:extLst>
          </p:cNvPr>
          <p:cNvSpPr>
            <a:spLocks noGrp="1"/>
          </p:cNvSpPr>
          <p:nvPr>
            <p:ph sz="half" idx="2"/>
          </p:nvPr>
        </p:nvSpPr>
        <p:spPr>
          <a:xfrm>
            <a:off x="7499074" y="1624496"/>
            <a:ext cx="3854726" cy="4755667"/>
          </a:xfrm>
        </p:spPr>
        <p:txBody>
          <a:bodyPr/>
          <a:lstStyle/>
          <a:p>
            <a:r>
              <a:rPr lang="en-IN" dirty="0"/>
              <a:t>Consider the right side execution. </a:t>
            </a:r>
          </a:p>
          <a:p>
            <a:r>
              <a:rPr lang="en-IN" dirty="0"/>
              <a:t>If invariant condition </a:t>
            </a:r>
            <a:r>
              <a:rPr lang="en-IN" i="1" dirty="0"/>
              <a:t>does not</a:t>
            </a:r>
            <a:r>
              <a:rPr lang="en-IN" dirty="0"/>
              <a:t> hold, then we </a:t>
            </a:r>
            <a:r>
              <a:rPr lang="en-US" dirty="0"/>
              <a:t>have              with non-negligible probability.</a:t>
            </a:r>
          </a:p>
          <a:p>
            <a:r>
              <a:rPr lang="en-US" dirty="0"/>
              <a:t>We can extract     with probability close to 1. </a:t>
            </a:r>
          </a:p>
          <a:p>
            <a:r>
              <a:rPr lang="en-US" dirty="0"/>
              <a:t>Contradicts the hiding property of both ENMC and </a:t>
            </a:r>
            <a:r>
              <a:rPr lang="en-US" dirty="0" err="1"/>
              <a:t>ExtCom</a:t>
            </a:r>
            <a:r>
              <a:rPr lang="en-US" dirty="0"/>
              <a:t>. </a:t>
            </a:r>
            <a:endParaRPr lang="en-IN" dirty="0"/>
          </a:p>
        </p:txBody>
      </p:sp>
      <p:sp>
        <p:nvSpPr>
          <p:cNvPr id="6" name="Arrow: Right 5">
            <a:extLst>
              <a:ext uri="{FF2B5EF4-FFF2-40B4-BE49-F238E27FC236}">
                <a16:creationId xmlns:a16="http://schemas.microsoft.com/office/drawing/2014/main" id="{46B7C9FB-E91C-425E-8718-6EFB5DFFF9B1}"/>
              </a:ext>
            </a:extLst>
          </p:cNvPr>
          <p:cNvSpPr/>
          <p:nvPr/>
        </p:nvSpPr>
        <p:spPr>
          <a:xfrm>
            <a:off x="2725807" y="4768977"/>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2" name="Picture 21">
            <a:extLst>
              <a:ext uri="{FF2B5EF4-FFF2-40B4-BE49-F238E27FC236}">
                <a16:creationId xmlns:a16="http://schemas.microsoft.com/office/drawing/2014/main" id="{C80D8F0E-90B4-4855-B317-36B48576A293}"/>
              </a:ext>
            </a:extLst>
          </p:cNvPr>
          <p:cNvPicPr>
            <a:picLocks noChangeAspect="1"/>
          </p:cNvPicPr>
          <p:nvPr>
            <p:custDataLst>
              <p:tags r:id="rId1"/>
            </p:custDataLst>
          </p:nvPr>
        </p:nvPicPr>
        <p:blipFill>
          <a:blip r:embed="rId11">
            <a:extLst>
              <a:ext uri="{28A0092B-C50C-407E-A947-70E740481C1C}">
                <a14:useLocalDpi xmlns:a14="http://schemas.microsoft.com/office/drawing/2010/main" val="0"/>
              </a:ext>
            </a:extLst>
          </a:blip>
          <a:stretch>
            <a:fillRect/>
          </a:stretch>
        </p:blipFill>
        <p:spPr>
          <a:xfrm>
            <a:off x="3210253" y="2837639"/>
            <a:ext cx="1272381" cy="251429"/>
          </a:xfrm>
          <a:prstGeom prst="rect">
            <a:avLst/>
          </a:prstGeom>
        </p:spPr>
      </p:pic>
      <p:cxnSp>
        <p:nvCxnSpPr>
          <p:cNvPr id="8" name="Straight Arrow Connector 7">
            <a:extLst>
              <a:ext uri="{FF2B5EF4-FFF2-40B4-BE49-F238E27FC236}">
                <a16:creationId xmlns:a16="http://schemas.microsoft.com/office/drawing/2014/main" id="{AAE304EB-781C-4D64-BA57-1BFF7A588D17}"/>
              </a:ext>
            </a:extLst>
          </p:cNvPr>
          <p:cNvCxnSpPr/>
          <p:nvPr/>
        </p:nvCxnSpPr>
        <p:spPr>
          <a:xfrm flipH="1">
            <a:off x="2725807" y="2303669"/>
            <a:ext cx="2241274"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pic>
        <p:nvPicPr>
          <p:cNvPr id="24" name="Picture 23">
            <a:extLst>
              <a:ext uri="{FF2B5EF4-FFF2-40B4-BE49-F238E27FC236}">
                <a16:creationId xmlns:a16="http://schemas.microsoft.com/office/drawing/2014/main" id="{C2773515-543D-4CFC-9F7A-B32BC30EDFE3}"/>
              </a:ext>
            </a:extLst>
          </p:cNvPr>
          <p:cNvPicPr>
            <a:picLocks noChangeAspect="1"/>
          </p:cNvPicPr>
          <p:nvPr>
            <p:custDataLst>
              <p:tags r:id="rId2"/>
            </p:custDataLst>
          </p:nvPr>
        </p:nvPicPr>
        <p:blipFill>
          <a:blip r:embed="rId12">
            <a:extLst>
              <a:ext uri="{28A0092B-C50C-407E-A947-70E740481C1C}">
                <a14:useLocalDpi xmlns:a14="http://schemas.microsoft.com/office/drawing/2010/main" val="0"/>
              </a:ext>
            </a:extLst>
          </a:blip>
          <a:stretch>
            <a:fillRect/>
          </a:stretch>
        </p:blipFill>
        <p:spPr>
          <a:xfrm>
            <a:off x="3278061" y="4037144"/>
            <a:ext cx="1136762" cy="251429"/>
          </a:xfrm>
          <a:prstGeom prst="rect">
            <a:avLst/>
          </a:prstGeom>
        </p:spPr>
      </p:pic>
      <p:pic>
        <p:nvPicPr>
          <p:cNvPr id="26" name="Picture 25">
            <a:extLst>
              <a:ext uri="{FF2B5EF4-FFF2-40B4-BE49-F238E27FC236}">
                <a16:creationId xmlns:a16="http://schemas.microsoft.com/office/drawing/2014/main" id="{FA480D45-B7B7-4EA3-8972-C0693259716C}"/>
              </a:ext>
            </a:extLst>
          </p:cNvPr>
          <p:cNvPicPr>
            <a:picLocks noChangeAspect="1"/>
          </p:cNvPicPr>
          <p:nvPr>
            <p:custDataLst>
              <p:tags r:id="rId3"/>
            </p:custDataLst>
          </p:nvPr>
        </p:nvPicPr>
        <p:blipFill>
          <a:blip r:embed="rId13">
            <a:extLst>
              <a:ext uri="{28A0092B-C50C-407E-A947-70E740481C1C}">
                <a14:useLocalDpi xmlns:a14="http://schemas.microsoft.com/office/drawing/2010/main" val="0"/>
              </a:ext>
            </a:extLst>
          </a:blip>
          <a:stretch>
            <a:fillRect/>
          </a:stretch>
        </p:blipFill>
        <p:spPr>
          <a:xfrm>
            <a:off x="3269680" y="5146011"/>
            <a:ext cx="1153524" cy="298667"/>
          </a:xfrm>
          <a:prstGeom prst="rect">
            <a:avLst/>
          </a:prstGeom>
        </p:spPr>
      </p:pic>
      <p:pic>
        <p:nvPicPr>
          <p:cNvPr id="20" name="Picture 19">
            <a:extLst>
              <a:ext uri="{FF2B5EF4-FFF2-40B4-BE49-F238E27FC236}">
                <a16:creationId xmlns:a16="http://schemas.microsoft.com/office/drawing/2014/main" id="{74A61BA3-4E49-4901-8644-76EF433DC702}"/>
              </a:ext>
            </a:extLst>
          </p:cNvPr>
          <p:cNvPicPr>
            <a:picLocks noChangeAspect="1"/>
          </p:cNvPicPr>
          <p:nvPr>
            <p:custDataLst>
              <p:tags r:id="rId4"/>
            </p:custDataLst>
          </p:nvPr>
        </p:nvPicPr>
        <p:blipFill>
          <a:blip r:embed="rId14">
            <a:extLst>
              <a:ext uri="{28A0092B-C50C-407E-A947-70E740481C1C}">
                <a14:useLocalDpi xmlns:a14="http://schemas.microsoft.com/office/drawing/2010/main" val="0"/>
              </a:ext>
            </a:extLst>
          </a:blip>
          <a:stretch>
            <a:fillRect/>
          </a:stretch>
        </p:blipFill>
        <p:spPr>
          <a:xfrm>
            <a:off x="3312347" y="2023099"/>
            <a:ext cx="1068190" cy="251429"/>
          </a:xfrm>
          <a:prstGeom prst="rect">
            <a:avLst/>
          </a:prstGeom>
        </p:spPr>
      </p:pic>
      <p:cxnSp>
        <p:nvCxnSpPr>
          <p:cNvPr id="14" name="Straight Connector 13">
            <a:extLst>
              <a:ext uri="{FF2B5EF4-FFF2-40B4-BE49-F238E27FC236}">
                <a16:creationId xmlns:a16="http://schemas.microsoft.com/office/drawing/2014/main" id="{21CD8877-E5FE-4C8E-BBF7-0B9FF8DB01E0}"/>
              </a:ext>
            </a:extLst>
          </p:cNvPr>
          <p:cNvCxnSpPr/>
          <p:nvPr/>
        </p:nvCxnSpPr>
        <p:spPr>
          <a:xfrm flipV="1">
            <a:off x="2507146" y="4733723"/>
            <a:ext cx="2738229" cy="1222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sp>
        <p:nvSpPr>
          <p:cNvPr id="15" name="Arrow: Curved Up 14">
            <a:extLst>
              <a:ext uri="{FF2B5EF4-FFF2-40B4-BE49-F238E27FC236}">
                <a16:creationId xmlns:a16="http://schemas.microsoft.com/office/drawing/2014/main" id="{060F4521-D96E-4707-AF36-6F883ACA1576}"/>
              </a:ext>
            </a:extLst>
          </p:cNvPr>
          <p:cNvSpPr/>
          <p:nvPr/>
        </p:nvSpPr>
        <p:spPr>
          <a:xfrm rot="16049048">
            <a:off x="5002275" y="5105805"/>
            <a:ext cx="652388" cy="305348"/>
          </a:xfrm>
          <a:prstGeom prst="curvedUpArrow">
            <a:avLst>
              <a:gd name="adj1" fmla="val 25000"/>
              <a:gd name="adj2" fmla="val 50000"/>
              <a:gd name="adj3" fmla="val 165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16" name="TextBox 15">
            <a:extLst>
              <a:ext uri="{FF2B5EF4-FFF2-40B4-BE49-F238E27FC236}">
                <a16:creationId xmlns:a16="http://schemas.microsoft.com/office/drawing/2014/main" id="{C3B47479-4D60-465C-822F-7A5A24D1888F}"/>
              </a:ext>
            </a:extLst>
          </p:cNvPr>
          <p:cNvSpPr txBox="1"/>
          <p:nvPr/>
        </p:nvSpPr>
        <p:spPr>
          <a:xfrm>
            <a:off x="5898874" y="4925896"/>
            <a:ext cx="1056323" cy="371107"/>
          </a:xfrm>
          <a:prstGeom prst="rect">
            <a:avLst/>
          </a:prstGeom>
          <a:noFill/>
          <a:ln>
            <a:solidFill>
              <a:schemeClr val="tx1"/>
            </a:solidFill>
          </a:ln>
        </p:spPr>
        <p:txBody>
          <a:bodyPr wrap="square" rtlCol="0">
            <a:spAutoFit/>
          </a:bodyPr>
          <a:lstStyle/>
          <a:p>
            <a:r>
              <a:rPr lang="en-IN" dirty="0"/>
              <a:t>Extract  </a:t>
            </a:r>
            <a:endParaRPr lang="en-US" dirty="0"/>
          </a:p>
        </p:txBody>
      </p:sp>
      <p:pic>
        <p:nvPicPr>
          <p:cNvPr id="28" name="Picture 27">
            <a:extLst>
              <a:ext uri="{FF2B5EF4-FFF2-40B4-BE49-F238E27FC236}">
                <a16:creationId xmlns:a16="http://schemas.microsoft.com/office/drawing/2014/main" id="{B3316074-AB65-412F-81A0-749EEB562D3C}"/>
              </a:ext>
            </a:extLst>
          </p:cNvPr>
          <p:cNvPicPr>
            <a:picLocks noChangeAspect="1"/>
          </p:cNvPicPr>
          <p:nvPr>
            <p:custDataLst>
              <p:tags r:id="rId5"/>
            </p:custDataLst>
          </p:nvPr>
        </p:nvPicPr>
        <p:blipFill>
          <a:blip r:embed="rId15">
            <a:extLst>
              <a:ext uri="{28A0092B-C50C-407E-A947-70E740481C1C}">
                <a14:useLocalDpi xmlns:a14="http://schemas.microsoft.com/office/drawing/2010/main" val="0"/>
              </a:ext>
            </a:extLst>
          </a:blip>
          <a:stretch>
            <a:fillRect/>
          </a:stretch>
        </p:blipFill>
        <p:spPr>
          <a:xfrm>
            <a:off x="6676903" y="4993774"/>
            <a:ext cx="126171" cy="257829"/>
          </a:xfrm>
          <a:prstGeom prst="rect">
            <a:avLst/>
          </a:prstGeom>
        </p:spPr>
      </p:pic>
      <p:pic>
        <p:nvPicPr>
          <p:cNvPr id="30" name="Picture 29">
            <a:extLst>
              <a:ext uri="{FF2B5EF4-FFF2-40B4-BE49-F238E27FC236}">
                <a16:creationId xmlns:a16="http://schemas.microsoft.com/office/drawing/2014/main" id="{2AAF9F4F-F04E-4D15-ADB4-F8A88CDE1D4B}"/>
              </a:ext>
            </a:extLst>
          </p:cNvPr>
          <p:cNvPicPr>
            <a:picLocks noChangeAspect="1"/>
          </p:cNvPicPr>
          <p:nvPr>
            <p:custDataLst>
              <p:tags r:id="rId6"/>
            </p:custDataLst>
          </p:nvPr>
        </p:nvPicPr>
        <p:blipFill>
          <a:blip r:embed="rId16">
            <a:extLst>
              <a:ext uri="{28A0092B-C50C-407E-A947-70E740481C1C}">
                <a14:useLocalDpi xmlns:a14="http://schemas.microsoft.com/office/drawing/2010/main" val="0"/>
              </a:ext>
            </a:extLst>
          </a:blip>
          <a:stretch>
            <a:fillRect/>
          </a:stretch>
        </p:blipFill>
        <p:spPr>
          <a:xfrm>
            <a:off x="8632687" y="3298859"/>
            <a:ext cx="896000" cy="401067"/>
          </a:xfrm>
          <a:prstGeom prst="rect">
            <a:avLst/>
          </a:prstGeom>
        </p:spPr>
      </p:pic>
      <p:pic>
        <p:nvPicPr>
          <p:cNvPr id="31" name="Picture 30">
            <a:extLst>
              <a:ext uri="{FF2B5EF4-FFF2-40B4-BE49-F238E27FC236}">
                <a16:creationId xmlns:a16="http://schemas.microsoft.com/office/drawing/2014/main" id="{943C2F82-F691-49E3-AF82-BDEEA2398A95}"/>
              </a:ext>
            </a:extLst>
          </p:cNvPr>
          <p:cNvPicPr>
            <a:picLocks noChangeAspect="1"/>
          </p:cNvPicPr>
          <p:nvPr>
            <p:custDataLst>
              <p:tags r:id="rId7"/>
            </p:custDataLst>
          </p:nvPr>
        </p:nvPicPr>
        <p:blipFill>
          <a:blip r:embed="rId15">
            <a:extLst>
              <a:ext uri="{28A0092B-C50C-407E-A947-70E740481C1C}">
                <a14:useLocalDpi xmlns:a14="http://schemas.microsoft.com/office/drawing/2010/main" val="0"/>
              </a:ext>
            </a:extLst>
          </a:blip>
          <a:stretch>
            <a:fillRect/>
          </a:stretch>
        </p:blipFill>
        <p:spPr>
          <a:xfrm>
            <a:off x="10089338" y="4169597"/>
            <a:ext cx="207602" cy="424232"/>
          </a:xfrm>
          <a:prstGeom prst="rect">
            <a:avLst/>
          </a:prstGeom>
        </p:spPr>
      </p:pic>
      <p:sp>
        <p:nvSpPr>
          <p:cNvPr id="32" name="Rectangle 31">
            <a:extLst>
              <a:ext uri="{FF2B5EF4-FFF2-40B4-BE49-F238E27FC236}">
                <a16:creationId xmlns:a16="http://schemas.microsoft.com/office/drawing/2014/main" id="{860FC209-70E7-4EED-8339-9B6CB9845781}"/>
              </a:ext>
            </a:extLst>
          </p:cNvPr>
          <p:cNvSpPr/>
          <p:nvPr/>
        </p:nvSpPr>
        <p:spPr>
          <a:xfrm>
            <a:off x="1153439" y="1624496"/>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Picture 32">
            <a:extLst>
              <a:ext uri="{FF2B5EF4-FFF2-40B4-BE49-F238E27FC236}">
                <a16:creationId xmlns:a16="http://schemas.microsoft.com/office/drawing/2014/main" id="{9AD3C6F5-F592-4C16-94C7-228F090B1585}"/>
              </a:ext>
            </a:extLst>
          </p:cNvPr>
          <p:cNvPicPr>
            <a:picLocks noChangeAspect="1"/>
          </p:cNvPicPr>
          <p:nvPr>
            <p:custDataLst>
              <p:tags r:id="rId8"/>
            </p:custDataLst>
          </p:nvPr>
        </p:nvPicPr>
        <p:blipFill>
          <a:blip r:embed="rId17">
            <a:extLst>
              <a:ext uri="{28A0092B-C50C-407E-A947-70E740481C1C}">
                <a14:useLocalDpi xmlns:a14="http://schemas.microsoft.com/office/drawing/2010/main" val="0"/>
              </a:ext>
            </a:extLst>
          </a:blip>
          <a:stretch>
            <a:fillRect/>
          </a:stretch>
        </p:blipFill>
        <p:spPr>
          <a:xfrm>
            <a:off x="1234221" y="1718327"/>
            <a:ext cx="486623" cy="482853"/>
          </a:xfrm>
          <a:prstGeom prst="rect">
            <a:avLst/>
          </a:prstGeom>
        </p:spPr>
      </p:pic>
      <p:sp>
        <p:nvSpPr>
          <p:cNvPr id="21" name="Rectangle 20">
            <a:extLst>
              <a:ext uri="{FF2B5EF4-FFF2-40B4-BE49-F238E27FC236}">
                <a16:creationId xmlns:a16="http://schemas.microsoft.com/office/drawing/2014/main" id="{D512A496-AC4D-4946-A98B-E3EB26F297F9}"/>
              </a:ext>
            </a:extLst>
          </p:cNvPr>
          <p:cNvSpPr/>
          <p:nvPr/>
        </p:nvSpPr>
        <p:spPr>
          <a:xfrm>
            <a:off x="6161232" y="1627479"/>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68E3C23A-E3C8-4454-891D-439B7DC53BBF}"/>
              </a:ext>
            </a:extLst>
          </p:cNvPr>
          <p:cNvPicPr>
            <a:picLocks noChangeAspect="1"/>
          </p:cNvPicPr>
          <p:nvPr>
            <p:custDataLst>
              <p:tags r:id="rId9"/>
            </p:custDataLst>
          </p:nvPr>
        </p:nvPicPr>
        <p:blipFill>
          <a:blip r:embed="rId18">
            <a:extLst>
              <a:ext uri="{28A0092B-C50C-407E-A947-70E740481C1C}">
                <a14:useLocalDpi xmlns:a14="http://schemas.microsoft.com/office/drawing/2010/main" val="0"/>
              </a:ext>
            </a:extLst>
          </a:blip>
          <a:stretch>
            <a:fillRect/>
          </a:stretch>
        </p:blipFill>
        <p:spPr>
          <a:xfrm>
            <a:off x="6336044" y="1744733"/>
            <a:ext cx="396089" cy="456447"/>
          </a:xfrm>
          <a:prstGeom prst="rect">
            <a:avLst/>
          </a:prstGeom>
        </p:spPr>
      </p:pic>
    </p:spTree>
    <p:extLst>
      <p:ext uri="{BB962C8B-B14F-4D97-AF65-F5344CB8AC3E}">
        <p14:creationId xmlns:p14="http://schemas.microsoft.com/office/powerpoint/2010/main" val="41141912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2"/>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3"/>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1"/>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2"/>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8"/>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20"/>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nodeType="clickEffect">
                                  <p:stCondLst>
                                    <p:cond delay="0"/>
                                  </p:stCondLst>
                                  <p:childTnLst>
                                    <p:set>
                                      <p:cBhvr>
                                        <p:cTn id="36" dur="1" fill="hold">
                                          <p:stCondLst>
                                            <p:cond delay="0"/>
                                          </p:stCondLst>
                                        </p:cTn>
                                        <p:tgtEl>
                                          <p:spTgt spid="14"/>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5">
                                            <p:txEl>
                                              <p:pRg st="1" end="1"/>
                                            </p:txEl>
                                          </p:spTgt>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30"/>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26"/>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5">
                                            <p:txEl>
                                              <p:pRg st="2" end="2"/>
                                            </p:txEl>
                                          </p:spTgt>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31"/>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6"/>
                                        </p:tgtEl>
                                        <p:attrNameLst>
                                          <p:attrName>style.visibility</p:attrName>
                                        </p:attrNameLst>
                                      </p:cBhvr>
                                      <p:to>
                                        <p:strVal val="visible"/>
                                      </p:to>
                                    </p:set>
                                  </p:childTnLst>
                                </p:cTn>
                              </p:par>
                              <p:par>
                                <p:cTn id="59" presetID="1" presetClass="entr" presetSubtype="0" fill="hold" nodeType="withEffect">
                                  <p:stCondLst>
                                    <p:cond delay="0"/>
                                  </p:stCondLst>
                                  <p:childTnLst>
                                    <p:set>
                                      <p:cBhvr>
                                        <p:cTn id="60" dur="1" fill="hold">
                                          <p:stCondLst>
                                            <p:cond delay="0"/>
                                          </p:stCondLst>
                                        </p:cTn>
                                        <p:tgtEl>
                                          <p:spTgt spid="28"/>
                                        </p:tgtEl>
                                        <p:attrNameLst>
                                          <p:attrName>style.visibility</p:attrName>
                                        </p:attrNameLst>
                                      </p:cBhvr>
                                      <p:to>
                                        <p:strVal val="visible"/>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grpId="0"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uiExpand="1" animBg="1"/>
      <p:bldP spid="11" grpId="0" uiExpand="1" animBg="1"/>
      <p:bldP spid="5" grpId="0" uiExpand="1" build="p"/>
      <p:bldP spid="6" grpId="0" uiExpand="1" animBg="1"/>
      <p:bldP spid="15" grpId="0" uiExpand="1" animBg="1"/>
      <p:bldP spid="16" grpId="0" uiExpand="1" animBg="1"/>
      <p:bldP spid="32" grpId="0" uiExpand="1" animBg="1"/>
      <p:bldP spid="21" grpId="0" uiExpand="1" animBg="1"/>
    </p:bld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F6C77BB-4A9C-488B-928D-6943949A7FFA}"/>
              </a:ext>
            </a:extLst>
          </p:cNvPr>
          <p:cNvSpPr>
            <a:spLocks noGrp="1"/>
          </p:cNvSpPr>
          <p:nvPr>
            <p:ph type="title"/>
          </p:nvPr>
        </p:nvSpPr>
        <p:spPr>
          <a:xfrm>
            <a:off x="838200" y="91161"/>
            <a:ext cx="10515600" cy="1325563"/>
          </a:xfrm>
        </p:spPr>
        <p:txBody>
          <a:bodyPr/>
          <a:lstStyle/>
          <a:p>
            <a:r>
              <a:rPr lang="en-IN" dirty="0"/>
              <a:t>Step 1</a:t>
            </a:r>
            <a:endParaRPr lang="en-US" dirty="0"/>
          </a:p>
        </p:txBody>
      </p:sp>
      <p:sp>
        <p:nvSpPr>
          <p:cNvPr id="5" name="Content Placeholder 4">
            <a:extLst>
              <a:ext uri="{FF2B5EF4-FFF2-40B4-BE49-F238E27FC236}">
                <a16:creationId xmlns:a16="http://schemas.microsoft.com/office/drawing/2014/main" id="{26B654D0-82A1-4223-97AB-4F920DD538D8}"/>
              </a:ext>
            </a:extLst>
          </p:cNvPr>
          <p:cNvSpPr>
            <a:spLocks noGrp="1"/>
          </p:cNvSpPr>
          <p:nvPr>
            <p:ph sz="half" idx="2"/>
          </p:nvPr>
        </p:nvSpPr>
        <p:spPr>
          <a:xfrm>
            <a:off x="7512424" y="1118152"/>
            <a:ext cx="4577976" cy="5121283"/>
          </a:xfrm>
        </p:spPr>
        <p:txBody>
          <a:bodyPr>
            <a:normAutofit lnSpcReduction="10000"/>
          </a:bodyPr>
          <a:lstStyle/>
          <a:p>
            <a:r>
              <a:rPr lang="en-IN" dirty="0"/>
              <a:t>Note that invariant is set </a:t>
            </a:r>
            <a:r>
              <a:rPr lang="en-IN" i="1" dirty="0"/>
              <a:t>before</a:t>
            </a:r>
            <a:r>
              <a:rPr lang="en-IN" dirty="0"/>
              <a:t> the section of the protocol illustrated. </a:t>
            </a:r>
          </a:p>
          <a:p>
            <a:r>
              <a:rPr lang="en-IN" dirty="0"/>
              <a:t>Previous sections identical to previous hybrid – invariant still holds. </a:t>
            </a:r>
          </a:p>
          <a:p>
            <a:r>
              <a:rPr lang="en-IN" dirty="0"/>
              <a:t>We extract a witness for statement (a) with probability almost 1. </a:t>
            </a:r>
          </a:p>
          <a:p>
            <a:r>
              <a:rPr lang="en-IN" dirty="0"/>
              <a:t>Output is </a:t>
            </a:r>
            <a:r>
              <a:rPr lang="en-IN" i="1" dirty="0"/>
              <a:t>statistically</a:t>
            </a:r>
            <a:r>
              <a:rPr lang="en-IN" dirty="0"/>
              <a:t> close to that from previous hybrid (differs only when extraction fails). </a:t>
            </a:r>
            <a:endParaRPr lang="en-US" dirty="0"/>
          </a:p>
        </p:txBody>
      </p:sp>
      <p:pic>
        <p:nvPicPr>
          <p:cNvPr id="3" name="Picture 2">
            <a:extLst>
              <a:ext uri="{FF2B5EF4-FFF2-40B4-BE49-F238E27FC236}">
                <a16:creationId xmlns:a16="http://schemas.microsoft.com/office/drawing/2014/main" id="{318DA080-2446-4798-8CA6-7D23DCC574BF}"/>
              </a:ext>
            </a:extLst>
          </p:cNvPr>
          <p:cNvPicPr>
            <a:picLocks noChangeAspect="1"/>
          </p:cNvPicPr>
          <p:nvPr/>
        </p:nvPicPr>
        <p:blipFill>
          <a:blip r:embed="rId5"/>
          <a:stretch>
            <a:fillRect/>
          </a:stretch>
        </p:blipFill>
        <p:spPr>
          <a:xfrm>
            <a:off x="826061" y="2527295"/>
            <a:ext cx="5796871" cy="2439546"/>
          </a:xfrm>
          <a:prstGeom prst="rect">
            <a:avLst/>
          </a:prstGeom>
        </p:spPr>
      </p:pic>
      <p:sp>
        <p:nvSpPr>
          <p:cNvPr id="8" name="Arrow: Curved Up 7">
            <a:extLst>
              <a:ext uri="{FF2B5EF4-FFF2-40B4-BE49-F238E27FC236}">
                <a16:creationId xmlns:a16="http://schemas.microsoft.com/office/drawing/2014/main" id="{4334E033-2CB1-4829-907E-EBD6581C1A07}"/>
              </a:ext>
            </a:extLst>
          </p:cNvPr>
          <p:cNvSpPr/>
          <p:nvPr/>
        </p:nvSpPr>
        <p:spPr>
          <a:xfrm rot="16049048">
            <a:off x="6158029" y="4068000"/>
            <a:ext cx="652388" cy="305348"/>
          </a:xfrm>
          <a:prstGeom prst="curvedUpArrow">
            <a:avLst>
              <a:gd name="adj1" fmla="val 25000"/>
              <a:gd name="adj2" fmla="val 50000"/>
              <a:gd name="adj3" fmla="val 165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9" name="TextBox 8">
            <a:extLst>
              <a:ext uri="{FF2B5EF4-FFF2-40B4-BE49-F238E27FC236}">
                <a16:creationId xmlns:a16="http://schemas.microsoft.com/office/drawing/2014/main" id="{986076F1-0170-4F02-AC57-7534CE8868F3}"/>
              </a:ext>
            </a:extLst>
          </p:cNvPr>
          <p:cNvSpPr txBox="1"/>
          <p:nvPr/>
        </p:nvSpPr>
        <p:spPr>
          <a:xfrm>
            <a:off x="5533430" y="4804301"/>
            <a:ext cx="1794013" cy="369332"/>
          </a:xfrm>
          <a:prstGeom prst="rect">
            <a:avLst/>
          </a:prstGeom>
          <a:noFill/>
        </p:spPr>
        <p:txBody>
          <a:bodyPr wrap="square" rtlCol="0">
            <a:spAutoFit/>
          </a:bodyPr>
          <a:lstStyle/>
          <a:p>
            <a:r>
              <a:rPr lang="en-IN" dirty="0"/>
              <a:t>Extract witness </a:t>
            </a:r>
            <a:endParaRPr lang="en-US" dirty="0"/>
          </a:p>
        </p:txBody>
      </p:sp>
      <p:sp>
        <p:nvSpPr>
          <p:cNvPr id="7" name="Rectangle 6">
            <a:extLst>
              <a:ext uri="{FF2B5EF4-FFF2-40B4-BE49-F238E27FC236}">
                <a16:creationId xmlns:a16="http://schemas.microsoft.com/office/drawing/2014/main" id="{EE84F159-F0A8-4013-BCD5-C3280A702493}"/>
              </a:ext>
            </a:extLst>
          </p:cNvPr>
          <p:cNvSpPr/>
          <p:nvPr/>
        </p:nvSpPr>
        <p:spPr>
          <a:xfrm>
            <a:off x="3252583" y="1691837"/>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3E57A8EB-F798-4BB5-8F04-2C47C2C932B4}"/>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3333365" y="1785668"/>
            <a:ext cx="486623" cy="482853"/>
          </a:xfrm>
          <a:prstGeom prst="rect">
            <a:avLst/>
          </a:prstGeom>
        </p:spPr>
      </p:pic>
      <p:sp>
        <p:nvSpPr>
          <p:cNvPr id="11" name="Rectangle 10">
            <a:extLst>
              <a:ext uri="{FF2B5EF4-FFF2-40B4-BE49-F238E27FC236}">
                <a16:creationId xmlns:a16="http://schemas.microsoft.com/office/drawing/2014/main" id="{CF945A63-74DD-43E5-8625-29CCE6FB9D62}"/>
              </a:ext>
            </a:extLst>
          </p:cNvPr>
          <p:cNvSpPr/>
          <p:nvPr/>
        </p:nvSpPr>
        <p:spPr>
          <a:xfrm>
            <a:off x="6182688" y="1689454"/>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DC82A134-FFA4-46AF-8DFD-DFBB8C2CDB45}"/>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6357500" y="1806708"/>
            <a:ext cx="396089" cy="456447"/>
          </a:xfrm>
          <a:prstGeom prst="rect">
            <a:avLst/>
          </a:prstGeom>
        </p:spPr>
      </p:pic>
      <p:sp>
        <p:nvSpPr>
          <p:cNvPr id="13" name="Rectangle 12">
            <a:extLst>
              <a:ext uri="{FF2B5EF4-FFF2-40B4-BE49-F238E27FC236}">
                <a16:creationId xmlns:a16="http://schemas.microsoft.com/office/drawing/2014/main" id="{DB388CD0-F40B-4865-8BDE-E0996FFE2FE8}"/>
              </a:ext>
            </a:extLst>
          </p:cNvPr>
          <p:cNvSpPr/>
          <p:nvPr/>
        </p:nvSpPr>
        <p:spPr>
          <a:xfrm>
            <a:off x="340161" y="1689454"/>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F19168C8-EDE2-440E-AE3E-4AB75F187D8A}"/>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514973" y="1806708"/>
            <a:ext cx="396089" cy="456447"/>
          </a:xfrm>
          <a:prstGeom prst="rect">
            <a:avLst/>
          </a:prstGeom>
        </p:spPr>
      </p:pic>
    </p:spTree>
    <p:extLst>
      <p:ext uri="{BB962C8B-B14F-4D97-AF65-F5344CB8AC3E}">
        <p14:creationId xmlns:p14="http://schemas.microsoft.com/office/powerpoint/2010/main" val="39471961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8"/>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7" grpId="0" uiExpand="1" animBg="1"/>
      <p:bldP spid="11" grpId="0" uiExpand="1" animBg="1"/>
      <p:bldP spid="13" grpId="0" uiExpand="1" animBg="1"/>
    </p:bld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76EDEC87-56C1-4107-8AE1-69C61DFF7A2D}"/>
              </a:ext>
            </a:extLst>
          </p:cNvPr>
          <p:cNvSpPr>
            <a:spLocks noGrp="1"/>
          </p:cNvSpPr>
          <p:nvPr>
            <p:ph type="title"/>
          </p:nvPr>
        </p:nvSpPr>
        <p:spPr>
          <a:xfrm>
            <a:off x="838200" y="365126"/>
            <a:ext cx="10515600" cy="946840"/>
          </a:xfrm>
        </p:spPr>
        <p:txBody>
          <a:bodyPr/>
          <a:lstStyle/>
          <a:p>
            <a:r>
              <a:rPr lang="en-IN" dirty="0"/>
              <a:t>Step 2</a:t>
            </a:r>
            <a:endParaRPr lang="en-US" dirty="0"/>
          </a:p>
        </p:txBody>
      </p:sp>
      <p:sp>
        <p:nvSpPr>
          <p:cNvPr id="6" name="Content Placeholder 5">
            <a:extLst>
              <a:ext uri="{FF2B5EF4-FFF2-40B4-BE49-F238E27FC236}">
                <a16:creationId xmlns:a16="http://schemas.microsoft.com/office/drawing/2014/main" id="{2797C963-E8F3-480A-97B6-847A356DA40E}"/>
              </a:ext>
            </a:extLst>
          </p:cNvPr>
          <p:cNvSpPr>
            <a:spLocks noGrp="1"/>
          </p:cNvSpPr>
          <p:nvPr>
            <p:ph sz="half" idx="2"/>
          </p:nvPr>
        </p:nvSpPr>
        <p:spPr>
          <a:xfrm>
            <a:off x="7056783" y="1222513"/>
            <a:ext cx="4297017" cy="4954450"/>
          </a:xfrm>
        </p:spPr>
        <p:txBody>
          <a:bodyPr>
            <a:normAutofit lnSpcReduction="10000"/>
          </a:bodyPr>
          <a:lstStyle/>
          <a:p>
            <a:r>
              <a:rPr lang="en-IN" dirty="0"/>
              <a:t>Note that we have </a:t>
            </a:r>
            <a:r>
              <a:rPr lang="en-IN" i="1" dirty="0"/>
              <a:t>black-box access</a:t>
            </a:r>
            <a:r>
              <a:rPr lang="en-IN" dirty="0"/>
              <a:t> to     .</a:t>
            </a:r>
          </a:p>
          <a:p>
            <a:r>
              <a:rPr lang="en-IN" dirty="0"/>
              <a:t>We can thus freeze the state of      at the indicated point and invoke extractor of ENMC. </a:t>
            </a:r>
          </a:p>
          <a:p>
            <a:r>
              <a:rPr lang="en-IN" dirty="0"/>
              <a:t>Note that this does not affect the original or </a:t>
            </a:r>
            <a:r>
              <a:rPr lang="en-IN" i="1" dirty="0"/>
              <a:t>main</a:t>
            </a:r>
            <a:r>
              <a:rPr lang="en-IN" dirty="0"/>
              <a:t> thread of execution. </a:t>
            </a:r>
          </a:p>
          <a:p>
            <a:r>
              <a:rPr lang="en-IN" dirty="0"/>
              <a:t>Invariant holds by above. </a:t>
            </a:r>
          </a:p>
          <a:p>
            <a:r>
              <a:rPr lang="en-IN" dirty="0"/>
              <a:t>Output of     is distributed </a:t>
            </a:r>
            <a:r>
              <a:rPr lang="en-IN" dirty="0">
                <a:solidFill>
                  <a:schemeClr val="accent6"/>
                </a:solidFill>
              </a:rPr>
              <a:t>identically</a:t>
            </a:r>
            <a:r>
              <a:rPr lang="en-IN" dirty="0"/>
              <a:t> to last step. </a:t>
            </a:r>
            <a:endParaRPr lang="en-US" dirty="0"/>
          </a:p>
        </p:txBody>
      </p:sp>
      <p:sp>
        <p:nvSpPr>
          <p:cNvPr id="30" name="Arrow: Curved Left 29">
            <a:extLst>
              <a:ext uri="{FF2B5EF4-FFF2-40B4-BE49-F238E27FC236}">
                <a16:creationId xmlns:a16="http://schemas.microsoft.com/office/drawing/2014/main" id="{72D1CF30-26F4-4203-B00E-64F679EB8F47}"/>
              </a:ext>
            </a:extLst>
          </p:cNvPr>
          <p:cNvSpPr/>
          <p:nvPr/>
        </p:nvSpPr>
        <p:spPr>
          <a:xfrm flipH="1" flipV="1">
            <a:off x="844930" y="3461360"/>
            <a:ext cx="253448" cy="566208"/>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32" name="TextBox 31">
            <a:extLst>
              <a:ext uri="{FF2B5EF4-FFF2-40B4-BE49-F238E27FC236}">
                <a16:creationId xmlns:a16="http://schemas.microsoft.com/office/drawing/2014/main" id="{3637DD51-5325-4951-867F-9BAB2197B978}"/>
              </a:ext>
            </a:extLst>
          </p:cNvPr>
          <p:cNvSpPr txBox="1"/>
          <p:nvPr/>
        </p:nvSpPr>
        <p:spPr>
          <a:xfrm>
            <a:off x="908683" y="4316051"/>
            <a:ext cx="1480931" cy="646331"/>
          </a:xfrm>
          <a:prstGeom prst="rect">
            <a:avLst/>
          </a:prstGeom>
          <a:noFill/>
          <a:ln>
            <a:solidFill>
              <a:schemeClr val="tx1"/>
            </a:solidFill>
          </a:ln>
        </p:spPr>
        <p:txBody>
          <a:bodyPr wrap="square" rtlCol="0">
            <a:spAutoFit/>
          </a:bodyPr>
          <a:lstStyle/>
          <a:p>
            <a:r>
              <a:rPr lang="en-IN" dirty="0"/>
              <a:t>Extract      </a:t>
            </a:r>
          </a:p>
          <a:p>
            <a:r>
              <a:rPr lang="en-IN" dirty="0"/>
              <a:t>&amp; Store as </a:t>
            </a:r>
            <a:endParaRPr lang="en-US" dirty="0"/>
          </a:p>
        </p:txBody>
      </p:sp>
      <p:pic>
        <p:nvPicPr>
          <p:cNvPr id="34" name="Picture 33">
            <a:extLst>
              <a:ext uri="{FF2B5EF4-FFF2-40B4-BE49-F238E27FC236}">
                <a16:creationId xmlns:a16="http://schemas.microsoft.com/office/drawing/2014/main" id="{7839B505-60E7-4C07-B6CD-540BA3798443}"/>
              </a:ext>
            </a:extLst>
          </p:cNvPr>
          <p:cNvPicPr>
            <a:picLocks noChangeAspect="1"/>
          </p:cNvPicPr>
          <p:nvPr>
            <p:custDataLst>
              <p:tags r:id="rId1"/>
            </p:custDataLst>
          </p:nvPr>
        </p:nvPicPr>
        <p:blipFill>
          <a:blip r:embed="rId9">
            <a:extLst>
              <a:ext uri="{28A0092B-C50C-407E-A947-70E740481C1C}">
                <a14:useLocalDpi xmlns:a14="http://schemas.microsoft.com/office/drawing/2010/main" val="0"/>
              </a:ext>
            </a:extLst>
          </a:blip>
          <a:stretch>
            <a:fillRect/>
          </a:stretch>
        </p:blipFill>
        <p:spPr>
          <a:xfrm>
            <a:off x="1729216" y="4468304"/>
            <a:ext cx="220624" cy="135982"/>
          </a:xfrm>
          <a:prstGeom prst="rect">
            <a:avLst/>
          </a:prstGeom>
        </p:spPr>
      </p:pic>
      <p:pic>
        <p:nvPicPr>
          <p:cNvPr id="35" name="Picture 34">
            <a:extLst>
              <a:ext uri="{FF2B5EF4-FFF2-40B4-BE49-F238E27FC236}">
                <a16:creationId xmlns:a16="http://schemas.microsoft.com/office/drawing/2014/main" id="{9F7D17E1-8109-41DA-95AA-0E29BBFA3089}"/>
              </a:ext>
            </a:extLst>
          </p:cNvPr>
          <p:cNvPicPr>
            <a:picLocks noChangeAspect="1"/>
          </p:cNvPicPr>
          <p:nvPr/>
        </p:nvPicPr>
        <p:blipFill>
          <a:blip r:embed="rId10"/>
          <a:stretch>
            <a:fillRect/>
          </a:stretch>
        </p:blipFill>
        <p:spPr>
          <a:xfrm>
            <a:off x="1098378" y="2107569"/>
            <a:ext cx="4997622" cy="2015170"/>
          </a:xfrm>
          <a:prstGeom prst="rect">
            <a:avLst/>
          </a:prstGeom>
        </p:spPr>
      </p:pic>
      <p:pic>
        <p:nvPicPr>
          <p:cNvPr id="36" name="Picture 35">
            <a:extLst>
              <a:ext uri="{FF2B5EF4-FFF2-40B4-BE49-F238E27FC236}">
                <a16:creationId xmlns:a16="http://schemas.microsoft.com/office/drawing/2014/main" id="{12EF679D-D054-4139-BFA8-D48B5696B575}"/>
              </a:ext>
            </a:extLst>
          </p:cNvPr>
          <p:cNvPicPr>
            <a:picLocks noChangeAspect="1"/>
          </p:cNvPicPr>
          <p:nvPr>
            <p:custDataLst>
              <p:tags r:id="rId2"/>
            </p:custDataLst>
          </p:nvPr>
        </p:nvPicPr>
        <p:blipFill>
          <a:blip r:embed="rId11">
            <a:extLst>
              <a:ext uri="{28A0092B-C50C-407E-A947-70E740481C1C}">
                <a14:useLocalDpi xmlns:a14="http://schemas.microsoft.com/office/drawing/2010/main" val="0"/>
              </a:ext>
            </a:extLst>
          </a:blip>
          <a:stretch>
            <a:fillRect/>
          </a:stretch>
        </p:blipFill>
        <p:spPr>
          <a:xfrm>
            <a:off x="9313518" y="1608097"/>
            <a:ext cx="282527" cy="280338"/>
          </a:xfrm>
          <a:prstGeom prst="rect">
            <a:avLst/>
          </a:prstGeom>
        </p:spPr>
      </p:pic>
      <p:pic>
        <p:nvPicPr>
          <p:cNvPr id="38" name="Picture 37">
            <a:extLst>
              <a:ext uri="{FF2B5EF4-FFF2-40B4-BE49-F238E27FC236}">
                <a16:creationId xmlns:a16="http://schemas.microsoft.com/office/drawing/2014/main" id="{78DE8C53-3C86-4783-ADD7-F9DFBEBFED77}"/>
              </a:ext>
            </a:extLst>
          </p:cNvPr>
          <p:cNvPicPr>
            <a:picLocks noChangeAspect="1"/>
          </p:cNvPicPr>
          <p:nvPr>
            <p:custDataLst>
              <p:tags r:id="rId3"/>
            </p:custDataLst>
          </p:nvPr>
        </p:nvPicPr>
        <p:blipFill>
          <a:blip r:embed="rId11">
            <a:extLst>
              <a:ext uri="{28A0092B-C50C-407E-A947-70E740481C1C}">
                <a14:useLocalDpi xmlns:a14="http://schemas.microsoft.com/office/drawing/2010/main" val="0"/>
              </a:ext>
            </a:extLst>
          </a:blip>
          <a:stretch>
            <a:fillRect/>
          </a:stretch>
        </p:blipFill>
        <p:spPr>
          <a:xfrm>
            <a:off x="8522712" y="2423106"/>
            <a:ext cx="282527" cy="280338"/>
          </a:xfrm>
          <a:prstGeom prst="rect">
            <a:avLst/>
          </a:prstGeom>
        </p:spPr>
      </p:pic>
      <p:pic>
        <p:nvPicPr>
          <p:cNvPr id="41" name="Picture 40">
            <a:extLst>
              <a:ext uri="{FF2B5EF4-FFF2-40B4-BE49-F238E27FC236}">
                <a16:creationId xmlns:a16="http://schemas.microsoft.com/office/drawing/2014/main" id="{1707D7B9-E91A-4AF9-99C3-F9CA951B0840}"/>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8849965" y="5181215"/>
            <a:ext cx="282527" cy="280338"/>
          </a:xfrm>
          <a:prstGeom prst="rect">
            <a:avLst/>
          </a:prstGeom>
        </p:spPr>
      </p:pic>
      <p:pic>
        <p:nvPicPr>
          <p:cNvPr id="7" name="Picture 6">
            <a:extLst>
              <a:ext uri="{FF2B5EF4-FFF2-40B4-BE49-F238E27FC236}">
                <a16:creationId xmlns:a16="http://schemas.microsoft.com/office/drawing/2014/main" id="{0CF1E582-CA22-4AAE-9EDD-1B86B34ECA9E}"/>
              </a:ext>
            </a:extLst>
          </p:cNvPr>
          <p:cNvPicPr>
            <a:picLocks noChangeAspect="1"/>
          </p:cNvPicPr>
          <p:nvPr>
            <p:custDataLst>
              <p:tags r:id="rId5"/>
            </p:custDataLst>
          </p:nvPr>
        </p:nvPicPr>
        <p:blipFill>
          <a:blip r:embed="rId12">
            <a:extLst>
              <a:ext uri="{28A0092B-C50C-407E-A947-70E740481C1C}">
                <a14:useLocalDpi xmlns:a14="http://schemas.microsoft.com/office/drawing/2010/main" val="0"/>
              </a:ext>
            </a:extLst>
          </a:blip>
          <a:stretch>
            <a:fillRect/>
          </a:stretch>
        </p:blipFill>
        <p:spPr>
          <a:xfrm>
            <a:off x="2014412" y="4699260"/>
            <a:ext cx="128914" cy="160457"/>
          </a:xfrm>
          <a:prstGeom prst="rect">
            <a:avLst/>
          </a:prstGeom>
        </p:spPr>
      </p:pic>
      <p:sp>
        <p:nvSpPr>
          <p:cNvPr id="12" name="Rectangle 11">
            <a:extLst>
              <a:ext uri="{FF2B5EF4-FFF2-40B4-BE49-F238E27FC236}">
                <a16:creationId xmlns:a16="http://schemas.microsoft.com/office/drawing/2014/main" id="{DD0ED8C3-2D4D-4E93-88A7-088DF578174E}"/>
              </a:ext>
            </a:extLst>
          </p:cNvPr>
          <p:cNvSpPr/>
          <p:nvPr/>
        </p:nvSpPr>
        <p:spPr>
          <a:xfrm>
            <a:off x="6285695" y="2107569"/>
            <a:ext cx="482119" cy="5181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a:extLst>
              <a:ext uri="{FF2B5EF4-FFF2-40B4-BE49-F238E27FC236}">
                <a16:creationId xmlns:a16="http://schemas.microsoft.com/office/drawing/2014/main" id="{2618AFFC-8827-458C-AC01-777BFCD1DCCC}"/>
              </a:ext>
            </a:extLst>
          </p:cNvPr>
          <p:cNvPicPr>
            <a:picLocks noChangeAspect="1"/>
          </p:cNvPicPr>
          <p:nvPr>
            <p:custDataLst>
              <p:tags r:id="rId6"/>
            </p:custDataLst>
          </p:nvPr>
        </p:nvPicPr>
        <p:blipFill>
          <a:blip r:embed="rId13">
            <a:extLst>
              <a:ext uri="{28A0092B-C50C-407E-A947-70E740481C1C}">
                <a14:useLocalDpi xmlns:a14="http://schemas.microsoft.com/office/drawing/2010/main" val="0"/>
              </a:ext>
            </a:extLst>
          </a:blip>
          <a:stretch>
            <a:fillRect/>
          </a:stretch>
        </p:blipFill>
        <p:spPr>
          <a:xfrm>
            <a:off x="6370607" y="2224822"/>
            <a:ext cx="297582" cy="342929"/>
          </a:xfrm>
          <a:prstGeom prst="rect">
            <a:avLst/>
          </a:prstGeom>
        </p:spPr>
      </p:pic>
      <p:sp>
        <p:nvSpPr>
          <p:cNvPr id="16" name="Rectangle 15">
            <a:extLst>
              <a:ext uri="{FF2B5EF4-FFF2-40B4-BE49-F238E27FC236}">
                <a16:creationId xmlns:a16="http://schemas.microsoft.com/office/drawing/2014/main" id="{A31A1E75-1B50-4743-9006-EEFA367F2FDE}"/>
              </a:ext>
            </a:extLst>
          </p:cNvPr>
          <p:cNvSpPr/>
          <p:nvPr/>
        </p:nvSpPr>
        <p:spPr>
          <a:xfrm>
            <a:off x="528768" y="2107569"/>
            <a:ext cx="482119" cy="518148"/>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7" name="Picture 16">
            <a:extLst>
              <a:ext uri="{FF2B5EF4-FFF2-40B4-BE49-F238E27FC236}">
                <a16:creationId xmlns:a16="http://schemas.microsoft.com/office/drawing/2014/main" id="{CD88630E-3123-4995-A59C-CB40C3A7F768}"/>
              </a:ext>
            </a:extLst>
          </p:cNvPr>
          <p:cNvPicPr>
            <a:picLocks noChangeAspect="1"/>
          </p:cNvPicPr>
          <p:nvPr>
            <p:custDataLst>
              <p:tags r:id="rId7"/>
            </p:custDataLst>
          </p:nvPr>
        </p:nvPicPr>
        <p:blipFill>
          <a:blip r:embed="rId13">
            <a:extLst>
              <a:ext uri="{28A0092B-C50C-407E-A947-70E740481C1C}">
                <a14:useLocalDpi xmlns:a14="http://schemas.microsoft.com/office/drawing/2010/main" val="0"/>
              </a:ext>
            </a:extLst>
          </a:blip>
          <a:stretch>
            <a:fillRect/>
          </a:stretch>
        </p:blipFill>
        <p:spPr>
          <a:xfrm>
            <a:off x="613680" y="2224822"/>
            <a:ext cx="297582" cy="342929"/>
          </a:xfrm>
          <a:prstGeom prst="rect">
            <a:avLst/>
          </a:prstGeom>
        </p:spPr>
      </p:pic>
    </p:spTree>
    <p:extLst>
      <p:ext uri="{BB962C8B-B14F-4D97-AF65-F5344CB8AC3E}">
        <p14:creationId xmlns:p14="http://schemas.microsoft.com/office/powerpoint/2010/main" val="21835013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3"/>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0"/>
                                          </p:stCondLst>
                                        </p:cTn>
                                        <p:tgtEl>
                                          <p:spTgt spid="6">
                                            <p:txEl>
                                              <p:pRg st="1" end="1"/>
                                            </p:txEl>
                                          </p:spTgt>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3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2"/>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34"/>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7"/>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30"/>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nodeType="click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nodeType="clickEffect">
                                  <p:stCondLst>
                                    <p:cond delay="0"/>
                                  </p:stCondLst>
                                  <p:childTnLst>
                                    <p:set>
                                      <p:cBhvr>
                                        <p:cTn id="48" dur="1" fill="hold">
                                          <p:stCondLst>
                                            <p:cond delay="0"/>
                                          </p:stCondLst>
                                        </p:cTn>
                                        <p:tgtEl>
                                          <p:spTgt spid="6">
                                            <p:txEl>
                                              <p:pRg st="4" end="4"/>
                                            </p:txEl>
                                          </p:spTgt>
                                        </p:tgtEl>
                                        <p:attrNameLst>
                                          <p:attrName>style.visibility</p:attrName>
                                        </p:attrNameLst>
                                      </p:cBhvr>
                                      <p:to>
                                        <p:strVal val="visible"/>
                                      </p:to>
                                    </p:set>
                                  </p:childTnLst>
                                </p:cTn>
                              </p:par>
                              <p:par>
                                <p:cTn id="49" presetID="1" presetClass="entr" presetSubtype="0" fill="hold" nodeType="withEffect">
                                  <p:stCondLst>
                                    <p:cond delay="0"/>
                                  </p:stCondLst>
                                  <p:childTnLst>
                                    <p:set>
                                      <p:cBhvr>
                                        <p:cTn id="50" dur="1" fill="hold">
                                          <p:stCondLst>
                                            <p:cond delay="0"/>
                                          </p:stCondLst>
                                        </p:cTn>
                                        <p:tgtEl>
                                          <p:spTgt spid="4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2" grpId="0" animBg="1"/>
      <p:bldP spid="12" grpId="0" uiExpand="1" animBg="1"/>
      <p:bldP spid="16" grpId="0" uiExpand="1" animBg="1"/>
    </p:bld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F94B578-67D3-4D90-ADE6-8BAA578DC480}"/>
              </a:ext>
            </a:extLst>
          </p:cNvPr>
          <p:cNvSpPr>
            <a:spLocks noGrp="1"/>
          </p:cNvSpPr>
          <p:nvPr>
            <p:ph type="title"/>
          </p:nvPr>
        </p:nvSpPr>
        <p:spPr>
          <a:xfrm>
            <a:off x="838200" y="365125"/>
            <a:ext cx="10515600" cy="892175"/>
          </a:xfrm>
        </p:spPr>
        <p:txBody>
          <a:bodyPr/>
          <a:lstStyle/>
          <a:p>
            <a:r>
              <a:rPr lang="en-IN" dirty="0"/>
              <a:t>Step 3</a:t>
            </a:r>
            <a:endParaRPr lang="en-US" dirty="0"/>
          </a:p>
        </p:txBody>
      </p:sp>
      <p:sp>
        <p:nvSpPr>
          <p:cNvPr id="4" name="Content Placeholder 3">
            <a:extLst>
              <a:ext uri="{FF2B5EF4-FFF2-40B4-BE49-F238E27FC236}">
                <a16:creationId xmlns:a16="http://schemas.microsoft.com/office/drawing/2014/main" id="{5C7B4BDE-F443-4E0B-ACC4-86BB83110744}"/>
              </a:ext>
            </a:extLst>
          </p:cNvPr>
          <p:cNvSpPr>
            <a:spLocks noGrp="1"/>
          </p:cNvSpPr>
          <p:nvPr>
            <p:ph sz="half" idx="2"/>
          </p:nvPr>
        </p:nvSpPr>
        <p:spPr>
          <a:xfrm>
            <a:off x="7996017" y="963089"/>
            <a:ext cx="3949148" cy="5207898"/>
          </a:xfrm>
        </p:spPr>
        <p:txBody>
          <a:bodyPr>
            <a:normAutofit/>
          </a:bodyPr>
          <a:lstStyle/>
          <a:p>
            <a:r>
              <a:rPr lang="en-IN" dirty="0"/>
              <a:t>As before, have to argue </a:t>
            </a:r>
            <a:r>
              <a:rPr lang="en-IN" dirty="0">
                <a:solidFill>
                  <a:schemeClr val="accent1">
                    <a:lumMod val="75000"/>
                  </a:schemeClr>
                </a:solidFill>
              </a:rPr>
              <a:t>indistinguishability of views</a:t>
            </a:r>
            <a:r>
              <a:rPr lang="en-IN" dirty="0"/>
              <a:t> as well as </a:t>
            </a:r>
            <a:r>
              <a:rPr lang="en-IN" dirty="0">
                <a:solidFill>
                  <a:schemeClr val="accent2">
                    <a:lumMod val="75000"/>
                  </a:schemeClr>
                </a:solidFill>
              </a:rPr>
              <a:t>invariance</a:t>
            </a:r>
            <a:r>
              <a:rPr lang="en-IN" dirty="0"/>
              <a:t>. </a:t>
            </a:r>
          </a:p>
          <a:p>
            <a:r>
              <a:rPr lang="en-IN" dirty="0">
                <a:solidFill>
                  <a:schemeClr val="accent1">
                    <a:lumMod val="75000"/>
                  </a:schemeClr>
                </a:solidFill>
              </a:rPr>
              <a:t>Indistinguishability of views</a:t>
            </a:r>
            <a:r>
              <a:rPr lang="en-IN" dirty="0"/>
              <a:t> is immediate from hiding of </a:t>
            </a:r>
            <a:r>
              <a:rPr lang="en-IN" dirty="0" err="1"/>
              <a:t>ExtCom</a:t>
            </a:r>
            <a:r>
              <a:rPr lang="en-IN" dirty="0"/>
              <a:t> – note that this is the </a:t>
            </a:r>
            <a:r>
              <a:rPr lang="en-IN" i="1" dirty="0"/>
              <a:t>only </a:t>
            </a:r>
            <a:r>
              <a:rPr lang="en-IN" dirty="0"/>
              <a:t>difference between these experiments.</a:t>
            </a:r>
          </a:p>
          <a:p>
            <a:r>
              <a:rPr lang="en-IN" dirty="0">
                <a:solidFill>
                  <a:schemeClr val="accent2">
                    <a:lumMod val="75000"/>
                  </a:schemeClr>
                </a:solidFill>
              </a:rPr>
              <a:t>Invariant condition </a:t>
            </a:r>
            <a:r>
              <a:rPr lang="en-IN" dirty="0"/>
              <a:t>is much trickier to nail. </a:t>
            </a:r>
            <a:endParaRPr lang="en-US" dirty="0"/>
          </a:p>
        </p:txBody>
      </p:sp>
      <p:pic>
        <p:nvPicPr>
          <p:cNvPr id="5" name="Picture 4">
            <a:extLst>
              <a:ext uri="{FF2B5EF4-FFF2-40B4-BE49-F238E27FC236}">
                <a16:creationId xmlns:a16="http://schemas.microsoft.com/office/drawing/2014/main" id="{F233F2A8-646A-412E-B7E2-8A8DA6F0811A}"/>
              </a:ext>
            </a:extLst>
          </p:cNvPr>
          <p:cNvPicPr>
            <a:picLocks noChangeAspect="1"/>
          </p:cNvPicPr>
          <p:nvPr/>
        </p:nvPicPr>
        <p:blipFill>
          <a:blip r:embed="rId7"/>
          <a:stretch>
            <a:fillRect/>
          </a:stretch>
        </p:blipFill>
        <p:spPr>
          <a:xfrm>
            <a:off x="2138957" y="2693721"/>
            <a:ext cx="4550077" cy="2040844"/>
          </a:xfrm>
          <a:prstGeom prst="rect">
            <a:avLst/>
          </a:prstGeom>
        </p:spPr>
      </p:pic>
      <p:sp>
        <p:nvSpPr>
          <p:cNvPr id="6" name="Arrow: Curved Left 5">
            <a:extLst>
              <a:ext uri="{FF2B5EF4-FFF2-40B4-BE49-F238E27FC236}">
                <a16:creationId xmlns:a16="http://schemas.microsoft.com/office/drawing/2014/main" id="{72A1BCAC-AA61-44F1-9F90-684CFD1854E4}"/>
              </a:ext>
            </a:extLst>
          </p:cNvPr>
          <p:cNvSpPr/>
          <p:nvPr/>
        </p:nvSpPr>
        <p:spPr>
          <a:xfrm flipH="1" flipV="1">
            <a:off x="1734378" y="2940609"/>
            <a:ext cx="253448" cy="566208"/>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pic>
        <p:nvPicPr>
          <p:cNvPr id="7" name="Picture 6">
            <a:extLst>
              <a:ext uri="{FF2B5EF4-FFF2-40B4-BE49-F238E27FC236}">
                <a16:creationId xmlns:a16="http://schemas.microsoft.com/office/drawing/2014/main" id="{312E3723-60F9-4449-AC22-660DE9800953}"/>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1423339" y="3143484"/>
            <a:ext cx="128914" cy="160457"/>
          </a:xfrm>
          <a:prstGeom prst="rect">
            <a:avLst/>
          </a:prstGeom>
        </p:spPr>
      </p:pic>
      <p:sp>
        <p:nvSpPr>
          <p:cNvPr id="8" name="TextBox 7">
            <a:extLst>
              <a:ext uri="{FF2B5EF4-FFF2-40B4-BE49-F238E27FC236}">
                <a16:creationId xmlns:a16="http://schemas.microsoft.com/office/drawing/2014/main" id="{BBB47AE1-9FBA-4D0D-8D5A-7EF588F8FB85}"/>
              </a:ext>
            </a:extLst>
          </p:cNvPr>
          <p:cNvSpPr txBox="1"/>
          <p:nvPr/>
        </p:nvSpPr>
        <p:spPr>
          <a:xfrm>
            <a:off x="907663" y="3039667"/>
            <a:ext cx="678786" cy="369332"/>
          </a:xfrm>
          <a:prstGeom prst="rect">
            <a:avLst/>
          </a:prstGeom>
          <a:noFill/>
        </p:spPr>
        <p:txBody>
          <a:bodyPr wrap="square" rtlCol="0">
            <a:spAutoFit/>
          </a:bodyPr>
          <a:lstStyle/>
          <a:p>
            <a:r>
              <a:rPr lang="en-IN" dirty="0"/>
              <a:t>Get</a:t>
            </a:r>
            <a:endParaRPr lang="en-US" dirty="0"/>
          </a:p>
        </p:txBody>
      </p:sp>
      <p:sp>
        <p:nvSpPr>
          <p:cNvPr id="9" name="TextBox 8">
            <a:extLst>
              <a:ext uri="{FF2B5EF4-FFF2-40B4-BE49-F238E27FC236}">
                <a16:creationId xmlns:a16="http://schemas.microsoft.com/office/drawing/2014/main" id="{232994A7-0E10-4128-B72E-303FDF411893}"/>
              </a:ext>
            </a:extLst>
          </p:cNvPr>
          <p:cNvSpPr txBox="1"/>
          <p:nvPr/>
        </p:nvSpPr>
        <p:spPr>
          <a:xfrm>
            <a:off x="899491" y="4108399"/>
            <a:ext cx="1088335" cy="369332"/>
          </a:xfrm>
          <a:prstGeom prst="rect">
            <a:avLst/>
          </a:prstGeom>
          <a:noFill/>
          <a:ln>
            <a:solidFill>
              <a:schemeClr val="tx1"/>
            </a:solidFill>
          </a:ln>
        </p:spPr>
        <p:txBody>
          <a:bodyPr wrap="square" rtlCol="0">
            <a:spAutoFit/>
          </a:bodyPr>
          <a:lstStyle/>
          <a:p>
            <a:r>
              <a:rPr lang="en-IN" dirty="0"/>
              <a:t>Set </a:t>
            </a:r>
            <a:endParaRPr lang="en-US" dirty="0"/>
          </a:p>
        </p:txBody>
      </p:sp>
      <p:pic>
        <p:nvPicPr>
          <p:cNvPr id="11" name="Picture 10">
            <a:extLst>
              <a:ext uri="{FF2B5EF4-FFF2-40B4-BE49-F238E27FC236}">
                <a16:creationId xmlns:a16="http://schemas.microsoft.com/office/drawing/2014/main" id="{A6AB33A8-16B5-451B-B908-1B55B0A5950F}"/>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1374084" y="4206839"/>
            <a:ext cx="576000" cy="204343"/>
          </a:xfrm>
          <a:prstGeom prst="rect">
            <a:avLst/>
          </a:prstGeom>
        </p:spPr>
      </p:pic>
      <p:sp>
        <p:nvSpPr>
          <p:cNvPr id="10" name="Rectangle 9">
            <a:extLst>
              <a:ext uri="{FF2B5EF4-FFF2-40B4-BE49-F238E27FC236}">
                <a16:creationId xmlns:a16="http://schemas.microsoft.com/office/drawing/2014/main" id="{3DC91CD6-FC8D-4894-92CE-326B0C879A2C}"/>
              </a:ext>
            </a:extLst>
          </p:cNvPr>
          <p:cNvSpPr/>
          <p:nvPr/>
        </p:nvSpPr>
        <p:spPr>
          <a:xfrm>
            <a:off x="4059406" y="1622064"/>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C2A4D5C0-9C4D-4A96-AE3D-8A6A884B5592}"/>
              </a:ext>
            </a:extLst>
          </p:cNvPr>
          <p:cNvPicPr>
            <a:picLocks noChangeAspect="1"/>
          </p:cNvPicPr>
          <p:nvPr>
            <p:custDataLst>
              <p:tags r:id="rId3"/>
            </p:custDataLst>
          </p:nvPr>
        </p:nvPicPr>
        <p:blipFill>
          <a:blip r:embed="rId10">
            <a:extLst>
              <a:ext uri="{28A0092B-C50C-407E-A947-70E740481C1C}">
                <a14:useLocalDpi xmlns:a14="http://schemas.microsoft.com/office/drawing/2010/main" val="0"/>
              </a:ext>
            </a:extLst>
          </a:blip>
          <a:stretch>
            <a:fillRect/>
          </a:stretch>
        </p:blipFill>
        <p:spPr>
          <a:xfrm>
            <a:off x="4140188" y="1715895"/>
            <a:ext cx="486623" cy="482853"/>
          </a:xfrm>
          <a:prstGeom prst="rect">
            <a:avLst/>
          </a:prstGeom>
        </p:spPr>
      </p:pic>
      <p:sp>
        <p:nvSpPr>
          <p:cNvPr id="13" name="Rectangle 12">
            <a:extLst>
              <a:ext uri="{FF2B5EF4-FFF2-40B4-BE49-F238E27FC236}">
                <a16:creationId xmlns:a16="http://schemas.microsoft.com/office/drawing/2014/main" id="{E62F2082-7FF7-4E85-95D3-F80BE989C569}"/>
              </a:ext>
            </a:extLst>
          </p:cNvPr>
          <p:cNvSpPr/>
          <p:nvPr/>
        </p:nvSpPr>
        <p:spPr>
          <a:xfrm>
            <a:off x="6989511" y="1619681"/>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57CBA6A8-4B77-463E-8C7D-353D986BDFB4}"/>
              </a:ext>
            </a:extLst>
          </p:cNvPr>
          <p:cNvPicPr>
            <a:picLocks noChangeAspect="1"/>
          </p:cNvPicPr>
          <p:nvPr>
            <p:custDataLst>
              <p:tags r:id="rId4"/>
            </p:custDataLst>
          </p:nvPr>
        </p:nvPicPr>
        <p:blipFill>
          <a:blip r:embed="rId11">
            <a:extLst>
              <a:ext uri="{28A0092B-C50C-407E-A947-70E740481C1C}">
                <a14:useLocalDpi xmlns:a14="http://schemas.microsoft.com/office/drawing/2010/main" val="0"/>
              </a:ext>
            </a:extLst>
          </a:blip>
          <a:stretch>
            <a:fillRect/>
          </a:stretch>
        </p:blipFill>
        <p:spPr>
          <a:xfrm>
            <a:off x="7164323" y="1736935"/>
            <a:ext cx="396089" cy="456447"/>
          </a:xfrm>
          <a:prstGeom prst="rect">
            <a:avLst/>
          </a:prstGeom>
        </p:spPr>
      </p:pic>
      <p:sp>
        <p:nvSpPr>
          <p:cNvPr id="15" name="Rectangle 14">
            <a:extLst>
              <a:ext uri="{FF2B5EF4-FFF2-40B4-BE49-F238E27FC236}">
                <a16:creationId xmlns:a16="http://schemas.microsoft.com/office/drawing/2014/main" id="{28EAB350-BD50-48FC-905E-76D5FB8C15A8}"/>
              </a:ext>
            </a:extLst>
          </p:cNvPr>
          <p:cNvSpPr/>
          <p:nvPr/>
        </p:nvSpPr>
        <p:spPr>
          <a:xfrm>
            <a:off x="1146984" y="1619681"/>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BB681DA4-2DFA-4255-80A2-CA3BB5DC0112}"/>
              </a:ext>
            </a:extLst>
          </p:cNvPr>
          <p:cNvPicPr>
            <a:picLocks noChangeAspect="1"/>
          </p:cNvPicPr>
          <p:nvPr>
            <p:custDataLst>
              <p:tags r:id="rId5"/>
            </p:custDataLst>
          </p:nvPr>
        </p:nvPicPr>
        <p:blipFill>
          <a:blip r:embed="rId11">
            <a:extLst>
              <a:ext uri="{28A0092B-C50C-407E-A947-70E740481C1C}">
                <a14:useLocalDpi xmlns:a14="http://schemas.microsoft.com/office/drawing/2010/main" val="0"/>
              </a:ext>
            </a:extLst>
          </a:blip>
          <a:stretch>
            <a:fillRect/>
          </a:stretch>
        </p:blipFill>
        <p:spPr>
          <a:xfrm>
            <a:off x="1321796" y="1736935"/>
            <a:ext cx="396089" cy="456447"/>
          </a:xfrm>
          <a:prstGeom prst="rect">
            <a:avLst/>
          </a:prstGeom>
        </p:spPr>
      </p:pic>
    </p:spTree>
    <p:extLst>
      <p:ext uri="{BB962C8B-B14F-4D97-AF65-F5344CB8AC3E}">
        <p14:creationId xmlns:p14="http://schemas.microsoft.com/office/powerpoint/2010/main" val="4143449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3"/>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6"/>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8"/>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7"/>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9"/>
                                        </p:tgtEl>
                                        <p:attrNameLst>
                                          <p:attrName>style.visibility</p:attrName>
                                        </p:attrNameLst>
                                      </p:cBhvr>
                                      <p:to>
                                        <p:strVal val="visible"/>
                                      </p:to>
                                    </p:set>
                                  </p:childTnLst>
                                </p:cTn>
                              </p:par>
                              <p:par>
                                <p:cTn id="33" presetID="1" presetClass="entr" presetSubtype="0" fill="hold" nodeType="with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p:bldP spid="6" grpId="0" animBg="1"/>
      <p:bldP spid="8" grpId="0"/>
      <p:bldP spid="9" grpId="0" animBg="1"/>
      <p:bldP spid="10" grpId="0" uiExpand="1" animBg="1"/>
      <p:bldP spid="13" grpId="0" uiExpand="1" animBg="1"/>
      <p:bldP spid="15" grpId="0" uiExpand="1"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889F70-2A0E-476D-8B02-72E05F2E78C9}"/>
              </a:ext>
            </a:extLst>
          </p:cNvPr>
          <p:cNvSpPr>
            <a:spLocks noGrp="1"/>
          </p:cNvSpPr>
          <p:nvPr>
            <p:ph type="title"/>
          </p:nvPr>
        </p:nvSpPr>
        <p:spPr>
          <a:xfrm>
            <a:off x="838200" y="365125"/>
            <a:ext cx="10515600" cy="941871"/>
          </a:xfrm>
        </p:spPr>
        <p:txBody>
          <a:bodyPr/>
          <a:lstStyle/>
          <a:p>
            <a:r>
              <a:rPr lang="en-IN" dirty="0"/>
              <a:t>Invariant in Hybrid 3</a:t>
            </a:r>
            <a:endParaRPr lang="en-US" dirty="0"/>
          </a:p>
        </p:txBody>
      </p:sp>
      <p:sp>
        <p:nvSpPr>
          <p:cNvPr id="4" name="Content Placeholder 3">
            <a:extLst>
              <a:ext uri="{FF2B5EF4-FFF2-40B4-BE49-F238E27FC236}">
                <a16:creationId xmlns:a16="http://schemas.microsoft.com/office/drawing/2014/main" id="{82C54259-91DE-4B54-A310-4CB58DB894CA}"/>
              </a:ext>
            </a:extLst>
          </p:cNvPr>
          <p:cNvSpPr>
            <a:spLocks noGrp="1"/>
          </p:cNvSpPr>
          <p:nvPr>
            <p:ph sz="half" idx="2"/>
          </p:nvPr>
        </p:nvSpPr>
        <p:spPr>
          <a:xfrm>
            <a:off x="7618342" y="1306996"/>
            <a:ext cx="3735457" cy="5362161"/>
          </a:xfrm>
        </p:spPr>
        <p:txBody>
          <a:bodyPr>
            <a:normAutofit/>
          </a:bodyPr>
          <a:lstStyle/>
          <a:p>
            <a:r>
              <a:rPr lang="en-IN" dirty="0"/>
              <a:t>Roughly, if invariant is violated, then     is `blindly’ changing 2</a:t>
            </a:r>
            <a:r>
              <a:rPr lang="en-IN" baseline="30000" dirty="0"/>
              <a:t>nd</a:t>
            </a:r>
            <a:r>
              <a:rPr lang="en-IN" dirty="0"/>
              <a:t> </a:t>
            </a:r>
            <a:r>
              <a:rPr lang="en-IN" dirty="0" err="1"/>
              <a:t>ExtCom</a:t>
            </a:r>
            <a:r>
              <a:rPr lang="en-IN" dirty="0"/>
              <a:t> on the right in response to change in the left one. </a:t>
            </a:r>
          </a:p>
          <a:p>
            <a:r>
              <a:rPr lang="en-IN" dirty="0"/>
              <a:t>But since            , this means that      must also be changing the left ENMC in response to the right one.   </a:t>
            </a:r>
          </a:p>
          <a:p>
            <a:r>
              <a:rPr lang="en-IN" dirty="0"/>
              <a:t>Breaks non-malleability of ENMC.</a:t>
            </a:r>
            <a:endParaRPr lang="en-US" dirty="0"/>
          </a:p>
        </p:txBody>
      </p:sp>
      <p:pic>
        <p:nvPicPr>
          <p:cNvPr id="16" name="Picture 15">
            <a:extLst>
              <a:ext uri="{FF2B5EF4-FFF2-40B4-BE49-F238E27FC236}">
                <a16:creationId xmlns:a16="http://schemas.microsoft.com/office/drawing/2014/main" id="{324B87D4-451F-4AEC-8F57-89DF83BA5573}"/>
              </a:ext>
            </a:extLst>
          </p:cNvPr>
          <p:cNvPicPr>
            <a:picLocks noChangeAspect="1"/>
          </p:cNvPicPr>
          <p:nvPr/>
        </p:nvPicPr>
        <p:blipFill>
          <a:blip r:embed="rId5"/>
          <a:stretch>
            <a:fillRect/>
          </a:stretch>
        </p:blipFill>
        <p:spPr>
          <a:xfrm>
            <a:off x="905055" y="1788616"/>
            <a:ext cx="6489658" cy="3489802"/>
          </a:xfrm>
          <a:prstGeom prst="rect">
            <a:avLst/>
          </a:prstGeom>
        </p:spPr>
      </p:pic>
      <p:pic>
        <p:nvPicPr>
          <p:cNvPr id="17" name="Picture 16">
            <a:extLst>
              <a:ext uri="{FF2B5EF4-FFF2-40B4-BE49-F238E27FC236}">
                <a16:creationId xmlns:a16="http://schemas.microsoft.com/office/drawing/2014/main" id="{A9C3EBE2-9E91-42D0-B047-D1E51C5F73F1}"/>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9995567" y="1753666"/>
            <a:ext cx="276525" cy="274383"/>
          </a:xfrm>
          <a:prstGeom prst="rect">
            <a:avLst/>
          </a:prstGeom>
        </p:spPr>
      </p:pic>
      <p:pic>
        <p:nvPicPr>
          <p:cNvPr id="19" name="Picture 18">
            <a:extLst>
              <a:ext uri="{FF2B5EF4-FFF2-40B4-BE49-F238E27FC236}">
                <a16:creationId xmlns:a16="http://schemas.microsoft.com/office/drawing/2014/main" id="{C127D24A-5F63-4D6A-A408-877A015671FA}"/>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9333398" y="3859152"/>
            <a:ext cx="839304" cy="257848"/>
          </a:xfrm>
          <a:prstGeom prst="rect">
            <a:avLst/>
          </a:prstGeom>
        </p:spPr>
      </p:pic>
      <p:pic>
        <p:nvPicPr>
          <p:cNvPr id="20" name="Picture 19">
            <a:extLst>
              <a:ext uri="{FF2B5EF4-FFF2-40B4-BE49-F238E27FC236}">
                <a16:creationId xmlns:a16="http://schemas.microsoft.com/office/drawing/2014/main" id="{FFC953E9-D139-40AD-B2BF-3569E34D32B2}"/>
              </a:ext>
            </a:extLst>
          </p:cNvPr>
          <p:cNvPicPr>
            <a:picLocks noChangeAspect="1"/>
          </p:cNvPicPr>
          <p:nvPr>
            <p:custDataLst>
              <p:tags r:id="rId3"/>
            </p:custDataLst>
          </p:nvPr>
        </p:nvPicPr>
        <p:blipFill>
          <a:blip r:embed="rId6">
            <a:extLst>
              <a:ext uri="{28A0092B-C50C-407E-A947-70E740481C1C}">
                <a14:useLocalDpi xmlns:a14="http://schemas.microsoft.com/office/drawing/2010/main" val="0"/>
              </a:ext>
            </a:extLst>
          </a:blip>
          <a:stretch>
            <a:fillRect/>
          </a:stretch>
        </p:blipFill>
        <p:spPr>
          <a:xfrm>
            <a:off x="9660950" y="4187096"/>
            <a:ext cx="276525" cy="274383"/>
          </a:xfrm>
          <a:prstGeom prst="rect">
            <a:avLst/>
          </a:prstGeom>
        </p:spPr>
      </p:pic>
      <p:sp>
        <p:nvSpPr>
          <p:cNvPr id="21" name="TextBox 20">
            <a:extLst>
              <a:ext uri="{FF2B5EF4-FFF2-40B4-BE49-F238E27FC236}">
                <a16:creationId xmlns:a16="http://schemas.microsoft.com/office/drawing/2014/main" id="{C2BD374F-4555-4A18-BD8F-229F408B1DEC}"/>
              </a:ext>
            </a:extLst>
          </p:cNvPr>
          <p:cNvSpPr txBox="1"/>
          <p:nvPr/>
        </p:nvSpPr>
        <p:spPr>
          <a:xfrm>
            <a:off x="1197665" y="5569545"/>
            <a:ext cx="4810539" cy="923330"/>
          </a:xfrm>
          <a:prstGeom prst="rect">
            <a:avLst/>
          </a:prstGeom>
          <a:noFill/>
          <a:ln>
            <a:solidFill>
              <a:schemeClr val="tx1"/>
            </a:solidFill>
          </a:ln>
        </p:spPr>
        <p:txBody>
          <a:bodyPr wrap="square" rtlCol="0">
            <a:spAutoFit/>
          </a:bodyPr>
          <a:lstStyle/>
          <a:p>
            <a:r>
              <a:rPr lang="en-IN" dirty="0"/>
              <a:t>Q: Why not use ENMC directly from the committer’s side? </a:t>
            </a:r>
          </a:p>
          <a:p>
            <a:r>
              <a:rPr lang="en-IN" dirty="0"/>
              <a:t>A: Not compatible with black-box transformation</a:t>
            </a:r>
            <a:endParaRPr lang="en-US" dirty="0"/>
          </a:p>
        </p:txBody>
      </p:sp>
      <p:cxnSp>
        <p:nvCxnSpPr>
          <p:cNvPr id="23" name="Straight Connector 22">
            <a:extLst>
              <a:ext uri="{FF2B5EF4-FFF2-40B4-BE49-F238E27FC236}">
                <a16:creationId xmlns:a16="http://schemas.microsoft.com/office/drawing/2014/main" id="{45DE33C6-10BA-46F2-9E1E-0F35ADF8B6D9}"/>
              </a:ext>
            </a:extLst>
          </p:cNvPr>
          <p:cNvCxnSpPr>
            <a:cxnSpLocks/>
          </p:cNvCxnSpPr>
          <p:nvPr/>
        </p:nvCxnSpPr>
        <p:spPr>
          <a:xfrm>
            <a:off x="3279913" y="3859152"/>
            <a:ext cx="1684683" cy="0"/>
          </a:xfrm>
          <a:prstGeom prst="line">
            <a:avLst/>
          </a:prstGeom>
          <a:ln w="9525" cap="flat" cmpd="sng" algn="ctr">
            <a:solidFill>
              <a:schemeClr val="accent2"/>
            </a:solidFill>
            <a:prstDash val="dash"/>
            <a:round/>
            <a:headEnd type="triangle" w="med" len="med"/>
            <a:tailEnd type="none" w="med" len="med"/>
          </a:ln>
        </p:spPr>
        <p:style>
          <a:lnRef idx="0">
            <a:scrgbClr r="0" g="0" b="0"/>
          </a:lnRef>
          <a:fillRef idx="0">
            <a:scrgbClr r="0" g="0" b="0"/>
          </a:fillRef>
          <a:effectRef idx="0">
            <a:scrgbClr r="0" g="0" b="0"/>
          </a:effectRef>
          <a:fontRef idx="minor">
            <a:schemeClr val="tx1"/>
          </a:fontRef>
        </p:style>
      </p:cxnSp>
      <p:cxnSp>
        <p:nvCxnSpPr>
          <p:cNvPr id="25" name="Straight Connector 24">
            <a:extLst>
              <a:ext uri="{FF2B5EF4-FFF2-40B4-BE49-F238E27FC236}">
                <a16:creationId xmlns:a16="http://schemas.microsoft.com/office/drawing/2014/main" id="{E3D2AFCC-6D0F-4759-8BDC-842D4E2116A4}"/>
              </a:ext>
            </a:extLst>
          </p:cNvPr>
          <p:cNvCxnSpPr>
            <a:cxnSpLocks/>
          </p:cNvCxnSpPr>
          <p:nvPr/>
        </p:nvCxnSpPr>
        <p:spPr>
          <a:xfrm>
            <a:off x="3307542" y="4846439"/>
            <a:ext cx="1684683" cy="0"/>
          </a:xfrm>
          <a:prstGeom prst="line">
            <a:avLst/>
          </a:prstGeom>
          <a:ln w="9525" cap="flat" cmpd="sng" algn="ctr">
            <a:solidFill>
              <a:schemeClr val="accent2"/>
            </a:solidFill>
            <a:prstDash val="dash"/>
            <a:round/>
            <a:headEnd type="none" w="med" len="med"/>
            <a:tailEnd type="triangle"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69681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7"/>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4">
                                            <p:txEl>
                                              <p:pRg st="1" end="1"/>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20"/>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241C127-3CFD-4827-B421-5004858370F2}"/>
              </a:ext>
            </a:extLst>
          </p:cNvPr>
          <p:cNvSpPr>
            <a:spLocks noGrp="1"/>
          </p:cNvSpPr>
          <p:nvPr>
            <p:ph type="title"/>
          </p:nvPr>
        </p:nvSpPr>
        <p:spPr>
          <a:xfrm>
            <a:off x="838200" y="365125"/>
            <a:ext cx="10515600" cy="827571"/>
          </a:xfrm>
        </p:spPr>
        <p:txBody>
          <a:bodyPr>
            <a:normAutofit/>
          </a:bodyPr>
          <a:lstStyle/>
          <a:p>
            <a:r>
              <a:rPr lang="en-IN" dirty="0"/>
              <a:t>Step 4</a:t>
            </a:r>
            <a:endParaRPr lang="en-US" dirty="0"/>
          </a:p>
        </p:txBody>
      </p:sp>
      <p:sp>
        <p:nvSpPr>
          <p:cNvPr id="4" name="Content Placeholder 3">
            <a:extLst>
              <a:ext uri="{FF2B5EF4-FFF2-40B4-BE49-F238E27FC236}">
                <a16:creationId xmlns:a16="http://schemas.microsoft.com/office/drawing/2014/main" id="{F98F3985-B920-49CD-AA70-B727AD00C250}"/>
              </a:ext>
            </a:extLst>
          </p:cNvPr>
          <p:cNvSpPr>
            <a:spLocks noGrp="1"/>
          </p:cNvSpPr>
          <p:nvPr>
            <p:ph sz="half" idx="2"/>
          </p:nvPr>
        </p:nvSpPr>
        <p:spPr>
          <a:xfrm>
            <a:off x="7420487" y="1190098"/>
            <a:ext cx="4745934" cy="5441674"/>
          </a:xfrm>
        </p:spPr>
        <p:txBody>
          <a:bodyPr>
            <a:normAutofit lnSpcReduction="10000"/>
          </a:bodyPr>
          <a:lstStyle/>
          <a:p>
            <a:r>
              <a:rPr lang="en-IN" dirty="0"/>
              <a:t>Sequence of hybrids: in each, switch the </a:t>
            </a:r>
            <a:r>
              <a:rPr lang="en-IN" dirty="0" err="1"/>
              <a:t>i-th</a:t>
            </a:r>
            <a:r>
              <a:rPr lang="en-IN" dirty="0"/>
              <a:t> </a:t>
            </a:r>
            <a:r>
              <a:rPr lang="en-IN" dirty="0" err="1"/>
              <a:t>WIAoK</a:t>
            </a:r>
            <a:r>
              <a:rPr lang="en-IN" dirty="0"/>
              <a:t> to proving the </a:t>
            </a:r>
            <a:r>
              <a:rPr lang="en-IN" dirty="0">
                <a:solidFill>
                  <a:schemeClr val="accent5">
                    <a:lumMod val="75000"/>
                  </a:schemeClr>
                </a:solidFill>
              </a:rPr>
              <a:t>trapdoor statement</a:t>
            </a:r>
            <a:r>
              <a:rPr lang="en-IN" dirty="0"/>
              <a:t>.</a:t>
            </a:r>
          </a:p>
          <a:p>
            <a:r>
              <a:rPr lang="en-IN" dirty="0"/>
              <a:t>Invariant holds because no change </a:t>
            </a:r>
            <a:r>
              <a:rPr lang="en-IN" i="1" dirty="0"/>
              <a:t>before decommitment step</a:t>
            </a:r>
            <a:r>
              <a:rPr lang="en-IN" dirty="0"/>
              <a:t> (so this is same as prev. hybrids). </a:t>
            </a:r>
          </a:p>
          <a:p>
            <a:r>
              <a:rPr lang="en-IN" dirty="0"/>
              <a:t>Cannot change witness directly for the k-</a:t>
            </a:r>
            <a:r>
              <a:rPr lang="en-IN" dirty="0" err="1"/>
              <a:t>th</a:t>
            </a:r>
            <a:r>
              <a:rPr lang="en-IN" dirty="0"/>
              <a:t> </a:t>
            </a:r>
            <a:r>
              <a:rPr lang="en-IN" dirty="0" err="1"/>
              <a:t>WIAoK</a:t>
            </a:r>
            <a:r>
              <a:rPr lang="en-IN" dirty="0"/>
              <a:t>. </a:t>
            </a:r>
          </a:p>
          <a:p>
            <a:r>
              <a:rPr lang="en-IN" dirty="0"/>
              <a:t>Add additional hybrid that switches to extracting from 1</a:t>
            </a:r>
            <a:r>
              <a:rPr lang="en-IN" baseline="30000" dirty="0"/>
              <a:t>st</a:t>
            </a:r>
            <a:r>
              <a:rPr lang="en-IN" dirty="0"/>
              <a:t> </a:t>
            </a:r>
            <a:r>
              <a:rPr lang="en-IN" dirty="0" err="1"/>
              <a:t>WIAoK</a:t>
            </a:r>
            <a:r>
              <a:rPr lang="en-IN" dirty="0"/>
              <a:t> on the right (a sort of </a:t>
            </a:r>
            <a:r>
              <a:rPr lang="en-IN" i="1" dirty="0"/>
              <a:t>detour</a:t>
            </a:r>
            <a:r>
              <a:rPr lang="en-IN" dirty="0"/>
              <a:t>).</a:t>
            </a:r>
            <a:endParaRPr lang="en-US" dirty="0"/>
          </a:p>
        </p:txBody>
      </p:sp>
      <p:pic>
        <p:nvPicPr>
          <p:cNvPr id="5" name="Picture 4">
            <a:extLst>
              <a:ext uri="{FF2B5EF4-FFF2-40B4-BE49-F238E27FC236}">
                <a16:creationId xmlns:a16="http://schemas.microsoft.com/office/drawing/2014/main" id="{E61326E1-BC03-48A8-AF62-74A65F885146}"/>
              </a:ext>
            </a:extLst>
          </p:cNvPr>
          <p:cNvPicPr>
            <a:picLocks noChangeAspect="1"/>
          </p:cNvPicPr>
          <p:nvPr/>
        </p:nvPicPr>
        <p:blipFill>
          <a:blip r:embed="rId5"/>
          <a:stretch>
            <a:fillRect/>
          </a:stretch>
        </p:blipFill>
        <p:spPr>
          <a:xfrm>
            <a:off x="1515207" y="2903778"/>
            <a:ext cx="5450643" cy="2286673"/>
          </a:xfrm>
          <a:prstGeom prst="rect">
            <a:avLst/>
          </a:prstGeom>
        </p:spPr>
      </p:pic>
      <p:sp>
        <p:nvSpPr>
          <p:cNvPr id="6" name="Arrow: Curved Up 5">
            <a:extLst>
              <a:ext uri="{FF2B5EF4-FFF2-40B4-BE49-F238E27FC236}">
                <a16:creationId xmlns:a16="http://schemas.microsoft.com/office/drawing/2014/main" id="{ED497F07-7D7A-442F-846E-E62CB2A621B3}"/>
              </a:ext>
            </a:extLst>
          </p:cNvPr>
          <p:cNvSpPr/>
          <p:nvPr/>
        </p:nvSpPr>
        <p:spPr>
          <a:xfrm rot="16049048">
            <a:off x="6680893" y="4485254"/>
            <a:ext cx="652388" cy="305348"/>
          </a:xfrm>
          <a:prstGeom prst="curvedUpArrow">
            <a:avLst>
              <a:gd name="adj1" fmla="val 25000"/>
              <a:gd name="adj2" fmla="val 50000"/>
              <a:gd name="adj3" fmla="val 165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a:extLst>
              <a:ext uri="{FF2B5EF4-FFF2-40B4-BE49-F238E27FC236}">
                <a16:creationId xmlns:a16="http://schemas.microsoft.com/office/drawing/2014/main" id="{BC1F4B85-4BCB-407B-877F-6C0DF63AE226}"/>
              </a:ext>
            </a:extLst>
          </p:cNvPr>
          <p:cNvSpPr txBox="1"/>
          <p:nvPr/>
        </p:nvSpPr>
        <p:spPr>
          <a:xfrm>
            <a:off x="125896" y="3519881"/>
            <a:ext cx="967870" cy="646331"/>
          </a:xfrm>
          <a:prstGeom prst="rect">
            <a:avLst/>
          </a:prstGeom>
          <a:noFill/>
          <a:ln>
            <a:solidFill>
              <a:schemeClr val="tx1"/>
            </a:solidFill>
          </a:ln>
        </p:spPr>
        <p:txBody>
          <a:bodyPr wrap="square" rtlCol="0">
            <a:spAutoFit/>
          </a:bodyPr>
          <a:lstStyle/>
          <a:p>
            <a:r>
              <a:rPr lang="en-IN" dirty="0"/>
              <a:t>Replace</a:t>
            </a:r>
          </a:p>
          <a:p>
            <a:r>
              <a:rPr lang="en-IN" dirty="0"/>
              <a:t>witness</a:t>
            </a:r>
            <a:endParaRPr lang="en-US" dirty="0"/>
          </a:p>
        </p:txBody>
      </p:sp>
      <p:sp>
        <p:nvSpPr>
          <p:cNvPr id="8" name="Arrow: Right 7">
            <a:extLst>
              <a:ext uri="{FF2B5EF4-FFF2-40B4-BE49-F238E27FC236}">
                <a16:creationId xmlns:a16="http://schemas.microsoft.com/office/drawing/2014/main" id="{9E7E5EF3-D376-4E32-A479-6E8E1F1C748A}"/>
              </a:ext>
            </a:extLst>
          </p:cNvPr>
          <p:cNvSpPr/>
          <p:nvPr/>
        </p:nvSpPr>
        <p:spPr>
          <a:xfrm>
            <a:off x="1179077" y="3693959"/>
            <a:ext cx="163996" cy="29817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ectangle 8">
            <a:extLst>
              <a:ext uri="{FF2B5EF4-FFF2-40B4-BE49-F238E27FC236}">
                <a16:creationId xmlns:a16="http://schemas.microsoft.com/office/drawing/2014/main" id="{C12944CA-A856-4B34-9BFB-60F9854DFBAF}"/>
              </a:ext>
            </a:extLst>
          </p:cNvPr>
          <p:cNvSpPr/>
          <p:nvPr/>
        </p:nvSpPr>
        <p:spPr>
          <a:xfrm>
            <a:off x="3935147" y="2269966"/>
            <a:ext cx="643101" cy="665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 name="Picture 9">
            <a:extLst>
              <a:ext uri="{FF2B5EF4-FFF2-40B4-BE49-F238E27FC236}">
                <a16:creationId xmlns:a16="http://schemas.microsoft.com/office/drawing/2014/main" id="{27DD15B6-CA11-45A0-970C-6764AD85DACE}"/>
              </a:ext>
            </a:extLst>
          </p:cNvPr>
          <p:cNvPicPr>
            <a:picLocks noChangeAspect="1"/>
          </p:cNvPicPr>
          <p:nvPr>
            <p:custDataLst>
              <p:tags r:id="rId1"/>
            </p:custDataLst>
          </p:nvPr>
        </p:nvPicPr>
        <p:blipFill>
          <a:blip r:embed="rId6">
            <a:extLst>
              <a:ext uri="{28A0092B-C50C-407E-A947-70E740481C1C}">
                <a14:useLocalDpi xmlns:a14="http://schemas.microsoft.com/office/drawing/2010/main" val="0"/>
              </a:ext>
            </a:extLst>
          </a:blip>
          <a:stretch>
            <a:fillRect/>
          </a:stretch>
        </p:blipFill>
        <p:spPr>
          <a:xfrm>
            <a:off x="4015930" y="2363798"/>
            <a:ext cx="449196" cy="445716"/>
          </a:xfrm>
          <a:prstGeom prst="rect">
            <a:avLst/>
          </a:prstGeom>
        </p:spPr>
      </p:pic>
      <p:sp>
        <p:nvSpPr>
          <p:cNvPr id="11" name="Rectangle 10">
            <a:extLst>
              <a:ext uri="{FF2B5EF4-FFF2-40B4-BE49-F238E27FC236}">
                <a16:creationId xmlns:a16="http://schemas.microsoft.com/office/drawing/2014/main" id="{A1D05AA7-C44E-4703-9693-6214B27C2BA0}"/>
              </a:ext>
            </a:extLst>
          </p:cNvPr>
          <p:cNvSpPr/>
          <p:nvPr/>
        </p:nvSpPr>
        <p:spPr>
          <a:xfrm>
            <a:off x="6740337" y="2268955"/>
            <a:ext cx="643101" cy="665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3DC21EF5-5DF5-4E17-9B3B-EF1C3D648307}"/>
              </a:ext>
            </a:extLst>
          </p:cNvPr>
          <p:cNvPicPr>
            <a:picLocks noChangeAspect="1"/>
          </p:cNvPicPr>
          <p:nvPr>
            <p:custDataLst>
              <p:tags r:id="rId2"/>
            </p:custDataLst>
          </p:nvPr>
        </p:nvPicPr>
        <p:blipFill>
          <a:blip r:embed="rId7">
            <a:extLst>
              <a:ext uri="{28A0092B-C50C-407E-A947-70E740481C1C}">
                <a14:useLocalDpi xmlns:a14="http://schemas.microsoft.com/office/drawing/2010/main" val="0"/>
              </a:ext>
            </a:extLst>
          </a:blip>
          <a:stretch>
            <a:fillRect/>
          </a:stretch>
        </p:blipFill>
        <p:spPr>
          <a:xfrm>
            <a:off x="6915149" y="2386209"/>
            <a:ext cx="365625" cy="421341"/>
          </a:xfrm>
          <a:prstGeom prst="rect">
            <a:avLst/>
          </a:prstGeom>
        </p:spPr>
      </p:pic>
      <p:sp>
        <p:nvSpPr>
          <p:cNvPr id="13" name="Rectangle 12">
            <a:extLst>
              <a:ext uri="{FF2B5EF4-FFF2-40B4-BE49-F238E27FC236}">
                <a16:creationId xmlns:a16="http://schemas.microsoft.com/office/drawing/2014/main" id="{48DA0D28-0764-4A84-A98D-45A6DDC75661}"/>
              </a:ext>
            </a:extLst>
          </p:cNvPr>
          <p:cNvSpPr/>
          <p:nvPr/>
        </p:nvSpPr>
        <p:spPr>
          <a:xfrm>
            <a:off x="897810" y="2268955"/>
            <a:ext cx="643101" cy="665165"/>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a:extLst>
              <a:ext uri="{FF2B5EF4-FFF2-40B4-BE49-F238E27FC236}">
                <a16:creationId xmlns:a16="http://schemas.microsoft.com/office/drawing/2014/main" id="{B4375958-4E20-4863-89B6-237985220DFF}"/>
              </a:ext>
            </a:extLst>
          </p:cNvPr>
          <p:cNvPicPr>
            <a:picLocks noChangeAspect="1"/>
          </p:cNvPicPr>
          <p:nvPr>
            <p:custDataLst>
              <p:tags r:id="rId3"/>
            </p:custDataLst>
          </p:nvPr>
        </p:nvPicPr>
        <p:blipFill>
          <a:blip r:embed="rId7">
            <a:extLst>
              <a:ext uri="{28A0092B-C50C-407E-A947-70E740481C1C}">
                <a14:useLocalDpi xmlns:a14="http://schemas.microsoft.com/office/drawing/2010/main" val="0"/>
              </a:ext>
            </a:extLst>
          </a:blip>
          <a:stretch>
            <a:fillRect/>
          </a:stretch>
        </p:blipFill>
        <p:spPr>
          <a:xfrm>
            <a:off x="1072622" y="2386209"/>
            <a:ext cx="365625" cy="421341"/>
          </a:xfrm>
          <a:prstGeom prst="rect">
            <a:avLst/>
          </a:prstGeom>
        </p:spPr>
      </p:pic>
    </p:spTree>
    <p:extLst>
      <p:ext uri="{BB962C8B-B14F-4D97-AF65-F5344CB8AC3E}">
        <p14:creationId xmlns:p14="http://schemas.microsoft.com/office/powerpoint/2010/main" val="28849420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4"/>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5"/>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7"/>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8"/>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uiExpand="1" animBg="1"/>
      <p:bldP spid="11" grpId="0" uiExpand="1" animBg="1"/>
      <p:bldP spid="13" grpId="0" uiExpand="1" animBg="1"/>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 name="Arrow: Left 43">
            <a:extLst>
              <a:ext uri="{FF2B5EF4-FFF2-40B4-BE49-F238E27FC236}">
                <a16:creationId xmlns:a16="http://schemas.microsoft.com/office/drawing/2014/main" id="{2598169A-020D-4BA2-85DA-675E52EF6136}"/>
              </a:ext>
            </a:extLst>
          </p:cNvPr>
          <p:cNvSpPr/>
          <p:nvPr/>
        </p:nvSpPr>
        <p:spPr>
          <a:xfrm>
            <a:off x="7345576" y="1893345"/>
            <a:ext cx="237048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Arrow: Left 42">
            <a:extLst>
              <a:ext uri="{FF2B5EF4-FFF2-40B4-BE49-F238E27FC236}">
                <a16:creationId xmlns:a16="http://schemas.microsoft.com/office/drawing/2014/main" id="{E8E6E7A1-DE7C-41FA-BA08-23C5B33DAF29}"/>
              </a:ext>
            </a:extLst>
          </p:cNvPr>
          <p:cNvSpPr/>
          <p:nvPr/>
        </p:nvSpPr>
        <p:spPr>
          <a:xfrm>
            <a:off x="7345576" y="715299"/>
            <a:ext cx="237048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2" name="Arrow: Left 41">
            <a:extLst>
              <a:ext uri="{FF2B5EF4-FFF2-40B4-BE49-F238E27FC236}">
                <a16:creationId xmlns:a16="http://schemas.microsoft.com/office/drawing/2014/main" id="{F43E67F1-BCE1-4013-B9E4-5EB5AD39482E}"/>
              </a:ext>
            </a:extLst>
          </p:cNvPr>
          <p:cNvSpPr/>
          <p:nvPr/>
        </p:nvSpPr>
        <p:spPr>
          <a:xfrm>
            <a:off x="2678993" y="1919597"/>
            <a:ext cx="237048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Arrow: Left 40">
            <a:extLst>
              <a:ext uri="{FF2B5EF4-FFF2-40B4-BE49-F238E27FC236}">
                <a16:creationId xmlns:a16="http://schemas.microsoft.com/office/drawing/2014/main" id="{D92B831A-996C-4255-966E-AD7EEECFA7E6}"/>
              </a:ext>
            </a:extLst>
          </p:cNvPr>
          <p:cNvSpPr/>
          <p:nvPr/>
        </p:nvSpPr>
        <p:spPr>
          <a:xfrm>
            <a:off x="2693628" y="741579"/>
            <a:ext cx="2370482" cy="1065969"/>
          </a:xfrm>
          <a:prstGeom prst="lef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Arrow: Right 3">
            <a:extLst>
              <a:ext uri="{FF2B5EF4-FFF2-40B4-BE49-F238E27FC236}">
                <a16:creationId xmlns:a16="http://schemas.microsoft.com/office/drawing/2014/main" id="{8A7F3954-D939-4F9C-987A-0DF923FCA783}"/>
              </a:ext>
            </a:extLst>
          </p:cNvPr>
          <p:cNvSpPr/>
          <p:nvPr/>
        </p:nvSpPr>
        <p:spPr>
          <a:xfrm>
            <a:off x="2822836" y="3094785"/>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5" name="Straight Arrow Connector 4">
            <a:extLst>
              <a:ext uri="{FF2B5EF4-FFF2-40B4-BE49-F238E27FC236}">
                <a16:creationId xmlns:a16="http://schemas.microsoft.com/office/drawing/2014/main" id="{54B83E75-DF66-48AC-8F81-E1030C4323E0}"/>
              </a:ext>
            </a:extLst>
          </p:cNvPr>
          <p:cNvCxnSpPr/>
          <p:nvPr/>
        </p:nvCxnSpPr>
        <p:spPr>
          <a:xfrm flipH="1">
            <a:off x="2822836" y="4417942"/>
            <a:ext cx="22412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6" name="Arrow: Right 5">
            <a:extLst>
              <a:ext uri="{FF2B5EF4-FFF2-40B4-BE49-F238E27FC236}">
                <a16:creationId xmlns:a16="http://schemas.microsoft.com/office/drawing/2014/main" id="{5FDFD345-0D90-43B0-9BAB-91AB7BDD769C}"/>
              </a:ext>
            </a:extLst>
          </p:cNvPr>
          <p:cNvSpPr/>
          <p:nvPr/>
        </p:nvSpPr>
        <p:spPr>
          <a:xfrm>
            <a:off x="2871705" y="5436701"/>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Arrow: Right 6">
            <a:extLst>
              <a:ext uri="{FF2B5EF4-FFF2-40B4-BE49-F238E27FC236}">
                <a16:creationId xmlns:a16="http://schemas.microsoft.com/office/drawing/2014/main" id="{772928D5-C33A-458C-94E7-43C92A646DE0}"/>
              </a:ext>
            </a:extLst>
          </p:cNvPr>
          <p:cNvSpPr/>
          <p:nvPr/>
        </p:nvSpPr>
        <p:spPr>
          <a:xfrm>
            <a:off x="2871705" y="4616293"/>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8" name="Picture 7">
            <a:extLst>
              <a:ext uri="{FF2B5EF4-FFF2-40B4-BE49-F238E27FC236}">
                <a16:creationId xmlns:a16="http://schemas.microsoft.com/office/drawing/2014/main" id="{3E91B7F7-13F1-45B1-AF44-20CD530E49A8}"/>
              </a:ext>
            </a:extLst>
          </p:cNvPr>
          <p:cNvPicPr>
            <a:picLocks noChangeAspect="1"/>
          </p:cNvPicPr>
          <p:nvPr>
            <p:custDataLst>
              <p:tags r:id="rId1"/>
            </p:custDataLst>
          </p:nvPr>
        </p:nvPicPr>
        <p:blipFill>
          <a:blip r:embed="rId24">
            <a:extLst>
              <a:ext uri="{28A0092B-C50C-407E-A947-70E740481C1C}">
                <a14:useLocalDpi xmlns:a14="http://schemas.microsoft.com/office/drawing/2010/main" val="0"/>
              </a:ext>
            </a:extLst>
          </a:blip>
          <a:stretch>
            <a:fillRect/>
          </a:stretch>
        </p:blipFill>
        <p:spPr>
          <a:xfrm>
            <a:off x="3307282" y="1163447"/>
            <a:ext cx="1272381" cy="251429"/>
          </a:xfrm>
          <a:prstGeom prst="rect">
            <a:avLst/>
          </a:prstGeom>
        </p:spPr>
      </p:pic>
      <p:pic>
        <p:nvPicPr>
          <p:cNvPr id="11" name="Picture 10">
            <a:extLst>
              <a:ext uri="{FF2B5EF4-FFF2-40B4-BE49-F238E27FC236}">
                <a16:creationId xmlns:a16="http://schemas.microsoft.com/office/drawing/2014/main" id="{0B1434D1-3C4E-4AC1-8729-214D79C508C4}"/>
              </a:ext>
            </a:extLst>
          </p:cNvPr>
          <p:cNvPicPr>
            <a:picLocks noChangeAspect="1"/>
          </p:cNvPicPr>
          <p:nvPr>
            <p:custDataLst>
              <p:tags r:id="rId2"/>
            </p:custDataLst>
          </p:nvPr>
        </p:nvPicPr>
        <p:blipFill>
          <a:blip r:embed="rId25">
            <a:extLst>
              <a:ext uri="{28A0092B-C50C-407E-A947-70E740481C1C}">
                <a14:useLocalDpi xmlns:a14="http://schemas.microsoft.com/office/drawing/2010/main" val="0"/>
              </a:ext>
            </a:extLst>
          </a:blip>
          <a:stretch>
            <a:fillRect/>
          </a:stretch>
        </p:blipFill>
        <p:spPr>
          <a:xfrm>
            <a:off x="3148806" y="4145708"/>
            <a:ext cx="1430857" cy="225524"/>
          </a:xfrm>
          <a:prstGeom prst="rect">
            <a:avLst/>
          </a:prstGeom>
        </p:spPr>
      </p:pic>
      <p:pic>
        <p:nvPicPr>
          <p:cNvPr id="12" name="Picture 11">
            <a:extLst>
              <a:ext uri="{FF2B5EF4-FFF2-40B4-BE49-F238E27FC236}">
                <a16:creationId xmlns:a16="http://schemas.microsoft.com/office/drawing/2014/main" id="{C2F67079-672C-4E39-958B-2CBE5E78C44B}"/>
              </a:ext>
            </a:extLst>
          </p:cNvPr>
          <p:cNvPicPr>
            <a:picLocks noChangeAspect="1"/>
          </p:cNvPicPr>
          <p:nvPr>
            <p:custDataLst>
              <p:tags r:id="rId3"/>
            </p:custDataLst>
          </p:nvPr>
        </p:nvPicPr>
        <p:blipFill>
          <a:blip r:embed="rId26">
            <a:extLst>
              <a:ext uri="{28A0092B-C50C-407E-A947-70E740481C1C}">
                <a14:useLocalDpi xmlns:a14="http://schemas.microsoft.com/office/drawing/2010/main" val="0"/>
              </a:ext>
            </a:extLst>
          </a:blip>
          <a:stretch>
            <a:fillRect/>
          </a:stretch>
        </p:blipFill>
        <p:spPr>
          <a:xfrm>
            <a:off x="3071853" y="4986922"/>
            <a:ext cx="1584762" cy="251429"/>
          </a:xfrm>
          <a:prstGeom prst="rect">
            <a:avLst/>
          </a:prstGeom>
        </p:spPr>
      </p:pic>
      <p:pic>
        <p:nvPicPr>
          <p:cNvPr id="13" name="Picture 12">
            <a:extLst>
              <a:ext uri="{FF2B5EF4-FFF2-40B4-BE49-F238E27FC236}">
                <a16:creationId xmlns:a16="http://schemas.microsoft.com/office/drawing/2014/main" id="{000120C8-D815-4A00-9425-BD225543319F}"/>
              </a:ext>
            </a:extLst>
          </p:cNvPr>
          <p:cNvPicPr>
            <a:picLocks noChangeAspect="1"/>
          </p:cNvPicPr>
          <p:nvPr>
            <p:custDataLst>
              <p:tags r:id="rId4"/>
            </p:custDataLst>
          </p:nvPr>
        </p:nvPicPr>
        <p:blipFill>
          <a:blip r:embed="rId27">
            <a:extLst>
              <a:ext uri="{28A0092B-C50C-407E-A947-70E740481C1C}">
                <a14:useLocalDpi xmlns:a14="http://schemas.microsoft.com/office/drawing/2010/main" val="0"/>
              </a:ext>
            </a:extLst>
          </a:blip>
          <a:stretch>
            <a:fillRect/>
          </a:stretch>
        </p:blipFill>
        <p:spPr>
          <a:xfrm>
            <a:off x="3071853" y="5813736"/>
            <a:ext cx="1595428" cy="251429"/>
          </a:xfrm>
          <a:prstGeom prst="rect">
            <a:avLst/>
          </a:prstGeom>
        </p:spPr>
      </p:pic>
      <p:pic>
        <p:nvPicPr>
          <p:cNvPr id="14" name="Picture 13">
            <a:extLst>
              <a:ext uri="{FF2B5EF4-FFF2-40B4-BE49-F238E27FC236}">
                <a16:creationId xmlns:a16="http://schemas.microsoft.com/office/drawing/2014/main" id="{574594B3-869F-44E5-98C7-FEAEBF8E935A}"/>
              </a:ext>
            </a:extLst>
          </p:cNvPr>
          <p:cNvPicPr>
            <a:picLocks noChangeAspect="1"/>
          </p:cNvPicPr>
          <p:nvPr>
            <p:custDataLst>
              <p:tags r:id="rId5"/>
            </p:custDataLst>
          </p:nvPr>
        </p:nvPicPr>
        <p:blipFill>
          <a:blip r:embed="rId28">
            <a:extLst>
              <a:ext uri="{28A0092B-C50C-407E-A947-70E740481C1C}">
                <a14:useLocalDpi xmlns:a14="http://schemas.microsoft.com/office/drawing/2010/main" val="0"/>
              </a:ext>
            </a:extLst>
          </a:blip>
          <a:stretch>
            <a:fillRect/>
          </a:stretch>
        </p:blipFill>
        <p:spPr>
          <a:xfrm>
            <a:off x="3637933" y="5409689"/>
            <a:ext cx="47122" cy="185868"/>
          </a:xfrm>
          <a:prstGeom prst="rect">
            <a:avLst/>
          </a:prstGeom>
        </p:spPr>
      </p:pic>
      <p:cxnSp>
        <p:nvCxnSpPr>
          <p:cNvPr id="15" name="Straight Arrow Connector 14">
            <a:extLst>
              <a:ext uri="{FF2B5EF4-FFF2-40B4-BE49-F238E27FC236}">
                <a16:creationId xmlns:a16="http://schemas.microsoft.com/office/drawing/2014/main" id="{F8D86BE0-77C6-4E0D-81E7-E6F096FB065C}"/>
              </a:ext>
            </a:extLst>
          </p:cNvPr>
          <p:cNvCxnSpPr/>
          <p:nvPr/>
        </p:nvCxnSpPr>
        <p:spPr>
          <a:xfrm flipH="1">
            <a:off x="2822836" y="629477"/>
            <a:ext cx="2241274"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sp>
        <p:nvSpPr>
          <p:cNvPr id="17" name="Arrow: Right 16">
            <a:extLst>
              <a:ext uri="{FF2B5EF4-FFF2-40B4-BE49-F238E27FC236}">
                <a16:creationId xmlns:a16="http://schemas.microsoft.com/office/drawing/2014/main" id="{6CE92F49-EBE9-4A89-B8B8-77871DC21E40}"/>
              </a:ext>
            </a:extLst>
          </p:cNvPr>
          <p:cNvSpPr/>
          <p:nvPr/>
        </p:nvSpPr>
        <p:spPr>
          <a:xfrm>
            <a:off x="7447788" y="3094785"/>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8" name="Straight Arrow Connector 17">
            <a:extLst>
              <a:ext uri="{FF2B5EF4-FFF2-40B4-BE49-F238E27FC236}">
                <a16:creationId xmlns:a16="http://schemas.microsoft.com/office/drawing/2014/main" id="{55E111EE-70EC-4545-B39B-10A10CA1696E}"/>
              </a:ext>
            </a:extLst>
          </p:cNvPr>
          <p:cNvCxnSpPr>
            <a:cxnSpLocks/>
          </p:cNvCxnSpPr>
          <p:nvPr/>
        </p:nvCxnSpPr>
        <p:spPr>
          <a:xfrm flipH="1">
            <a:off x="7447788" y="4417942"/>
            <a:ext cx="2241274"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9" name="Arrow: Right 18">
            <a:extLst>
              <a:ext uri="{FF2B5EF4-FFF2-40B4-BE49-F238E27FC236}">
                <a16:creationId xmlns:a16="http://schemas.microsoft.com/office/drawing/2014/main" id="{E8142D40-9E3B-45AB-9377-0C71EB2FA09E}"/>
              </a:ext>
            </a:extLst>
          </p:cNvPr>
          <p:cNvSpPr/>
          <p:nvPr/>
        </p:nvSpPr>
        <p:spPr>
          <a:xfrm>
            <a:off x="7496657" y="5436701"/>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Arrow: Right 19">
            <a:extLst>
              <a:ext uri="{FF2B5EF4-FFF2-40B4-BE49-F238E27FC236}">
                <a16:creationId xmlns:a16="http://schemas.microsoft.com/office/drawing/2014/main" id="{869AF45D-CBD7-4F0F-9519-91D42789C040}"/>
              </a:ext>
            </a:extLst>
          </p:cNvPr>
          <p:cNvSpPr/>
          <p:nvPr/>
        </p:nvSpPr>
        <p:spPr>
          <a:xfrm>
            <a:off x="7496657" y="4616293"/>
            <a:ext cx="2300908" cy="979005"/>
          </a:xfrm>
          <a:prstGeom prst="rightArrow">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5" name="Picture 24">
            <a:extLst>
              <a:ext uri="{FF2B5EF4-FFF2-40B4-BE49-F238E27FC236}">
                <a16:creationId xmlns:a16="http://schemas.microsoft.com/office/drawing/2014/main" id="{8BCDCE2C-6C11-4C86-B5A2-8D0FE6D967F9}"/>
              </a:ext>
            </a:extLst>
          </p:cNvPr>
          <p:cNvPicPr>
            <a:picLocks noChangeAspect="1"/>
          </p:cNvPicPr>
          <p:nvPr>
            <p:custDataLst>
              <p:tags r:id="rId6"/>
            </p:custDataLst>
          </p:nvPr>
        </p:nvPicPr>
        <p:blipFill>
          <a:blip r:embed="rId26">
            <a:extLst>
              <a:ext uri="{28A0092B-C50C-407E-A947-70E740481C1C}">
                <a14:useLocalDpi xmlns:a14="http://schemas.microsoft.com/office/drawing/2010/main" val="0"/>
              </a:ext>
            </a:extLst>
          </a:blip>
          <a:stretch>
            <a:fillRect/>
          </a:stretch>
        </p:blipFill>
        <p:spPr>
          <a:xfrm>
            <a:off x="7696805" y="4986922"/>
            <a:ext cx="1584762" cy="251429"/>
          </a:xfrm>
          <a:prstGeom prst="rect">
            <a:avLst/>
          </a:prstGeom>
        </p:spPr>
      </p:pic>
      <p:pic>
        <p:nvPicPr>
          <p:cNvPr id="26" name="Picture 25">
            <a:extLst>
              <a:ext uri="{FF2B5EF4-FFF2-40B4-BE49-F238E27FC236}">
                <a16:creationId xmlns:a16="http://schemas.microsoft.com/office/drawing/2014/main" id="{4F651385-ACC6-4347-93EA-2AF34723E982}"/>
              </a:ext>
            </a:extLst>
          </p:cNvPr>
          <p:cNvPicPr>
            <a:picLocks noChangeAspect="1"/>
          </p:cNvPicPr>
          <p:nvPr>
            <p:custDataLst>
              <p:tags r:id="rId7"/>
            </p:custDataLst>
          </p:nvPr>
        </p:nvPicPr>
        <p:blipFill>
          <a:blip r:embed="rId27">
            <a:extLst>
              <a:ext uri="{28A0092B-C50C-407E-A947-70E740481C1C}">
                <a14:useLocalDpi xmlns:a14="http://schemas.microsoft.com/office/drawing/2010/main" val="0"/>
              </a:ext>
            </a:extLst>
          </a:blip>
          <a:stretch>
            <a:fillRect/>
          </a:stretch>
        </p:blipFill>
        <p:spPr>
          <a:xfrm>
            <a:off x="7696805" y="5813736"/>
            <a:ext cx="1595428" cy="251429"/>
          </a:xfrm>
          <a:prstGeom prst="rect">
            <a:avLst/>
          </a:prstGeom>
        </p:spPr>
      </p:pic>
      <p:pic>
        <p:nvPicPr>
          <p:cNvPr id="27" name="Picture 26">
            <a:extLst>
              <a:ext uri="{FF2B5EF4-FFF2-40B4-BE49-F238E27FC236}">
                <a16:creationId xmlns:a16="http://schemas.microsoft.com/office/drawing/2014/main" id="{6F45592D-E6D2-4FA8-8DA9-71DF94A0104E}"/>
              </a:ext>
            </a:extLst>
          </p:cNvPr>
          <p:cNvPicPr>
            <a:picLocks noChangeAspect="1"/>
          </p:cNvPicPr>
          <p:nvPr>
            <p:custDataLst>
              <p:tags r:id="rId8"/>
            </p:custDataLst>
          </p:nvPr>
        </p:nvPicPr>
        <p:blipFill>
          <a:blip r:embed="rId28">
            <a:extLst>
              <a:ext uri="{28A0092B-C50C-407E-A947-70E740481C1C}">
                <a14:useLocalDpi xmlns:a14="http://schemas.microsoft.com/office/drawing/2010/main" val="0"/>
              </a:ext>
            </a:extLst>
          </a:blip>
          <a:stretch>
            <a:fillRect/>
          </a:stretch>
        </p:blipFill>
        <p:spPr>
          <a:xfrm>
            <a:off x="8262885" y="5409689"/>
            <a:ext cx="47122" cy="185868"/>
          </a:xfrm>
          <a:prstGeom prst="rect">
            <a:avLst/>
          </a:prstGeom>
        </p:spPr>
      </p:pic>
      <p:cxnSp>
        <p:nvCxnSpPr>
          <p:cNvPr id="28" name="Straight Arrow Connector 27">
            <a:extLst>
              <a:ext uri="{FF2B5EF4-FFF2-40B4-BE49-F238E27FC236}">
                <a16:creationId xmlns:a16="http://schemas.microsoft.com/office/drawing/2014/main" id="{BAED8369-565C-4D5C-BABC-7AA6FD0272F0}"/>
              </a:ext>
            </a:extLst>
          </p:cNvPr>
          <p:cNvCxnSpPr>
            <a:cxnSpLocks/>
          </p:cNvCxnSpPr>
          <p:nvPr/>
        </p:nvCxnSpPr>
        <p:spPr>
          <a:xfrm flipH="1">
            <a:off x="7447788" y="629477"/>
            <a:ext cx="2241274" cy="0"/>
          </a:xfrm>
          <a:prstGeom prst="straightConnector1">
            <a:avLst/>
          </a:prstGeom>
          <a:ln>
            <a:headEnd type="triangle"/>
            <a:tailEnd type="none"/>
          </a:ln>
        </p:spPr>
        <p:style>
          <a:lnRef idx="3">
            <a:schemeClr val="dk1"/>
          </a:lnRef>
          <a:fillRef idx="0">
            <a:schemeClr val="dk1"/>
          </a:fillRef>
          <a:effectRef idx="2">
            <a:schemeClr val="dk1"/>
          </a:effectRef>
          <a:fontRef idx="minor">
            <a:schemeClr val="tx1"/>
          </a:fontRef>
        </p:style>
      </p:cxnSp>
      <p:sp>
        <p:nvSpPr>
          <p:cNvPr id="31" name="Rectangle 30">
            <a:extLst>
              <a:ext uri="{FF2B5EF4-FFF2-40B4-BE49-F238E27FC236}">
                <a16:creationId xmlns:a16="http://schemas.microsoft.com/office/drawing/2014/main" id="{693CF959-9472-474C-8A65-EADB2FDBA755}"/>
              </a:ext>
            </a:extLst>
          </p:cNvPr>
          <p:cNvSpPr/>
          <p:nvPr/>
        </p:nvSpPr>
        <p:spPr>
          <a:xfrm>
            <a:off x="1275673" y="78064"/>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a:extLst>
              <a:ext uri="{FF2B5EF4-FFF2-40B4-BE49-F238E27FC236}">
                <a16:creationId xmlns:a16="http://schemas.microsoft.com/office/drawing/2014/main" id="{54A62849-6D16-48CD-A0BF-F905C463B65A}"/>
              </a:ext>
            </a:extLst>
          </p:cNvPr>
          <p:cNvPicPr>
            <a:picLocks noChangeAspect="1"/>
          </p:cNvPicPr>
          <p:nvPr>
            <p:custDataLst>
              <p:tags r:id="rId9"/>
            </p:custDataLst>
          </p:nvPr>
        </p:nvPicPr>
        <p:blipFill>
          <a:blip r:embed="rId29">
            <a:extLst>
              <a:ext uri="{28A0092B-C50C-407E-A947-70E740481C1C}">
                <a14:useLocalDpi xmlns:a14="http://schemas.microsoft.com/office/drawing/2010/main" val="0"/>
              </a:ext>
            </a:extLst>
          </a:blip>
          <a:stretch>
            <a:fillRect/>
          </a:stretch>
        </p:blipFill>
        <p:spPr>
          <a:xfrm>
            <a:off x="1368938" y="171893"/>
            <a:ext cx="436030" cy="528523"/>
          </a:xfrm>
          <a:prstGeom prst="rect">
            <a:avLst/>
          </a:prstGeom>
        </p:spPr>
      </p:pic>
      <p:sp>
        <p:nvSpPr>
          <p:cNvPr id="33" name="Rectangle 32">
            <a:extLst>
              <a:ext uri="{FF2B5EF4-FFF2-40B4-BE49-F238E27FC236}">
                <a16:creationId xmlns:a16="http://schemas.microsoft.com/office/drawing/2014/main" id="{FBFF3E3C-F899-43F1-87E9-1A2C67E0B61A}"/>
              </a:ext>
            </a:extLst>
          </p:cNvPr>
          <p:cNvSpPr/>
          <p:nvPr/>
        </p:nvSpPr>
        <p:spPr>
          <a:xfrm>
            <a:off x="5883249" y="78062"/>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7" name="Picture 36">
            <a:extLst>
              <a:ext uri="{FF2B5EF4-FFF2-40B4-BE49-F238E27FC236}">
                <a16:creationId xmlns:a16="http://schemas.microsoft.com/office/drawing/2014/main" id="{13B52C15-C3EF-4CCA-943A-12DEF8E64729}"/>
              </a:ext>
            </a:extLst>
          </p:cNvPr>
          <p:cNvPicPr>
            <a:picLocks noChangeAspect="1"/>
          </p:cNvPicPr>
          <p:nvPr>
            <p:custDataLst>
              <p:tags r:id="rId10"/>
            </p:custDataLst>
          </p:nvPr>
        </p:nvPicPr>
        <p:blipFill>
          <a:blip r:embed="rId30">
            <a:extLst>
              <a:ext uri="{28A0092B-C50C-407E-A947-70E740481C1C}">
                <a14:useLocalDpi xmlns:a14="http://schemas.microsoft.com/office/drawing/2010/main" val="0"/>
              </a:ext>
            </a:extLst>
          </a:blip>
          <a:stretch>
            <a:fillRect/>
          </a:stretch>
        </p:blipFill>
        <p:spPr>
          <a:xfrm>
            <a:off x="5964031" y="171893"/>
            <a:ext cx="486623" cy="482853"/>
          </a:xfrm>
          <a:prstGeom prst="rect">
            <a:avLst/>
          </a:prstGeom>
        </p:spPr>
      </p:pic>
      <p:sp>
        <p:nvSpPr>
          <p:cNvPr id="38" name="Rectangle 37">
            <a:extLst>
              <a:ext uri="{FF2B5EF4-FFF2-40B4-BE49-F238E27FC236}">
                <a16:creationId xmlns:a16="http://schemas.microsoft.com/office/drawing/2014/main" id="{7F6AA725-404F-453A-BF5C-9C61FC90B8C2}"/>
              </a:ext>
            </a:extLst>
          </p:cNvPr>
          <p:cNvSpPr/>
          <p:nvPr/>
        </p:nvSpPr>
        <p:spPr>
          <a:xfrm>
            <a:off x="10467738" y="101252"/>
            <a:ext cx="710648" cy="720587"/>
          </a:xfrm>
          <a:prstGeom prst="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 name="Picture 8">
            <a:extLst>
              <a:ext uri="{FF2B5EF4-FFF2-40B4-BE49-F238E27FC236}">
                <a16:creationId xmlns:a16="http://schemas.microsoft.com/office/drawing/2014/main" id="{7ED0435E-7DC7-4424-A801-14F83ECB45C8}"/>
              </a:ext>
            </a:extLst>
          </p:cNvPr>
          <p:cNvPicPr>
            <a:picLocks noChangeAspect="1"/>
          </p:cNvPicPr>
          <p:nvPr>
            <p:custDataLst>
              <p:tags r:id="rId11"/>
            </p:custDataLst>
          </p:nvPr>
        </p:nvPicPr>
        <p:blipFill>
          <a:blip r:embed="rId31">
            <a:extLst>
              <a:ext uri="{28A0092B-C50C-407E-A947-70E740481C1C}">
                <a14:useLocalDpi xmlns:a14="http://schemas.microsoft.com/office/drawing/2010/main" val="0"/>
              </a:ext>
            </a:extLst>
          </a:blip>
          <a:stretch>
            <a:fillRect/>
          </a:stretch>
        </p:blipFill>
        <p:spPr>
          <a:xfrm>
            <a:off x="10649171" y="244893"/>
            <a:ext cx="431008" cy="496686"/>
          </a:xfrm>
          <a:prstGeom prst="rect">
            <a:avLst/>
          </a:prstGeom>
        </p:spPr>
      </p:pic>
      <p:pic>
        <p:nvPicPr>
          <p:cNvPr id="46" name="Picture 45">
            <a:extLst>
              <a:ext uri="{FF2B5EF4-FFF2-40B4-BE49-F238E27FC236}">
                <a16:creationId xmlns:a16="http://schemas.microsoft.com/office/drawing/2014/main" id="{B46FEA24-E86B-4184-8270-25CBF9592E97}"/>
              </a:ext>
            </a:extLst>
          </p:cNvPr>
          <p:cNvPicPr>
            <a:picLocks noChangeAspect="1"/>
          </p:cNvPicPr>
          <p:nvPr>
            <p:custDataLst>
              <p:tags r:id="rId12"/>
            </p:custDataLst>
          </p:nvPr>
        </p:nvPicPr>
        <p:blipFill>
          <a:blip r:embed="rId32">
            <a:extLst>
              <a:ext uri="{28A0092B-C50C-407E-A947-70E740481C1C}">
                <a14:useLocalDpi xmlns:a14="http://schemas.microsoft.com/office/drawing/2010/main" val="0"/>
              </a:ext>
            </a:extLst>
          </a:blip>
          <a:stretch>
            <a:fillRect/>
          </a:stretch>
        </p:blipFill>
        <p:spPr>
          <a:xfrm>
            <a:off x="7985014" y="338004"/>
            <a:ext cx="1068190" cy="251429"/>
          </a:xfrm>
          <a:prstGeom prst="rect">
            <a:avLst/>
          </a:prstGeom>
        </p:spPr>
      </p:pic>
      <p:pic>
        <p:nvPicPr>
          <p:cNvPr id="48" name="Picture 47">
            <a:extLst>
              <a:ext uri="{FF2B5EF4-FFF2-40B4-BE49-F238E27FC236}">
                <a16:creationId xmlns:a16="http://schemas.microsoft.com/office/drawing/2014/main" id="{C7F021D1-1F2E-4EBA-AEAD-522552D0557A}"/>
              </a:ext>
            </a:extLst>
          </p:cNvPr>
          <p:cNvPicPr>
            <a:picLocks noChangeAspect="1"/>
          </p:cNvPicPr>
          <p:nvPr>
            <p:custDataLst>
              <p:tags r:id="rId13"/>
            </p:custDataLst>
          </p:nvPr>
        </p:nvPicPr>
        <p:blipFill>
          <a:blip r:embed="rId33">
            <a:extLst>
              <a:ext uri="{28A0092B-C50C-407E-A947-70E740481C1C}">
                <a14:useLocalDpi xmlns:a14="http://schemas.microsoft.com/office/drawing/2010/main" val="0"/>
              </a:ext>
            </a:extLst>
          </a:blip>
          <a:stretch>
            <a:fillRect/>
          </a:stretch>
        </p:blipFill>
        <p:spPr>
          <a:xfrm>
            <a:off x="7962051" y="1136728"/>
            <a:ext cx="1272381" cy="251429"/>
          </a:xfrm>
          <a:prstGeom prst="rect">
            <a:avLst/>
          </a:prstGeom>
        </p:spPr>
      </p:pic>
      <p:pic>
        <p:nvPicPr>
          <p:cNvPr id="54" name="Picture 53">
            <a:extLst>
              <a:ext uri="{FF2B5EF4-FFF2-40B4-BE49-F238E27FC236}">
                <a16:creationId xmlns:a16="http://schemas.microsoft.com/office/drawing/2014/main" id="{E82E5BE9-393C-4289-A319-EB049CB98816}"/>
              </a:ext>
            </a:extLst>
          </p:cNvPr>
          <p:cNvPicPr>
            <a:picLocks noChangeAspect="1"/>
          </p:cNvPicPr>
          <p:nvPr>
            <p:custDataLst>
              <p:tags r:id="rId14"/>
            </p:custDataLst>
          </p:nvPr>
        </p:nvPicPr>
        <p:blipFill>
          <a:blip r:embed="rId34">
            <a:extLst>
              <a:ext uri="{28A0092B-C50C-407E-A947-70E740481C1C}">
                <a14:useLocalDpi xmlns:a14="http://schemas.microsoft.com/office/drawing/2010/main" val="0"/>
              </a:ext>
            </a:extLst>
          </a:blip>
          <a:stretch>
            <a:fillRect/>
          </a:stretch>
        </p:blipFill>
        <p:spPr>
          <a:xfrm>
            <a:off x="7773757" y="4159378"/>
            <a:ext cx="1430857" cy="225524"/>
          </a:xfrm>
          <a:prstGeom prst="rect">
            <a:avLst/>
          </a:prstGeom>
        </p:spPr>
      </p:pic>
      <p:pic>
        <p:nvPicPr>
          <p:cNvPr id="60" name="Picture 59">
            <a:extLst>
              <a:ext uri="{FF2B5EF4-FFF2-40B4-BE49-F238E27FC236}">
                <a16:creationId xmlns:a16="http://schemas.microsoft.com/office/drawing/2014/main" id="{DD9B9847-5D87-457C-B242-5821823AF5FA}"/>
              </a:ext>
            </a:extLst>
          </p:cNvPr>
          <p:cNvPicPr>
            <a:picLocks noChangeAspect="1"/>
          </p:cNvPicPr>
          <p:nvPr>
            <p:custDataLst>
              <p:tags r:id="rId15"/>
            </p:custDataLst>
          </p:nvPr>
        </p:nvPicPr>
        <p:blipFill>
          <a:blip r:embed="rId35">
            <a:extLst>
              <a:ext uri="{28A0092B-C50C-407E-A947-70E740481C1C}">
                <a14:useLocalDpi xmlns:a14="http://schemas.microsoft.com/office/drawing/2010/main" val="0"/>
              </a:ext>
            </a:extLst>
          </a:blip>
          <a:stretch>
            <a:fillRect/>
          </a:stretch>
        </p:blipFill>
        <p:spPr>
          <a:xfrm>
            <a:off x="3307282" y="354693"/>
            <a:ext cx="1173333" cy="251429"/>
          </a:xfrm>
          <a:prstGeom prst="rect">
            <a:avLst/>
          </a:prstGeom>
        </p:spPr>
      </p:pic>
      <p:pic>
        <p:nvPicPr>
          <p:cNvPr id="61" name="Picture 60">
            <a:extLst>
              <a:ext uri="{FF2B5EF4-FFF2-40B4-BE49-F238E27FC236}">
                <a16:creationId xmlns:a16="http://schemas.microsoft.com/office/drawing/2014/main" id="{ED309EAC-72FF-4124-9262-1B57F5CCEF3B}"/>
              </a:ext>
            </a:extLst>
          </p:cNvPr>
          <p:cNvPicPr>
            <a:picLocks noChangeAspect="1"/>
          </p:cNvPicPr>
          <p:nvPr>
            <p:custDataLst>
              <p:tags r:id="rId16"/>
            </p:custDataLst>
          </p:nvPr>
        </p:nvPicPr>
        <p:blipFill>
          <a:blip r:embed="rId36">
            <a:extLst>
              <a:ext uri="{28A0092B-C50C-407E-A947-70E740481C1C}">
                <a14:useLocalDpi xmlns:a14="http://schemas.microsoft.com/office/drawing/2010/main" val="0"/>
              </a:ext>
            </a:extLst>
          </a:blip>
          <a:stretch>
            <a:fillRect/>
          </a:stretch>
        </p:blipFill>
        <p:spPr>
          <a:xfrm>
            <a:off x="3404909" y="2350051"/>
            <a:ext cx="1136762" cy="251429"/>
          </a:xfrm>
          <a:prstGeom prst="rect">
            <a:avLst/>
          </a:prstGeom>
        </p:spPr>
      </p:pic>
      <p:pic>
        <p:nvPicPr>
          <p:cNvPr id="62" name="Picture 61">
            <a:extLst>
              <a:ext uri="{FF2B5EF4-FFF2-40B4-BE49-F238E27FC236}">
                <a16:creationId xmlns:a16="http://schemas.microsoft.com/office/drawing/2014/main" id="{93CC1D95-4995-4A8D-9449-65F6BE6CA09E}"/>
              </a:ext>
            </a:extLst>
          </p:cNvPr>
          <p:cNvPicPr>
            <a:picLocks noChangeAspect="1"/>
          </p:cNvPicPr>
          <p:nvPr>
            <p:custDataLst>
              <p:tags r:id="rId17"/>
            </p:custDataLst>
          </p:nvPr>
        </p:nvPicPr>
        <p:blipFill>
          <a:blip r:embed="rId37">
            <a:extLst>
              <a:ext uri="{28A0092B-C50C-407E-A947-70E740481C1C}">
                <a14:useLocalDpi xmlns:a14="http://schemas.microsoft.com/office/drawing/2010/main" val="0"/>
              </a:ext>
            </a:extLst>
          </a:blip>
          <a:stretch>
            <a:fillRect/>
          </a:stretch>
        </p:blipFill>
        <p:spPr>
          <a:xfrm>
            <a:off x="3317186" y="3497313"/>
            <a:ext cx="1153524" cy="251429"/>
          </a:xfrm>
          <a:prstGeom prst="rect">
            <a:avLst/>
          </a:prstGeom>
        </p:spPr>
      </p:pic>
      <p:pic>
        <p:nvPicPr>
          <p:cNvPr id="64" name="Picture 63">
            <a:extLst>
              <a:ext uri="{FF2B5EF4-FFF2-40B4-BE49-F238E27FC236}">
                <a16:creationId xmlns:a16="http://schemas.microsoft.com/office/drawing/2014/main" id="{F4772ED6-05E6-49AF-A77D-11064BF530BF}"/>
              </a:ext>
            </a:extLst>
          </p:cNvPr>
          <p:cNvPicPr>
            <a:picLocks noChangeAspect="1"/>
          </p:cNvPicPr>
          <p:nvPr>
            <p:custDataLst>
              <p:tags r:id="rId18"/>
            </p:custDataLst>
          </p:nvPr>
        </p:nvPicPr>
        <p:blipFill>
          <a:blip r:embed="rId38">
            <a:extLst>
              <a:ext uri="{28A0092B-C50C-407E-A947-70E740481C1C}">
                <a14:useLocalDpi xmlns:a14="http://schemas.microsoft.com/office/drawing/2010/main" val="0"/>
              </a:ext>
            </a:extLst>
          </a:blip>
          <a:stretch>
            <a:fillRect/>
          </a:stretch>
        </p:blipFill>
        <p:spPr>
          <a:xfrm>
            <a:off x="8029860" y="2326866"/>
            <a:ext cx="1136762" cy="251429"/>
          </a:xfrm>
          <a:prstGeom prst="rect">
            <a:avLst/>
          </a:prstGeom>
        </p:spPr>
      </p:pic>
      <p:pic>
        <p:nvPicPr>
          <p:cNvPr id="68" name="Picture 67">
            <a:extLst>
              <a:ext uri="{FF2B5EF4-FFF2-40B4-BE49-F238E27FC236}">
                <a16:creationId xmlns:a16="http://schemas.microsoft.com/office/drawing/2014/main" id="{D6362341-34CC-41AB-99C4-20B1E44878AE}"/>
              </a:ext>
            </a:extLst>
          </p:cNvPr>
          <p:cNvPicPr>
            <a:picLocks noChangeAspect="1"/>
          </p:cNvPicPr>
          <p:nvPr>
            <p:custDataLst>
              <p:tags r:id="rId19"/>
            </p:custDataLst>
          </p:nvPr>
        </p:nvPicPr>
        <p:blipFill>
          <a:blip r:embed="rId39">
            <a:extLst>
              <a:ext uri="{28A0092B-C50C-407E-A947-70E740481C1C}">
                <a14:useLocalDpi xmlns:a14="http://schemas.microsoft.com/office/drawing/2010/main" val="0"/>
              </a:ext>
            </a:extLst>
          </a:blip>
          <a:stretch>
            <a:fillRect/>
          </a:stretch>
        </p:blipFill>
        <p:spPr>
          <a:xfrm>
            <a:off x="8051090" y="3450075"/>
            <a:ext cx="1153524" cy="298667"/>
          </a:xfrm>
          <a:prstGeom prst="rect">
            <a:avLst/>
          </a:prstGeom>
        </p:spPr>
      </p:pic>
      <p:sp>
        <p:nvSpPr>
          <p:cNvPr id="39" name="Arrow: Curved Up 38">
            <a:extLst>
              <a:ext uri="{FF2B5EF4-FFF2-40B4-BE49-F238E27FC236}">
                <a16:creationId xmlns:a16="http://schemas.microsoft.com/office/drawing/2014/main" id="{99D60D2C-3232-491E-A364-ABC6917AB630}"/>
              </a:ext>
            </a:extLst>
          </p:cNvPr>
          <p:cNvSpPr/>
          <p:nvPr/>
        </p:nvSpPr>
        <p:spPr>
          <a:xfrm rot="16049048">
            <a:off x="9709817" y="5773529"/>
            <a:ext cx="652388" cy="305348"/>
          </a:xfrm>
          <a:prstGeom prst="curvedUpArrow">
            <a:avLst>
              <a:gd name="adj1" fmla="val 25000"/>
              <a:gd name="adj2" fmla="val 50000"/>
              <a:gd name="adj3" fmla="val 165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5" name="TextBox 44">
            <a:extLst>
              <a:ext uri="{FF2B5EF4-FFF2-40B4-BE49-F238E27FC236}">
                <a16:creationId xmlns:a16="http://schemas.microsoft.com/office/drawing/2014/main" id="{0CF166C2-2E1F-4D08-A261-30A16189A9EB}"/>
              </a:ext>
            </a:extLst>
          </p:cNvPr>
          <p:cNvSpPr txBox="1"/>
          <p:nvPr/>
        </p:nvSpPr>
        <p:spPr>
          <a:xfrm>
            <a:off x="10327596" y="5831480"/>
            <a:ext cx="1794013" cy="369332"/>
          </a:xfrm>
          <a:prstGeom prst="rect">
            <a:avLst/>
          </a:prstGeom>
          <a:noFill/>
          <a:ln>
            <a:solidFill>
              <a:schemeClr val="tx1"/>
            </a:solidFill>
          </a:ln>
        </p:spPr>
        <p:txBody>
          <a:bodyPr wrap="square" rtlCol="0">
            <a:spAutoFit/>
          </a:bodyPr>
          <a:lstStyle/>
          <a:p>
            <a:r>
              <a:rPr lang="en-IN" dirty="0"/>
              <a:t>Extract witness </a:t>
            </a:r>
            <a:endParaRPr lang="en-US" dirty="0"/>
          </a:p>
        </p:txBody>
      </p:sp>
      <p:sp>
        <p:nvSpPr>
          <p:cNvPr id="47" name="Arrow: Curved Left 46">
            <a:extLst>
              <a:ext uri="{FF2B5EF4-FFF2-40B4-BE49-F238E27FC236}">
                <a16:creationId xmlns:a16="http://schemas.microsoft.com/office/drawing/2014/main" id="{74110F3F-39F0-492C-8F67-9A371212EBBD}"/>
              </a:ext>
            </a:extLst>
          </p:cNvPr>
          <p:cNvSpPr/>
          <p:nvPr/>
        </p:nvSpPr>
        <p:spPr>
          <a:xfrm flipH="1" flipV="1">
            <a:off x="2265824" y="2203998"/>
            <a:ext cx="253448" cy="566208"/>
          </a:xfrm>
          <a:prstGeom prst="curvedLeftArrow">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49" name="TextBox 48">
            <a:extLst>
              <a:ext uri="{FF2B5EF4-FFF2-40B4-BE49-F238E27FC236}">
                <a16:creationId xmlns:a16="http://schemas.microsoft.com/office/drawing/2014/main" id="{948D143A-CA15-40B9-9D03-7BA5EA3F7F0B}"/>
              </a:ext>
            </a:extLst>
          </p:cNvPr>
          <p:cNvSpPr txBox="1"/>
          <p:nvPr/>
        </p:nvSpPr>
        <p:spPr>
          <a:xfrm>
            <a:off x="505390" y="2191512"/>
            <a:ext cx="1480931" cy="646331"/>
          </a:xfrm>
          <a:prstGeom prst="rect">
            <a:avLst/>
          </a:prstGeom>
          <a:noFill/>
          <a:ln>
            <a:solidFill>
              <a:schemeClr val="tx1"/>
            </a:solidFill>
          </a:ln>
        </p:spPr>
        <p:txBody>
          <a:bodyPr wrap="square" rtlCol="0">
            <a:spAutoFit/>
          </a:bodyPr>
          <a:lstStyle/>
          <a:p>
            <a:r>
              <a:rPr lang="en-IN" dirty="0"/>
              <a:t>Extract      </a:t>
            </a:r>
          </a:p>
          <a:p>
            <a:r>
              <a:rPr lang="en-IN" dirty="0"/>
              <a:t>&amp; Store as </a:t>
            </a:r>
            <a:endParaRPr lang="en-US" dirty="0"/>
          </a:p>
        </p:txBody>
      </p:sp>
      <p:pic>
        <p:nvPicPr>
          <p:cNvPr id="50" name="Picture 49">
            <a:extLst>
              <a:ext uri="{FF2B5EF4-FFF2-40B4-BE49-F238E27FC236}">
                <a16:creationId xmlns:a16="http://schemas.microsoft.com/office/drawing/2014/main" id="{1B287C3A-E07E-434F-8C41-8C15EAC6C449}"/>
              </a:ext>
            </a:extLst>
          </p:cNvPr>
          <p:cNvPicPr>
            <a:picLocks noChangeAspect="1"/>
          </p:cNvPicPr>
          <p:nvPr>
            <p:custDataLst>
              <p:tags r:id="rId20"/>
            </p:custDataLst>
          </p:nvPr>
        </p:nvPicPr>
        <p:blipFill>
          <a:blip r:embed="rId40">
            <a:extLst>
              <a:ext uri="{28A0092B-C50C-407E-A947-70E740481C1C}">
                <a14:useLocalDpi xmlns:a14="http://schemas.microsoft.com/office/drawing/2010/main" val="0"/>
              </a:ext>
            </a:extLst>
          </a:blip>
          <a:stretch>
            <a:fillRect/>
          </a:stretch>
        </p:blipFill>
        <p:spPr>
          <a:xfrm>
            <a:off x="1325923" y="2343765"/>
            <a:ext cx="220624" cy="135982"/>
          </a:xfrm>
          <a:prstGeom prst="rect">
            <a:avLst/>
          </a:prstGeom>
        </p:spPr>
      </p:pic>
      <p:pic>
        <p:nvPicPr>
          <p:cNvPr id="51" name="Picture 50">
            <a:extLst>
              <a:ext uri="{FF2B5EF4-FFF2-40B4-BE49-F238E27FC236}">
                <a16:creationId xmlns:a16="http://schemas.microsoft.com/office/drawing/2014/main" id="{28110C3B-1115-43B4-96C2-BCC61FFBEAD5}"/>
              </a:ext>
            </a:extLst>
          </p:cNvPr>
          <p:cNvPicPr>
            <a:picLocks noChangeAspect="1"/>
          </p:cNvPicPr>
          <p:nvPr>
            <p:custDataLst>
              <p:tags r:id="rId21"/>
            </p:custDataLst>
          </p:nvPr>
        </p:nvPicPr>
        <p:blipFill>
          <a:blip r:embed="rId41">
            <a:extLst>
              <a:ext uri="{28A0092B-C50C-407E-A947-70E740481C1C}">
                <a14:useLocalDpi xmlns:a14="http://schemas.microsoft.com/office/drawing/2010/main" val="0"/>
              </a:ext>
            </a:extLst>
          </a:blip>
          <a:stretch>
            <a:fillRect/>
          </a:stretch>
        </p:blipFill>
        <p:spPr>
          <a:xfrm>
            <a:off x="1611119" y="2574721"/>
            <a:ext cx="128914" cy="160457"/>
          </a:xfrm>
          <a:prstGeom prst="rect">
            <a:avLst/>
          </a:prstGeom>
        </p:spPr>
      </p:pic>
      <p:sp>
        <p:nvSpPr>
          <p:cNvPr id="52" name="TextBox 51">
            <a:extLst>
              <a:ext uri="{FF2B5EF4-FFF2-40B4-BE49-F238E27FC236}">
                <a16:creationId xmlns:a16="http://schemas.microsoft.com/office/drawing/2014/main" id="{01091215-355F-493D-ACC4-069215BB0B72}"/>
              </a:ext>
            </a:extLst>
          </p:cNvPr>
          <p:cNvSpPr txBox="1"/>
          <p:nvPr/>
        </p:nvSpPr>
        <p:spPr>
          <a:xfrm>
            <a:off x="610221" y="3429000"/>
            <a:ext cx="1129812" cy="369332"/>
          </a:xfrm>
          <a:prstGeom prst="rect">
            <a:avLst/>
          </a:prstGeom>
          <a:noFill/>
          <a:ln>
            <a:solidFill>
              <a:schemeClr val="tx1"/>
            </a:solidFill>
          </a:ln>
        </p:spPr>
        <p:txBody>
          <a:bodyPr wrap="square" rtlCol="0">
            <a:spAutoFit/>
          </a:bodyPr>
          <a:lstStyle/>
          <a:p>
            <a:r>
              <a:rPr lang="en-IN" dirty="0"/>
              <a:t>Set </a:t>
            </a:r>
            <a:endParaRPr lang="en-US" dirty="0"/>
          </a:p>
        </p:txBody>
      </p:sp>
      <p:pic>
        <p:nvPicPr>
          <p:cNvPr id="53" name="Picture 52">
            <a:extLst>
              <a:ext uri="{FF2B5EF4-FFF2-40B4-BE49-F238E27FC236}">
                <a16:creationId xmlns:a16="http://schemas.microsoft.com/office/drawing/2014/main" id="{9E478AC3-4E25-4573-BA51-DA751B2D2A57}"/>
              </a:ext>
            </a:extLst>
          </p:cNvPr>
          <p:cNvPicPr>
            <a:picLocks noChangeAspect="1"/>
          </p:cNvPicPr>
          <p:nvPr>
            <p:custDataLst>
              <p:tags r:id="rId22"/>
            </p:custDataLst>
          </p:nvPr>
        </p:nvPicPr>
        <p:blipFill>
          <a:blip r:embed="rId42">
            <a:extLst>
              <a:ext uri="{28A0092B-C50C-407E-A947-70E740481C1C}">
                <a14:useLocalDpi xmlns:a14="http://schemas.microsoft.com/office/drawing/2010/main" val="0"/>
              </a:ext>
            </a:extLst>
          </a:blip>
          <a:stretch>
            <a:fillRect/>
          </a:stretch>
        </p:blipFill>
        <p:spPr>
          <a:xfrm>
            <a:off x="1084814" y="3527439"/>
            <a:ext cx="576000" cy="204343"/>
          </a:xfrm>
          <a:prstGeom prst="rect">
            <a:avLst/>
          </a:prstGeom>
        </p:spPr>
      </p:pic>
      <p:sp>
        <p:nvSpPr>
          <p:cNvPr id="2" name="Arrow: Right 1">
            <a:extLst>
              <a:ext uri="{FF2B5EF4-FFF2-40B4-BE49-F238E27FC236}">
                <a16:creationId xmlns:a16="http://schemas.microsoft.com/office/drawing/2014/main" id="{FDF80CFC-7C30-4CC9-BC42-6F126F035C18}"/>
              </a:ext>
            </a:extLst>
          </p:cNvPr>
          <p:cNvSpPr/>
          <p:nvPr/>
        </p:nvSpPr>
        <p:spPr>
          <a:xfrm>
            <a:off x="1986321" y="3450075"/>
            <a:ext cx="357014" cy="281707"/>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TextBox 56">
            <a:extLst>
              <a:ext uri="{FF2B5EF4-FFF2-40B4-BE49-F238E27FC236}">
                <a16:creationId xmlns:a16="http://schemas.microsoft.com/office/drawing/2014/main" id="{A54683B8-7DE8-4A19-A731-8A55023D6FD1}"/>
              </a:ext>
            </a:extLst>
          </p:cNvPr>
          <p:cNvSpPr txBox="1"/>
          <p:nvPr/>
        </p:nvSpPr>
        <p:spPr>
          <a:xfrm>
            <a:off x="592151" y="4955062"/>
            <a:ext cx="1426228" cy="1200329"/>
          </a:xfrm>
          <a:prstGeom prst="rect">
            <a:avLst/>
          </a:prstGeom>
          <a:noFill/>
          <a:ln>
            <a:solidFill>
              <a:schemeClr val="tx1"/>
            </a:solidFill>
          </a:ln>
        </p:spPr>
        <p:txBody>
          <a:bodyPr wrap="square" rtlCol="0">
            <a:spAutoFit/>
          </a:bodyPr>
          <a:lstStyle/>
          <a:p>
            <a:r>
              <a:rPr lang="en-IN" dirty="0"/>
              <a:t>Replace</a:t>
            </a:r>
          </a:p>
          <a:p>
            <a:r>
              <a:rPr lang="en-IN" dirty="0"/>
              <a:t>Witnesses in each </a:t>
            </a:r>
            <a:r>
              <a:rPr lang="en-IN" dirty="0" err="1"/>
              <a:t>WIAoK</a:t>
            </a:r>
            <a:endParaRPr lang="en-IN" dirty="0"/>
          </a:p>
          <a:p>
            <a:r>
              <a:rPr lang="en-IN" dirty="0"/>
              <a:t>execution</a:t>
            </a:r>
            <a:endParaRPr lang="en-US" dirty="0"/>
          </a:p>
        </p:txBody>
      </p:sp>
      <p:sp>
        <p:nvSpPr>
          <p:cNvPr id="58" name="Arrow: Right 57">
            <a:extLst>
              <a:ext uri="{FF2B5EF4-FFF2-40B4-BE49-F238E27FC236}">
                <a16:creationId xmlns:a16="http://schemas.microsoft.com/office/drawing/2014/main" id="{8D4290E0-88A2-4B14-BE11-354CFEF0904F}"/>
              </a:ext>
            </a:extLst>
          </p:cNvPr>
          <p:cNvSpPr/>
          <p:nvPr/>
        </p:nvSpPr>
        <p:spPr>
          <a:xfrm>
            <a:off x="2370812" y="4939273"/>
            <a:ext cx="148460" cy="368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Arrow: Right 58">
            <a:extLst>
              <a:ext uri="{FF2B5EF4-FFF2-40B4-BE49-F238E27FC236}">
                <a16:creationId xmlns:a16="http://schemas.microsoft.com/office/drawing/2014/main" id="{138C224B-E57D-4DE7-A57A-AE1A75443283}"/>
              </a:ext>
            </a:extLst>
          </p:cNvPr>
          <p:cNvSpPr/>
          <p:nvPr/>
        </p:nvSpPr>
        <p:spPr>
          <a:xfrm>
            <a:off x="2370812" y="5755338"/>
            <a:ext cx="148460" cy="368223"/>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Arrow: Curved Up 54">
            <a:extLst>
              <a:ext uri="{FF2B5EF4-FFF2-40B4-BE49-F238E27FC236}">
                <a16:creationId xmlns:a16="http://schemas.microsoft.com/office/drawing/2014/main" id="{6373700B-6219-4E1A-AEFC-933543F3D199}"/>
              </a:ext>
            </a:extLst>
          </p:cNvPr>
          <p:cNvSpPr/>
          <p:nvPr/>
        </p:nvSpPr>
        <p:spPr>
          <a:xfrm rot="16049048">
            <a:off x="9671519" y="4924435"/>
            <a:ext cx="652388" cy="305348"/>
          </a:xfrm>
          <a:prstGeom prst="curvedUpArrow">
            <a:avLst>
              <a:gd name="adj1" fmla="val 25000"/>
              <a:gd name="adj2" fmla="val 50000"/>
              <a:gd name="adj3" fmla="val 16549"/>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858584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3"/>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7"/>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60"/>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5"/>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46"/>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1"/>
                                        </p:tgtEl>
                                        <p:attrNameLst>
                                          <p:attrName>style.visibility</p:attrName>
                                        </p:attrNameLst>
                                      </p:cBhvr>
                                      <p:to>
                                        <p:strVal val="visible"/>
                                      </p:to>
                                    </p:set>
                                  </p:childTnLst>
                                </p:cTn>
                              </p:par>
                              <p:par>
                                <p:cTn id="31" presetID="1" presetClass="entr" presetSubtype="0" fill="hold" nodeType="withEffect">
                                  <p:stCondLst>
                                    <p:cond delay="0"/>
                                  </p:stCondLst>
                                  <p:childTnLst>
                                    <p:set>
                                      <p:cBhvr>
                                        <p:cTn id="32" dur="1" fill="hold">
                                          <p:stCondLst>
                                            <p:cond delay="0"/>
                                          </p:stCondLst>
                                        </p:cTn>
                                        <p:tgtEl>
                                          <p:spTgt spid="8"/>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43"/>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48"/>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2"/>
                                        </p:tgtEl>
                                        <p:attrNameLst>
                                          <p:attrName>style.visibility</p:attrName>
                                        </p:attrNameLst>
                                      </p:cBhvr>
                                      <p:to>
                                        <p:strVal val="visible"/>
                                      </p:to>
                                    </p:set>
                                  </p:childTnLst>
                                </p:cTn>
                              </p:par>
                              <p:par>
                                <p:cTn id="41" presetID="1" presetClass="entr" presetSubtype="0" fill="hold" nodeType="withEffect">
                                  <p:stCondLst>
                                    <p:cond delay="0"/>
                                  </p:stCondLst>
                                  <p:childTnLst>
                                    <p:set>
                                      <p:cBhvr>
                                        <p:cTn id="42" dur="1" fill="hold">
                                          <p:stCondLst>
                                            <p:cond delay="0"/>
                                          </p:stCondLst>
                                        </p:cTn>
                                        <p:tgtEl>
                                          <p:spTgt spid="6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4"/>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4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7"/>
                                        </p:tgtEl>
                                        <p:attrNameLst>
                                          <p:attrName>style.visibility</p:attrName>
                                        </p:attrNameLst>
                                      </p:cBhvr>
                                      <p:to>
                                        <p:strVal val="visible"/>
                                      </p:to>
                                    </p:set>
                                  </p:childTnLst>
                                </p:cTn>
                              </p:par>
                              <p:par>
                                <p:cTn id="51" presetID="1" presetClass="entr" presetSubtype="0" fill="hold" grpId="0" nodeType="withEffect">
                                  <p:stCondLst>
                                    <p:cond delay="0"/>
                                  </p:stCondLst>
                                  <p:childTnLst>
                                    <p:set>
                                      <p:cBhvr>
                                        <p:cTn id="52" dur="1" fill="hold">
                                          <p:stCondLst>
                                            <p:cond delay="0"/>
                                          </p:stCondLst>
                                        </p:cTn>
                                        <p:tgtEl>
                                          <p:spTgt spid="49"/>
                                        </p:tgtEl>
                                        <p:attrNameLst>
                                          <p:attrName>style.visibility</p:attrName>
                                        </p:attrNameLst>
                                      </p:cBhvr>
                                      <p:to>
                                        <p:strVal val="visible"/>
                                      </p:to>
                                    </p:set>
                                  </p:childTnLst>
                                </p:cTn>
                              </p:par>
                              <p:par>
                                <p:cTn id="53" presetID="1" presetClass="entr" presetSubtype="0" fill="hold" nodeType="withEffect">
                                  <p:stCondLst>
                                    <p:cond delay="0"/>
                                  </p:stCondLst>
                                  <p:childTnLst>
                                    <p:set>
                                      <p:cBhvr>
                                        <p:cTn id="54" dur="1" fill="hold">
                                          <p:stCondLst>
                                            <p:cond delay="0"/>
                                          </p:stCondLst>
                                        </p:cTn>
                                        <p:tgtEl>
                                          <p:spTgt spid="50"/>
                                        </p:tgtEl>
                                        <p:attrNameLst>
                                          <p:attrName>style.visibility</p:attrName>
                                        </p:attrNameLst>
                                      </p:cBhvr>
                                      <p:to>
                                        <p:strVal val="visible"/>
                                      </p:to>
                                    </p:set>
                                  </p:childTnLst>
                                </p:cTn>
                              </p:par>
                              <p:par>
                                <p:cTn id="55" presetID="1" presetClass="entr" presetSubtype="0" fill="hold" nodeType="withEffect">
                                  <p:stCondLst>
                                    <p:cond delay="0"/>
                                  </p:stCondLst>
                                  <p:childTnLst>
                                    <p:set>
                                      <p:cBhvr>
                                        <p:cTn id="56" dur="1" fill="hold">
                                          <p:stCondLst>
                                            <p:cond delay="0"/>
                                          </p:stCondLst>
                                        </p:cTn>
                                        <p:tgtEl>
                                          <p:spTgt spid="51"/>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4"/>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17"/>
                                        </p:tgtEl>
                                        <p:attrNameLst>
                                          <p:attrName>style.visibility</p:attrName>
                                        </p:attrNameLst>
                                      </p:cBhvr>
                                      <p:to>
                                        <p:strVal val="visible"/>
                                      </p:to>
                                    </p:set>
                                  </p:childTnLst>
                                </p:cTn>
                              </p:par>
                              <p:par>
                                <p:cTn id="63" presetID="1" presetClass="entr" presetSubtype="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childTnLst>
                                </p:cTn>
                              </p:par>
                              <p:par>
                                <p:cTn id="65" presetID="1" presetClass="entr" presetSubtype="0" fill="hold" nodeType="withEffect">
                                  <p:stCondLst>
                                    <p:cond delay="0"/>
                                  </p:stCondLst>
                                  <p:childTnLst>
                                    <p:set>
                                      <p:cBhvr>
                                        <p:cTn id="66" dur="1" fill="hold">
                                          <p:stCondLst>
                                            <p:cond delay="0"/>
                                          </p:stCondLst>
                                        </p:cTn>
                                        <p:tgtEl>
                                          <p:spTgt spid="68"/>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52"/>
                                        </p:tgtEl>
                                        <p:attrNameLst>
                                          <p:attrName>style.visibility</p:attrName>
                                        </p:attrNameLst>
                                      </p:cBhvr>
                                      <p:to>
                                        <p:strVal val="visible"/>
                                      </p:to>
                                    </p:set>
                                  </p:childTnLst>
                                </p:cTn>
                              </p:par>
                              <p:par>
                                <p:cTn id="71" presetID="1" presetClass="entr" presetSubtype="0" fill="hold" nodeType="withEffect">
                                  <p:stCondLst>
                                    <p:cond delay="0"/>
                                  </p:stCondLst>
                                  <p:childTnLst>
                                    <p:set>
                                      <p:cBhvr>
                                        <p:cTn id="72" dur="1" fill="hold">
                                          <p:stCondLst>
                                            <p:cond delay="0"/>
                                          </p:stCondLst>
                                        </p:cTn>
                                        <p:tgtEl>
                                          <p:spTgt spid="53"/>
                                        </p:tgtEl>
                                        <p:attrNameLst>
                                          <p:attrName>style.visibility</p:attrName>
                                        </p:attrNameLst>
                                      </p:cBhvr>
                                      <p:to>
                                        <p:strVal val="visible"/>
                                      </p:to>
                                    </p:set>
                                  </p:childTnLst>
                                </p:cTn>
                              </p:par>
                              <p:par>
                                <p:cTn id="73" presetID="1" presetClass="entr" presetSubtype="0" fill="hold" grpId="0" nodeType="withEffect">
                                  <p:stCondLst>
                                    <p:cond delay="0"/>
                                  </p:stCondLst>
                                  <p:childTnLst>
                                    <p:set>
                                      <p:cBhvr>
                                        <p:cTn id="74" dur="1" fill="hold">
                                          <p:stCondLst>
                                            <p:cond delay="0"/>
                                          </p:stCondLst>
                                        </p:cTn>
                                        <p:tgtEl>
                                          <p:spTgt spid="2"/>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5"/>
                                        </p:tgtEl>
                                        <p:attrNameLst>
                                          <p:attrName>style.visibility</p:attrName>
                                        </p:attrNameLst>
                                      </p:cBhvr>
                                      <p:to>
                                        <p:strVal val="visible"/>
                                      </p:to>
                                    </p:set>
                                  </p:childTnLst>
                                </p:cTn>
                              </p:par>
                              <p:par>
                                <p:cTn id="79" presetID="1" presetClass="entr" presetSubtype="0" fill="hold" nodeType="withEffect">
                                  <p:stCondLst>
                                    <p:cond delay="0"/>
                                  </p:stCondLst>
                                  <p:childTnLst>
                                    <p:set>
                                      <p:cBhvr>
                                        <p:cTn id="80" dur="1" fill="hold">
                                          <p:stCondLst>
                                            <p:cond delay="0"/>
                                          </p:stCondLst>
                                        </p:cTn>
                                        <p:tgtEl>
                                          <p:spTgt spid="11"/>
                                        </p:tgtEl>
                                        <p:attrNameLst>
                                          <p:attrName>style.visibility</p:attrName>
                                        </p:attrNameLst>
                                      </p:cBhvr>
                                      <p:to>
                                        <p:strVal val="visible"/>
                                      </p:to>
                                    </p:set>
                                  </p:childTnLst>
                                </p:cTn>
                              </p:par>
                              <p:par>
                                <p:cTn id="81" presetID="1" presetClass="entr" presetSubtype="0" fill="hold" nodeType="withEffect">
                                  <p:stCondLst>
                                    <p:cond delay="0"/>
                                  </p:stCondLst>
                                  <p:childTnLst>
                                    <p:set>
                                      <p:cBhvr>
                                        <p:cTn id="82" dur="1" fill="hold">
                                          <p:stCondLst>
                                            <p:cond delay="0"/>
                                          </p:stCondLst>
                                        </p:cTn>
                                        <p:tgtEl>
                                          <p:spTgt spid="18"/>
                                        </p:tgtEl>
                                        <p:attrNameLst>
                                          <p:attrName>style.visibility</p:attrName>
                                        </p:attrNameLst>
                                      </p:cBhvr>
                                      <p:to>
                                        <p:strVal val="visible"/>
                                      </p:to>
                                    </p:set>
                                  </p:childTnLst>
                                </p:cTn>
                              </p:par>
                              <p:par>
                                <p:cTn id="83" presetID="1" presetClass="entr" presetSubtype="0" fill="hold" nodeType="withEffect">
                                  <p:stCondLst>
                                    <p:cond delay="0"/>
                                  </p:stCondLst>
                                  <p:childTnLst>
                                    <p:set>
                                      <p:cBhvr>
                                        <p:cTn id="84" dur="1" fill="hold">
                                          <p:stCondLst>
                                            <p:cond delay="0"/>
                                          </p:stCondLst>
                                        </p:cTn>
                                        <p:tgtEl>
                                          <p:spTgt spid="54"/>
                                        </p:tgtEl>
                                        <p:attrNameLst>
                                          <p:attrName>style.visibility</p:attrName>
                                        </p:attrNameLst>
                                      </p:cBhvr>
                                      <p:to>
                                        <p:strVal val="visible"/>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6"/>
                                        </p:tgtEl>
                                        <p:attrNameLst>
                                          <p:attrName>style.visibility</p:attrName>
                                        </p:attrNameLst>
                                      </p:cBhvr>
                                      <p:to>
                                        <p:strVal val="visible"/>
                                      </p:to>
                                    </p:set>
                                  </p:childTnLst>
                                </p:cTn>
                              </p:par>
                              <p:par>
                                <p:cTn id="89" presetID="1" presetClass="entr" presetSubtype="0" fill="hold" grpId="0" nodeType="withEffect">
                                  <p:stCondLst>
                                    <p:cond delay="0"/>
                                  </p:stCondLst>
                                  <p:childTnLst>
                                    <p:set>
                                      <p:cBhvr>
                                        <p:cTn id="90" dur="1" fill="hold">
                                          <p:stCondLst>
                                            <p:cond delay="0"/>
                                          </p:stCondLst>
                                        </p:cTn>
                                        <p:tgtEl>
                                          <p:spTgt spid="7"/>
                                        </p:tgtEl>
                                        <p:attrNameLst>
                                          <p:attrName>style.visibility</p:attrName>
                                        </p:attrNameLst>
                                      </p:cBhvr>
                                      <p:to>
                                        <p:strVal val="visible"/>
                                      </p:to>
                                    </p:set>
                                  </p:childTnLst>
                                </p:cTn>
                              </p:par>
                              <p:par>
                                <p:cTn id="91" presetID="1" presetClass="entr" presetSubtype="0" fill="hold" nodeType="with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par>
                                <p:cTn id="93" presetID="1" presetClass="entr" presetSubtype="0" fill="hold" nodeType="withEffect">
                                  <p:stCondLst>
                                    <p:cond delay="0"/>
                                  </p:stCondLst>
                                  <p:childTnLst>
                                    <p:set>
                                      <p:cBhvr>
                                        <p:cTn id="94" dur="1" fill="hold">
                                          <p:stCondLst>
                                            <p:cond delay="0"/>
                                          </p:stCondLst>
                                        </p:cTn>
                                        <p:tgtEl>
                                          <p:spTgt spid="13"/>
                                        </p:tgtEl>
                                        <p:attrNameLst>
                                          <p:attrName>style.visibility</p:attrName>
                                        </p:attrNameLst>
                                      </p:cBhvr>
                                      <p:to>
                                        <p:strVal val="visible"/>
                                      </p:to>
                                    </p:set>
                                  </p:childTnLst>
                                </p:cTn>
                              </p:par>
                              <p:par>
                                <p:cTn id="95" presetID="1" presetClass="entr" presetSubtype="0" fill="hold" nodeType="withEffect">
                                  <p:stCondLst>
                                    <p:cond delay="0"/>
                                  </p:stCondLst>
                                  <p:childTnLst>
                                    <p:set>
                                      <p:cBhvr>
                                        <p:cTn id="96" dur="1" fill="hold">
                                          <p:stCondLst>
                                            <p:cond delay="0"/>
                                          </p:stCondLst>
                                        </p:cTn>
                                        <p:tgtEl>
                                          <p:spTgt spid="14"/>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19"/>
                                        </p:tgtEl>
                                        <p:attrNameLst>
                                          <p:attrName>style.visibility</p:attrName>
                                        </p:attrNameLst>
                                      </p:cBhvr>
                                      <p:to>
                                        <p:strVal val="visible"/>
                                      </p:to>
                                    </p:set>
                                  </p:childTnLst>
                                </p:cTn>
                              </p:par>
                              <p:par>
                                <p:cTn id="99" presetID="1" presetClass="entr" presetSubtype="0" fill="hold" grpId="0" nodeType="withEffect">
                                  <p:stCondLst>
                                    <p:cond delay="0"/>
                                  </p:stCondLst>
                                  <p:childTnLst>
                                    <p:set>
                                      <p:cBhvr>
                                        <p:cTn id="100" dur="1" fill="hold">
                                          <p:stCondLst>
                                            <p:cond delay="0"/>
                                          </p:stCondLst>
                                        </p:cTn>
                                        <p:tgtEl>
                                          <p:spTgt spid="20"/>
                                        </p:tgtEl>
                                        <p:attrNameLst>
                                          <p:attrName>style.visibility</p:attrName>
                                        </p:attrNameLst>
                                      </p:cBhvr>
                                      <p:to>
                                        <p:strVal val="visible"/>
                                      </p:to>
                                    </p:set>
                                  </p:childTnLst>
                                </p:cTn>
                              </p:par>
                              <p:par>
                                <p:cTn id="101" presetID="1" presetClass="entr" presetSubtype="0" fill="hold" nodeType="withEffect">
                                  <p:stCondLst>
                                    <p:cond delay="0"/>
                                  </p:stCondLst>
                                  <p:childTnLst>
                                    <p:set>
                                      <p:cBhvr>
                                        <p:cTn id="102" dur="1" fill="hold">
                                          <p:stCondLst>
                                            <p:cond delay="0"/>
                                          </p:stCondLst>
                                        </p:cTn>
                                        <p:tgtEl>
                                          <p:spTgt spid="25"/>
                                        </p:tgtEl>
                                        <p:attrNameLst>
                                          <p:attrName>style.visibility</p:attrName>
                                        </p:attrNameLst>
                                      </p:cBhvr>
                                      <p:to>
                                        <p:strVal val="visible"/>
                                      </p:to>
                                    </p:set>
                                  </p:childTnLst>
                                </p:cTn>
                              </p:par>
                              <p:par>
                                <p:cTn id="103" presetID="1" presetClass="entr" presetSubtype="0" fill="hold" nodeType="withEffect">
                                  <p:stCondLst>
                                    <p:cond delay="0"/>
                                  </p:stCondLst>
                                  <p:childTnLst>
                                    <p:set>
                                      <p:cBhvr>
                                        <p:cTn id="104" dur="1" fill="hold">
                                          <p:stCondLst>
                                            <p:cond delay="0"/>
                                          </p:stCondLst>
                                        </p:cTn>
                                        <p:tgtEl>
                                          <p:spTgt spid="26"/>
                                        </p:tgtEl>
                                        <p:attrNameLst>
                                          <p:attrName>style.visibility</p:attrName>
                                        </p:attrNameLst>
                                      </p:cBhvr>
                                      <p:to>
                                        <p:strVal val="visible"/>
                                      </p:to>
                                    </p:set>
                                  </p:childTnLst>
                                </p:cTn>
                              </p:par>
                              <p:par>
                                <p:cTn id="105" presetID="1" presetClass="entr" presetSubtype="0" fill="hold" nodeType="withEffect">
                                  <p:stCondLst>
                                    <p:cond delay="0"/>
                                  </p:stCondLst>
                                  <p:childTnLst>
                                    <p:set>
                                      <p:cBhvr>
                                        <p:cTn id="106" dur="1" fill="hold">
                                          <p:stCondLst>
                                            <p:cond delay="0"/>
                                          </p:stCondLst>
                                        </p:cTn>
                                        <p:tgtEl>
                                          <p:spTgt spid="27"/>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39"/>
                                        </p:tgtEl>
                                        <p:attrNameLst>
                                          <p:attrName>style.visibility</p:attrName>
                                        </p:attrNameLst>
                                      </p:cBhvr>
                                      <p:to>
                                        <p:strVal val="visible"/>
                                      </p:to>
                                    </p:set>
                                  </p:childTnLst>
                                </p:cTn>
                              </p:par>
                              <p:par>
                                <p:cTn id="111" presetID="1" presetClass="entr" presetSubtype="0" fill="hold" grpId="0" nodeType="withEffect">
                                  <p:stCondLst>
                                    <p:cond delay="0"/>
                                  </p:stCondLst>
                                  <p:childTnLst>
                                    <p:set>
                                      <p:cBhvr>
                                        <p:cTn id="112" dur="1" fill="hold">
                                          <p:stCondLst>
                                            <p:cond delay="0"/>
                                          </p:stCondLst>
                                        </p:cTn>
                                        <p:tgtEl>
                                          <p:spTgt spid="45"/>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55"/>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57"/>
                                        </p:tgtEl>
                                        <p:attrNameLst>
                                          <p:attrName>style.visibility</p:attrName>
                                        </p:attrNameLst>
                                      </p:cBhvr>
                                      <p:to>
                                        <p:strVal val="visible"/>
                                      </p:to>
                                    </p:set>
                                  </p:childTnLst>
                                </p:cTn>
                              </p:par>
                              <p:par>
                                <p:cTn id="119" presetID="1" presetClass="entr" presetSubtype="0" fill="hold" grpId="0" nodeType="withEffect">
                                  <p:stCondLst>
                                    <p:cond delay="0"/>
                                  </p:stCondLst>
                                  <p:childTnLst>
                                    <p:set>
                                      <p:cBhvr>
                                        <p:cTn id="120" dur="1" fill="hold">
                                          <p:stCondLst>
                                            <p:cond delay="0"/>
                                          </p:stCondLst>
                                        </p:cTn>
                                        <p:tgtEl>
                                          <p:spTgt spid="58"/>
                                        </p:tgtEl>
                                        <p:attrNameLst>
                                          <p:attrName>style.visibility</p:attrName>
                                        </p:attrNameLst>
                                      </p:cBhvr>
                                      <p:to>
                                        <p:strVal val="visible"/>
                                      </p:to>
                                    </p:set>
                                  </p:childTnLst>
                                </p:cTn>
                              </p:par>
                              <p:par>
                                <p:cTn id="121" presetID="1" presetClass="entr" presetSubtype="0" fill="hold" grpId="0" nodeType="withEffect">
                                  <p:stCondLst>
                                    <p:cond delay="0"/>
                                  </p:stCondLst>
                                  <p:childTnLst>
                                    <p:set>
                                      <p:cBhvr>
                                        <p:cTn id="122" dur="1" fill="hold">
                                          <p:stCondLst>
                                            <p:cond delay="0"/>
                                          </p:stCondLst>
                                        </p:cTn>
                                        <p:tgtEl>
                                          <p:spTgt spid="5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4" grpId="0" animBg="1"/>
      <p:bldP spid="43" grpId="0" animBg="1"/>
      <p:bldP spid="42" grpId="0" animBg="1"/>
      <p:bldP spid="41" grpId="0" animBg="1"/>
      <p:bldP spid="4" grpId="0" animBg="1"/>
      <p:bldP spid="6" grpId="0" animBg="1"/>
      <p:bldP spid="7" grpId="0" animBg="1"/>
      <p:bldP spid="17" grpId="0" animBg="1"/>
      <p:bldP spid="19" grpId="0" animBg="1"/>
      <p:bldP spid="20" grpId="0" animBg="1"/>
      <p:bldP spid="31" grpId="0" animBg="1"/>
      <p:bldP spid="33" grpId="0" animBg="1"/>
      <p:bldP spid="38" grpId="0" animBg="1"/>
      <p:bldP spid="39" grpId="0" animBg="1"/>
      <p:bldP spid="45" grpId="0" animBg="1"/>
      <p:bldP spid="47" grpId="0" animBg="1"/>
      <p:bldP spid="49" grpId="0" animBg="1"/>
      <p:bldP spid="52" grpId="0" animBg="1"/>
      <p:bldP spid="2" grpId="0" animBg="1"/>
      <p:bldP spid="57" grpId="0" animBg="1"/>
      <p:bldP spid="58" grpId="0" animBg="1"/>
      <p:bldP spid="59" grpId="0" animBg="1"/>
      <p:bldP spid="55" grpId="0" animBg="1"/>
    </p:bld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C7D793DD-4BB9-4420-884B-192CC0C2DFB0}"/>
              </a:ext>
            </a:extLst>
          </p:cNvPr>
          <p:cNvSpPr>
            <a:spLocks noGrp="1"/>
          </p:cNvSpPr>
          <p:nvPr>
            <p:ph type="title"/>
          </p:nvPr>
        </p:nvSpPr>
        <p:spPr>
          <a:xfrm>
            <a:off x="838200" y="365126"/>
            <a:ext cx="10515600" cy="971688"/>
          </a:xfrm>
        </p:spPr>
        <p:txBody>
          <a:bodyPr/>
          <a:lstStyle/>
          <a:p>
            <a:r>
              <a:rPr lang="en-IN" dirty="0"/>
              <a:t>Finishing the argument</a:t>
            </a:r>
            <a:endParaRPr lang="en-US" dirty="0"/>
          </a:p>
        </p:txBody>
      </p:sp>
      <p:sp>
        <p:nvSpPr>
          <p:cNvPr id="6" name="Content Placeholder 5">
            <a:extLst>
              <a:ext uri="{FF2B5EF4-FFF2-40B4-BE49-F238E27FC236}">
                <a16:creationId xmlns:a16="http://schemas.microsoft.com/office/drawing/2014/main" id="{172EACD1-930C-44AA-BB45-2E76E2FDE9D9}"/>
              </a:ext>
            </a:extLst>
          </p:cNvPr>
          <p:cNvSpPr>
            <a:spLocks noGrp="1"/>
          </p:cNvSpPr>
          <p:nvPr>
            <p:ph idx="1"/>
          </p:nvPr>
        </p:nvSpPr>
        <p:spPr>
          <a:xfrm>
            <a:off x="838200" y="1451113"/>
            <a:ext cx="10515600" cy="4725850"/>
          </a:xfrm>
        </p:spPr>
        <p:txBody>
          <a:bodyPr/>
          <a:lstStyle/>
          <a:p>
            <a:r>
              <a:rPr lang="en-IN" dirty="0"/>
              <a:t>At this point, we note that there is no part of the protocol (apart from the first message) that actually depends on the committer’s input.</a:t>
            </a:r>
          </a:p>
          <a:p>
            <a:r>
              <a:rPr lang="en-IN" dirty="0"/>
              <a:t>We could have gotten to this last experiment starting from a committer committing to      using the same sequence of hybrids. </a:t>
            </a:r>
          </a:p>
          <a:p>
            <a:r>
              <a:rPr lang="en-IN" dirty="0"/>
              <a:t>Finally, we can switch the initial commitment to      with one to     . By the hiding of         , this change is undetectable by the adversary. </a:t>
            </a:r>
          </a:p>
          <a:p>
            <a:r>
              <a:rPr lang="en-IN" dirty="0"/>
              <a:t>In summation, we conclude that the experiment in which the honest committer uses      is </a:t>
            </a:r>
            <a:r>
              <a:rPr lang="en-IN" dirty="0">
                <a:solidFill>
                  <a:schemeClr val="accent4">
                    <a:lumMod val="75000"/>
                  </a:schemeClr>
                </a:solidFill>
              </a:rPr>
              <a:t>computationally indistinguishable</a:t>
            </a:r>
            <a:r>
              <a:rPr lang="en-IN" dirty="0"/>
              <a:t> from one in which the committer uses      (for synchronous adversaries). </a:t>
            </a:r>
            <a:endParaRPr lang="en-US" dirty="0"/>
          </a:p>
        </p:txBody>
      </p:sp>
      <p:pic>
        <p:nvPicPr>
          <p:cNvPr id="3" name="Picture 2">
            <a:extLst>
              <a:ext uri="{FF2B5EF4-FFF2-40B4-BE49-F238E27FC236}">
                <a16:creationId xmlns:a16="http://schemas.microsoft.com/office/drawing/2014/main" id="{3A2AB6DB-22C6-4968-AA1F-D35A2C608ED7}"/>
              </a:ext>
            </a:extLst>
          </p:cNvPr>
          <p:cNvPicPr>
            <a:picLocks noChangeAspect="1"/>
          </p:cNvPicPr>
          <p:nvPr>
            <p:custDataLst>
              <p:tags r:id="rId1"/>
            </p:custDataLst>
          </p:nvPr>
        </p:nvPicPr>
        <p:blipFill>
          <a:blip r:embed="rId8">
            <a:extLst>
              <a:ext uri="{28A0092B-C50C-407E-A947-70E740481C1C}">
                <a14:useLocalDpi xmlns:a14="http://schemas.microsoft.com/office/drawing/2010/main" val="0"/>
              </a:ext>
            </a:extLst>
          </a:blip>
          <a:stretch>
            <a:fillRect/>
          </a:stretch>
        </p:blipFill>
        <p:spPr>
          <a:xfrm>
            <a:off x="3469307" y="4683808"/>
            <a:ext cx="342349" cy="251727"/>
          </a:xfrm>
          <a:prstGeom prst="rect">
            <a:avLst/>
          </a:prstGeom>
        </p:spPr>
      </p:pic>
      <p:pic>
        <p:nvPicPr>
          <p:cNvPr id="8" name="Picture 7">
            <a:extLst>
              <a:ext uri="{FF2B5EF4-FFF2-40B4-BE49-F238E27FC236}">
                <a16:creationId xmlns:a16="http://schemas.microsoft.com/office/drawing/2014/main" id="{40BD39E8-B476-4105-8584-8D9B8AF11825}"/>
              </a:ext>
            </a:extLst>
          </p:cNvPr>
          <p:cNvPicPr>
            <a:picLocks noChangeAspect="1"/>
          </p:cNvPicPr>
          <p:nvPr>
            <p:custDataLst>
              <p:tags r:id="rId2"/>
            </p:custDataLst>
          </p:nvPr>
        </p:nvPicPr>
        <p:blipFill>
          <a:blip r:embed="rId9">
            <a:extLst>
              <a:ext uri="{28A0092B-C50C-407E-A947-70E740481C1C}">
                <a14:useLocalDpi xmlns:a14="http://schemas.microsoft.com/office/drawing/2010/main" val="0"/>
              </a:ext>
            </a:extLst>
          </a:blip>
          <a:stretch>
            <a:fillRect/>
          </a:stretch>
        </p:blipFill>
        <p:spPr>
          <a:xfrm>
            <a:off x="4972658" y="5057116"/>
            <a:ext cx="329763" cy="246692"/>
          </a:xfrm>
          <a:prstGeom prst="rect">
            <a:avLst/>
          </a:prstGeom>
        </p:spPr>
      </p:pic>
      <p:pic>
        <p:nvPicPr>
          <p:cNvPr id="9" name="Picture 8">
            <a:extLst>
              <a:ext uri="{FF2B5EF4-FFF2-40B4-BE49-F238E27FC236}">
                <a16:creationId xmlns:a16="http://schemas.microsoft.com/office/drawing/2014/main" id="{21C57927-05B8-4CFE-B621-609161C0606F}"/>
              </a:ext>
            </a:extLst>
          </p:cNvPr>
          <p:cNvPicPr>
            <a:picLocks noChangeAspect="1"/>
          </p:cNvPicPr>
          <p:nvPr>
            <p:custDataLst>
              <p:tags r:id="rId3"/>
            </p:custDataLst>
          </p:nvPr>
        </p:nvPicPr>
        <p:blipFill>
          <a:blip r:embed="rId9">
            <a:extLst>
              <a:ext uri="{28A0092B-C50C-407E-A947-70E740481C1C}">
                <a14:useLocalDpi xmlns:a14="http://schemas.microsoft.com/office/drawing/2010/main" val="0"/>
              </a:ext>
            </a:extLst>
          </a:blip>
          <a:stretch>
            <a:fillRect/>
          </a:stretch>
        </p:blipFill>
        <p:spPr>
          <a:xfrm>
            <a:off x="4882320" y="2878791"/>
            <a:ext cx="329763" cy="246692"/>
          </a:xfrm>
          <a:prstGeom prst="rect">
            <a:avLst/>
          </a:prstGeom>
        </p:spPr>
      </p:pic>
      <p:pic>
        <p:nvPicPr>
          <p:cNvPr id="10" name="Picture 9">
            <a:extLst>
              <a:ext uri="{FF2B5EF4-FFF2-40B4-BE49-F238E27FC236}">
                <a16:creationId xmlns:a16="http://schemas.microsoft.com/office/drawing/2014/main" id="{06FB01C6-8144-4D67-B3C3-902E4C53C886}"/>
              </a:ext>
            </a:extLst>
          </p:cNvPr>
          <p:cNvPicPr>
            <a:picLocks noChangeAspect="1"/>
          </p:cNvPicPr>
          <p:nvPr>
            <p:custDataLst>
              <p:tags r:id="rId4"/>
            </p:custDataLst>
          </p:nvPr>
        </p:nvPicPr>
        <p:blipFill>
          <a:blip r:embed="rId8">
            <a:extLst>
              <a:ext uri="{28A0092B-C50C-407E-A947-70E740481C1C}">
                <a14:useLocalDpi xmlns:a14="http://schemas.microsoft.com/office/drawing/2010/main" val="0"/>
              </a:ext>
            </a:extLst>
          </a:blip>
          <a:stretch>
            <a:fillRect/>
          </a:stretch>
        </p:blipFill>
        <p:spPr>
          <a:xfrm>
            <a:off x="8104255" y="3416580"/>
            <a:ext cx="342349" cy="251727"/>
          </a:xfrm>
          <a:prstGeom prst="rect">
            <a:avLst/>
          </a:prstGeom>
        </p:spPr>
      </p:pic>
      <p:pic>
        <p:nvPicPr>
          <p:cNvPr id="11" name="Picture 10">
            <a:extLst>
              <a:ext uri="{FF2B5EF4-FFF2-40B4-BE49-F238E27FC236}">
                <a16:creationId xmlns:a16="http://schemas.microsoft.com/office/drawing/2014/main" id="{AA251C15-C508-4131-89A0-5CAFDE8F7979}"/>
              </a:ext>
            </a:extLst>
          </p:cNvPr>
          <p:cNvPicPr>
            <a:picLocks noChangeAspect="1"/>
          </p:cNvPicPr>
          <p:nvPr>
            <p:custDataLst>
              <p:tags r:id="rId5"/>
            </p:custDataLst>
          </p:nvPr>
        </p:nvPicPr>
        <p:blipFill>
          <a:blip r:embed="rId9">
            <a:extLst>
              <a:ext uri="{28A0092B-C50C-407E-A947-70E740481C1C}">
                <a14:useLocalDpi xmlns:a14="http://schemas.microsoft.com/office/drawing/2010/main" val="0"/>
              </a:ext>
            </a:extLst>
          </a:blip>
          <a:stretch>
            <a:fillRect/>
          </a:stretch>
        </p:blipFill>
        <p:spPr>
          <a:xfrm>
            <a:off x="10239512" y="3419580"/>
            <a:ext cx="329763" cy="246692"/>
          </a:xfrm>
          <a:prstGeom prst="rect">
            <a:avLst/>
          </a:prstGeom>
        </p:spPr>
      </p:pic>
      <p:pic>
        <p:nvPicPr>
          <p:cNvPr id="13" name="Picture 12">
            <a:extLst>
              <a:ext uri="{FF2B5EF4-FFF2-40B4-BE49-F238E27FC236}">
                <a16:creationId xmlns:a16="http://schemas.microsoft.com/office/drawing/2014/main" id="{75352A8C-607B-4FC6-9368-6EF792AA318C}"/>
              </a:ext>
            </a:extLst>
          </p:cNvPr>
          <p:cNvPicPr>
            <a:picLocks noChangeAspect="1"/>
          </p:cNvPicPr>
          <p:nvPr>
            <p:custDataLst>
              <p:tags r:id="rId6"/>
            </p:custDataLst>
          </p:nvPr>
        </p:nvPicPr>
        <p:blipFill>
          <a:blip r:embed="rId10">
            <a:extLst>
              <a:ext uri="{28A0092B-C50C-407E-A947-70E740481C1C}">
                <a14:useLocalDpi xmlns:a14="http://schemas.microsoft.com/office/drawing/2010/main" val="0"/>
              </a:ext>
            </a:extLst>
          </a:blip>
          <a:stretch>
            <a:fillRect/>
          </a:stretch>
        </p:blipFill>
        <p:spPr>
          <a:xfrm>
            <a:off x="3066774" y="3721847"/>
            <a:ext cx="636792" cy="223988"/>
          </a:xfrm>
          <a:prstGeom prst="rect">
            <a:avLst/>
          </a:prstGeom>
        </p:spPr>
      </p:pic>
    </p:spTree>
    <p:extLst>
      <p:ext uri="{BB962C8B-B14F-4D97-AF65-F5344CB8AC3E}">
        <p14:creationId xmlns:p14="http://schemas.microsoft.com/office/powerpoint/2010/main" val="6308436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9"/>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3" end="3"/>
                                            </p:txEl>
                                          </p:spTgt>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3"/>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7DA258-BDE8-4BB4-864A-C6FC3C4403DE}"/>
              </a:ext>
            </a:extLst>
          </p:cNvPr>
          <p:cNvSpPr>
            <a:spLocks noGrp="1"/>
          </p:cNvSpPr>
          <p:nvPr>
            <p:ph type="title"/>
          </p:nvPr>
        </p:nvSpPr>
        <p:spPr>
          <a:xfrm>
            <a:off x="838200" y="189483"/>
            <a:ext cx="10515600" cy="817632"/>
          </a:xfrm>
        </p:spPr>
        <p:txBody>
          <a:bodyPr/>
          <a:lstStyle/>
          <a:p>
            <a:r>
              <a:rPr lang="en-IN" dirty="0"/>
              <a:t>MPC: Security</a:t>
            </a:r>
            <a:endParaRPr lang="en-US" dirty="0"/>
          </a:p>
        </p:txBody>
      </p:sp>
      <p:sp>
        <p:nvSpPr>
          <p:cNvPr id="3" name="Content Placeholder 2">
            <a:extLst>
              <a:ext uri="{FF2B5EF4-FFF2-40B4-BE49-F238E27FC236}">
                <a16:creationId xmlns:a16="http://schemas.microsoft.com/office/drawing/2014/main" id="{B486A865-9E5B-4F6D-B7D5-94CE302BEB49}"/>
              </a:ext>
            </a:extLst>
          </p:cNvPr>
          <p:cNvSpPr>
            <a:spLocks noGrp="1"/>
          </p:cNvSpPr>
          <p:nvPr>
            <p:ph sz="half" idx="1"/>
          </p:nvPr>
        </p:nvSpPr>
        <p:spPr>
          <a:xfrm>
            <a:off x="876299" y="1825625"/>
            <a:ext cx="5181600" cy="4351338"/>
          </a:xfrm>
        </p:spPr>
        <p:txBody>
          <a:bodyPr/>
          <a:lstStyle/>
          <a:p>
            <a:pPr marL="0" indent="0">
              <a:buNone/>
            </a:pPr>
            <a:r>
              <a:rPr lang="en-IN" u="sng" dirty="0">
                <a:solidFill>
                  <a:schemeClr val="accent2">
                    <a:lumMod val="75000"/>
                  </a:schemeClr>
                </a:solidFill>
              </a:rPr>
              <a:t>REAL</a:t>
            </a:r>
            <a:endParaRPr lang="en-US" u="sng" dirty="0">
              <a:solidFill>
                <a:schemeClr val="accent2">
                  <a:lumMod val="75000"/>
                </a:schemeClr>
              </a:solidFill>
            </a:endParaRPr>
          </a:p>
        </p:txBody>
      </p:sp>
      <p:sp>
        <p:nvSpPr>
          <p:cNvPr id="4" name="Content Placeholder 3">
            <a:extLst>
              <a:ext uri="{FF2B5EF4-FFF2-40B4-BE49-F238E27FC236}">
                <a16:creationId xmlns:a16="http://schemas.microsoft.com/office/drawing/2014/main" id="{A4AC9184-FB76-4E79-8409-1A81A41A20AF}"/>
              </a:ext>
            </a:extLst>
          </p:cNvPr>
          <p:cNvSpPr>
            <a:spLocks noGrp="1"/>
          </p:cNvSpPr>
          <p:nvPr>
            <p:ph sz="half" idx="2"/>
          </p:nvPr>
        </p:nvSpPr>
        <p:spPr>
          <a:xfrm>
            <a:off x="6024070" y="1753283"/>
            <a:ext cx="5181600" cy="4351338"/>
          </a:xfrm>
        </p:spPr>
        <p:txBody>
          <a:bodyPr/>
          <a:lstStyle/>
          <a:p>
            <a:pPr marL="0" indent="0">
              <a:buNone/>
            </a:pPr>
            <a:r>
              <a:rPr lang="en-IN" dirty="0"/>
              <a:t>				      </a:t>
            </a:r>
            <a:r>
              <a:rPr lang="en-IN" u="sng" dirty="0">
                <a:solidFill>
                  <a:schemeClr val="accent6">
                    <a:lumMod val="75000"/>
                  </a:schemeClr>
                </a:solidFill>
              </a:rPr>
              <a:t>IDEAL</a:t>
            </a:r>
            <a:endParaRPr lang="en-US" u="sng" dirty="0">
              <a:solidFill>
                <a:schemeClr val="accent6">
                  <a:lumMod val="75000"/>
                </a:schemeClr>
              </a:solidFill>
            </a:endParaRPr>
          </a:p>
        </p:txBody>
      </p:sp>
      <p:sp>
        <p:nvSpPr>
          <p:cNvPr id="5" name="TextBox 4">
            <a:extLst>
              <a:ext uri="{FF2B5EF4-FFF2-40B4-BE49-F238E27FC236}">
                <a16:creationId xmlns:a16="http://schemas.microsoft.com/office/drawing/2014/main" id="{79C28DA7-3B87-477C-8BAD-ECF39298C2E5}"/>
              </a:ext>
            </a:extLst>
          </p:cNvPr>
          <p:cNvSpPr txBox="1"/>
          <p:nvPr/>
        </p:nvSpPr>
        <p:spPr>
          <a:xfrm>
            <a:off x="969064" y="1156841"/>
            <a:ext cx="5088835" cy="369332"/>
          </a:xfrm>
          <a:prstGeom prst="rect">
            <a:avLst/>
          </a:prstGeom>
          <a:noFill/>
        </p:spPr>
        <p:txBody>
          <a:bodyPr wrap="square" rtlCol="0">
            <a:spAutoFit/>
          </a:bodyPr>
          <a:lstStyle/>
          <a:p>
            <a:r>
              <a:rPr lang="en-IN" dirty="0"/>
              <a:t>Involves the </a:t>
            </a:r>
            <a:r>
              <a:rPr lang="en-IN" i="1" dirty="0">
                <a:solidFill>
                  <a:schemeClr val="accent1"/>
                </a:solidFill>
              </a:rPr>
              <a:t>Real/Ideal paradigm</a:t>
            </a:r>
            <a:endParaRPr lang="en-US" i="1" dirty="0">
              <a:solidFill>
                <a:schemeClr val="accent1"/>
              </a:solidFill>
            </a:endParaRPr>
          </a:p>
        </p:txBody>
      </p:sp>
      <p:cxnSp>
        <p:nvCxnSpPr>
          <p:cNvPr id="7" name="Straight Connector 6">
            <a:extLst>
              <a:ext uri="{FF2B5EF4-FFF2-40B4-BE49-F238E27FC236}">
                <a16:creationId xmlns:a16="http://schemas.microsoft.com/office/drawing/2014/main" id="{60AA65E2-145F-4916-BF77-174D28BDB7CA}"/>
              </a:ext>
            </a:extLst>
          </p:cNvPr>
          <p:cNvCxnSpPr/>
          <p:nvPr/>
        </p:nvCxnSpPr>
        <p:spPr>
          <a:xfrm>
            <a:off x="6253369" y="1825625"/>
            <a:ext cx="0" cy="4098097"/>
          </a:xfrm>
          <a:prstGeom prst="line">
            <a:avLst/>
          </a:prstGeom>
        </p:spPr>
        <p:style>
          <a:lnRef idx="3">
            <a:schemeClr val="dk1"/>
          </a:lnRef>
          <a:fillRef idx="0">
            <a:schemeClr val="dk1"/>
          </a:fillRef>
          <a:effectRef idx="2">
            <a:schemeClr val="dk1"/>
          </a:effectRef>
          <a:fontRef idx="minor">
            <a:schemeClr val="tx1"/>
          </a:fontRef>
        </p:style>
      </p:cxnSp>
      <p:pic>
        <p:nvPicPr>
          <p:cNvPr id="157" name="Picture 156">
            <a:extLst>
              <a:ext uri="{FF2B5EF4-FFF2-40B4-BE49-F238E27FC236}">
                <a16:creationId xmlns:a16="http://schemas.microsoft.com/office/drawing/2014/main" id="{4ABC105F-4753-4387-BC7B-6B7F8DE75173}"/>
              </a:ext>
            </a:extLst>
          </p:cNvPr>
          <p:cNvPicPr>
            <a:picLocks noChangeAspect="1"/>
          </p:cNvPicPr>
          <p:nvPr>
            <p:custDataLst>
              <p:tags r:id="rId1"/>
            </p:custDataLst>
          </p:nvPr>
        </p:nvPicPr>
        <p:blipFill>
          <a:blip r:embed="rId25">
            <a:extLst>
              <a:ext uri="{28A0092B-C50C-407E-A947-70E740481C1C}">
                <a14:useLocalDpi xmlns:a14="http://schemas.microsoft.com/office/drawing/2010/main" val="0"/>
              </a:ext>
            </a:extLst>
          </a:blip>
          <a:stretch>
            <a:fillRect/>
          </a:stretch>
        </p:blipFill>
        <p:spPr>
          <a:xfrm>
            <a:off x="3964949" y="6237040"/>
            <a:ext cx="4649921" cy="418471"/>
          </a:xfrm>
          <a:prstGeom prst="rect">
            <a:avLst/>
          </a:prstGeom>
        </p:spPr>
      </p:pic>
      <p:grpSp>
        <p:nvGrpSpPr>
          <p:cNvPr id="6" name="Group 5">
            <a:extLst>
              <a:ext uri="{FF2B5EF4-FFF2-40B4-BE49-F238E27FC236}">
                <a16:creationId xmlns:a16="http://schemas.microsoft.com/office/drawing/2014/main" id="{74E641C7-E49B-48B1-A162-B0CE32EBD7D7}"/>
              </a:ext>
            </a:extLst>
          </p:cNvPr>
          <p:cNvGrpSpPr/>
          <p:nvPr/>
        </p:nvGrpSpPr>
        <p:grpSpPr>
          <a:xfrm>
            <a:off x="1238218" y="2019834"/>
            <a:ext cx="4351675" cy="3876240"/>
            <a:chOff x="1238218" y="2019834"/>
            <a:chExt cx="4351675" cy="3876240"/>
          </a:xfrm>
        </p:grpSpPr>
        <p:pic>
          <p:nvPicPr>
            <p:cNvPr id="55" name="Content Placeholder 22">
              <a:extLst>
                <a:ext uri="{FF2B5EF4-FFF2-40B4-BE49-F238E27FC236}">
                  <a16:creationId xmlns:a16="http://schemas.microsoft.com/office/drawing/2014/main" id="{593288E9-9E66-4CC9-945F-0E79204F8F79}"/>
                </a:ext>
              </a:extLst>
            </p:cNvPr>
            <p:cNvPicPr>
              <a:picLocks noChangeAspect="1"/>
            </p:cNvPicPr>
            <p:nvPr/>
          </p:nvPicPr>
          <p:blipFill>
            <a:blip r:embed="rId26"/>
            <a:stretch>
              <a:fillRect/>
            </a:stretch>
          </p:blipFill>
          <p:spPr>
            <a:xfrm>
              <a:off x="4238813" y="5040125"/>
              <a:ext cx="615749" cy="720139"/>
            </a:xfrm>
            <a:prstGeom prst="rect">
              <a:avLst/>
            </a:prstGeom>
          </p:spPr>
        </p:pic>
        <p:sp>
          <p:nvSpPr>
            <p:cNvPr id="56" name="Rectangle 55">
              <a:extLst>
                <a:ext uri="{FF2B5EF4-FFF2-40B4-BE49-F238E27FC236}">
                  <a16:creationId xmlns:a16="http://schemas.microsoft.com/office/drawing/2014/main" id="{870CF306-94FB-49A7-A7AB-09EF18CF1381}"/>
                </a:ext>
              </a:extLst>
            </p:cNvPr>
            <p:cNvSpPr/>
            <p:nvPr/>
          </p:nvSpPr>
          <p:spPr>
            <a:xfrm>
              <a:off x="1447249" y="3262434"/>
              <a:ext cx="606287" cy="7065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7" name="Rectangle 56">
              <a:extLst>
                <a:ext uri="{FF2B5EF4-FFF2-40B4-BE49-F238E27FC236}">
                  <a16:creationId xmlns:a16="http://schemas.microsoft.com/office/drawing/2014/main" id="{FA02796C-BAAA-4A15-B69A-A0E4FF6789B2}"/>
                </a:ext>
              </a:extLst>
            </p:cNvPr>
            <p:cNvSpPr/>
            <p:nvPr/>
          </p:nvSpPr>
          <p:spPr>
            <a:xfrm>
              <a:off x="2873746" y="2019834"/>
              <a:ext cx="606288" cy="7065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661D0A2F-CA3D-4CB1-A355-00C33CB62673}"/>
                </a:ext>
              </a:extLst>
            </p:cNvPr>
            <p:cNvSpPr/>
            <p:nvPr/>
          </p:nvSpPr>
          <p:spPr>
            <a:xfrm>
              <a:off x="4983605" y="3034676"/>
              <a:ext cx="606288" cy="706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9" name="Picture 58">
              <a:extLst>
                <a:ext uri="{FF2B5EF4-FFF2-40B4-BE49-F238E27FC236}">
                  <a16:creationId xmlns:a16="http://schemas.microsoft.com/office/drawing/2014/main" id="{15F0F10D-1213-439A-8AC7-4BF44C1D403E}"/>
                </a:ext>
              </a:extLst>
            </p:cNvPr>
            <p:cNvPicPr>
              <a:picLocks noChangeAspect="1"/>
            </p:cNvPicPr>
            <p:nvPr/>
          </p:nvPicPr>
          <p:blipFill>
            <a:blip r:embed="rId26"/>
            <a:stretch>
              <a:fillRect/>
            </a:stretch>
          </p:blipFill>
          <p:spPr>
            <a:xfrm>
              <a:off x="2149615" y="5046096"/>
              <a:ext cx="615749" cy="720139"/>
            </a:xfrm>
            <a:prstGeom prst="rect">
              <a:avLst/>
            </a:prstGeom>
          </p:spPr>
        </p:pic>
        <p:pic>
          <p:nvPicPr>
            <p:cNvPr id="61" name="Picture 60">
              <a:extLst>
                <a:ext uri="{FF2B5EF4-FFF2-40B4-BE49-F238E27FC236}">
                  <a16:creationId xmlns:a16="http://schemas.microsoft.com/office/drawing/2014/main" id="{CE7A883B-C6A4-46FD-8E1F-75EFF43C18E7}"/>
                </a:ext>
              </a:extLst>
            </p:cNvPr>
            <p:cNvPicPr>
              <a:picLocks noChangeAspect="1"/>
            </p:cNvPicPr>
            <p:nvPr>
              <p:custDataLst>
                <p:tags r:id="rId18"/>
              </p:custDataLst>
            </p:nvPr>
          </p:nvPicPr>
          <p:blipFill>
            <a:blip r:embed="rId27">
              <a:extLst>
                <a:ext uri="{28A0092B-C50C-407E-A947-70E740481C1C}">
                  <a14:useLocalDpi xmlns:a14="http://schemas.microsoft.com/office/drawing/2010/main" val="0"/>
                </a:ext>
              </a:extLst>
            </a:blip>
            <a:stretch>
              <a:fillRect/>
            </a:stretch>
          </p:blipFill>
          <p:spPr>
            <a:xfrm>
              <a:off x="3058033" y="2299255"/>
              <a:ext cx="237714" cy="229996"/>
            </a:xfrm>
            <a:prstGeom prst="rect">
              <a:avLst/>
            </a:prstGeom>
          </p:spPr>
        </p:pic>
        <p:pic>
          <p:nvPicPr>
            <p:cNvPr id="62" name="Picture 61">
              <a:extLst>
                <a:ext uri="{FF2B5EF4-FFF2-40B4-BE49-F238E27FC236}">
                  <a16:creationId xmlns:a16="http://schemas.microsoft.com/office/drawing/2014/main" id="{25820541-EAE2-44EF-8B44-AD644182BAE2}"/>
                </a:ext>
              </a:extLst>
            </p:cNvPr>
            <p:cNvPicPr>
              <a:picLocks noChangeAspect="1"/>
            </p:cNvPicPr>
            <p:nvPr>
              <p:custDataLst>
                <p:tags r:id="rId19"/>
              </p:custDataLst>
            </p:nvPr>
          </p:nvPicPr>
          <p:blipFill>
            <a:blip r:embed="rId28">
              <a:extLst>
                <a:ext uri="{28A0092B-C50C-407E-A947-70E740481C1C}">
                  <a14:useLocalDpi xmlns:a14="http://schemas.microsoft.com/office/drawing/2010/main" val="0"/>
                </a:ext>
              </a:extLst>
            </a:blip>
            <a:stretch>
              <a:fillRect/>
            </a:stretch>
          </p:blipFill>
          <p:spPr>
            <a:xfrm>
              <a:off x="5164844" y="3346671"/>
              <a:ext cx="243810" cy="229996"/>
            </a:xfrm>
            <a:prstGeom prst="rect">
              <a:avLst/>
            </a:prstGeom>
          </p:spPr>
        </p:pic>
        <p:pic>
          <p:nvPicPr>
            <p:cNvPr id="63" name="Picture 62">
              <a:extLst>
                <a:ext uri="{FF2B5EF4-FFF2-40B4-BE49-F238E27FC236}">
                  <a16:creationId xmlns:a16="http://schemas.microsoft.com/office/drawing/2014/main" id="{14BA53FB-5DD9-4B4F-9DF3-0262C7FA97EB}"/>
                </a:ext>
              </a:extLst>
            </p:cNvPr>
            <p:cNvPicPr>
              <a:picLocks noChangeAspect="1"/>
            </p:cNvPicPr>
            <p:nvPr>
              <p:custDataLst>
                <p:tags r:id="rId20"/>
              </p:custDataLst>
            </p:nvPr>
          </p:nvPicPr>
          <p:blipFill>
            <a:blip r:embed="rId29">
              <a:extLst>
                <a:ext uri="{28A0092B-C50C-407E-A947-70E740481C1C}">
                  <a14:useLocalDpi xmlns:a14="http://schemas.microsoft.com/office/drawing/2010/main" val="0"/>
                </a:ext>
              </a:extLst>
            </a:blip>
            <a:stretch>
              <a:fillRect/>
            </a:stretch>
          </p:blipFill>
          <p:spPr>
            <a:xfrm>
              <a:off x="4424020" y="5304388"/>
              <a:ext cx="245333" cy="233329"/>
            </a:xfrm>
            <a:prstGeom prst="rect">
              <a:avLst/>
            </a:prstGeom>
          </p:spPr>
        </p:pic>
        <p:pic>
          <p:nvPicPr>
            <p:cNvPr id="64" name="Picture 63">
              <a:extLst>
                <a:ext uri="{FF2B5EF4-FFF2-40B4-BE49-F238E27FC236}">
                  <a16:creationId xmlns:a16="http://schemas.microsoft.com/office/drawing/2014/main" id="{DE9925D9-711D-403F-AB4F-184B30567CA6}"/>
                </a:ext>
              </a:extLst>
            </p:cNvPr>
            <p:cNvPicPr>
              <a:picLocks noChangeAspect="1"/>
            </p:cNvPicPr>
            <p:nvPr>
              <p:custDataLst>
                <p:tags r:id="rId21"/>
              </p:custDataLst>
            </p:nvPr>
          </p:nvPicPr>
          <p:blipFill>
            <a:blip r:embed="rId30">
              <a:extLst>
                <a:ext uri="{28A0092B-C50C-407E-A947-70E740481C1C}">
                  <a14:useLocalDpi xmlns:a14="http://schemas.microsoft.com/office/drawing/2010/main" val="0"/>
                </a:ext>
              </a:extLst>
            </a:blip>
            <a:stretch>
              <a:fillRect/>
            </a:stretch>
          </p:blipFill>
          <p:spPr>
            <a:xfrm>
              <a:off x="2333298" y="5312169"/>
              <a:ext cx="248381" cy="229996"/>
            </a:xfrm>
            <a:prstGeom prst="rect">
              <a:avLst/>
            </a:prstGeom>
          </p:spPr>
        </p:pic>
        <p:pic>
          <p:nvPicPr>
            <p:cNvPr id="65" name="Picture 64">
              <a:extLst>
                <a:ext uri="{FF2B5EF4-FFF2-40B4-BE49-F238E27FC236}">
                  <a16:creationId xmlns:a16="http://schemas.microsoft.com/office/drawing/2014/main" id="{416B7EAC-AC1A-492A-A9A8-DB4266918B36}"/>
                </a:ext>
              </a:extLst>
            </p:cNvPr>
            <p:cNvPicPr>
              <a:picLocks noChangeAspect="1"/>
            </p:cNvPicPr>
            <p:nvPr>
              <p:custDataLst>
                <p:tags r:id="rId22"/>
              </p:custDataLst>
            </p:nvPr>
          </p:nvPicPr>
          <p:blipFill>
            <a:blip r:embed="rId31">
              <a:extLst>
                <a:ext uri="{28A0092B-C50C-407E-A947-70E740481C1C}">
                  <a14:useLocalDpi xmlns:a14="http://schemas.microsoft.com/office/drawing/2010/main" val="0"/>
                </a:ext>
              </a:extLst>
            </a:blip>
            <a:stretch>
              <a:fillRect/>
            </a:stretch>
          </p:blipFill>
          <p:spPr>
            <a:xfrm>
              <a:off x="1628487" y="3519346"/>
              <a:ext cx="243810" cy="233329"/>
            </a:xfrm>
            <a:prstGeom prst="rect">
              <a:avLst/>
            </a:prstGeom>
          </p:spPr>
        </p:pic>
        <p:cxnSp>
          <p:nvCxnSpPr>
            <p:cNvPr id="66" name="Straight Arrow Connector 65">
              <a:extLst>
                <a:ext uri="{FF2B5EF4-FFF2-40B4-BE49-F238E27FC236}">
                  <a16:creationId xmlns:a16="http://schemas.microsoft.com/office/drawing/2014/main" id="{AD8F3496-9353-447E-99D4-FC0372C9A145}"/>
                </a:ext>
              </a:extLst>
            </p:cNvPr>
            <p:cNvCxnSpPr>
              <a:cxnSpLocks/>
            </p:cNvCxnSpPr>
            <p:nvPr/>
          </p:nvCxnSpPr>
          <p:spPr>
            <a:xfrm>
              <a:off x="3520214" y="2176529"/>
              <a:ext cx="1478618" cy="10716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7" name="Straight Arrow Connector 66">
              <a:extLst>
                <a:ext uri="{FF2B5EF4-FFF2-40B4-BE49-F238E27FC236}">
                  <a16:creationId xmlns:a16="http://schemas.microsoft.com/office/drawing/2014/main" id="{CFDCDA08-7AE1-4EDB-A49B-75254AF7C3C6}"/>
                </a:ext>
              </a:extLst>
            </p:cNvPr>
            <p:cNvCxnSpPr>
              <a:cxnSpLocks/>
              <a:endCxn id="55" idx="0"/>
            </p:cNvCxnSpPr>
            <p:nvPr/>
          </p:nvCxnSpPr>
          <p:spPr>
            <a:xfrm flipH="1">
              <a:off x="4546688" y="3741733"/>
              <a:ext cx="618156" cy="12983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68" name="Straight Arrow Connector 67">
              <a:extLst>
                <a:ext uri="{FF2B5EF4-FFF2-40B4-BE49-F238E27FC236}">
                  <a16:creationId xmlns:a16="http://schemas.microsoft.com/office/drawing/2014/main" id="{CC528BF3-56AC-4A3C-B957-E0F59CEC12C3}"/>
                </a:ext>
              </a:extLst>
            </p:cNvPr>
            <p:cNvCxnSpPr>
              <a:cxnSpLocks/>
            </p:cNvCxnSpPr>
            <p:nvPr/>
          </p:nvCxnSpPr>
          <p:spPr>
            <a:xfrm flipH="1" flipV="1">
              <a:off x="2815710" y="5324385"/>
              <a:ext cx="1374218" cy="7495"/>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69" name="Straight Arrow Connector 68">
              <a:extLst>
                <a:ext uri="{FF2B5EF4-FFF2-40B4-BE49-F238E27FC236}">
                  <a16:creationId xmlns:a16="http://schemas.microsoft.com/office/drawing/2014/main" id="{B7B48FDD-B804-4656-BD8D-0E48C8B47B38}"/>
                </a:ext>
              </a:extLst>
            </p:cNvPr>
            <p:cNvCxnSpPr>
              <a:cxnSpLocks/>
            </p:cNvCxnSpPr>
            <p:nvPr/>
          </p:nvCxnSpPr>
          <p:spPr>
            <a:xfrm flipV="1">
              <a:off x="1548600" y="2263307"/>
              <a:ext cx="1323666" cy="10687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0" name="Straight Arrow Connector 69">
              <a:extLst>
                <a:ext uri="{FF2B5EF4-FFF2-40B4-BE49-F238E27FC236}">
                  <a16:creationId xmlns:a16="http://schemas.microsoft.com/office/drawing/2014/main" id="{B96AAAF5-AF3F-440F-A459-F3D1BEEB4C6C}"/>
                </a:ext>
              </a:extLst>
            </p:cNvPr>
            <p:cNvCxnSpPr>
              <a:cxnSpLocks/>
            </p:cNvCxnSpPr>
            <p:nvPr/>
          </p:nvCxnSpPr>
          <p:spPr>
            <a:xfrm flipH="1" flipV="1">
              <a:off x="1665914" y="3979754"/>
              <a:ext cx="662878" cy="1119144"/>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79" name="Straight Arrow Connector 78">
              <a:extLst>
                <a:ext uri="{FF2B5EF4-FFF2-40B4-BE49-F238E27FC236}">
                  <a16:creationId xmlns:a16="http://schemas.microsoft.com/office/drawing/2014/main" id="{235B0FD5-DA9D-49A6-843D-56FD3C23D67C}"/>
                </a:ext>
              </a:extLst>
            </p:cNvPr>
            <p:cNvCxnSpPr>
              <a:cxnSpLocks/>
            </p:cNvCxnSpPr>
            <p:nvPr/>
          </p:nvCxnSpPr>
          <p:spPr>
            <a:xfrm>
              <a:off x="2814249" y="5537717"/>
              <a:ext cx="1403106"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84" name="Straight Arrow Connector 83">
              <a:extLst>
                <a:ext uri="{FF2B5EF4-FFF2-40B4-BE49-F238E27FC236}">
                  <a16:creationId xmlns:a16="http://schemas.microsoft.com/office/drawing/2014/main" id="{4B22EDB5-81C1-42D8-AB58-D13372A607EE}"/>
                </a:ext>
              </a:extLst>
            </p:cNvPr>
            <p:cNvCxnSpPr>
              <a:cxnSpLocks/>
            </p:cNvCxnSpPr>
            <p:nvPr/>
          </p:nvCxnSpPr>
          <p:spPr>
            <a:xfrm>
              <a:off x="1565002" y="3988666"/>
              <a:ext cx="638336" cy="11129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2" name="Straight Arrow Connector 91">
              <a:extLst>
                <a:ext uri="{FF2B5EF4-FFF2-40B4-BE49-F238E27FC236}">
                  <a16:creationId xmlns:a16="http://schemas.microsoft.com/office/drawing/2014/main" id="{AAA8FE41-5005-48B2-A290-00EFD98EF434}"/>
                </a:ext>
              </a:extLst>
            </p:cNvPr>
            <p:cNvCxnSpPr>
              <a:cxnSpLocks/>
            </p:cNvCxnSpPr>
            <p:nvPr/>
          </p:nvCxnSpPr>
          <p:spPr>
            <a:xfrm flipH="1">
              <a:off x="1917100" y="2529251"/>
              <a:ext cx="955166" cy="7741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8" name="Straight Arrow Connector 97">
              <a:extLst>
                <a:ext uri="{FF2B5EF4-FFF2-40B4-BE49-F238E27FC236}">
                  <a16:creationId xmlns:a16="http://schemas.microsoft.com/office/drawing/2014/main" id="{5C435102-B0D1-48F9-8917-E44851F05123}"/>
                </a:ext>
              </a:extLst>
            </p:cNvPr>
            <p:cNvCxnSpPr>
              <a:cxnSpLocks/>
            </p:cNvCxnSpPr>
            <p:nvPr/>
          </p:nvCxnSpPr>
          <p:spPr>
            <a:xfrm flipH="1" flipV="1">
              <a:off x="3498008" y="2547333"/>
              <a:ext cx="1465111" cy="10231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5" name="Straight Arrow Connector 104">
              <a:extLst>
                <a:ext uri="{FF2B5EF4-FFF2-40B4-BE49-F238E27FC236}">
                  <a16:creationId xmlns:a16="http://schemas.microsoft.com/office/drawing/2014/main" id="{31FA7A59-89D7-4C99-95FD-4EDE144AC85F}"/>
                </a:ext>
              </a:extLst>
            </p:cNvPr>
            <p:cNvCxnSpPr>
              <a:cxnSpLocks/>
            </p:cNvCxnSpPr>
            <p:nvPr/>
          </p:nvCxnSpPr>
          <p:spPr>
            <a:xfrm flipV="1">
              <a:off x="4791640" y="3750257"/>
              <a:ext cx="600830" cy="134305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11" name="Straight Arrow Connector 110">
              <a:extLst>
                <a:ext uri="{FF2B5EF4-FFF2-40B4-BE49-F238E27FC236}">
                  <a16:creationId xmlns:a16="http://schemas.microsoft.com/office/drawing/2014/main" id="{2F6674B1-70C3-4614-B645-D4B3FBCEC9E9}"/>
                </a:ext>
              </a:extLst>
            </p:cNvPr>
            <p:cNvCxnSpPr>
              <a:cxnSpLocks/>
              <a:endCxn id="57" idx="2"/>
            </p:cNvCxnSpPr>
            <p:nvPr/>
          </p:nvCxnSpPr>
          <p:spPr>
            <a:xfrm flipV="1">
              <a:off x="2729323" y="2726432"/>
              <a:ext cx="447567" cy="235943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16" name="Straight Arrow Connector 115">
              <a:extLst>
                <a:ext uri="{FF2B5EF4-FFF2-40B4-BE49-F238E27FC236}">
                  <a16:creationId xmlns:a16="http://schemas.microsoft.com/office/drawing/2014/main" id="{09CE3D1F-762A-4514-AFBE-3C00D7A5449A}"/>
                </a:ext>
              </a:extLst>
            </p:cNvPr>
            <p:cNvCxnSpPr>
              <a:cxnSpLocks/>
            </p:cNvCxnSpPr>
            <p:nvPr/>
          </p:nvCxnSpPr>
          <p:spPr>
            <a:xfrm flipH="1">
              <a:off x="2584183" y="2706355"/>
              <a:ext cx="466118" cy="2393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5" name="Straight Connector 124">
              <a:extLst>
                <a:ext uri="{FF2B5EF4-FFF2-40B4-BE49-F238E27FC236}">
                  <a16:creationId xmlns:a16="http://schemas.microsoft.com/office/drawing/2014/main" id="{CEC12FB0-FBE0-46A1-BDDC-0F87A1440762}"/>
                </a:ext>
              </a:extLst>
            </p:cNvPr>
            <p:cNvCxnSpPr>
              <a:cxnSpLocks/>
            </p:cNvCxnSpPr>
            <p:nvPr/>
          </p:nvCxnSpPr>
          <p:spPr>
            <a:xfrm>
              <a:off x="1747994" y="4833114"/>
              <a:ext cx="3374335" cy="2129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7" name="Straight Connector 126">
              <a:extLst>
                <a:ext uri="{FF2B5EF4-FFF2-40B4-BE49-F238E27FC236}">
                  <a16:creationId xmlns:a16="http://schemas.microsoft.com/office/drawing/2014/main" id="{83B5887D-9B30-4D3C-A449-8F81C56CB2DF}"/>
                </a:ext>
              </a:extLst>
            </p:cNvPr>
            <p:cNvCxnSpPr>
              <a:cxnSpLocks/>
            </p:cNvCxnSpPr>
            <p:nvPr/>
          </p:nvCxnSpPr>
          <p:spPr>
            <a:xfrm>
              <a:off x="1741303" y="5874780"/>
              <a:ext cx="3374335" cy="2129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28" name="Straight Connector 127">
              <a:extLst>
                <a:ext uri="{FF2B5EF4-FFF2-40B4-BE49-F238E27FC236}">
                  <a16:creationId xmlns:a16="http://schemas.microsoft.com/office/drawing/2014/main" id="{52474D0D-03B7-4EEB-BD30-1F5BD56CA991}"/>
                </a:ext>
              </a:extLst>
            </p:cNvPr>
            <p:cNvCxnSpPr>
              <a:cxnSpLocks/>
            </p:cNvCxnSpPr>
            <p:nvPr/>
          </p:nvCxnSpPr>
          <p:spPr>
            <a:xfrm flipH="1">
              <a:off x="5121899" y="4854408"/>
              <a:ext cx="430" cy="1018847"/>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1" name="Straight Connector 130">
              <a:extLst>
                <a:ext uri="{FF2B5EF4-FFF2-40B4-BE49-F238E27FC236}">
                  <a16:creationId xmlns:a16="http://schemas.microsoft.com/office/drawing/2014/main" id="{B4A9208C-17F1-4B7E-A0CA-92467D268D8C}"/>
                </a:ext>
              </a:extLst>
            </p:cNvPr>
            <p:cNvCxnSpPr>
              <a:cxnSpLocks/>
            </p:cNvCxnSpPr>
            <p:nvPr/>
          </p:nvCxnSpPr>
          <p:spPr>
            <a:xfrm>
              <a:off x="1771859" y="4833114"/>
              <a:ext cx="1" cy="1008188"/>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59" name="Picture 158">
              <a:extLst>
                <a:ext uri="{FF2B5EF4-FFF2-40B4-BE49-F238E27FC236}">
                  <a16:creationId xmlns:a16="http://schemas.microsoft.com/office/drawing/2014/main" id="{CAC6A00D-CF94-4F5C-80A4-5BA67B2FA929}"/>
                </a:ext>
              </a:extLst>
            </p:cNvPr>
            <p:cNvPicPr>
              <a:picLocks noChangeAspect="1"/>
            </p:cNvPicPr>
            <p:nvPr>
              <p:custDataLst>
                <p:tags r:id="rId23"/>
              </p:custDataLst>
            </p:nvPr>
          </p:nvPicPr>
          <p:blipFill>
            <a:blip r:embed="rId32">
              <a:extLst>
                <a:ext uri="{28A0092B-C50C-407E-A947-70E740481C1C}">
                  <a14:useLocalDpi xmlns:a14="http://schemas.microsoft.com/office/drawing/2010/main" val="0"/>
                </a:ext>
              </a:extLst>
            </a:blip>
            <a:stretch>
              <a:fillRect/>
            </a:stretch>
          </p:blipFill>
          <p:spPr>
            <a:xfrm>
              <a:off x="1238218" y="4766351"/>
              <a:ext cx="462702" cy="478795"/>
            </a:xfrm>
            <a:prstGeom prst="rect">
              <a:avLst/>
            </a:prstGeom>
          </p:spPr>
        </p:pic>
      </p:grpSp>
      <p:grpSp>
        <p:nvGrpSpPr>
          <p:cNvPr id="24" name="Group 23">
            <a:extLst>
              <a:ext uri="{FF2B5EF4-FFF2-40B4-BE49-F238E27FC236}">
                <a16:creationId xmlns:a16="http://schemas.microsoft.com/office/drawing/2014/main" id="{824B0F4C-F6D9-45C8-9EEC-C3F69AD82E1D}"/>
              </a:ext>
            </a:extLst>
          </p:cNvPr>
          <p:cNvGrpSpPr/>
          <p:nvPr/>
        </p:nvGrpSpPr>
        <p:grpSpPr>
          <a:xfrm>
            <a:off x="6875267" y="1774099"/>
            <a:ext cx="5083125" cy="4153080"/>
            <a:chOff x="6875267" y="1774099"/>
            <a:chExt cx="5083125" cy="4153080"/>
          </a:xfrm>
        </p:grpSpPr>
        <p:pic>
          <p:nvPicPr>
            <p:cNvPr id="8" name="Content Placeholder 22">
              <a:extLst>
                <a:ext uri="{FF2B5EF4-FFF2-40B4-BE49-F238E27FC236}">
                  <a16:creationId xmlns:a16="http://schemas.microsoft.com/office/drawing/2014/main" id="{299166C8-A72A-47D6-92D7-B87B03B064D0}"/>
                </a:ext>
              </a:extLst>
            </p:cNvPr>
            <p:cNvPicPr>
              <a:picLocks noChangeAspect="1"/>
            </p:cNvPicPr>
            <p:nvPr/>
          </p:nvPicPr>
          <p:blipFill>
            <a:blip r:embed="rId26"/>
            <a:stretch>
              <a:fillRect/>
            </a:stretch>
          </p:blipFill>
          <p:spPr>
            <a:xfrm>
              <a:off x="9731175" y="5075030"/>
              <a:ext cx="615749" cy="658425"/>
            </a:xfrm>
            <a:prstGeom prst="rect">
              <a:avLst/>
            </a:prstGeom>
          </p:spPr>
        </p:pic>
        <p:sp>
          <p:nvSpPr>
            <p:cNvPr id="9" name="Rectangle 8">
              <a:extLst>
                <a:ext uri="{FF2B5EF4-FFF2-40B4-BE49-F238E27FC236}">
                  <a16:creationId xmlns:a16="http://schemas.microsoft.com/office/drawing/2014/main" id="{47DD3848-D457-4A43-AEE7-068305C4679F}"/>
                </a:ext>
              </a:extLst>
            </p:cNvPr>
            <p:cNvSpPr/>
            <p:nvPr/>
          </p:nvSpPr>
          <p:spPr>
            <a:xfrm>
              <a:off x="6875267" y="3044902"/>
              <a:ext cx="606287" cy="646044"/>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CD818E44-1934-4F46-AA26-B6D9B755904A}"/>
                </a:ext>
              </a:extLst>
            </p:cNvPr>
            <p:cNvSpPr/>
            <p:nvPr/>
          </p:nvSpPr>
          <p:spPr>
            <a:xfrm>
              <a:off x="8765166" y="1774099"/>
              <a:ext cx="606288" cy="646045"/>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0D496DF6-0B45-4087-8C54-5E6EAF2A645A}"/>
                </a:ext>
              </a:extLst>
            </p:cNvPr>
            <p:cNvSpPr/>
            <p:nvPr/>
          </p:nvSpPr>
          <p:spPr>
            <a:xfrm>
              <a:off x="10786313" y="2575957"/>
              <a:ext cx="606288" cy="646045"/>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a:extLst>
                <a:ext uri="{FF2B5EF4-FFF2-40B4-BE49-F238E27FC236}">
                  <a16:creationId xmlns:a16="http://schemas.microsoft.com/office/drawing/2014/main" id="{E6BEB696-153B-4CCF-904C-496D94341313}"/>
                </a:ext>
              </a:extLst>
            </p:cNvPr>
            <p:cNvPicPr>
              <a:picLocks noChangeAspect="1"/>
            </p:cNvPicPr>
            <p:nvPr/>
          </p:nvPicPr>
          <p:blipFill>
            <a:blip r:embed="rId26"/>
            <a:stretch>
              <a:fillRect/>
            </a:stretch>
          </p:blipFill>
          <p:spPr>
            <a:xfrm>
              <a:off x="7730032" y="5063665"/>
              <a:ext cx="615749" cy="658425"/>
            </a:xfrm>
            <a:prstGeom prst="rect">
              <a:avLst/>
            </a:prstGeom>
          </p:spPr>
        </p:pic>
        <p:sp>
          <p:nvSpPr>
            <p:cNvPr id="13" name="Oval 12">
              <a:extLst>
                <a:ext uri="{FF2B5EF4-FFF2-40B4-BE49-F238E27FC236}">
                  <a16:creationId xmlns:a16="http://schemas.microsoft.com/office/drawing/2014/main" id="{09B6D107-180C-4D04-9F78-7904EB2BD868}"/>
                </a:ext>
              </a:extLst>
            </p:cNvPr>
            <p:cNvSpPr/>
            <p:nvPr/>
          </p:nvSpPr>
          <p:spPr>
            <a:xfrm>
              <a:off x="8392641" y="3536095"/>
              <a:ext cx="1739348" cy="1003852"/>
            </a:xfrm>
            <a:prstGeom prst="ellipse">
              <a:avLst/>
            </a:prstGeom>
            <a:solidFill>
              <a:schemeClr val="accent6">
                <a:lumMod val="60000"/>
                <a:lumOff val="40000"/>
              </a:schemeClr>
            </a:solidFill>
          </p:spPr>
          <p:style>
            <a:lnRef idx="1">
              <a:schemeClr val="accent5"/>
            </a:lnRef>
            <a:fillRef idx="2">
              <a:schemeClr val="accent5"/>
            </a:fillRef>
            <a:effectRef idx="1">
              <a:schemeClr val="accent5"/>
            </a:effectRef>
            <a:fontRef idx="minor">
              <a:schemeClr val="dk1"/>
            </a:fontRef>
          </p:style>
          <p:txBody>
            <a:bodyPr rtlCol="0" anchor="ctr"/>
            <a:lstStyle/>
            <a:p>
              <a:pPr algn="ctr"/>
              <a:endParaRPr lang="en-US"/>
            </a:p>
          </p:txBody>
        </p:sp>
        <p:pic>
          <p:nvPicPr>
            <p:cNvPr id="14" name="Picture 13">
              <a:extLst>
                <a:ext uri="{FF2B5EF4-FFF2-40B4-BE49-F238E27FC236}">
                  <a16:creationId xmlns:a16="http://schemas.microsoft.com/office/drawing/2014/main" id="{0F53E273-203A-4846-BB32-6C0EFED7559A}"/>
                </a:ext>
              </a:extLst>
            </p:cNvPr>
            <p:cNvPicPr>
              <a:picLocks noChangeAspect="1"/>
            </p:cNvPicPr>
            <p:nvPr>
              <p:custDataLst>
                <p:tags r:id="rId2"/>
              </p:custDataLst>
            </p:nvPr>
          </p:nvPicPr>
          <p:blipFill>
            <a:blip r:embed="rId27">
              <a:extLst>
                <a:ext uri="{28A0092B-C50C-407E-A947-70E740481C1C}">
                  <a14:useLocalDpi xmlns:a14="http://schemas.microsoft.com/office/drawing/2010/main" val="0"/>
                </a:ext>
              </a:extLst>
            </a:blip>
            <a:stretch>
              <a:fillRect/>
            </a:stretch>
          </p:blipFill>
          <p:spPr>
            <a:xfrm>
              <a:off x="8929766" y="2002335"/>
              <a:ext cx="237714" cy="210286"/>
            </a:xfrm>
            <a:prstGeom prst="rect">
              <a:avLst/>
            </a:prstGeom>
          </p:spPr>
        </p:pic>
        <p:pic>
          <p:nvPicPr>
            <p:cNvPr id="15" name="Picture 14">
              <a:extLst>
                <a:ext uri="{FF2B5EF4-FFF2-40B4-BE49-F238E27FC236}">
                  <a16:creationId xmlns:a16="http://schemas.microsoft.com/office/drawing/2014/main" id="{A7C211F9-999E-4474-B2F0-8440271DDDC1}"/>
                </a:ext>
              </a:extLst>
            </p:cNvPr>
            <p:cNvPicPr>
              <a:picLocks noChangeAspect="1"/>
            </p:cNvPicPr>
            <p:nvPr>
              <p:custDataLst>
                <p:tags r:id="rId3"/>
              </p:custDataLst>
            </p:nvPr>
          </p:nvPicPr>
          <p:blipFill>
            <a:blip r:embed="rId28">
              <a:extLst>
                <a:ext uri="{28A0092B-C50C-407E-A947-70E740481C1C}">
                  <a14:useLocalDpi xmlns:a14="http://schemas.microsoft.com/office/drawing/2010/main" val="0"/>
                </a:ext>
              </a:extLst>
            </a:blip>
            <a:stretch>
              <a:fillRect/>
            </a:stretch>
          </p:blipFill>
          <p:spPr>
            <a:xfrm>
              <a:off x="10967552" y="2847110"/>
              <a:ext cx="243810" cy="210286"/>
            </a:xfrm>
            <a:prstGeom prst="rect">
              <a:avLst/>
            </a:prstGeom>
          </p:spPr>
        </p:pic>
        <p:pic>
          <p:nvPicPr>
            <p:cNvPr id="16" name="Picture 15">
              <a:extLst>
                <a:ext uri="{FF2B5EF4-FFF2-40B4-BE49-F238E27FC236}">
                  <a16:creationId xmlns:a16="http://schemas.microsoft.com/office/drawing/2014/main" id="{19E42BBE-3AC9-44EF-B0D2-7D1CB717660F}"/>
                </a:ext>
              </a:extLst>
            </p:cNvPr>
            <p:cNvPicPr>
              <a:picLocks noChangeAspect="1"/>
            </p:cNvPicPr>
            <p:nvPr>
              <p:custDataLst>
                <p:tags r:id="rId4"/>
              </p:custDataLst>
            </p:nvPr>
          </p:nvPicPr>
          <p:blipFill>
            <a:blip r:embed="rId29">
              <a:extLst>
                <a:ext uri="{28A0092B-C50C-407E-A947-70E740481C1C}">
                  <a14:useLocalDpi xmlns:a14="http://schemas.microsoft.com/office/drawing/2010/main" val="0"/>
                </a:ext>
              </a:extLst>
            </a:blip>
            <a:stretch>
              <a:fillRect/>
            </a:stretch>
          </p:blipFill>
          <p:spPr>
            <a:xfrm>
              <a:off x="9916382" y="5318516"/>
              <a:ext cx="245333" cy="213333"/>
            </a:xfrm>
            <a:prstGeom prst="rect">
              <a:avLst/>
            </a:prstGeom>
          </p:spPr>
        </p:pic>
        <p:pic>
          <p:nvPicPr>
            <p:cNvPr id="17" name="Picture 16">
              <a:extLst>
                <a:ext uri="{FF2B5EF4-FFF2-40B4-BE49-F238E27FC236}">
                  <a16:creationId xmlns:a16="http://schemas.microsoft.com/office/drawing/2014/main" id="{4F3FD204-3C76-4DC9-85DF-DAF4F99CDB3F}"/>
                </a:ext>
              </a:extLst>
            </p:cNvPr>
            <p:cNvPicPr>
              <a:picLocks noChangeAspect="1"/>
            </p:cNvPicPr>
            <p:nvPr>
              <p:custDataLst>
                <p:tags r:id="rId5"/>
              </p:custDataLst>
            </p:nvPr>
          </p:nvPicPr>
          <p:blipFill>
            <a:blip r:embed="rId30">
              <a:extLst>
                <a:ext uri="{28A0092B-C50C-407E-A947-70E740481C1C}">
                  <a14:useLocalDpi xmlns:a14="http://schemas.microsoft.com/office/drawing/2010/main" val="0"/>
                </a:ext>
              </a:extLst>
            </a:blip>
            <a:stretch>
              <a:fillRect/>
            </a:stretch>
          </p:blipFill>
          <p:spPr>
            <a:xfrm>
              <a:off x="7913715" y="5287734"/>
              <a:ext cx="248381" cy="210286"/>
            </a:xfrm>
            <a:prstGeom prst="rect">
              <a:avLst/>
            </a:prstGeom>
          </p:spPr>
        </p:pic>
        <p:pic>
          <p:nvPicPr>
            <p:cNvPr id="18" name="Picture 17">
              <a:extLst>
                <a:ext uri="{FF2B5EF4-FFF2-40B4-BE49-F238E27FC236}">
                  <a16:creationId xmlns:a16="http://schemas.microsoft.com/office/drawing/2014/main" id="{D9DD6FE2-3214-48AF-98BB-46319F045059}"/>
                </a:ext>
              </a:extLst>
            </p:cNvPr>
            <p:cNvPicPr>
              <a:picLocks noChangeAspect="1"/>
            </p:cNvPicPr>
            <p:nvPr>
              <p:custDataLst>
                <p:tags r:id="rId6"/>
              </p:custDataLst>
            </p:nvPr>
          </p:nvPicPr>
          <p:blipFill>
            <a:blip r:embed="rId31">
              <a:extLst>
                <a:ext uri="{28A0092B-C50C-407E-A947-70E740481C1C}">
                  <a14:useLocalDpi xmlns:a14="http://schemas.microsoft.com/office/drawing/2010/main" val="0"/>
                </a:ext>
              </a:extLst>
            </a:blip>
            <a:stretch>
              <a:fillRect/>
            </a:stretch>
          </p:blipFill>
          <p:spPr>
            <a:xfrm>
              <a:off x="7056505" y="3261257"/>
              <a:ext cx="243810" cy="213333"/>
            </a:xfrm>
            <a:prstGeom prst="rect">
              <a:avLst/>
            </a:prstGeom>
          </p:spPr>
        </p:pic>
        <p:cxnSp>
          <p:nvCxnSpPr>
            <p:cNvPr id="19" name="Straight Arrow Connector 18">
              <a:extLst>
                <a:ext uri="{FF2B5EF4-FFF2-40B4-BE49-F238E27FC236}">
                  <a16:creationId xmlns:a16="http://schemas.microsoft.com/office/drawing/2014/main" id="{0FEE20F2-7A5F-4B3F-BF91-DA81C29CEC07}"/>
                </a:ext>
              </a:extLst>
            </p:cNvPr>
            <p:cNvCxnSpPr>
              <a:cxnSpLocks/>
            </p:cNvCxnSpPr>
            <p:nvPr/>
          </p:nvCxnSpPr>
          <p:spPr>
            <a:xfrm>
              <a:off x="8857846" y="2440960"/>
              <a:ext cx="184949" cy="114213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0" name="Straight Arrow Connector 19">
              <a:extLst>
                <a:ext uri="{FF2B5EF4-FFF2-40B4-BE49-F238E27FC236}">
                  <a16:creationId xmlns:a16="http://schemas.microsoft.com/office/drawing/2014/main" id="{8F1E42BD-8AC5-460F-9F88-BE63C9399884}"/>
                </a:ext>
              </a:extLst>
            </p:cNvPr>
            <p:cNvCxnSpPr>
              <a:cxnSpLocks/>
            </p:cNvCxnSpPr>
            <p:nvPr/>
          </p:nvCxnSpPr>
          <p:spPr>
            <a:xfrm flipH="1">
              <a:off x="10039049" y="3010142"/>
              <a:ext cx="748746" cy="79196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1" name="Straight Arrow Connector 20">
              <a:extLst>
                <a:ext uri="{FF2B5EF4-FFF2-40B4-BE49-F238E27FC236}">
                  <a16:creationId xmlns:a16="http://schemas.microsoft.com/office/drawing/2014/main" id="{FC7CD2C3-526E-4B72-92CC-C3B75FEA1835}"/>
                </a:ext>
              </a:extLst>
            </p:cNvPr>
            <p:cNvCxnSpPr>
              <a:cxnSpLocks/>
              <a:stCxn id="8" idx="1"/>
            </p:cNvCxnSpPr>
            <p:nvPr/>
          </p:nvCxnSpPr>
          <p:spPr>
            <a:xfrm flipH="1" flipV="1">
              <a:off x="9471705" y="4562998"/>
              <a:ext cx="259470" cy="841245"/>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22" name="Straight Arrow Connector 21">
              <a:extLst>
                <a:ext uri="{FF2B5EF4-FFF2-40B4-BE49-F238E27FC236}">
                  <a16:creationId xmlns:a16="http://schemas.microsoft.com/office/drawing/2014/main" id="{1DB941D5-8CDD-4BDE-9638-153C522CCFEE}"/>
                </a:ext>
              </a:extLst>
            </p:cNvPr>
            <p:cNvCxnSpPr>
              <a:cxnSpLocks/>
            </p:cNvCxnSpPr>
            <p:nvPr/>
          </p:nvCxnSpPr>
          <p:spPr>
            <a:xfrm>
              <a:off x="7475894" y="3504936"/>
              <a:ext cx="911087" cy="45958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3" name="Straight Arrow Connector 22">
              <a:extLst>
                <a:ext uri="{FF2B5EF4-FFF2-40B4-BE49-F238E27FC236}">
                  <a16:creationId xmlns:a16="http://schemas.microsoft.com/office/drawing/2014/main" id="{1844340B-A08C-4025-BE2B-BEEED39119B1}"/>
                </a:ext>
              </a:extLst>
            </p:cNvPr>
            <p:cNvCxnSpPr>
              <a:cxnSpLocks/>
              <a:stCxn id="12" idx="3"/>
            </p:cNvCxnSpPr>
            <p:nvPr/>
          </p:nvCxnSpPr>
          <p:spPr>
            <a:xfrm flipV="1">
              <a:off x="8345781" y="4562998"/>
              <a:ext cx="625305" cy="829880"/>
            </a:xfrm>
            <a:prstGeom prst="straightConnector1">
              <a:avLst/>
            </a:prstGeom>
            <a:ln>
              <a:solidFill>
                <a:schemeClr val="accent1"/>
              </a:solidFill>
              <a:tailEnd type="triangle"/>
            </a:ln>
          </p:spPr>
          <p:style>
            <a:lnRef idx="2">
              <a:schemeClr val="dk1"/>
            </a:lnRef>
            <a:fillRef idx="0">
              <a:schemeClr val="dk1"/>
            </a:fillRef>
            <a:effectRef idx="1">
              <a:schemeClr val="dk1"/>
            </a:effectRef>
            <a:fontRef idx="minor">
              <a:schemeClr val="tx1"/>
            </a:fontRef>
          </p:style>
        </p:cxnSp>
        <p:cxnSp>
          <p:nvCxnSpPr>
            <p:cNvPr id="30" name="Straight Arrow Connector 29">
              <a:extLst>
                <a:ext uri="{FF2B5EF4-FFF2-40B4-BE49-F238E27FC236}">
                  <a16:creationId xmlns:a16="http://schemas.microsoft.com/office/drawing/2014/main" id="{813E1F0B-FE1B-4BF2-8B56-40173FB94A96}"/>
                </a:ext>
              </a:extLst>
            </p:cNvPr>
            <p:cNvCxnSpPr>
              <a:cxnSpLocks/>
            </p:cNvCxnSpPr>
            <p:nvPr/>
          </p:nvCxnSpPr>
          <p:spPr>
            <a:xfrm>
              <a:off x="9167480" y="2409801"/>
              <a:ext cx="233803" cy="1173293"/>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p:cxnSp>
          <p:nvCxnSpPr>
            <p:cNvPr id="31" name="Straight Arrow Connector 30">
              <a:extLst>
                <a:ext uri="{FF2B5EF4-FFF2-40B4-BE49-F238E27FC236}">
                  <a16:creationId xmlns:a16="http://schemas.microsoft.com/office/drawing/2014/main" id="{76D25A1C-39D2-426C-ADAC-1D543BCEEBE4}"/>
                </a:ext>
              </a:extLst>
            </p:cNvPr>
            <p:cNvCxnSpPr>
              <a:cxnSpLocks/>
              <a:endCxn id="13" idx="7"/>
            </p:cNvCxnSpPr>
            <p:nvPr/>
          </p:nvCxnSpPr>
          <p:spPr>
            <a:xfrm flipH="1">
              <a:off x="9877267" y="2717585"/>
              <a:ext cx="909048" cy="965521"/>
            </a:xfrm>
            <a:prstGeom prst="straightConnector1">
              <a:avLst/>
            </a:prstGeom>
            <a:ln>
              <a:headEnd type="triangle"/>
              <a:tailEnd type="none"/>
            </a:ln>
          </p:spPr>
          <p:style>
            <a:lnRef idx="2">
              <a:schemeClr val="dk1"/>
            </a:lnRef>
            <a:fillRef idx="0">
              <a:schemeClr val="dk1"/>
            </a:fillRef>
            <a:effectRef idx="1">
              <a:schemeClr val="dk1"/>
            </a:effectRef>
            <a:fontRef idx="minor">
              <a:schemeClr val="tx1"/>
            </a:fontRef>
          </p:style>
        </p:cxnSp>
        <p:cxnSp>
          <p:nvCxnSpPr>
            <p:cNvPr id="35" name="Straight Arrow Connector 34">
              <a:extLst>
                <a:ext uri="{FF2B5EF4-FFF2-40B4-BE49-F238E27FC236}">
                  <a16:creationId xmlns:a16="http://schemas.microsoft.com/office/drawing/2014/main" id="{7A8B08B1-6344-4E72-889F-EF8D7187996E}"/>
                </a:ext>
              </a:extLst>
            </p:cNvPr>
            <p:cNvCxnSpPr>
              <a:cxnSpLocks/>
              <a:endCxn id="8" idx="0"/>
            </p:cNvCxnSpPr>
            <p:nvPr/>
          </p:nvCxnSpPr>
          <p:spPr>
            <a:xfrm>
              <a:off x="9804108" y="4477720"/>
              <a:ext cx="234942" cy="59731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8" name="Straight Arrow Connector 37">
              <a:extLst>
                <a:ext uri="{FF2B5EF4-FFF2-40B4-BE49-F238E27FC236}">
                  <a16:creationId xmlns:a16="http://schemas.microsoft.com/office/drawing/2014/main" id="{40FB8EBF-85ED-40B1-8541-704B8312BCF3}"/>
                </a:ext>
              </a:extLst>
            </p:cNvPr>
            <p:cNvCxnSpPr>
              <a:cxnSpLocks/>
              <a:stCxn id="13" idx="3"/>
            </p:cNvCxnSpPr>
            <p:nvPr/>
          </p:nvCxnSpPr>
          <p:spPr>
            <a:xfrm flipH="1">
              <a:off x="8160574" y="4392936"/>
              <a:ext cx="486789" cy="63341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2" name="Straight Arrow Connector 41">
              <a:extLst>
                <a:ext uri="{FF2B5EF4-FFF2-40B4-BE49-F238E27FC236}">
                  <a16:creationId xmlns:a16="http://schemas.microsoft.com/office/drawing/2014/main" id="{E5FA8BD6-94EB-4203-86B3-FD89D805FC95}"/>
                </a:ext>
              </a:extLst>
            </p:cNvPr>
            <p:cNvCxnSpPr>
              <a:cxnSpLocks/>
            </p:cNvCxnSpPr>
            <p:nvPr/>
          </p:nvCxnSpPr>
          <p:spPr>
            <a:xfrm flipH="1" flipV="1">
              <a:off x="7481554" y="3250149"/>
              <a:ext cx="1008833" cy="50118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54" name="TextBox 53">
              <a:extLst>
                <a:ext uri="{FF2B5EF4-FFF2-40B4-BE49-F238E27FC236}">
                  <a16:creationId xmlns:a16="http://schemas.microsoft.com/office/drawing/2014/main" id="{DEBDFD83-C0F3-4379-B2FB-CDAACFEA2FF3}"/>
                </a:ext>
              </a:extLst>
            </p:cNvPr>
            <p:cNvSpPr txBox="1"/>
            <p:nvPr/>
          </p:nvSpPr>
          <p:spPr>
            <a:xfrm>
              <a:off x="8822452" y="3710580"/>
              <a:ext cx="1058629" cy="646331"/>
            </a:xfrm>
            <a:prstGeom prst="rect">
              <a:avLst/>
            </a:prstGeom>
            <a:noFill/>
          </p:spPr>
          <p:txBody>
            <a:bodyPr wrap="square" rtlCol="0">
              <a:spAutoFit/>
            </a:bodyPr>
            <a:lstStyle/>
            <a:p>
              <a:r>
                <a:rPr lang="en-IN" sz="3600" dirty="0"/>
                <a:t>TTP</a:t>
              </a:r>
              <a:endParaRPr lang="en-US" sz="3600" dirty="0"/>
            </a:p>
          </p:txBody>
        </p:sp>
        <p:pic>
          <p:nvPicPr>
            <p:cNvPr id="71" name="Picture 70">
              <a:extLst>
                <a:ext uri="{FF2B5EF4-FFF2-40B4-BE49-F238E27FC236}">
                  <a16:creationId xmlns:a16="http://schemas.microsoft.com/office/drawing/2014/main" id="{6ADE51C1-67F0-4103-9621-A2FF2E328938}"/>
                </a:ext>
              </a:extLst>
            </p:cNvPr>
            <p:cNvPicPr>
              <a:picLocks noChangeAspect="1"/>
            </p:cNvPicPr>
            <p:nvPr>
              <p:custDataLst>
                <p:tags r:id="rId7"/>
              </p:custDataLst>
            </p:nvPr>
          </p:nvPicPr>
          <p:blipFill>
            <a:blip r:embed="rId33">
              <a:extLst>
                <a:ext uri="{28A0092B-C50C-407E-A947-70E740481C1C}">
                  <a14:useLocalDpi xmlns:a14="http://schemas.microsoft.com/office/drawing/2010/main" val="0"/>
                </a:ext>
              </a:extLst>
            </a:blip>
            <a:stretch>
              <a:fillRect/>
            </a:stretch>
          </p:blipFill>
          <p:spPr>
            <a:xfrm>
              <a:off x="8676609" y="2895569"/>
              <a:ext cx="222476" cy="149333"/>
            </a:xfrm>
            <a:prstGeom prst="rect">
              <a:avLst/>
            </a:prstGeom>
          </p:spPr>
        </p:pic>
        <p:pic>
          <p:nvPicPr>
            <p:cNvPr id="72" name="Picture 71">
              <a:extLst>
                <a:ext uri="{FF2B5EF4-FFF2-40B4-BE49-F238E27FC236}">
                  <a16:creationId xmlns:a16="http://schemas.microsoft.com/office/drawing/2014/main" id="{4B74EA70-8AC7-45BF-BD01-F01923492248}"/>
                </a:ext>
              </a:extLst>
            </p:cNvPr>
            <p:cNvPicPr>
              <a:picLocks noChangeAspect="1"/>
            </p:cNvPicPr>
            <p:nvPr>
              <p:custDataLst>
                <p:tags r:id="rId8"/>
              </p:custDataLst>
            </p:nvPr>
          </p:nvPicPr>
          <p:blipFill>
            <a:blip r:embed="rId34">
              <a:extLst>
                <a:ext uri="{28A0092B-C50C-407E-A947-70E740481C1C}">
                  <a14:useLocalDpi xmlns:a14="http://schemas.microsoft.com/office/drawing/2010/main" val="0"/>
                </a:ext>
              </a:extLst>
            </a:blip>
            <a:stretch>
              <a:fillRect/>
            </a:stretch>
          </p:blipFill>
          <p:spPr>
            <a:xfrm>
              <a:off x="10429675" y="3440366"/>
              <a:ext cx="228571" cy="149333"/>
            </a:xfrm>
            <a:prstGeom prst="rect">
              <a:avLst/>
            </a:prstGeom>
          </p:spPr>
        </p:pic>
        <p:pic>
          <p:nvPicPr>
            <p:cNvPr id="73" name="Picture 72">
              <a:extLst>
                <a:ext uri="{FF2B5EF4-FFF2-40B4-BE49-F238E27FC236}">
                  <a16:creationId xmlns:a16="http://schemas.microsoft.com/office/drawing/2014/main" id="{5A10E59C-EFD2-4FE6-A096-6C72B74050D9}"/>
                </a:ext>
              </a:extLst>
            </p:cNvPr>
            <p:cNvPicPr>
              <a:picLocks noChangeAspect="1"/>
            </p:cNvPicPr>
            <p:nvPr>
              <p:custDataLst>
                <p:tags r:id="rId9"/>
              </p:custDataLst>
            </p:nvPr>
          </p:nvPicPr>
          <p:blipFill>
            <a:blip r:embed="rId35">
              <a:extLst>
                <a:ext uri="{28A0092B-C50C-407E-A947-70E740481C1C}">
                  <a14:useLocalDpi xmlns:a14="http://schemas.microsoft.com/office/drawing/2010/main" val="0"/>
                </a:ext>
              </a:extLst>
            </a:blip>
            <a:stretch>
              <a:fillRect/>
            </a:stretch>
          </p:blipFill>
          <p:spPr>
            <a:xfrm>
              <a:off x="9356657" y="5050101"/>
              <a:ext cx="230095" cy="152381"/>
            </a:xfrm>
            <a:prstGeom prst="rect">
              <a:avLst/>
            </a:prstGeom>
          </p:spPr>
        </p:pic>
        <p:pic>
          <p:nvPicPr>
            <p:cNvPr id="74" name="Picture 73">
              <a:extLst>
                <a:ext uri="{FF2B5EF4-FFF2-40B4-BE49-F238E27FC236}">
                  <a16:creationId xmlns:a16="http://schemas.microsoft.com/office/drawing/2014/main" id="{7CD70E5C-28F3-43B4-AE08-491582C42FDF}"/>
                </a:ext>
              </a:extLst>
            </p:cNvPr>
            <p:cNvPicPr>
              <a:picLocks noChangeAspect="1"/>
            </p:cNvPicPr>
            <p:nvPr>
              <p:custDataLst>
                <p:tags r:id="rId10"/>
              </p:custDataLst>
            </p:nvPr>
          </p:nvPicPr>
          <p:blipFill>
            <a:blip r:embed="rId36">
              <a:extLst>
                <a:ext uri="{28A0092B-C50C-407E-A947-70E740481C1C}">
                  <a14:useLocalDpi xmlns:a14="http://schemas.microsoft.com/office/drawing/2010/main" val="0"/>
                </a:ext>
              </a:extLst>
            </a:blip>
            <a:stretch>
              <a:fillRect/>
            </a:stretch>
          </p:blipFill>
          <p:spPr>
            <a:xfrm>
              <a:off x="8644645" y="5074236"/>
              <a:ext cx="233143" cy="149333"/>
            </a:xfrm>
            <a:prstGeom prst="rect">
              <a:avLst/>
            </a:prstGeom>
          </p:spPr>
        </p:pic>
        <p:pic>
          <p:nvPicPr>
            <p:cNvPr id="75" name="Picture 74">
              <a:extLst>
                <a:ext uri="{FF2B5EF4-FFF2-40B4-BE49-F238E27FC236}">
                  <a16:creationId xmlns:a16="http://schemas.microsoft.com/office/drawing/2014/main" id="{09AD8B16-7ECC-4D6D-98C4-C17FC9AB991F}"/>
                </a:ext>
              </a:extLst>
            </p:cNvPr>
            <p:cNvPicPr>
              <a:picLocks noChangeAspect="1"/>
            </p:cNvPicPr>
            <p:nvPr>
              <p:custDataLst>
                <p:tags r:id="rId11"/>
              </p:custDataLst>
            </p:nvPr>
          </p:nvPicPr>
          <p:blipFill>
            <a:blip r:embed="rId37">
              <a:extLst>
                <a:ext uri="{28A0092B-C50C-407E-A947-70E740481C1C}">
                  <a14:useLocalDpi xmlns:a14="http://schemas.microsoft.com/office/drawing/2010/main" val="0"/>
                </a:ext>
              </a:extLst>
            </a:blip>
            <a:stretch>
              <a:fillRect/>
            </a:stretch>
          </p:blipFill>
          <p:spPr>
            <a:xfrm>
              <a:off x="7704522" y="3788647"/>
              <a:ext cx="228571" cy="152381"/>
            </a:xfrm>
            <a:prstGeom prst="rect">
              <a:avLst/>
            </a:prstGeom>
          </p:spPr>
        </p:pic>
        <p:cxnSp>
          <p:nvCxnSpPr>
            <p:cNvPr id="132" name="Straight Connector 131">
              <a:extLst>
                <a:ext uri="{FF2B5EF4-FFF2-40B4-BE49-F238E27FC236}">
                  <a16:creationId xmlns:a16="http://schemas.microsoft.com/office/drawing/2014/main" id="{A36FE09D-E647-4DF0-B502-C524B3303EDC}"/>
                </a:ext>
              </a:extLst>
            </p:cNvPr>
            <p:cNvCxnSpPr>
              <a:cxnSpLocks/>
            </p:cNvCxnSpPr>
            <p:nvPr/>
          </p:nvCxnSpPr>
          <p:spPr>
            <a:xfrm>
              <a:off x="7315875" y="4891226"/>
              <a:ext cx="3374335" cy="2129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3" name="Straight Connector 132">
              <a:extLst>
                <a:ext uri="{FF2B5EF4-FFF2-40B4-BE49-F238E27FC236}">
                  <a16:creationId xmlns:a16="http://schemas.microsoft.com/office/drawing/2014/main" id="{9670021F-0B74-48CC-ADF9-A560DABDBFA4}"/>
                </a:ext>
              </a:extLst>
            </p:cNvPr>
            <p:cNvCxnSpPr>
              <a:cxnSpLocks/>
            </p:cNvCxnSpPr>
            <p:nvPr/>
          </p:nvCxnSpPr>
          <p:spPr>
            <a:xfrm>
              <a:off x="10715765" y="4908332"/>
              <a:ext cx="16758" cy="101884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4" name="Straight Connector 133">
              <a:extLst>
                <a:ext uri="{FF2B5EF4-FFF2-40B4-BE49-F238E27FC236}">
                  <a16:creationId xmlns:a16="http://schemas.microsoft.com/office/drawing/2014/main" id="{ED4549D4-2FD6-4558-9919-A9B20F398488}"/>
                </a:ext>
              </a:extLst>
            </p:cNvPr>
            <p:cNvCxnSpPr>
              <a:cxnSpLocks/>
            </p:cNvCxnSpPr>
            <p:nvPr/>
          </p:nvCxnSpPr>
          <p:spPr>
            <a:xfrm>
              <a:off x="7328652" y="5902989"/>
              <a:ext cx="3374335" cy="21294"/>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5" name="Straight Connector 134">
              <a:extLst>
                <a:ext uri="{FF2B5EF4-FFF2-40B4-BE49-F238E27FC236}">
                  <a16:creationId xmlns:a16="http://schemas.microsoft.com/office/drawing/2014/main" id="{6242842A-9E69-4066-A351-821E70EDD3D7}"/>
                </a:ext>
              </a:extLst>
            </p:cNvPr>
            <p:cNvCxnSpPr>
              <a:cxnSpLocks/>
            </p:cNvCxnSpPr>
            <p:nvPr/>
          </p:nvCxnSpPr>
          <p:spPr>
            <a:xfrm>
              <a:off x="7313884" y="4894962"/>
              <a:ext cx="16758" cy="1018847"/>
            </a:xfrm>
            <a:prstGeom prst="line">
              <a:avLst/>
            </a:prstGeom>
            <a:ln w="9525" cap="flat" cmpd="sng" algn="ctr">
              <a:solidFill>
                <a:schemeClr val="accent1"/>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151" name="Picture 150">
              <a:extLst>
                <a:ext uri="{FF2B5EF4-FFF2-40B4-BE49-F238E27FC236}">
                  <a16:creationId xmlns:a16="http://schemas.microsoft.com/office/drawing/2014/main" id="{2F3DC547-0471-4FD2-847F-E1E0F5508B87}"/>
                </a:ext>
              </a:extLst>
            </p:cNvPr>
            <p:cNvPicPr>
              <a:picLocks noChangeAspect="1"/>
            </p:cNvPicPr>
            <p:nvPr>
              <p:custDataLst>
                <p:tags r:id="rId12"/>
              </p:custDataLst>
            </p:nvPr>
          </p:nvPicPr>
          <p:blipFill>
            <a:blip r:embed="rId38">
              <a:extLst>
                <a:ext uri="{28A0092B-C50C-407E-A947-70E740481C1C}">
                  <a14:useLocalDpi xmlns:a14="http://schemas.microsoft.com/office/drawing/2010/main" val="0"/>
                </a:ext>
              </a:extLst>
            </a:blip>
            <a:stretch>
              <a:fillRect/>
            </a:stretch>
          </p:blipFill>
          <p:spPr>
            <a:xfrm>
              <a:off x="7844398" y="3162131"/>
              <a:ext cx="455619" cy="251429"/>
            </a:xfrm>
            <a:prstGeom prst="rect">
              <a:avLst/>
            </a:prstGeom>
          </p:spPr>
        </p:pic>
        <p:pic>
          <p:nvPicPr>
            <p:cNvPr id="152" name="Picture 151">
              <a:extLst>
                <a:ext uri="{FF2B5EF4-FFF2-40B4-BE49-F238E27FC236}">
                  <a16:creationId xmlns:a16="http://schemas.microsoft.com/office/drawing/2014/main" id="{CC89116F-70B0-4AC5-BE1F-0EBB83E842ED}"/>
                </a:ext>
              </a:extLst>
            </p:cNvPr>
            <p:cNvPicPr>
              <a:picLocks noChangeAspect="1"/>
            </p:cNvPicPr>
            <p:nvPr>
              <p:custDataLst>
                <p:tags r:id="rId13"/>
              </p:custDataLst>
            </p:nvPr>
          </p:nvPicPr>
          <p:blipFill>
            <a:blip r:embed="rId38">
              <a:extLst>
                <a:ext uri="{28A0092B-C50C-407E-A947-70E740481C1C}">
                  <a14:useLocalDpi xmlns:a14="http://schemas.microsoft.com/office/drawing/2010/main" val="0"/>
                </a:ext>
              </a:extLst>
            </a:blip>
            <a:stretch>
              <a:fillRect/>
            </a:stretch>
          </p:blipFill>
          <p:spPr>
            <a:xfrm>
              <a:off x="9298621" y="2792719"/>
              <a:ext cx="455619" cy="251429"/>
            </a:xfrm>
            <a:prstGeom prst="rect">
              <a:avLst/>
            </a:prstGeom>
          </p:spPr>
        </p:pic>
        <p:pic>
          <p:nvPicPr>
            <p:cNvPr id="153" name="Picture 152">
              <a:extLst>
                <a:ext uri="{FF2B5EF4-FFF2-40B4-BE49-F238E27FC236}">
                  <a16:creationId xmlns:a16="http://schemas.microsoft.com/office/drawing/2014/main" id="{FE581CD2-1E77-4020-8100-F29F047FEDAC}"/>
                </a:ext>
              </a:extLst>
            </p:cNvPr>
            <p:cNvPicPr>
              <a:picLocks noChangeAspect="1"/>
            </p:cNvPicPr>
            <p:nvPr>
              <p:custDataLst>
                <p:tags r:id="rId14"/>
              </p:custDataLst>
            </p:nvPr>
          </p:nvPicPr>
          <p:blipFill>
            <a:blip r:embed="rId38">
              <a:extLst>
                <a:ext uri="{28A0092B-C50C-407E-A947-70E740481C1C}">
                  <a14:useLocalDpi xmlns:a14="http://schemas.microsoft.com/office/drawing/2010/main" val="0"/>
                </a:ext>
              </a:extLst>
            </a:blip>
            <a:stretch>
              <a:fillRect/>
            </a:stretch>
          </p:blipFill>
          <p:spPr>
            <a:xfrm>
              <a:off x="9845547" y="3029610"/>
              <a:ext cx="455619" cy="251429"/>
            </a:xfrm>
            <a:prstGeom prst="rect">
              <a:avLst/>
            </a:prstGeom>
          </p:spPr>
        </p:pic>
        <p:pic>
          <p:nvPicPr>
            <p:cNvPr id="154" name="Picture 153">
              <a:extLst>
                <a:ext uri="{FF2B5EF4-FFF2-40B4-BE49-F238E27FC236}">
                  <a16:creationId xmlns:a16="http://schemas.microsoft.com/office/drawing/2014/main" id="{3181B986-F3B2-4B11-98B0-33BE1BE87699}"/>
                </a:ext>
              </a:extLst>
            </p:cNvPr>
            <p:cNvPicPr>
              <a:picLocks noChangeAspect="1"/>
            </p:cNvPicPr>
            <p:nvPr>
              <p:custDataLst>
                <p:tags r:id="rId15"/>
              </p:custDataLst>
            </p:nvPr>
          </p:nvPicPr>
          <p:blipFill>
            <a:blip r:embed="rId38">
              <a:extLst>
                <a:ext uri="{28A0092B-C50C-407E-A947-70E740481C1C}">
                  <a14:useLocalDpi xmlns:a14="http://schemas.microsoft.com/office/drawing/2010/main" val="0"/>
                </a:ext>
              </a:extLst>
            </a:blip>
            <a:stretch>
              <a:fillRect/>
            </a:stretch>
          </p:blipFill>
          <p:spPr>
            <a:xfrm>
              <a:off x="9974056" y="4552009"/>
              <a:ext cx="455619" cy="251429"/>
            </a:xfrm>
            <a:prstGeom prst="rect">
              <a:avLst/>
            </a:prstGeom>
          </p:spPr>
        </p:pic>
        <p:pic>
          <p:nvPicPr>
            <p:cNvPr id="155" name="Picture 154">
              <a:extLst>
                <a:ext uri="{FF2B5EF4-FFF2-40B4-BE49-F238E27FC236}">
                  <a16:creationId xmlns:a16="http://schemas.microsoft.com/office/drawing/2014/main" id="{77AB3E3E-2FF2-41B7-AFBE-499F44AFD63B}"/>
                </a:ext>
              </a:extLst>
            </p:cNvPr>
            <p:cNvPicPr>
              <a:picLocks noChangeAspect="1"/>
            </p:cNvPicPr>
            <p:nvPr>
              <p:custDataLst>
                <p:tags r:id="rId16"/>
              </p:custDataLst>
            </p:nvPr>
          </p:nvPicPr>
          <p:blipFill>
            <a:blip r:embed="rId38">
              <a:extLst>
                <a:ext uri="{28A0092B-C50C-407E-A947-70E740481C1C}">
                  <a14:useLocalDpi xmlns:a14="http://schemas.microsoft.com/office/drawing/2010/main" val="0"/>
                </a:ext>
              </a:extLst>
            </a:blip>
            <a:stretch>
              <a:fillRect/>
            </a:stretch>
          </p:blipFill>
          <p:spPr>
            <a:xfrm>
              <a:off x="7935702" y="4497501"/>
              <a:ext cx="455619" cy="251429"/>
            </a:xfrm>
            <a:prstGeom prst="rect">
              <a:avLst/>
            </a:prstGeom>
          </p:spPr>
        </p:pic>
        <p:pic>
          <p:nvPicPr>
            <p:cNvPr id="163" name="Picture 162">
              <a:extLst>
                <a:ext uri="{FF2B5EF4-FFF2-40B4-BE49-F238E27FC236}">
                  <a16:creationId xmlns:a16="http://schemas.microsoft.com/office/drawing/2014/main" id="{08FF586D-13AC-4A4B-9FA1-204F9F41AD1A}"/>
                </a:ext>
              </a:extLst>
            </p:cNvPr>
            <p:cNvPicPr>
              <a:picLocks noChangeAspect="1"/>
            </p:cNvPicPr>
            <p:nvPr>
              <p:custDataLst>
                <p:tags r:id="rId17"/>
              </p:custDataLst>
            </p:nvPr>
          </p:nvPicPr>
          <p:blipFill>
            <a:blip r:embed="rId39">
              <a:extLst>
                <a:ext uri="{28A0092B-C50C-407E-A947-70E740481C1C}">
                  <a14:useLocalDpi xmlns:a14="http://schemas.microsoft.com/office/drawing/2010/main" val="0"/>
                </a:ext>
              </a:extLst>
            </a:blip>
            <a:stretch>
              <a:fillRect/>
            </a:stretch>
          </p:blipFill>
          <p:spPr>
            <a:xfrm>
              <a:off x="10872071" y="4892734"/>
              <a:ext cx="1086321" cy="431651"/>
            </a:xfrm>
            <a:prstGeom prst="rect">
              <a:avLst/>
            </a:prstGeom>
          </p:spPr>
        </p:pic>
      </p:grpSp>
    </p:spTree>
    <p:extLst>
      <p:ext uri="{BB962C8B-B14F-4D97-AF65-F5344CB8AC3E}">
        <p14:creationId xmlns:p14="http://schemas.microsoft.com/office/powerpoint/2010/main" val="13458890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5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EA4895-C035-4CB7-8018-618CECC42C2B}"/>
              </a:ext>
            </a:extLst>
          </p:cNvPr>
          <p:cNvSpPr>
            <a:spLocks noGrp="1"/>
          </p:cNvSpPr>
          <p:nvPr>
            <p:ph type="title"/>
          </p:nvPr>
        </p:nvSpPr>
        <p:spPr>
          <a:xfrm>
            <a:off x="838200" y="365126"/>
            <a:ext cx="10515600" cy="976658"/>
          </a:xfrm>
        </p:spPr>
        <p:txBody>
          <a:bodyPr/>
          <a:lstStyle/>
          <a:p>
            <a:r>
              <a:rPr lang="en-IN" dirty="0"/>
              <a:t>More details </a:t>
            </a:r>
            <a:endParaRPr lang="en-US" dirty="0"/>
          </a:p>
        </p:txBody>
      </p:sp>
      <p:sp>
        <p:nvSpPr>
          <p:cNvPr id="3" name="Content Placeholder 2">
            <a:extLst>
              <a:ext uri="{FF2B5EF4-FFF2-40B4-BE49-F238E27FC236}">
                <a16:creationId xmlns:a16="http://schemas.microsoft.com/office/drawing/2014/main" id="{F013D689-7E59-4F4D-8D35-21EF99A7F9EC}"/>
              </a:ext>
            </a:extLst>
          </p:cNvPr>
          <p:cNvSpPr>
            <a:spLocks noGrp="1"/>
          </p:cNvSpPr>
          <p:nvPr>
            <p:ph idx="1"/>
          </p:nvPr>
        </p:nvSpPr>
        <p:spPr>
          <a:xfrm>
            <a:off x="838200" y="1495284"/>
            <a:ext cx="10515600" cy="4835942"/>
          </a:xfrm>
        </p:spPr>
        <p:txBody>
          <a:bodyPr>
            <a:normAutofit/>
          </a:bodyPr>
          <a:lstStyle/>
          <a:p>
            <a:r>
              <a:rPr lang="en-IN" dirty="0"/>
              <a:t>The </a:t>
            </a:r>
            <a:r>
              <a:rPr lang="en-IN" dirty="0">
                <a:solidFill>
                  <a:schemeClr val="accent2">
                    <a:lumMod val="75000"/>
                  </a:schemeClr>
                </a:solidFill>
              </a:rPr>
              <a:t>outcome</a:t>
            </a:r>
            <a:r>
              <a:rPr lang="en-IN" dirty="0"/>
              <a:t> can be thought of as a function of the adversary’s internal state and what it sees in the protocol. </a:t>
            </a:r>
          </a:p>
          <a:p>
            <a:r>
              <a:rPr lang="en-IN" dirty="0"/>
              <a:t>This defines a random variable (remember that the parties all run randomized algorithms). </a:t>
            </a:r>
          </a:p>
          <a:p>
            <a:r>
              <a:rPr lang="en-IN" dirty="0"/>
              <a:t>Can now compare distributions obtained from the </a:t>
            </a:r>
            <a:r>
              <a:rPr lang="en-IN" dirty="0">
                <a:solidFill>
                  <a:srgbClr val="FF0000"/>
                </a:solidFill>
              </a:rPr>
              <a:t>adversary</a:t>
            </a:r>
            <a:r>
              <a:rPr lang="en-IN" dirty="0"/>
              <a:t> vs that obtained from the </a:t>
            </a:r>
            <a:r>
              <a:rPr lang="en-IN" dirty="0">
                <a:solidFill>
                  <a:schemeClr val="accent1">
                    <a:lumMod val="75000"/>
                  </a:schemeClr>
                </a:solidFill>
              </a:rPr>
              <a:t>simulator</a:t>
            </a:r>
            <a:r>
              <a:rPr lang="en-IN" dirty="0"/>
              <a:t>. </a:t>
            </a:r>
          </a:p>
          <a:p>
            <a:r>
              <a:rPr lang="en-IN" dirty="0"/>
              <a:t>Similarity can be of three kinds: </a:t>
            </a:r>
            <a:r>
              <a:rPr lang="en-IN" dirty="0">
                <a:solidFill>
                  <a:schemeClr val="accent6">
                    <a:lumMod val="75000"/>
                  </a:schemeClr>
                </a:solidFill>
              </a:rPr>
              <a:t>perfect</a:t>
            </a:r>
            <a:r>
              <a:rPr lang="en-IN" dirty="0"/>
              <a:t>, </a:t>
            </a:r>
            <a:r>
              <a:rPr lang="en-IN" dirty="0">
                <a:solidFill>
                  <a:schemeClr val="accent4">
                    <a:lumMod val="75000"/>
                  </a:schemeClr>
                </a:solidFill>
              </a:rPr>
              <a:t>statistical</a:t>
            </a:r>
            <a:r>
              <a:rPr lang="en-IN" dirty="0"/>
              <a:t> or </a:t>
            </a:r>
            <a:r>
              <a:rPr lang="en-IN" dirty="0">
                <a:solidFill>
                  <a:schemeClr val="accent2"/>
                </a:solidFill>
              </a:rPr>
              <a:t>computational</a:t>
            </a:r>
            <a:r>
              <a:rPr lang="en-IN" dirty="0"/>
              <a:t>. </a:t>
            </a:r>
          </a:p>
          <a:p>
            <a:r>
              <a:rPr lang="en-IN" i="1" dirty="0"/>
              <a:t>Computational similarity</a:t>
            </a:r>
            <a:r>
              <a:rPr lang="en-IN" dirty="0"/>
              <a:t> refers to similarity with respect to </a:t>
            </a:r>
            <a:r>
              <a:rPr lang="en-IN" dirty="0">
                <a:solidFill>
                  <a:schemeClr val="accent2"/>
                </a:solidFill>
              </a:rPr>
              <a:t>computationally bounded algorithms </a:t>
            </a:r>
            <a:r>
              <a:rPr lang="en-IN" dirty="0"/>
              <a:t>(usually, all algorithms running in polynomial time in input size). </a:t>
            </a:r>
          </a:p>
          <a:p>
            <a:endParaRPr lang="en-US" dirty="0"/>
          </a:p>
        </p:txBody>
      </p:sp>
    </p:spTree>
    <p:extLst>
      <p:ext uri="{BB962C8B-B14F-4D97-AF65-F5344CB8AC3E}">
        <p14:creationId xmlns:p14="http://schemas.microsoft.com/office/powerpoint/2010/main" val="17908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D8E1733-99E3-42F3-AED4-A40F7E34A354}"/>
              </a:ext>
            </a:extLst>
          </p:cNvPr>
          <p:cNvSpPr>
            <a:spLocks noGrp="1"/>
          </p:cNvSpPr>
          <p:nvPr>
            <p:ph type="title"/>
          </p:nvPr>
        </p:nvSpPr>
        <p:spPr>
          <a:xfrm>
            <a:off x="847712" y="365000"/>
            <a:ext cx="10515600" cy="762966"/>
          </a:xfrm>
        </p:spPr>
        <p:txBody>
          <a:bodyPr/>
          <a:lstStyle/>
          <a:p>
            <a:r>
              <a:rPr lang="en-IN" dirty="0"/>
              <a:t>MPC: Model </a:t>
            </a:r>
            <a:endParaRPr lang="en-US" dirty="0"/>
          </a:p>
        </p:txBody>
      </p:sp>
      <p:sp>
        <p:nvSpPr>
          <p:cNvPr id="4" name="Content Placeholder 3">
            <a:extLst>
              <a:ext uri="{FF2B5EF4-FFF2-40B4-BE49-F238E27FC236}">
                <a16:creationId xmlns:a16="http://schemas.microsoft.com/office/drawing/2014/main" id="{59ADFE91-18A9-4DD0-8BEA-19FDAE4E8CD6}"/>
              </a:ext>
            </a:extLst>
          </p:cNvPr>
          <p:cNvSpPr>
            <a:spLocks noGrp="1"/>
          </p:cNvSpPr>
          <p:nvPr>
            <p:ph sz="half" idx="1"/>
          </p:nvPr>
        </p:nvSpPr>
        <p:spPr>
          <a:xfrm>
            <a:off x="838200" y="1262270"/>
            <a:ext cx="5181600" cy="4914693"/>
          </a:xfrm>
        </p:spPr>
        <p:txBody>
          <a:bodyPr>
            <a:normAutofit fontScale="92500"/>
          </a:bodyPr>
          <a:lstStyle/>
          <a:p>
            <a:r>
              <a:rPr lang="en-IN" dirty="0"/>
              <a:t>What we have defined</a:t>
            </a:r>
          </a:p>
          <a:p>
            <a:endParaRPr lang="en-IN" dirty="0"/>
          </a:p>
          <a:p>
            <a:pPr marL="0" indent="0">
              <a:buNone/>
            </a:pPr>
            <a:endParaRPr lang="en-IN" dirty="0"/>
          </a:p>
          <a:p>
            <a:endParaRPr lang="en-IN" dirty="0"/>
          </a:p>
          <a:p>
            <a:r>
              <a:rPr lang="en-IN" dirty="0"/>
              <a:t>More relevant/realistic: </a:t>
            </a:r>
            <a:endParaRPr lang="en-US" dirty="0"/>
          </a:p>
        </p:txBody>
      </p:sp>
      <p:sp>
        <p:nvSpPr>
          <p:cNvPr id="5" name="Content Placeholder 4">
            <a:extLst>
              <a:ext uri="{FF2B5EF4-FFF2-40B4-BE49-F238E27FC236}">
                <a16:creationId xmlns:a16="http://schemas.microsoft.com/office/drawing/2014/main" id="{C152E6D3-48A7-4233-8FF5-E090E2189534}"/>
              </a:ext>
            </a:extLst>
          </p:cNvPr>
          <p:cNvSpPr>
            <a:spLocks noGrp="1"/>
          </p:cNvSpPr>
          <p:nvPr>
            <p:ph sz="half" idx="2"/>
          </p:nvPr>
        </p:nvSpPr>
        <p:spPr>
          <a:xfrm>
            <a:off x="6172200" y="1262270"/>
            <a:ext cx="5181600" cy="5317537"/>
          </a:xfrm>
        </p:spPr>
        <p:txBody>
          <a:bodyPr>
            <a:normAutofit fontScale="92500"/>
          </a:bodyPr>
          <a:lstStyle/>
          <a:p>
            <a:r>
              <a:rPr lang="en-IN" dirty="0"/>
              <a:t>Common use cases in modern settings are likely to involve </a:t>
            </a:r>
            <a:r>
              <a:rPr lang="en-IN" dirty="0">
                <a:solidFill>
                  <a:schemeClr val="accent2"/>
                </a:solidFill>
              </a:rPr>
              <a:t>several</a:t>
            </a:r>
            <a:r>
              <a:rPr lang="en-IN" dirty="0"/>
              <a:t> </a:t>
            </a:r>
            <a:r>
              <a:rPr lang="en-IN" i="1" dirty="0"/>
              <a:t>concurrent</a:t>
            </a:r>
            <a:r>
              <a:rPr lang="en-IN" dirty="0"/>
              <a:t> (and </a:t>
            </a:r>
            <a:r>
              <a:rPr lang="en-IN" i="1" dirty="0"/>
              <a:t>asynchronous</a:t>
            </a:r>
            <a:r>
              <a:rPr lang="en-IN" dirty="0"/>
              <a:t>) executions of </a:t>
            </a:r>
            <a:r>
              <a:rPr lang="en-IN" dirty="0">
                <a:solidFill>
                  <a:schemeClr val="accent1">
                    <a:lumMod val="75000"/>
                  </a:schemeClr>
                </a:solidFill>
              </a:rPr>
              <a:t>different</a:t>
            </a:r>
            <a:r>
              <a:rPr lang="en-IN" dirty="0"/>
              <a:t> protocols.</a:t>
            </a:r>
          </a:p>
          <a:p>
            <a:r>
              <a:rPr lang="en-IN" dirty="0"/>
              <a:t>Another common situation is when a certain protocol is invoked </a:t>
            </a:r>
            <a:r>
              <a:rPr lang="en-IN" i="1" dirty="0"/>
              <a:t>within</a:t>
            </a:r>
            <a:r>
              <a:rPr lang="en-IN" dirty="0"/>
              <a:t> another .</a:t>
            </a:r>
          </a:p>
          <a:p>
            <a:r>
              <a:rPr lang="en-US" dirty="0"/>
              <a:t>We want security against multiple </a:t>
            </a:r>
            <a:r>
              <a:rPr lang="en-US" dirty="0">
                <a:solidFill>
                  <a:srgbClr val="0070C0"/>
                </a:solidFill>
              </a:rPr>
              <a:t>concurrent</a:t>
            </a:r>
            <a:r>
              <a:rPr lang="en-US" dirty="0"/>
              <a:t> executions of the protocol, and against </a:t>
            </a:r>
            <a:r>
              <a:rPr lang="en-US" dirty="0">
                <a:solidFill>
                  <a:schemeClr val="accent6">
                    <a:lumMod val="75000"/>
                  </a:schemeClr>
                </a:solidFill>
              </a:rPr>
              <a:t>composition</a:t>
            </a:r>
            <a:r>
              <a:rPr lang="en-US" dirty="0"/>
              <a:t> of multiple instances of a protocol.</a:t>
            </a:r>
          </a:p>
          <a:p>
            <a:r>
              <a:rPr lang="en-US" dirty="0"/>
              <a:t>Different functions may be computed in different instances.</a:t>
            </a:r>
            <a:endParaRPr lang="en-IN" dirty="0"/>
          </a:p>
        </p:txBody>
      </p:sp>
      <p:grpSp>
        <p:nvGrpSpPr>
          <p:cNvPr id="27" name="Group 26">
            <a:extLst>
              <a:ext uri="{FF2B5EF4-FFF2-40B4-BE49-F238E27FC236}">
                <a16:creationId xmlns:a16="http://schemas.microsoft.com/office/drawing/2014/main" id="{D8FCFECB-BA3C-4C8F-855D-A62CE553CB29}"/>
              </a:ext>
            </a:extLst>
          </p:cNvPr>
          <p:cNvGrpSpPr/>
          <p:nvPr/>
        </p:nvGrpSpPr>
        <p:grpSpPr>
          <a:xfrm>
            <a:off x="2161761" y="1745304"/>
            <a:ext cx="1451113" cy="1465508"/>
            <a:chOff x="1238218" y="2019834"/>
            <a:chExt cx="4351675" cy="3876240"/>
          </a:xfrm>
        </p:grpSpPr>
        <p:pic>
          <p:nvPicPr>
            <p:cNvPr id="29" name="Content Placeholder 22">
              <a:extLst>
                <a:ext uri="{FF2B5EF4-FFF2-40B4-BE49-F238E27FC236}">
                  <a16:creationId xmlns:a16="http://schemas.microsoft.com/office/drawing/2014/main" id="{40416747-1D5F-418A-90C9-1C15207B8ACF}"/>
                </a:ext>
              </a:extLst>
            </p:cNvPr>
            <p:cNvPicPr>
              <a:picLocks noChangeAspect="1"/>
            </p:cNvPicPr>
            <p:nvPr/>
          </p:nvPicPr>
          <p:blipFill>
            <a:blip r:embed="rId29"/>
            <a:stretch>
              <a:fillRect/>
            </a:stretch>
          </p:blipFill>
          <p:spPr>
            <a:xfrm>
              <a:off x="4238813" y="5040125"/>
              <a:ext cx="615749" cy="720139"/>
            </a:xfrm>
            <a:prstGeom prst="rect">
              <a:avLst/>
            </a:prstGeom>
          </p:spPr>
        </p:pic>
        <p:sp>
          <p:nvSpPr>
            <p:cNvPr id="31" name="Rectangle 30">
              <a:extLst>
                <a:ext uri="{FF2B5EF4-FFF2-40B4-BE49-F238E27FC236}">
                  <a16:creationId xmlns:a16="http://schemas.microsoft.com/office/drawing/2014/main" id="{E1E06A99-DA3C-4CD6-A9F5-6F1A6559B7EB}"/>
                </a:ext>
              </a:extLst>
            </p:cNvPr>
            <p:cNvSpPr/>
            <p:nvPr/>
          </p:nvSpPr>
          <p:spPr>
            <a:xfrm>
              <a:off x="1447249" y="3262434"/>
              <a:ext cx="606287" cy="7065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Rectangle 32">
              <a:extLst>
                <a:ext uri="{FF2B5EF4-FFF2-40B4-BE49-F238E27FC236}">
                  <a16:creationId xmlns:a16="http://schemas.microsoft.com/office/drawing/2014/main" id="{85BA0607-CE8E-4667-B2E6-A83F80AF9B9E}"/>
                </a:ext>
              </a:extLst>
            </p:cNvPr>
            <p:cNvSpPr/>
            <p:nvPr/>
          </p:nvSpPr>
          <p:spPr>
            <a:xfrm>
              <a:off x="2873746" y="2019834"/>
              <a:ext cx="606288" cy="7065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Rectangle 34">
              <a:extLst>
                <a:ext uri="{FF2B5EF4-FFF2-40B4-BE49-F238E27FC236}">
                  <a16:creationId xmlns:a16="http://schemas.microsoft.com/office/drawing/2014/main" id="{6A1CABE1-D78C-453E-A6D7-574A4A00315B}"/>
                </a:ext>
              </a:extLst>
            </p:cNvPr>
            <p:cNvSpPr/>
            <p:nvPr/>
          </p:nvSpPr>
          <p:spPr>
            <a:xfrm>
              <a:off x="4983605" y="3034676"/>
              <a:ext cx="606288" cy="706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6" name="Picture 35">
              <a:extLst>
                <a:ext uri="{FF2B5EF4-FFF2-40B4-BE49-F238E27FC236}">
                  <a16:creationId xmlns:a16="http://schemas.microsoft.com/office/drawing/2014/main" id="{C9AA6D1D-AAF8-41FB-B10C-53AC8157B557}"/>
                </a:ext>
              </a:extLst>
            </p:cNvPr>
            <p:cNvPicPr>
              <a:picLocks noChangeAspect="1"/>
            </p:cNvPicPr>
            <p:nvPr/>
          </p:nvPicPr>
          <p:blipFill>
            <a:blip r:embed="rId29"/>
            <a:stretch>
              <a:fillRect/>
            </a:stretch>
          </p:blipFill>
          <p:spPr>
            <a:xfrm>
              <a:off x="2149615" y="5046096"/>
              <a:ext cx="615749" cy="720139"/>
            </a:xfrm>
            <a:prstGeom prst="rect">
              <a:avLst/>
            </a:prstGeom>
          </p:spPr>
        </p:pic>
        <p:pic>
          <p:nvPicPr>
            <p:cNvPr id="37" name="Picture 36">
              <a:extLst>
                <a:ext uri="{FF2B5EF4-FFF2-40B4-BE49-F238E27FC236}">
                  <a16:creationId xmlns:a16="http://schemas.microsoft.com/office/drawing/2014/main" id="{7EEA32FC-DC86-42AF-917A-1C111A6C7356}"/>
                </a:ext>
              </a:extLst>
            </p:cNvPr>
            <p:cNvPicPr>
              <a:picLocks noChangeAspect="1"/>
            </p:cNvPicPr>
            <p:nvPr>
              <p:custDataLst>
                <p:tags r:id="rId22"/>
              </p:custDataLst>
            </p:nvPr>
          </p:nvPicPr>
          <p:blipFill>
            <a:blip r:embed="rId30">
              <a:extLst>
                <a:ext uri="{28A0092B-C50C-407E-A947-70E740481C1C}">
                  <a14:useLocalDpi xmlns:a14="http://schemas.microsoft.com/office/drawing/2010/main" val="0"/>
                </a:ext>
              </a:extLst>
            </a:blip>
            <a:stretch>
              <a:fillRect/>
            </a:stretch>
          </p:blipFill>
          <p:spPr>
            <a:xfrm>
              <a:off x="3058033" y="2299255"/>
              <a:ext cx="237714" cy="229996"/>
            </a:xfrm>
            <a:prstGeom prst="rect">
              <a:avLst/>
            </a:prstGeom>
          </p:spPr>
        </p:pic>
        <p:pic>
          <p:nvPicPr>
            <p:cNvPr id="38" name="Picture 37">
              <a:extLst>
                <a:ext uri="{FF2B5EF4-FFF2-40B4-BE49-F238E27FC236}">
                  <a16:creationId xmlns:a16="http://schemas.microsoft.com/office/drawing/2014/main" id="{2B0198A4-CE1B-4953-986C-70C62F7472E7}"/>
                </a:ext>
              </a:extLst>
            </p:cNvPr>
            <p:cNvPicPr>
              <a:picLocks noChangeAspect="1"/>
            </p:cNvPicPr>
            <p:nvPr>
              <p:custDataLst>
                <p:tags r:id="rId23"/>
              </p:custDataLst>
            </p:nvPr>
          </p:nvPicPr>
          <p:blipFill>
            <a:blip r:embed="rId31">
              <a:extLst>
                <a:ext uri="{28A0092B-C50C-407E-A947-70E740481C1C}">
                  <a14:useLocalDpi xmlns:a14="http://schemas.microsoft.com/office/drawing/2010/main" val="0"/>
                </a:ext>
              </a:extLst>
            </a:blip>
            <a:stretch>
              <a:fillRect/>
            </a:stretch>
          </p:blipFill>
          <p:spPr>
            <a:xfrm>
              <a:off x="5164844" y="3346671"/>
              <a:ext cx="243810" cy="229996"/>
            </a:xfrm>
            <a:prstGeom prst="rect">
              <a:avLst/>
            </a:prstGeom>
          </p:spPr>
        </p:pic>
        <p:pic>
          <p:nvPicPr>
            <p:cNvPr id="39" name="Picture 38">
              <a:extLst>
                <a:ext uri="{FF2B5EF4-FFF2-40B4-BE49-F238E27FC236}">
                  <a16:creationId xmlns:a16="http://schemas.microsoft.com/office/drawing/2014/main" id="{6352AA42-7273-4849-BECC-D71BF6BE00BB}"/>
                </a:ext>
              </a:extLst>
            </p:cNvPr>
            <p:cNvPicPr>
              <a:picLocks noChangeAspect="1"/>
            </p:cNvPicPr>
            <p:nvPr>
              <p:custDataLst>
                <p:tags r:id="rId24"/>
              </p:custDataLst>
            </p:nvPr>
          </p:nvPicPr>
          <p:blipFill>
            <a:blip r:embed="rId32">
              <a:extLst>
                <a:ext uri="{28A0092B-C50C-407E-A947-70E740481C1C}">
                  <a14:useLocalDpi xmlns:a14="http://schemas.microsoft.com/office/drawing/2010/main" val="0"/>
                </a:ext>
              </a:extLst>
            </a:blip>
            <a:stretch>
              <a:fillRect/>
            </a:stretch>
          </p:blipFill>
          <p:spPr>
            <a:xfrm>
              <a:off x="4424020" y="5304388"/>
              <a:ext cx="245333" cy="233329"/>
            </a:xfrm>
            <a:prstGeom prst="rect">
              <a:avLst/>
            </a:prstGeom>
          </p:spPr>
        </p:pic>
        <p:pic>
          <p:nvPicPr>
            <p:cNvPr id="40" name="Picture 39">
              <a:extLst>
                <a:ext uri="{FF2B5EF4-FFF2-40B4-BE49-F238E27FC236}">
                  <a16:creationId xmlns:a16="http://schemas.microsoft.com/office/drawing/2014/main" id="{60546472-5A5A-4C58-93ED-076C62136E01}"/>
                </a:ext>
              </a:extLst>
            </p:cNvPr>
            <p:cNvPicPr>
              <a:picLocks noChangeAspect="1"/>
            </p:cNvPicPr>
            <p:nvPr>
              <p:custDataLst>
                <p:tags r:id="rId25"/>
              </p:custDataLst>
            </p:nvPr>
          </p:nvPicPr>
          <p:blipFill>
            <a:blip r:embed="rId33">
              <a:extLst>
                <a:ext uri="{28A0092B-C50C-407E-A947-70E740481C1C}">
                  <a14:useLocalDpi xmlns:a14="http://schemas.microsoft.com/office/drawing/2010/main" val="0"/>
                </a:ext>
              </a:extLst>
            </a:blip>
            <a:stretch>
              <a:fillRect/>
            </a:stretch>
          </p:blipFill>
          <p:spPr>
            <a:xfrm>
              <a:off x="2333298" y="5312169"/>
              <a:ext cx="248381" cy="229996"/>
            </a:xfrm>
            <a:prstGeom prst="rect">
              <a:avLst/>
            </a:prstGeom>
          </p:spPr>
        </p:pic>
        <p:pic>
          <p:nvPicPr>
            <p:cNvPr id="41" name="Picture 40">
              <a:extLst>
                <a:ext uri="{FF2B5EF4-FFF2-40B4-BE49-F238E27FC236}">
                  <a16:creationId xmlns:a16="http://schemas.microsoft.com/office/drawing/2014/main" id="{ABF8EE82-7FEB-4CFE-AEBB-3EAAF3F7C017}"/>
                </a:ext>
              </a:extLst>
            </p:cNvPr>
            <p:cNvPicPr>
              <a:picLocks noChangeAspect="1"/>
            </p:cNvPicPr>
            <p:nvPr>
              <p:custDataLst>
                <p:tags r:id="rId26"/>
              </p:custDataLst>
            </p:nvPr>
          </p:nvPicPr>
          <p:blipFill>
            <a:blip r:embed="rId34">
              <a:extLst>
                <a:ext uri="{28A0092B-C50C-407E-A947-70E740481C1C}">
                  <a14:useLocalDpi xmlns:a14="http://schemas.microsoft.com/office/drawing/2010/main" val="0"/>
                </a:ext>
              </a:extLst>
            </a:blip>
            <a:stretch>
              <a:fillRect/>
            </a:stretch>
          </p:blipFill>
          <p:spPr>
            <a:xfrm>
              <a:off x="1628487" y="3519346"/>
              <a:ext cx="243810" cy="233329"/>
            </a:xfrm>
            <a:prstGeom prst="rect">
              <a:avLst/>
            </a:prstGeom>
          </p:spPr>
        </p:pic>
        <p:cxnSp>
          <p:nvCxnSpPr>
            <p:cNvPr id="42" name="Straight Arrow Connector 41">
              <a:extLst>
                <a:ext uri="{FF2B5EF4-FFF2-40B4-BE49-F238E27FC236}">
                  <a16:creationId xmlns:a16="http://schemas.microsoft.com/office/drawing/2014/main" id="{28D497D5-1748-4E3F-915F-E8C493403502}"/>
                </a:ext>
              </a:extLst>
            </p:cNvPr>
            <p:cNvCxnSpPr>
              <a:cxnSpLocks/>
            </p:cNvCxnSpPr>
            <p:nvPr/>
          </p:nvCxnSpPr>
          <p:spPr>
            <a:xfrm>
              <a:off x="3520214" y="2176529"/>
              <a:ext cx="1478618" cy="10716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3" name="Straight Arrow Connector 42">
              <a:extLst>
                <a:ext uri="{FF2B5EF4-FFF2-40B4-BE49-F238E27FC236}">
                  <a16:creationId xmlns:a16="http://schemas.microsoft.com/office/drawing/2014/main" id="{56EAEA36-8202-441F-A219-404DBF953F20}"/>
                </a:ext>
              </a:extLst>
            </p:cNvPr>
            <p:cNvCxnSpPr>
              <a:cxnSpLocks/>
              <a:endCxn id="29" idx="0"/>
            </p:cNvCxnSpPr>
            <p:nvPr/>
          </p:nvCxnSpPr>
          <p:spPr>
            <a:xfrm flipH="1">
              <a:off x="4546688" y="3741733"/>
              <a:ext cx="618156" cy="12983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4" name="Straight Arrow Connector 43">
              <a:extLst>
                <a:ext uri="{FF2B5EF4-FFF2-40B4-BE49-F238E27FC236}">
                  <a16:creationId xmlns:a16="http://schemas.microsoft.com/office/drawing/2014/main" id="{A7205C88-08E5-4C5B-A78F-BAE9A22F23AE}"/>
                </a:ext>
              </a:extLst>
            </p:cNvPr>
            <p:cNvCxnSpPr>
              <a:cxnSpLocks/>
            </p:cNvCxnSpPr>
            <p:nvPr/>
          </p:nvCxnSpPr>
          <p:spPr>
            <a:xfrm flipH="1" flipV="1">
              <a:off x="2815710" y="5324385"/>
              <a:ext cx="1374218" cy="7495"/>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45" name="Straight Arrow Connector 44">
              <a:extLst>
                <a:ext uri="{FF2B5EF4-FFF2-40B4-BE49-F238E27FC236}">
                  <a16:creationId xmlns:a16="http://schemas.microsoft.com/office/drawing/2014/main" id="{0AD595C5-6601-498D-8C32-22C5EC49FB2F}"/>
                </a:ext>
              </a:extLst>
            </p:cNvPr>
            <p:cNvCxnSpPr>
              <a:cxnSpLocks/>
            </p:cNvCxnSpPr>
            <p:nvPr/>
          </p:nvCxnSpPr>
          <p:spPr>
            <a:xfrm flipV="1">
              <a:off x="1548600" y="2263307"/>
              <a:ext cx="1323666" cy="10687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6" name="Straight Arrow Connector 45">
              <a:extLst>
                <a:ext uri="{FF2B5EF4-FFF2-40B4-BE49-F238E27FC236}">
                  <a16:creationId xmlns:a16="http://schemas.microsoft.com/office/drawing/2014/main" id="{FB00E9EB-2D1C-463A-B3C5-AD38B11E297A}"/>
                </a:ext>
              </a:extLst>
            </p:cNvPr>
            <p:cNvCxnSpPr>
              <a:cxnSpLocks/>
            </p:cNvCxnSpPr>
            <p:nvPr/>
          </p:nvCxnSpPr>
          <p:spPr>
            <a:xfrm flipH="1" flipV="1">
              <a:off x="1665914" y="3979754"/>
              <a:ext cx="662878" cy="1119144"/>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47" name="Straight Arrow Connector 46">
              <a:extLst>
                <a:ext uri="{FF2B5EF4-FFF2-40B4-BE49-F238E27FC236}">
                  <a16:creationId xmlns:a16="http://schemas.microsoft.com/office/drawing/2014/main" id="{1EA2B8CE-E574-4EFB-BDEC-62B9EFC22650}"/>
                </a:ext>
              </a:extLst>
            </p:cNvPr>
            <p:cNvCxnSpPr>
              <a:cxnSpLocks/>
            </p:cNvCxnSpPr>
            <p:nvPr/>
          </p:nvCxnSpPr>
          <p:spPr>
            <a:xfrm>
              <a:off x="2814249" y="5537717"/>
              <a:ext cx="1403106"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48" name="Straight Arrow Connector 47">
              <a:extLst>
                <a:ext uri="{FF2B5EF4-FFF2-40B4-BE49-F238E27FC236}">
                  <a16:creationId xmlns:a16="http://schemas.microsoft.com/office/drawing/2014/main" id="{6CBDB226-FE01-4FD7-A892-ED6BF9B41E57}"/>
                </a:ext>
              </a:extLst>
            </p:cNvPr>
            <p:cNvCxnSpPr>
              <a:cxnSpLocks/>
            </p:cNvCxnSpPr>
            <p:nvPr/>
          </p:nvCxnSpPr>
          <p:spPr>
            <a:xfrm>
              <a:off x="1565002" y="3988666"/>
              <a:ext cx="638336" cy="11129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49" name="Straight Arrow Connector 48">
              <a:extLst>
                <a:ext uri="{FF2B5EF4-FFF2-40B4-BE49-F238E27FC236}">
                  <a16:creationId xmlns:a16="http://schemas.microsoft.com/office/drawing/2014/main" id="{76E389FE-0AA5-48B2-A7F3-2B33A5CDD99E}"/>
                </a:ext>
              </a:extLst>
            </p:cNvPr>
            <p:cNvCxnSpPr>
              <a:cxnSpLocks/>
            </p:cNvCxnSpPr>
            <p:nvPr/>
          </p:nvCxnSpPr>
          <p:spPr>
            <a:xfrm flipH="1">
              <a:off x="1917100" y="2529251"/>
              <a:ext cx="955166" cy="7741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0" name="Straight Arrow Connector 49">
              <a:extLst>
                <a:ext uri="{FF2B5EF4-FFF2-40B4-BE49-F238E27FC236}">
                  <a16:creationId xmlns:a16="http://schemas.microsoft.com/office/drawing/2014/main" id="{080FB3FB-A3BC-4F15-A0D2-52F8DC71BD86}"/>
                </a:ext>
              </a:extLst>
            </p:cNvPr>
            <p:cNvCxnSpPr>
              <a:cxnSpLocks/>
            </p:cNvCxnSpPr>
            <p:nvPr/>
          </p:nvCxnSpPr>
          <p:spPr>
            <a:xfrm flipH="1" flipV="1">
              <a:off x="3498008" y="2547333"/>
              <a:ext cx="1465111" cy="10231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1" name="Straight Arrow Connector 50">
              <a:extLst>
                <a:ext uri="{FF2B5EF4-FFF2-40B4-BE49-F238E27FC236}">
                  <a16:creationId xmlns:a16="http://schemas.microsoft.com/office/drawing/2014/main" id="{DB324D14-83E9-4C3D-ACC0-CEDD9627E502}"/>
                </a:ext>
              </a:extLst>
            </p:cNvPr>
            <p:cNvCxnSpPr>
              <a:cxnSpLocks/>
            </p:cNvCxnSpPr>
            <p:nvPr/>
          </p:nvCxnSpPr>
          <p:spPr>
            <a:xfrm flipV="1">
              <a:off x="4791640" y="3750257"/>
              <a:ext cx="600830" cy="134305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52" name="Straight Arrow Connector 51">
              <a:extLst>
                <a:ext uri="{FF2B5EF4-FFF2-40B4-BE49-F238E27FC236}">
                  <a16:creationId xmlns:a16="http://schemas.microsoft.com/office/drawing/2014/main" id="{F317B5C4-BC6E-4851-BF29-C83047FF1C50}"/>
                </a:ext>
              </a:extLst>
            </p:cNvPr>
            <p:cNvCxnSpPr>
              <a:cxnSpLocks/>
              <a:endCxn id="33" idx="2"/>
            </p:cNvCxnSpPr>
            <p:nvPr/>
          </p:nvCxnSpPr>
          <p:spPr>
            <a:xfrm flipV="1">
              <a:off x="2729323" y="2726432"/>
              <a:ext cx="447567" cy="235943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53" name="Straight Arrow Connector 52">
              <a:extLst>
                <a:ext uri="{FF2B5EF4-FFF2-40B4-BE49-F238E27FC236}">
                  <a16:creationId xmlns:a16="http://schemas.microsoft.com/office/drawing/2014/main" id="{D4C3C15B-C503-4167-A2A1-6071A3CA758C}"/>
                </a:ext>
              </a:extLst>
            </p:cNvPr>
            <p:cNvCxnSpPr>
              <a:cxnSpLocks/>
            </p:cNvCxnSpPr>
            <p:nvPr/>
          </p:nvCxnSpPr>
          <p:spPr>
            <a:xfrm flipH="1">
              <a:off x="2584183" y="2706355"/>
              <a:ext cx="466118" cy="2393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54" name="Straight Connector 53">
              <a:extLst>
                <a:ext uri="{FF2B5EF4-FFF2-40B4-BE49-F238E27FC236}">
                  <a16:creationId xmlns:a16="http://schemas.microsoft.com/office/drawing/2014/main" id="{CEDDC7BC-7D49-4A61-9680-54F42069FBAF}"/>
                </a:ext>
              </a:extLst>
            </p:cNvPr>
            <p:cNvCxnSpPr>
              <a:cxnSpLocks/>
            </p:cNvCxnSpPr>
            <p:nvPr/>
          </p:nvCxnSpPr>
          <p:spPr>
            <a:xfrm>
              <a:off x="1747994" y="4833114"/>
              <a:ext cx="3374335" cy="2129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5" name="Straight Connector 54">
              <a:extLst>
                <a:ext uri="{FF2B5EF4-FFF2-40B4-BE49-F238E27FC236}">
                  <a16:creationId xmlns:a16="http://schemas.microsoft.com/office/drawing/2014/main" id="{721847E1-6E32-4680-9525-356702BF7562}"/>
                </a:ext>
              </a:extLst>
            </p:cNvPr>
            <p:cNvCxnSpPr>
              <a:cxnSpLocks/>
            </p:cNvCxnSpPr>
            <p:nvPr/>
          </p:nvCxnSpPr>
          <p:spPr>
            <a:xfrm>
              <a:off x="1741303" y="5874780"/>
              <a:ext cx="3374335" cy="2129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6" name="Straight Connector 55">
              <a:extLst>
                <a:ext uri="{FF2B5EF4-FFF2-40B4-BE49-F238E27FC236}">
                  <a16:creationId xmlns:a16="http://schemas.microsoft.com/office/drawing/2014/main" id="{9396A01A-0310-46CD-B3EA-D0EB4BF7039F}"/>
                </a:ext>
              </a:extLst>
            </p:cNvPr>
            <p:cNvCxnSpPr>
              <a:cxnSpLocks/>
            </p:cNvCxnSpPr>
            <p:nvPr/>
          </p:nvCxnSpPr>
          <p:spPr>
            <a:xfrm flipH="1">
              <a:off x="5121899" y="4854408"/>
              <a:ext cx="430" cy="1018847"/>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57" name="Straight Connector 56">
              <a:extLst>
                <a:ext uri="{FF2B5EF4-FFF2-40B4-BE49-F238E27FC236}">
                  <a16:creationId xmlns:a16="http://schemas.microsoft.com/office/drawing/2014/main" id="{D9DEA7D5-DC14-4D8C-B432-AA0F8DC3D77B}"/>
                </a:ext>
              </a:extLst>
            </p:cNvPr>
            <p:cNvCxnSpPr>
              <a:cxnSpLocks/>
            </p:cNvCxnSpPr>
            <p:nvPr/>
          </p:nvCxnSpPr>
          <p:spPr>
            <a:xfrm>
              <a:off x="1771859" y="4833114"/>
              <a:ext cx="1" cy="1008188"/>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pic>
          <p:nvPicPr>
            <p:cNvPr id="58" name="Picture 57">
              <a:extLst>
                <a:ext uri="{FF2B5EF4-FFF2-40B4-BE49-F238E27FC236}">
                  <a16:creationId xmlns:a16="http://schemas.microsoft.com/office/drawing/2014/main" id="{E1A72A94-5F8D-4E2C-8E73-EF28A891C5C8}"/>
                </a:ext>
              </a:extLst>
            </p:cNvPr>
            <p:cNvPicPr>
              <a:picLocks noChangeAspect="1"/>
            </p:cNvPicPr>
            <p:nvPr>
              <p:custDataLst>
                <p:tags r:id="rId27"/>
              </p:custDataLst>
            </p:nvPr>
          </p:nvPicPr>
          <p:blipFill>
            <a:blip r:embed="rId35">
              <a:extLst>
                <a:ext uri="{28A0092B-C50C-407E-A947-70E740481C1C}">
                  <a14:useLocalDpi xmlns:a14="http://schemas.microsoft.com/office/drawing/2010/main" val="0"/>
                </a:ext>
              </a:extLst>
            </a:blip>
            <a:stretch>
              <a:fillRect/>
            </a:stretch>
          </p:blipFill>
          <p:spPr>
            <a:xfrm>
              <a:off x="1238218" y="4766351"/>
              <a:ext cx="462702" cy="478795"/>
            </a:xfrm>
            <a:prstGeom prst="rect">
              <a:avLst/>
            </a:prstGeom>
          </p:spPr>
        </p:pic>
      </p:grpSp>
      <p:grpSp>
        <p:nvGrpSpPr>
          <p:cNvPr id="180" name="Group 179">
            <a:extLst>
              <a:ext uri="{FF2B5EF4-FFF2-40B4-BE49-F238E27FC236}">
                <a16:creationId xmlns:a16="http://schemas.microsoft.com/office/drawing/2014/main" id="{F057CCD7-852C-4029-BD88-DC7CB536AC5F}"/>
              </a:ext>
            </a:extLst>
          </p:cNvPr>
          <p:cNvGrpSpPr/>
          <p:nvPr/>
        </p:nvGrpSpPr>
        <p:grpSpPr>
          <a:xfrm>
            <a:off x="1342590" y="3697016"/>
            <a:ext cx="3926639" cy="2795858"/>
            <a:chOff x="1578199" y="3695688"/>
            <a:chExt cx="3273940" cy="2353295"/>
          </a:xfrm>
        </p:grpSpPr>
        <p:grpSp>
          <p:nvGrpSpPr>
            <p:cNvPr id="59" name="Group 58">
              <a:extLst>
                <a:ext uri="{FF2B5EF4-FFF2-40B4-BE49-F238E27FC236}">
                  <a16:creationId xmlns:a16="http://schemas.microsoft.com/office/drawing/2014/main" id="{7CCACFDB-CA26-47D2-9247-27F77BE9AFAA}"/>
                </a:ext>
              </a:extLst>
            </p:cNvPr>
            <p:cNvGrpSpPr/>
            <p:nvPr/>
          </p:nvGrpSpPr>
          <p:grpSpPr>
            <a:xfrm>
              <a:off x="3780979" y="3696454"/>
              <a:ext cx="1071160" cy="967865"/>
              <a:chOff x="1447249" y="2019834"/>
              <a:chExt cx="4142644" cy="3876240"/>
            </a:xfrm>
          </p:grpSpPr>
          <p:pic>
            <p:nvPicPr>
              <p:cNvPr id="60" name="Content Placeholder 22">
                <a:extLst>
                  <a:ext uri="{FF2B5EF4-FFF2-40B4-BE49-F238E27FC236}">
                    <a16:creationId xmlns:a16="http://schemas.microsoft.com/office/drawing/2014/main" id="{723D0D2B-3B00-4CB2-857F-B04CC1658852}"/>
                  </a:ext>
                </a:extLst>
              </p:cNvPr>
              <p:cNvPicPr>
                <a:picLocks noChangeAspect="1"/>
              </p:cNvPicPr>
              <p:nvPr/>
            </p:nvPicPr>
            <p:blipFill>
              <a:blip r:embed="rId29"/>
              <a:stretch>
                <a:fillRect/>
              </a:stretch>
            </p:blipFill>
            <p:spPr>
              <a:xfrm>
                <a:off x="4238813" y="5040125"/>
                <a:ext cx="615749" cy="720139"/>
              </a:xfrm>
              <a:prstGeom prst="rect">
                <a:avLst/>
              </a:prstGeom>
            </p:spPr>
          </p:pic>
          <p:sp>
            <p:nvSpPr>
              <p:cNvPr id="61" name="Rectangle 60">
                <a:extLst>
                  <a:ext uri="{FF2B5EF4-FFF2-40B4-BE49-F238E27FC236}">
                    <a16:creationId xmlns:a16="http://schemas.microsoft.com/office/drawing/2014/main" id="{FD5B338D-BCD1-4D33-86EF-53DFCD9710E7}"/>
                  </a:ext>
                </a:extLst>
              </p:cNvPr>
              <p:cNvSpPr/>
              <p:nvPr/>
            </p:nvSpPr>
            <p:spPr>
              <a:xfrm>
                <a:off x="1447249" y="3262434"/>
                <a:ext cx="606287" cy="7065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Rectangle 61">
                <a:extLst>
                  <a:ext uri="{FF2B5EF4-FFF2-40B4-BE49-F238E27FC236}">
                    <a16:creationId xmlns:a16="http://schemas.microsoft.com/office/drawing/2014/main" id="{8BCFB572-3598-4D3E-9F14-ED8029612F3B}"/>
                  </a:ext>
                </a:extLst>
              </p:cNvPr>
              <p:cNvSpPr/>
              <p:nvPr/>
            </p:nvSpPr>
            <p:spPr>
              <a:xfrm>
                <a:off x="2873746" y="2019834"/>
                <a:ext cx="606288" cy="7065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24453917-3985-48FB-AAC8-6CDD3956985A}"/>
                  </a:ext>
                </a:extLst>
              </p:cNvPr>
              <p:cNvSpPr/>
              <p:nvPr/>
            </p:nvSpPr>
            <p:spPr>
              <a:xfrm>
                <a:off x="4983605" y="3034676"/>
                <a:ext cx="606288" cy="706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4" name="Picture 63">
                <a:extLst>
                  <a:ext uri="{FF2B5EF4-FFF2-40B4-BE49-F238E27FC236}">
                    <a16:creationId xmlns:a16="http://schemas.microsoft.com/office/drawing/2014/main" id="{0AC0DA82-A663-4562-BA45-66184B41677E}"/>
                  </a:ext>
                </a:extLst>
              </p:cNvPr>
              <p:cNvPicPr>
                <a:picLocks noChangeAspect="1"/>
              </p:cNvPicPr>
              <p:nvPr/>
            </p:nvPicPr>
            <p:blipFill>
              <a:blip r:embed="rId29"/>
              <a:stretch>
                <a:fillRect/>
              </a:stretch>
            </p:blipFill>
            <p:spPr>
              <a:xfrm>
                <a:off x="2149615" y="5046096"/>
                <a:ext cx="615749" cy="720139"/>
              </a:xfrm>
              <a:prstGeom prst="rect">
                <a:avLst/>
              </a:prstGeom>
            </p:spPr>
          </p:pic>
          <p:pic>
            <p:nvPicPr>
              <p:cNvPr id="65" name="Picture 64">
                <a:extLst>
                  <a:ext uri="{FF2B5EF4-FFF2-40B4-BE49-F238E27FC236}">
                    <a16:creationId xmlns:a16="http://schemas.microsoft.com/office/drawing/2014/main" id="{2A49A73C-4BEB-4644-8713-A15353D4DF33}"/>
                  </a:ext>
                </a:extLst>
              </p:cNvPr>
              <p:cNvPicPr>
                <a:picLocks noChangeAspect="1"/>
              </p:cNvPicPr>
              <p:nvPr>
                <p:custDataLst>
                  <p:tags r:id="rId17"/>
                </p:custDataLst>
              </p:nvPr>
            </p:nvPicPr>
            <p:blipFill>
              <a:blip r:embed="rId30">
                <a:extLst>
                  <a:ext uri="{28A0092B-C50C-407E-A947-70E740481C1C}">
                    <a14:useLocalDpi xmlns:a14="http://schemas.microsoft.com/office/drawing/2010/main" val="0"/>
                  </a:ext>
                </a:extLst>
              </a:blip>
              <a:stretch>
                <a:fillRect/>
              </a:stretch>
            </p:blipFill>
            <p:spPr>
              <a:xfrm>
                <a:off x="3058033" y="2299255"/>
                <a:ext cx="237714" cy="229996"/>
              </a:xfrm>
              <a:prstGeom prst="rect">
                <a:avLst/>
              </a:prstGeom>
            </p:spPr>
          </p:pic>
          <p:pic>
            <p:nvPicPr>
              <p:cNvPr id="66" name="Picture 65">
                <a:extLst>
                  <a:ext uri="{FF2B5EF4-FFF2-40B4-BE49-F238E27FC236}">
                    <a16:creationId xmlns:a16="http://schemas.microsoft.com/office/drawing/2014/main" id="{2552B8F8-4BD8-4CEF-BAF6-C21250C3E882}"/>
                  </a:ext>
                </a:extLst>
              </p:cNvPr>
              <p:cNvPicPr>
                <a:picLocks noChangeAspect="1"/>
              </p:cNvPicPr>
              <p:nvPr>
                <p:custDataLst>
                  <p:tags r:id="rId18"/>
                </p:custDataLst>
              </p:nvPr>
            </p:nvPicPr>
            <p:blipFill>
              <a:blip r:embed="rId31">
                <a:extLst>
                  <a:ext uri="{28A0092B-C50C-407E-A947-70E740481C1C}">
                    <a14:useLocalDpi xmlns:a14="http://schemas.microsoft.com/office/drawing/2010/main" val="0"/>
                  </a:ext>
                </a:extLst>
              </a:blip>
              <a:stretch>
                <a:fillRect/>
              </a:stretch>
            </p:blipFill>
            <p:spPr>
              <a:xfrm>
                <a:off x="5164844" y="3346671"/>
                <a:ext cx="243810" cy="229996"/>
              </a:xfrm>
              <a:prstGeom prst="rect">
                <a:avLst/>
              </a:prstGeom>
            </p:spPr>
          </p:pic>
          <p:pic>
            <p:nvPicPr>
              <p:cNvPr id="67" name="Picture 66">
                <a:extLst>
                  <a:ext uri="{FF2B5EF4-FFF2-40B4-BE49-F238E27FC236}">
                    <a16:creationId xmlns:a16="http://schemas.microsoft.com/office/drawing/2014/main" id="{C3E626EC-DFED-4817-9A10-6F8E57A7FE04}"/>
                  </a:ext>
                </a:extLst>
              </p:cNvPr>
              <p:cNvPicPr>
                <a:picLocks noChangeAspect="1"/>
              </p:cNvPicPr>
              <p:nvPr>
                <p:custDataLst>
                  <p:tags r:id="rId19"/>
                </p:custDataLst>
              </p:nvPr>
            </p:nvPicPr>
            <p:blipFill>
              <a:blip r:embed="rId32">
                <a:extLst>
                  <a:ext uri="{28A0092B-C50C-407E-A947-70E740481C1C}">
                    <a14:useLocalDpi xmlns:a14="http://schemas.microsoft.com/office/drawing/2010/main" val="0"/>
                  </a:ext>
                </a:extLst>
              </a:blip>
              <a:stretch>
                <a:fillRect/>
              </a:stretch>
            </p:blipFill>
            <p:spPr>
              <a:xfrm>
                <a:off x="4424020" y="5304388"/>
                <a:ext cx="245333" cy="233329"/>
              </a:xfrm>
              <a:prstGeom prst="rect">
                <a:avLst/>
              </a:prstGeom>
            </p:spPr>
          </p:pic>
          <p:pic>
            <p:nvPicPr>
              <p:cNvPr id="68" name="Picture 67">
                <a:extLst>
                  <a:ext uri="{FF2B5EF4-FFF2-40B4-BE49-F238E27FC236}">
                    <a16:creationId xmlns:a16="http://schemas.microsoft.com/office/drawing/2014/main" id="{DD427239-DDAE-4FCC-9D80-0E7F2AB3D1D9}"/>
                  </a:ext>
                </a:extLst>
              </p:cNvPr>
              <p:cNvPicPr>
                <a:picLocks noChangeAspect="1"/>
              </p:cNvPicPr>
              <p:nvPr>
                <p:custDataLst>
                  <p:tags r:id="rId20"/>
                </p:custDataLst>
              </p:nvPr>
            </p:nvPicPr>
            <p:blipFill>
              <a:blip r:embed="rId33">
                <a:extLst>
                  <a:ext uri="{28A0092B-C50C-407E-A947-70E740481C1C}">
                    <a14:useLocalDpi xmlns:a14="http://schemas.microsoft.com/office/drawing/2010/main" val="0"/>
                  </a:ext>
                </a:extLst>
              </a:blip>
              <a:stretch>
                <a:fillRect/>
              </a:stretch>
            </p:blipFill>
            <p:spPr>
              <a:xfrm>
                <a:off x="2333298" y="5312169"/>
                <a:ext cx="248381" cy="229996"/>
              </a:xfrm>
              <a:prstGeom prst="rect">
                <a:avLst/>
              </a:prstGeom>
            </p:spPr>
          </p:pic>
          <p:pic>
            <p:nvPicPr>
              <p:cNvPr id="69" name="Picture 68">
                <a:extLst>
                  <a:ext uri="{FF2B5EF4-FFF2-40B4-BE49-F238E27FC236}">
                    <a16:creationId xmlns:a16="http://schemas.microsoft.com/office/drawing/2014/main" id="{172DCA2E-7411-4D9E-B522-F50EAC08428D}"/>
                  </a:ext>
                </a:extLst>
              </p:cNvPr>
              <p:cNvPicPr>
                <a:picLocks noChangeAspect="1"/>
              </p:cNvPicPr>
              <p:nvPr>
                <p:custDataLst>
                  <p:tags r:id="rId21"/>
                </p:custDataLst>
              </p:nvPr>
            </p:nvPicPr>
            <p:blipFill>
              <a:blip r:embed="rId34">
                <a:extLst>
                  <a:ext uri="{28A0092B-C50C-407E-A947-70E740481C1C}">
                    <a14:useLocalDpi xmlns:a14="http://schemas.microsoft.com/office/drawing/2010/main" val="0"/>
                  </a:ext>
                </a:extLst>
              </a:blip>
              <a:stretch>
                <a:fillRect/>
              </a:stretch>
            </p:blipFill>
            <p:spPr>
              <a:xfrm>
                <a:off x="1628487" y="3519346"/>
                <a:ext cx="243810" cy="233329"/>
              </a:xfrm>
              <a:prstGeom prst="rect">
                <a:avLst/>
              </a:prstGeom>
            </p:spPr>
          </p:pic>
          <p:cxnSp>
            <p:nvCxnSpPr>
              <p:cNvPr id="70" name="Straight Arrow Connector 69">
                <a:extLst>
                  <a:ext uri="{FF2B5EF4-FFF2-40B4-BE49-F238E27FC236}">
                    <a16:creationId xmlns:a16="http://schemas.microsoft.com/office/drawing/2014/main" id="{DF5C4630-848C-419D-9326-7B7C035F11F4}"/>
                  </a:ext>
                </a:extLst>
              </p:cNvPr>
              <p:cNvCxnSpPr>
                <a:cxnSpLocks/>
              </p:cNvCxnSpPr>
              <p:nvPr/>
            </p:nvCxnSpPr>
            <p:spPr>
              <a:xfrm>
                <a:off x="3520214" y="2176529"/>
                <a:ext cx="1478618" cy="10716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1" name="Straight Arrow Connector 70">
                <a:extLst>
                  <a:ext uri="{FF2B5EF4-FFF2-40B4-BE49-F238E27FC236}">
                    <a16:creationId xmlns:a16="http://schemas.microsoft.com/office/drawing/2014/main" id="{64631EC4-B219-4437-BE96-48A482513C70}"/>
                  </a:ext>
                </a:extLst>
              </p:cNvPr>
              <p:cNvCxnSpPr>
                <a:cxnSpLocks/>
                <a:endCxn id="60" idx="0"/>
              </p:cNvCxnSpPr>
              <p:nvPr/>
            </p:nvCxnSpPr>
            <p:spPr>
              <a:xfrm flipH="1">
                <a:off x="4546688" y="3741733"/>
                <a:ext cx="618156" cy="12983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2" name="Straight Arrow Connector 71">
                <a:extLst>
                  <a:ext uri="{FF2B5EF4-FFF2-40B4-BE49-F238E27FC236}">
                    <a16:creationId xmlns:a16="http://schemas.microsoft.com/office/drawing/2014/main" id="{3018B270-33C2-4B03-BC39-F819287D64A3}"/>
                  </a:ext>
                </a:extLst>
              </p:cNvPr>
              <p:cNvCxnSpPr>
                <a:cxnSpLocks/>
              </p:cNvCxnSpPr>
              <p:nvPr/>
            </p:nvCxnSpPr>
            <p:spPr>
              <a:xfrm flipH="1" flipV="1">
                <a:off x="2815710" y="5324385"/>
                <a:ext cx="1374218" cy="7495"/>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73" name="Straight Arrow Connector 72">
                <a:extLst>
                  <a:ext uri="{FF2B5EF4-FFF2-40B4-BE49-F238E27FC236}">
                    <a16:creationId xmlns:a16="http://schemas.microsoft.com/office/drawing/2014/main" id="{2E8C4613-D79B-48AC-B532-A82C5E0D7899}"/>
                  </a:ext>
                </a:extLst>
              </p:cNvPr>
              <p:cNvCxnSpPr>
                <a:cxnSpLocks/>
              </p:cNvCxnSpPr>
              <p:nvPr/>
            </p:nvCxnSpPr>
            <p:spPr>
              <a:xfrm flipV="1">
                <a:off x="1548600" y="2263307"/>
                <a:ext cx="1323666" cy="10687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4" name="Straight Arrow Connector 73">
                <a:extLst>
                  <a:ext uri="{FF2B5EF4-FFF2-40B4-BE49-F238E27FC236}">
                    <a16:creationId xmlns:a16="http://schemas.microsoft.com/office/drawing/2014/main" id="{27A685A6-2CBE-441D-8287-6BE52D3D8D59}"/>
                  </a:ext>
                </a:extLst>
              </p:cNvPr>
              <p:cNvCxnSpPr>
                <a:cxnSpLocks/>
              </p:cNvCxnSpPr>
              <p:nvPr/>
            </p:nvCxnSpPr>
            <p:spPr>
              <a:xfrm flipH="1" flipV="1">
                <a:off x="1665914" y="3979754"/>
                <a:ext cx="662878" cy="1119144"/>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75" name="Straight Arrow Connector 74">
                <a:extLst>
                  <a:ext uri="{FF2B5EF4-FFF2-40B4-BE49-F238E27FC236}">
                    <a16:creationId xmlns:a16="http://schemas.microsoft.com/office/drawing/2014/main" id="{F6F7E6B9-153E-4090-8DA6-D61C1BBAEFF3}"/>
                  </a:ext>
                </a:extLst>
              </p:cNvPr>
              <p:cNvCxnSpPr>
                <a:cxnSpLocks/>
              </p:cNvCxnSpPr>
              <p:nvPr/>
            </p:nvCxnSpPr>
            <p:spPr>
              <a:xfrm>
                <a:off x="2814249" y="5537717"/>
                <a:ext cx="1403106"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76" name="Straight Arrow Connector 75">
                <a:extLst>
                  <a:ext uri="{FF2B5EF4-FFF2-40B4-BE49-F238E27FC236}">
                    <a16:creationId xmlns:a16="http://schemas.microsoft.com/office/drawing/2014/main" id="{6C6C24D6-5A6D-4290-BA28-ABA846A2C4C4}"/>
                  </a:ext>
                </a:extLst>
              </p:cNvPr>
              <p:cNvCxnSpPr>
                <a:cxnSpLocks/>
              </p:cNvCxnSpPr>
              <p:nvPr/>
            </p:nvCxnSpPr>
            <p:spPr>
              <a:xfrm>
                <a:off x="1565002" y="3988666"/>
                <a:ext cx="638336" cy="11129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7" name="Straight Arrow Connector 76">
                <a:extLst>
                  <a:ext uri="{FF2B5EF4-FFF2-40B4-BE49-F238E27FC236}">
                    <a16:creationId xmlns:a16="http://schemas.microsoft.com/office/drawing/2014/main" id="{0443052B-D0F4-4804-8307-04BE90237DAE}"/>
                  </a:ext>
                </a:extLst>
              </p:cNvPr>
              <p:cNvCxnSpPr>
                <a:cxnSpLocks/>
              </p:cNvCxnSpPr>
              <p:nvPr/>
            </p:nvCxnSpPr>
            <p:spPr>
              <a:xfrm flipH="1">
                <a:off x="1917100" y="2529251"/>
                <a:ext cx="955166" cy="7741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8" name="Straight Arrow Connector 77">
                <a:extLst>
                  <a:ext uri="{FF2B5EF4-FFF2-40B4-BE49-F238E27FC236}">
                    <a16:creationId xmlns:a16="http://schemas.microsoft.com/office/drawing/2014/main" id="{08AF7F9B-06A4-412B-8F1F-B8500401E53F}"/>
                  </a:ext>
                </a:extLst>
              </p:cNvPr>
              <p:cNvCxnSpPr>
                <a:cxnSpLocks/>
              </p:cNvCxnSpPr>
              <p:nvPr/>
            </p:nvCxnSpPr>
            <p:spPr>
              <a:xfrm flipH="1" flipV="1">
                <a:off x="3498008" y="2547333"/>
                <a:ext cx="1465111" cy="10231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79" name="Straight Arrow Connector 78">
                <a:extLst>
                  <a:ext uri="{FF2B5EF4-FFF2-40B4-BE49-F238E27FC236}">
                    <a16:creationId xmlns:a16="http://schemas.microsoft.com/office/drawing/2014/main" id="{825F3A1F-FEC0-4D2D-BBDF-6A990AAB747F}"/>
                  </a:ext>
                </a:extLst>
              </p:cNvPr>
              <p:cNvCxnSpPr>
                <a:cxnSpLocks/>
              </p:cNvCxnSpPr>
              <p:nvPr/>
            </p:nvCxnSpPr>
            <p:spPr>
              <a:xfrm flipV="1">
                <a:off x="4791640" y="3750257"/>
                <a:ext cx="600830" cy="134305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80" name="Straight Arrow Connector 79">
                <a:extLst>
                  <a:ext uri="{FF2B5EF4-FFF2-40B4-BE49-F238E27FC236}">
                    <a16:creationId xmlns:a16="http://schemas.microsoft.com/office/drawing/2014/main" id="{25F2E21F-659A-429D-B51A-CDA87272008D}"/>
                  </a:ext>
                </a:extLst>
              </p:cNvPr>
              <p:cNvCxnSpPr>
                <a:cxnSpLocks/>
                <a:endCxn id="62" idx="2"/>
              </p:cNvCxnSpPr>
              <p:nvPr/>
            </p:nvCxnSpPr>
            <p:spPr>
              <a:xfrm flipV="1">
                <a:off x="2729323" y="2726432"/>
                <a:ext cx="447567" cy="235943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81" name="Straight Arrow Connector 80">
                <a:extLst>
                  <a:ext uri="{FF2B5EF4-FFF2-40B4-BE49-F238E27FC236}">
                    <a16:creationId xmlns:a16="http://schemas.microsoft.com/office/drawing/2014/main" id="{D2F841B0-52C0-40E2-86BF-862EAB8A1866}"/>
                  </a:ext>
                </a:extLst>
              </p:cNvPr>
              <p:cNvCxnSpPr>
                <a:cxnSpLocks/>
              </p:cNvCxnSpPr>
              <p:nvPr/>
            </p:nvCxnSpPr>
            <p:spPr>
              <a:xfrm flipH="1">
                <a:off x="2584183" y="2706355"/>
                <a:ext cx="466118" cy="2393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82" name="Straight Connector 81">
                <a:extLst>
                  <a:ext uri="{FF2B5EF4-FFF2-40B4-BE49-F238E27FC236}">
                    <a16:creationId xmlns:a16="http://schemas.microsoft.com/office/drawing/2014/main" id="{B21E58A4-165B-4F4F-BD6E-E2A41B56B1D3}"/>
                  </a:ext>
                </a:extLst>
              </p:cNvPr>
              <p:cNvCxnSpPr>
                <a:cxnSpLocks/>
              </p:cNvCxnSpPr>
              <p:nvPr/>
            </p:nvCxnSpPr>
            <p:spPr>
              <a:xfrm>
                <a:off x="1747994" y="4833114"/>
                <a:ext cx="3374335" cy="2129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3" name="Straight Connector 82">
                <a:extLst>
                  <a:ext uri="{FF2B5EF4-FFF2-40B4-BE49-F238E27FC236}">
                    <a16:creationId xmlns:a16="http://schemas.microsoft.com/office/drawing/2014/main" id="{34964351-B154-48C0-BBBB-1C70DC0F0E1F}"/>
                  </a:ext>
                </a:extLst>
              </p:cNvPr>
              <p:cNvCxnSpPr>
                <a:cxnSpLocks/>
              </p:cNvCxnSpPr>
              <p:nvPr/>
            </p:nvCxnSpPr>
            <p:spPr>
              <a:xfrm>
                <a:off x="1741303" y="5874780"/>
                <a:ext cx="3374335" cy="2129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4" name="Straight Connector 83">
                <a:extLst>
                  <a:ext uri="{FF2B5EF4-FFF2-40B4-BE49-F238E27FC236}">
                    <a16:creationId xmlns:a16="http://schemas.microsoft.com/office/drawing/2014/main" id="{60FCF1DB-C58B-4944-BCBC-6683B219FC9B}"/>
                  </a:ext>
                </a:extLst>
              </p:cNvPr>
              <p:cNvCxnSpPr>
                <a:cxnSpLocks/>
              </p:cNvCxnSpPr>
              <p:nvPr/>
            </p:nvCxnSpPr>
            <p:spPr>
              <a:xfrm flipH="1">
                <a:off x="5121899" y="4854408"/>
                <a:ext cx="430" cy="1018847"/>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85" name="Straight Connector 84">
                <a:extLst>
                  <a:ext uri="{FF2B5EF4-FFF2-40B4-BE49-F238E27FC236}">
                    <a16:creationId xmlns:a16="http://schemas.microsoft.com/office/drawing/2014/main" id="{C5BBFBAB-CBDD-46BD-9BAD-647F9860BD64}"/>
                  </a:ext>
                </a:extLst>
              </p:cNvPr>
              <p:cNvCxnSpPr>
                <a:cxnSpLocks/>
              </p:cNvCxnSpPr>
              <p:nvPr/>
            </p:nvCxnSpPr>
            <p:spPr>
              <a:xfrm>
                <a:off x="1771859" y="4833114"/>
                <a:ext cx="1" cy="1008188"/>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87" name="Group 86">
              <a:extLst>
                <a:ext uri="{FF2B5EF4-FFF2-40B4-BE49-F238E27FC236}">
                  <a16:creationId xmlns:a16="http://schemas.microsoft.com/office/drawing/2014/main" id="{F1DE2CEF-3E43-40C3-9CA0-9BDC9DA9A0E5}"/>
                </a:ext>
              </a:extLst>
            </p:cNvPr>
            <p:cNvGrpSpPr/>
            <p:nvPr/>
          </p:nvGrpSpPr>
          <p:grpSpPr>
            <a:xfrm>
              <a:off x="1578199" y="3695688"/>
              <a:ext cx="1071160" cy="967865"/>
              <a:chOff x="1447249" y="2019834"/>
              <a:chExt cx="4142644" cy="3876240"/>
            </a:xfrm>
          </p:grpSpPr>
          <p:pic>
            <p:nvPicPr>
              <p:cNvPr id="88" name="Content Placeholder 22">
                <a:extLst>
                  <a:ext uri="{FF2B5EF4-FFF2-40B4-BE49-F238E27FC236}">
                    <a16:creationId xmlns:a16="http://schemas.microsoft.com/office/drawing/2014/main" id="{CC5FAE04-1C61-4EC2-B1E5-D4D7B1D81990}"/>
                  </a:ext>
                </a:extLst>
              </p:cNvPr>
              <p:cNvPicPr>
                <a:picLocks noChangeAspect="1"/>
              </p:cNvPicPr>
              <p:nvPr/>
            </p:nvPicPr>
            <p:blipFill>
              <a:blip r:embed="rId29"/>
              <a:stretch>
                <a:fillRect/>
              </a:stretch>
            </p:blipFill>
            <p:spPr>
              <a:xfrm>
                <a:off x="4238813" y="5040125"/>
                <a:ext cx="615749" cy="720139"/>
              </a:xfrm>
              <a:prstGeom prst="rect">
                <a:avLst/>
              </a:prstGeom>
            </p:spPr>
          </p:pic>
          <p:sp>
            <p:nvSpPr>
              <p:cNvPr id="89" name="Rectangle 88">
                <a:extLst>
                  <a:ext uri="{FF2B5EF4-FFF2-40B4-BE49-F238E27FC236}">
                    <a16:creationId xmlns:a16="http://schemas.microsoft.com/office/drawing/2014/main" id="{06DAF91F-8CE6-401F-8DFE-C14BA168FC3D}"/>
                  </a:ext>
                </a:extLst>
              </p:cNvPr>
              <p:cNvSpPr/>
              <p:nvPr/>
            </p:nvSpPr>
            <p:spPr>
              <a:xfrm>
                <a:off x="1447249" y="3262434"/>
                <a:ext cx="606287" cy="7065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0" name="Rectangle 89">
                <a:extLst>
                  <a:ext uri="{FF2B5EF4-FFF2-40B4-BE49-F238E27FC236}">
                    <a16:creationId xmlns:a16="http://schemas.microsoft.com/office/drawing/2014/main" id="{8998701E-C090-46AB-BBC2-6DDC04B2912F}"/>
                  </a:ext>
                </a:extLst>
              </p:cNvPr>
              <p:cNvSpPr/>
              <p:nvPr/>
            </p:nvSpPr>
            <p:spPr>
              <a:xfrm>
                <a:off x="2873746" y="2019834"/>
                <a:ext cx="606288" cy="7065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1" name="Rectangle 90">
                <a:extLst>
                  <a:ext uri="{FF2B5EF4-FFF2-40B4-BE49-F238E27FC236}">
                    <a16:creationId xmlns:a16="http://schemas.microsoft.com/office/drawing/2014/main" id="{8DFCBBC5-A9D3-479D-9B68-0993973F5EC5}"/>
                  </a:ext>
                </a:extLst>
              </p:cNvPr>
              <p:cNvSpPr/>
              <p:nvPr/>
            </p:nvSpPr>
            <p:spPr>
              <a:xfrm>
                <a:off x="4983605" y="3034676"/>
                <a:ext cx="606288" cy="706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92" name="Picture 91">
                <a:extLst>
                  <a:ext uri="{FF2B5EF4-FFF2-40B4-BE49-F238E27FC236}">
                    <a16:creationId xmlns:a16="http://schemas.microsoft.com/office/drawing/2014/main" id="{8EA69624-D73C-4B06-A504-5BB42A161914}"/>
                  </a:ext>
                </a:extLst>
              </p:cNvPr>
              <p:cNvPicPr>
                <a:picLocks noChangeAspect="1"/>
              </p:cNvPicPr>
              <p:nvPr/>
            </p:nvPicPr>
            <p:blipFill>
              <a:blip r:embed="rId29"/>
              <a:stretch>
                <a:fillRect/>
              </a:stretch>
            </p:blipFill>
            <p:spPr>
              <a:xfrm>
                <a:off x="2149615" y="5046096"/>
                <a:ext cx="615749" cy="720139"/>
              </a:xfrm>
              <a:prstGeom prst="rect">
                <a:avLst/>
              </a:prstGeom>
            </p:spPr>
          </p:pic>
          <p:pic>
            <p:nvPicPr>
              <p:cNvPr id="93" name="Picture 92">
                <a:extLst>
                  <a:ext uri="{FF2B5EF4-FFF2-40B4-BE49-F238E27FC236}">
                    <a16:creationId xmlns:a16="http://schemas.microsoft.com/office/drawing/2014/main" id="{AC12E483-DD00-44D4-889B-F00C666505AD}"/>
                  </a:ext>
                </a:extLst>
              </p:cNvPr>
              <p:cNvPicPr>
                <a:picLocks noChangeAspect="1"/>
              </p:cNvPicPr>
              <p:nvPr>
                <p:custDataLst>
                  <p:tags r:id="rId12"/>
                </p:custDataLst>
              </p:nvPr>
            </p:nvPicPr>
            <p:blipFill>
              <a:blip r:embed="rId30">
                <a:extLst>
                  <a:ext uri="{28A0092B-C50C-407E-A947-70E740481C1C}">
                    <a14:useLocalDpi xmlns:a14="http://schemas.microsoft.com/office/drawing/2010/main" val="0"/>
                  </a:ext>
                </a:extLst>
              </a:blip>
              <a:stretch>
                <a:fillRect/>
              </a:stretch>
            </p:blipFill>
            <p:spPr>
              <a:xfrm>
                <a:off x="3058033" y="2299255"/>
                <a:ext cx="237714" cy="229996"/>
              </a:xfrm>
              <a:prstGeom prst="rect">
                <a:avLst/>
              </a:prstGeom>
            </p:spPr>
          </p:pic>
          <p:pic>
            <p:nvPicPr>
              <p:cNvPr id="94" name="Picture 93">
                <a:extLst>
                  <a:ext uri="{FF2B5EF4-FFF2-40B4-BE49-F238E27FC236}">
                    <a16:creationId xmlns:a16="http://schemas.microsoft.com/office/drawing/2014/main" id="{4DB7D28D-F6B8-4770-9541-27FBAB932358}"/>
                  </a:ext>
                </a:extLst>
              </p:cNvPr>
              <p:cNvPicPr>
                <a:picLocks noChangeAspect="1"/>
              </p:cNvPicPr>
              <p:nvPr>
                <p:custDataLst>
                  <p:tags r:id="rId13"/>
                </p:custDataLst>
              </p:nvPr>
            </p:nvPicPr>
            <p:blipFill>
              <a:blip r:embed="rId31">
                <a:extLst>
                  <a:ext uri="{28A0092B-C50C-407E-A947-70E740481C1C}">
                    <a14:useLocalDpi xmlns:a14="http://schemas.microsoft.com/office/drawing/2010/main" val="0"/>
                  </a:ext>
                </a:extLst>
              </a:blip>
              <a:stretch>
                <a:fillRect/>
              </a:stretch>
            </p:blipFill>
            <p:spPr>
              <a:xfrm>
                <a:off x="5164844" y="3346671"/>
                <a:ext cx="243810" cy="229996"/>
              </a:xfrm>
              <a:prstGeom prst="rect">
                <a:avLst/>
              </a:prstGeom>
            </p:spPr>
          </p:pic>
          <p:pic>
            <p:nvPicPr>
              <p:cNvPr id="95" name="Picture 94">
                <a:extLst>
                  <a:ext uri="{FF2B5EF4-FFF2-40B4-BE49-F238E27FC236}">
                    <a16:creationId xmlns:a16="http://schemas.microsoft.com/office/drawing/2014/main" id="{78B9FA07-5CF6-40C9-A4B0-519095FA82C2}"/>
                  </a:ext>
                </a:extLst>
              </p:cNvPr>
              <p:cNvPicPr>
                <a:picLocks noChangeAspect="1"/>
              </p:cNvPicPr>
              <p:nvPr>
                <p:custDataLst>
                  <p:tags r:id="rId14"/>
                </p:custDataLst>
              </p:nvPr>
            </p:nvPicPr>
            <p:blipFill>
              <a:blip r:embed="rId32">
                <a:extLst>
                  <a:ext uri="{28A0092B-C50C-407E-A947-70E740481C1C}">
                    <a14:useLocalDpi xmlns:a14="http://schemas.microsoft.com/office/drawing/2010/main" val="0"/>
                  </a:ext>
                </a:extLst>
              </a:blip>
              <a:stretch>
                <a:fillRect/>
              </a:stretch>
            </p:blipFill>
            <p:spPr>
              <a:xfrm>
                <a:off x="4424020" y="5304388"/>
                <a:ext cx="245333" cy="233329"/>
              </a:xfrm>
              <a:prstGeom prst="rect">
                <a:avLst/>
              </a:prstGeom>
            </p:spPr>
          </p:pic>
          <p:pic>
            <p:nvPicPr>
              <p:cNvPr id="96" name="Picture 95">
                <a:extLst>
                  <a:ext uri="{FF2B5EF4-FFF2-40B4-BE49-F238E27FC236}">
                    <a16:creationId xmlns:a16="http://schemas.microsoft.com/office/drawing/2014/main" id="{EAE8EEC8-CBE4-4438-83F1-1C3F671EA1DA}"/>
                  </a:ext>
                </a:extLst>
              </p:cNvPr>
              <p:cNvPicPr>
                <a:picLocks noChangeAspect="1"/>
              </p:cNvPicPr>
              <p:nvPr>
                <p:custDataLst>
                  <p:tags r:id="rId15"/>
                </p:custDataLst>
              </p:nvPr>
            </p:nvPicPr>
            <p:blipFill>
              <a:blip r:embed="rId33">
                <a:extLst>
                  <a:ext uri="{28A0092B-C50C-407E-A947-70E740481C1C}">
                    <a14:useLocalDpi xmlns:a14="http://schemas.microsoft.com/office/drawing/2010/main" val="0"/>
                  </a:ext>
                </a:extLst>
              </a:blip>
              <a:stretch>
                <a:fillRect/>
              </a:stretch>
            </p:blipFill>
            <p:spPr>
              <a:xfrm>
                <a:off x="2333298" y="5312169"/>
                <a:ext cx="248381" cy="229996"/>
              </a:xfrm>
              <a:prstGeom prst="rect">
                <a:avLst/>
              </a:prstGeom>
            </p:spPr>
          </p:pic>
          <p:pic>
            <p:nvPicPr>
              <p:cNvPr id="97" name="Picture 96">
                <a:extLst>
                  <a:ext uri="{FF2B5EF4-FFF2-40B4-BE49-F238E27FC236}">
                    <a16:creationId xmlns:a16="http://schemas.microsoft.com/office/drawing/2014/main" id="{0FB507D6-2098-4FFF-BEB9-600790E0DC88}"/>
                  </a:ext>
                </a:extLst>
              </p:cNvPr>
              <p:cNvPicPr>
                <a:picLocks noChangeAspect="1"/>
              </p:cNvPicPr>
              <p:nvPr>
                <p:custDataLst>
                  <p:tags r:id="rId16"/>
                </p:custDataLst>
              </p:nvPr>
            </p:nvPicPr>
            <p:blipFill>
              <a:blip r:embed="rId34">
                <a:extLst>
                  <a:ext uri="{28A0092B-C50C-407E-A947-70E740481C1C}">
                    <a14:useLocalDpi xmlns:a14="http://schemas.microsoft.com/office/drawing/2010/main" val="0"/>
                  </a:ext>
                </a:extLst>
              </a:blip>
              <a:stretch>
                <a:fillRect/>
              </a:stretch>
            </p:blipFill>
            <p:spPr>
              <a:xfrm>
                <a:off x="1628487" y="3519346"/>
                <a:ext cx="243810" cy="233329"/>
              </a:xfrm>
              <a:prstGeom prst="rect">
                <a:avLst/>
              </a:prstGeom>
            </p:spPr>
          </p:pic>
          <p:cxnSp>
            <p:nvCxnSpPr>
              <p:cNvPr id="98" name="Straight Arrow Connector 97">
                <a:extLst>
                  <a:ext uri="{FF2B5EF4-FFF2-40B4-BE49-F238E27FC236}">
                    <a16:creationId xmlns:a16="http://schemas.microsoft.com/office/drawing/2014/main" id="{2550AF10-7C52-4DF7-B952-BB0CE0EB2E77}"/>
                  </a:ext>
                </a:extLst>
              </p:cNvPr>
              <p:cNvCxnSpPr>
                <a:cxnSpLocks/>
              </p:cNvCxnSpPr>
              <p:nvPr/>
            </p:nvCxnSpPr>
            <p:spPr>
              <a:xfrm>
                <a:off x="3520214" y="2176529"/>
                <a:ext cx="1478618" cy="10716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99" name="Straight Arrow Connector 98">
                <a:extLst>
                  <a:ext uri="{FF2B5EF4-FFF2-40B4-BE49-F238E27FC236}">
                    <a16:creationId xmlns:a16="http://schemas.microsoft.com/office/drawing/2014/main" id="{73AD0CBB-B070-4EEE-BB43-CB710B3BE9E7}"/>
                  </a:ext>
                </a:extLst>
              </p:cNvPr>
              <p:cNvCxnSpPr>
                <a:cxnSpLocks/>
                <a:endCxn id="88" idx="0"/>
              </p:cNvCxnSpPr>
              <p:nvPr/>
            </p:nvCxnSpPr>
            <p:spPr>
              <a:xfrm flipH="1">
                <a:off x="4546688" y="3741733"/>
                <a:ext cx="618156" cy="12983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0" name="Straight Arrow Connector 99">
                <a:extLst>
                  <a:ext uri="{FF2B5EF4-FFF2-40B4-BE49-F238E27FC236}">
                    <a16:creationId xmlns:a16="http://schemas.microsoft.com/office/drawing/2014/main" id="{5302B5AA-FB9A-465C-AE1D-2001D79D01B1}"/>
                  </a:ext>
                </a:extLst>
              </p:cNvPr>
              <p:cNvCxnSpPr>
                <a:cxnSpLocks/>
              </p:cNvCxnSpPr>
              <p:nvPr/>
            </p:nvCxnSpPr>
            <p:spPr>
              <a:xfrm flipH="1" flipV="1">
                <a:off x="2815710" y="5324385"/>
                <a:ext cx="1374218" cy="7495"/>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01" name="Straight Arrow Connector 100">
                <a:extLst>
                  <a:ext uri="{FF2B5EF4-FFF2-40B4-BE49-F238E27FC236}">
                    <a16:creationId xmlns:a16="http://schemas.microsoft.com/office/drawing/2014/main" id="{5903660B-BB74-465F-BA8A-DCA89A616A55}"/>
                  </a:ext>
                </a:extLst>
              </p:cNvPr>
              <p:cNvCxnSpPr>
                <a:cxnSpLocks/>
              </p:cNvCxnSpPr>
              <p:nvPr/>
            </p:nvCxnSpPr>
            <p:spPr>
              <a:xfrm flipV="1">
                <a:off x="1548600" y="2263307"/>
                <a:ext cx="1323666" cy="10687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2" name="Straight Arrow Connector 101">
                <a:extLst>
                  <a:ext uri="{FF2B5EF4-FFF2-40B4-BE49-F238E27FC236}">
                    <a16:creationId xmlns:a16="http://schemas.microsoft.com/office/drawing/2014/main" id="{5345A846-6053-4AFC-A12A-E825A325F362}"/>
                  </a:ext>
                </a:extLst>
              </p:cNvPr>
              <p:cNvCxnSpPr>
                <a:cxnSpLocks/>
              </p:cNvCxnSpPr>
              <p:nvPr/>
            </p:nvCxnSpPr>
            <p:spPr>
              <a:xfrm flipH="1" flipV="1">
                <a:off x="1665914" y="3979754"/>
                <a:ext cx="662878" cy="1119144"/>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03" name="Straight Arrow Connector 102">
                <a:extLst>
                  <a:ext uri="{FF2B5EF4-FFF2-40B4-BE49-F238E27FC236}">
                    <a16:creationId xmlns:a16="http://schemas.microsoft.com/office/drawing/2014/main" id="{95791EF7-887D-4BA8-853A-6888C9B591D9}"/>
                  </a:ext>
                </a:extLst>
              </p:cNvPr>
              <p:cNvCxnSpPr>
                <a:cxnSpLocks/>
              </p:cNvCxnSpPr>
              <p:nvPr/>
            </p:nvCxnSpPr>
            <p:spPr>
              <a:xfrm>
                <a:off x="2814249" y="5537717"/>
                <a:ext cx="1403106"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04" name="Straight Arrow Connector 103">
                <a:extLst>
                  <a:ext uri="{FF2B5EF4-FFF2-40B4-BE49-F238E27FC236}">
                    <a16:creationId xmlns:a16="http://schemas.microsoft.com/office/drawing/2014/main" id="{11015A34-807B-4626-9D66-4D6DF245BA7D}"/>
                  </a:ext>
                </a:extLst>
              </p:cNvPr>
              <p:cNvCxnSpPr>
                <a:cxnSpLocks/>
              </p:cNvCxnSpPr>
              <p:nvPr/>
            </p:nvCxnSpPr>
            <p:spPr>
              <a:xfrm>
                <a:off x="1565002" y="3988666"/>
                <a:ext cx="638336" cy="11129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5" name="Straight Arrow Connector 104">
                <a:extLst>
                  <a:ext uri="{FF2B5EF4-FFF2-40B4-BE49-F238E27FC236}">
                    <a16:creationId xmlns:a16="http://schemas.microsoft.com/office/drawing/2014/main" id="{337EFB33-D6AC-4DC5-A3DA-0D8C8BAD072B}"/>
                  </a:ext>
                </a:extLst>
              </p:cNvPr>
              <p:cNvCxnSpPr>
                <a:cxnSpLocks/>
              </p:cNvCxnSpPr>
              <p:nvPr/>
            </p:nvCxnSpPr>
            <p:spPr>
              <a:xfrm flipH="1">
                <a:off x="1917100" y="2529251"/>
                <a:ext cx="955166" cy="7741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6" name="Straight Arrow Connector 105">
                <a:extLst>
                  <a:ext uri="{FF2B5EF4-FFF2-40B4-BE49-F238E27FC236}">
                    <a16:creationId xmlns:a16="http://schemas.microsoft.com/office/drawing/2014/main" id="{E0FFB8D0-A6B0-4F5F-AF6B-73044724354A}"/>
                  </a:ext>
                </a:extLst>
              </p:cNvPr>
              <p:cNvCxnSpPr>
                <a:cxnSpLocks/>
              </p:cNvCxnSpPr>
              <p:nvPr/>
            </p:nvCxnSpPr>
            <p:spPr>
              <a:xfrm flipH="1" flipV="1">
                <a:off x="3498008" y="2547333"/>
                <a:ext cx="1465111" cy="10231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07" name="Straight Arrow Connector 106">
                <a:extLst>
                  <a:ext uri="{FF2B5EF4-FFF2-40B4-BE49-F238E27FC236}">
                    <a16:creationId xmlns:a16="http://schemas.microsoft.com/office/drawing/2014/main" id="{1F92865F-0BBB-4ADC-9F10-77A8E6CEEDAB}"/>
                  </a:ext>
                </a:extLst>
              </p:cNvPr>
              <p:cNvCxnSpPr>
                <a:cxnSpLocks/>
              </p:cNvCxnSpPr>
              <p:nvPr/>
            </p:nvCxnSpPr>
            <p:spPr>
              <a:xfrm flipV="1">
                <a:off x="4791640" y="3750257"/>
                <a:ext cx="600830" cy="134305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08" name="Straight Arrow Connector 107">
                <a:extLst>
                  <a:ext uri="{FF2B5EF4-FFF2-40B4-BE49-F238E27FC236}">
                    <a16:creationId xmlns:a16="http://schemas.microsoft.com/office/drawing/2014/main" id="{71474FDE-F8EC-4536-B20B-0C49D34DA8B3}"/>
                  </a:ext>
                </a:extLst>
              </p:cNvPr>
              <p:cNvCxnSpPr>
                <a:cxnSpLocks/>
                <a:endCxn id="90" idx="2"/>
              </p:cNvCxnSpPr>
              <p:nvPr/>
            </p:nvCxnSpPr>
            <p:spPr>
              <a:xfrm flipV="1">
                <a:off x="2729323" y="2726432"/>
                <a:ext cx="447567" cy="235943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09" name="Straight Arrow Connector 108">
                <a:extLst>
                  <a:ext uri="{FF2B5EF4-FFF2-40B4-BE49-F238E27FC236}">
                    <a16:creationId xmlns:a16="http://schemas.microsoft.com/office/drawing/2014/main" id="{187ED40D-309F-46B4-AC74-08D7F6793083}"/>
                  </a:ext>
                </a:extLst>
              </p:cNvPr>
              <p:cNvCxnSpPr>
                <a:cxnSpLocks/>
              </p:cNvCxnSpPr>
              <p:nvPr/>
            </p:nvCxnSpPr>
            <p:spPr>
              <a:xfrm flipH="1">
                <a:off x="2584183" y="2706355"/>
                <a:ext cx="466118" cy="2393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10" name="Straight Connector 109">
                <a:extLst>
                  <a:ext uri="{FF2B5EF4-FFF2-40B4-BE49-F238E27FC236}">
                    <a16:creationId xmlns:a16="http://schemas.microsoft.com/office/drawing/2014/main" id="{E1509810-7EC0-4FE7-B4CA-884A33BA0215}"/>
                  </a:ext>
                </a:extLst>
              </p:cNvPr>
              <p:cNvCxnSpPr>
                <a:cxnSpLocks/>
              </p:cNvCxnSpPr>
              <p:nvPr/>
            </p:nvCxnSpPr>
            <p:spPr>
              <a:xfrm>
                <a:off x="1747994" y="4833114"/>
                <a:ext cx="3374335" cy="2129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1" name="Straight Connector 110">
                <a:extLst>
                  <a:ext uri="{FF2B5EF4-FFF2-40B4-BE49-F238E27FC236}">
                    <a16:creationId xmlns:a16="http://schemas.microsoft.com/office/drawing/2014/main" id="{3BF2290A-79DD-4C98-8409-E7F78F7C8879}"/>
                  </a:ext>
                </a:extLst>
              </p:cNvPr>
              <p:cNvCxnSpPr>
                <a:cxnSpLocks/>
              </p:cNvCxnSpPr>
              <p:nvPr/>
            </p:nvCxnSpPr>
            <p:spPr>
              <a:xfrm>
                <a:off x="1741303" y="5874780"/>
                <a:ext cx="3374335" cy="2129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2" name="Straight Connector 111">
                <a:extLst>
                  <a:ext uri="{FF2B5EF4-FFF2-40B4-BE49-F238E27FC236}">
                    <a16:creationId xmlns:a16="http://schemas.microsoft.com/office/drawing/2014/main" id="{A31C6DB2-116C-4942-ADF5-23CA67EE296D}"/>
                  </a:ext>
                </a:extLst>
              </p:cNvPr>
              <p:cNvCxnSpPr>
                <a:cxnSpLocks/>
              </p:cNvCxnSpPr>
              <p:nvPr/>
            </p:nvCxnSpPr>
            <p:spPr>
              <a:xfrm flipH="1">
                <a:off x="5121899" y="4854408"/>
                <a:ext cx="430" cy="1018847"/>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13" name="Straight Connector 112">
                <a:extLst>
                  <a:ext uri="{FF2B5EF4-FFF2-40B4-BE49-F238E27FC236}">
                    <a16:creationId xmlns:a16="http://schemas.microsoft.com/office/drawing/2014/main" id="{526E4D43-5335-41FA-9AEE-1D2BD2908656}"/>
                  </a:ext>
                </a:extLst>
              </p:cNvPr>
              <p:cNvCxnSpPr>
                <a:cxnSpLocks/>
              </p:cNvCxnSpPr>
              <p:nvPr/>
            </p:nvCxnSpPr>
            <p:spPr>
              <a:xfrm>
                <a:off x="1771859" y="4833114"/>
                <a:ext cx="1" cy="1008188"/>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15" name="Group 114">
              <a:extLst>
                <a:ext uri="{FF2B5EF4-FFF2-40B4-BE49-F238E27FC236}">
                  <a16:creationId xmlns:a16="http://schemas.microsoft.com/office/drawing/2014/main" id="{26E04E63-F472-4E8C-BB15-CF6C47E89CDC}"/>
                </a:ext>
              </a:extLst>
            </p:cNvPr>
            <p:cNvGrpSpPr/>
            <p:nvPr/>
          </p:nvGrpSpPr>
          <p:grpSpPr>
            <a:xfrm>
              <a:off x="3640345" y="5019309"/>
              <a:ext cx="1071160" cy="967865"/>
              <a:chOff x="1447249" y="2019834"/>
              <a:chExt cx="4142644" cy="3876240"/>
            </a:xfrm>
          </p:grpSpPr>
          <p:pic>
            <p:nvPicPr>
              <p:cNvPr id="116" name="Content Placeholder 22">
                <a:extLst>
                  <a:ext uri="{FF2B5EF4-FFF2-40B4-BE49-F238E27FC236}">
                    <a16:creationId xmlns:a16="http://schemas.microsoft.com/office/drawing/2014/main" id="{1317C960-191F-4A4D-AEED-B5E92B0D87B1}"/>
                  </a:ext>
                </a:extLst>
              </p:cNvPr>
              <p:cNvPicPr>
                <a:picLocks noChangeAspect="1"/>
              </p:cNvPicPr>
              <p:nvPr/>
            </p:nvPicPr>
            <p:blipFill>
              <a:blip r:embed="rId29"/>
              <a:stretch>
                <a:fillRect/>
              </a:stretch>
            </p:blipFill>
            <p:spPr>
              <a:xfrm>
                <a:off x="4238813" y="5040125"/>
                <a:ext cx="615749" cy="720139"/>
              </a:xfrm>
              <a:prstGeom prst="rect">
                <a:avLst/>
              </a:prstGeom>
            </p:spPr>
          </p:pic>
          <p:sp>
            <p:nvSpPr>
              <p:cNvPr id="117" name="Rectangle 116">
                <a:extLst>
                  <a:ext uri="{FF2B5EF4-FFF2-40B4-BE49-F238E27FC236}">
                    <a16:creationId xmlns:a16="http://schemas.microsoft.com/office/drawing/2014/main" id="{3407F2D1-B7CE-4A1A-942D-914B5E0C2D76}"/>
                  </a:ext>
                </a:extLst>
              </p:cNvPr>
              <p:cNvSpPr/>
              <p:nvPr/>
            </p:nvSpPr>
            <p:spPr>
              <a:xfrm>
                <a:off x="1447249" y="3262434"/>
                <a:ext cx="606287" cy="7065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8" name="Rectangle 117">
                <a:extLst>
                  <a:ext uri="{FF2B5EF4-FFF2-40B4-BE49-F238E27FC236}">
                    <a16:creationId xmlns:a16="http://schemas.microsoft.com/office/drawing/2014/main" id="{F5EF0A60-AD07-408E-8BA7-974F65018D36}"/>
                  </a:ext>
                </a:extLst>
              </p:cNvPr>
              <p:cNvSpPr/>
              <p:nvPr/>
            </p:nvSpPr>
            <p:spPr>
              <a:xfrm>
                <a:off x="2873746" y="2019834"/>
                <a:ext cx="606288" cy="7065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9" name="Rectangle 118">
                <a:extLst>
                  <a:ext uri="{FF2B5EF4-FFF2-40B4-BE49-F238E27FC236}">
                    <a16:creationId xmlns:a16="http://schemas.microsoft.com/office/drawing/2014/main" id="{E36E5E07-E077-4B16-B9F8-BFAF08F42B48}"/>
                  </a:ext>
                </a:extLst>
              </p:cNvPr>
              <p:cNvSpPr/>
              <p:nvPr/>
            </p:nvSpPr>
            <p:spPr>
              <a:xfrm>
                <a:off x="4983605" y="3034676"/>
                <a:ext cx="606288" cy="706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0" name="Picture 119">
                <a:extLst>
                  <a:ext uri="{FF2B5EF4-FFF2-40B4-BE49-F238E27FC236}">
                    <a16:creationId xmlns:a16="http://schemas.microsoft.com/office/drawing/2014/main" id="{BEB8FF0D-1E7A-417D-8784-9139BD599419}"/>
                  </a:ext>
                </a:extLst>
              </p:cNvPr>
              <p:cNvPicPr>
                <a:picLocks noChangeAspect="1"/>
              </p:cNvPicPr>
              <p:nvPr/>
            </p:nvPicPr>
            <p:blipFill>
              <a:blip r:embed="rId29"/>
              <a:stretch>
                <a:fillRect/>
              </a:stretch>
            </p:blipFill>
            <p:spPr>
              <a:xfrm>
                <a:off x="2149615" y="5046096"/>
                <a:ext cx="615749" cy="720139"/>
              </a:xfrm>
              <a:prstGeom prst="rect">
                <a:avLst/>
              </a:prstGeom>
            </p:spPr>
          </p:pic>
          <p:pic>
            <p:nvPicPr>
              <p:cNvPr id="121" name="Picture 120">
                <a:extLst>
                  <a:ext uri="{FF2B5EF4-FFF2-40B4-BE49-F238E27FC236}">
                    <a16:creationId xmlns:a16="http://schemas.microsoft.com/office/drawing/2014/main" id="{0A580B98-8B8A-483E-94B2-D0A6EAF8BB67}"/>
                  </a:ext>
                </a:extLst>
              </p:cNvPr>
              <p:cNvPicPr>
                <a:picLocks noChangeAspect="1"/>
              </p:cNvPicPr>
              <p:nvPr>
                <p:custDataLst>
                  <p:tags r:id="rId7"/>
                </p:custDataLst>
              </p:nvPr>
            </p:nvPicPr>
            <p:blipFill>
              <a:blip r:embed="rId30">
                <a:extLst>
                  <a:ext uri="{28A0092B-C50C-407E-A947-70E740481C1C}">
                    <a14:useLocalDpi xmlns:a14="http://schemas.microsoft.com/office/drawing/2010/main" val="0"/>
                  </a:ext>
                </a:extLst>
              </a:blip>
              <a:stretch>
                <a:fillRect/>
              </a:stretch>
            </p:blipFill>
            <p:spPr>
              <a:xfrm>
                <a:off x="3058033" y="2299255"/>
                <a:ext cx="237714" cy="229996"/>
              </a:xfrm>
              <a:prstGeom prst="rect">
                <a:avLst/>
              </a:prstGeom>
            </p:spPr>
          </p:pic>
          <p:pic>
            <p:nvPicPr>
              <p:cNvPr id="122" name="Picture 121">
                <a:extLst>
                  <a:ext uri="{FF2B5EF4-FFF2-40B4-BE49-F238E27FC236}">
                    <a16:creationId xmlns:a16="http://schemas.microsoft.com/office/drawing/2014/main" id="{4AF674AF-D09F-4750-9387-EDEEFC3F11D9}"/>
                  </a:ext>
                </a:extLst>
              </p:cNvPr>
              <p:cNvPicPr>
                <a:picLocks noChangeAspect="1"/>
              </p:cNvPicPr>
              <p:nvPr>
                <p:custDataLst>
                  <p:tags r:id="rId8"/>
                </p:custDataLst>
              </p:nvPr>
            </p:nvPicPr>
            <p:blipFill>
              <a:blip r:embed="rId31">
                <a:extLst>
                  <a:ext uri="{28A0092B-C50C-407E-A947-70E740481C1C}">
                    <a14:useLocalDpi xmlns:a14="http://schemas.microsoft.com/office/drawing/2010/main" val="0"/>
                  </a:ext>
                </a:extLst>
              </a:blip>
              <a:stretch>
                <a:fillRect/>
              </a:stretch>
            </p:blipFill>
            <p:spPr>
              <a:xfrm>
                <a:off x="5164844" y="3346671"/>
                <a:ext cx="243810" cy="229996"/>
              </a:xfrm>
              <a:prstGeom prst="rect">
                <a:avLst/>
              </a:prstGeom>
            </p:spPr>
          </p:pic>
          <p:pic>
            <p:nvPicPr>
              <p:cNvPr id="123" name="Picture 122">
                <a:extLst>
                  <a:ext uri="{FF2B5EF4-FFF2-40B4-BE49-F238E27FC236}">
                    <a16:creationId xmlns:a16="http://schemas.microsoft.com/office/drawing/2014/main" id="{70423859-9975-4EE3-98BB-2509D4FD7A11}"/>
                  </a:ext>
                </a:extLst>
              </p:cNvPr>
              <p:cNvPicPr>
                <a:picLocks noChangeAspect="1"/>
              </p:cNvPicPr>
              <p:nvPr>
                <p:custDataLst>
                  <p:tags r:id="rId9"/>
                </p:custDataLst>
              </p:nvPr>
            </p:nvPicPr>
            <p:blipFill>
              <a:blip r:embed="rId32">
                <a:extLst>
                  <a:ext uri="{28A0092B-C50C-407E-A947-70E740481C1C}">
                    <a14:useLocalDpi xmlns:a14="http://schemas.microsoft.com/office/drawing/2010/main" val="0"/>
                  </a:ext>
                </a:extLst>
              </a:blip>
              <a:stretch>
                <a:fillRect/>
              </a:stretch>
            </p:blipFill>
            <p:spPr>
              <a:xfrm>
                <a:off x="4424020" y="5304388"/>
                <a:ext cx="245333" cy="233329"/>
              </a:xfrm>
              <a:prstGeom prst="rect">
                <a:avLst/>
              </a:prstGeom>
            </p:spPr>
          </p:pic>
          <p:pic>
            <p:nvPicPr>
              <p:cNvPr id="124" name="Picture 123">
                <a:extLst>
                  <a:ext uri="{FF2B5EF4-FFF2-40B4-BE49-F238E27FC236}">
                    <a16:creationId xmlns:a16="http://schemas.microsoft.com/office/drawing/2014/main" id="{58B8E30C-C62B-4FBA-A28C-7CD13C601E0D}"/>
                  </a:ext>
                </a:extLst>
              </p:cNvPr>
              <p:cNvPicPr>
                <a:picLocks noChangeAspect="1"/>
              </p:cNvPicPr>
              <p:nvPr>
                <p:custDataLst>
                  <p:tags r:id="rId10"/>
                </p:custDataLst>
              </p:nvPr>
            </p:nvPicPr>
            <p:blipFill>
              <a:blip r:embed="rId33">
                <a:extLst>
                  <a:ext uri="{28A0092B-C50C-407E-A947-70E740481C1C}">
                    <a14:useLocalDpi xmlns:a14="http://schemas.microsoft.com/office/drawing/2010/main" val="0"/>
                  </a:ext>
                </a:extLst>
              </a:blip>
              <a:stretch>
                <a:fillRect/>
              </a:stretch>
            </p:blipFill>
            <p:spPr>
              <a:xfrm>
                <a:off x="2333298" y="5312169"/>
                <a:ext cx="248381" cy="229996"/>
              </a:xfrm>
              <a:prstGeom prst="rect">
                <a:avLst/>
              </a:prstGeom>
            </p:spPr>
          </p:pic>
          <p:pic>
            <p:nvPicPr>
              <p:cNvPr id="125" name="Picture 124">
                <a:extLst>
                  <a:ext uri="{FF2B5EF4-FFF2-40B4-BE49-F238E27FC236}">
                    <a16:creationId xmlns:a16="http://schemas.microsoft.com/office/drawing/2014/main" id="{E4EA01D6-167B-495B-A5F8-5C264C54DC9D}"/>
                  </a:ext>
                </a:extLst>
              </p:cNvPr>
              <p:cNvPicPr>
                <a:picLocks noChangeAspect="1"/>
              </p:cNvPicPr>
              <p:nvPr>
                <p:custDataLst>
                  <p:tags r:id="rId11"/>
                </p:custDataLst>
              </p:nvPr>
            </p:nvPicPr>
            <p:blipFill>
              <a:blip r:embed="rId34">
                <a:extLst>
                  <a:ext uri="{28A0092B-C50C-407E-A947-70E740481C1C}">
                    <a14:useLocalDpi xmlns:a14="http://schemas.microsoft.com/office/drawing/2010/main" val="0"/>
                  </a:ext>
                </a:extLst>
              </a:blip>
              <a:stretch>
                <a:fillRect/>
              </a:stretch>
            </p:blipFill>
            <p:spPr>
              <a:xfrm>
                <a:off x="1628487" y="3519346"/>
                <a:ext cx="243810" cy="233329"/>
              </a:xfrm>
              <a:prstGeom prst="rect">
                <a:avLst/>
              </a:prstGeom>
            </p:spPr>
          </p:pic>
          <p:cxnSp>
            <p:nvCxnSpPr>
              <p:cNvPr id="126" name="Straight Arrow Connector 125">
                <a:extLst>
                  <a:ext uri="{FF2B5EF4-FFF2-40B4-BE49-F238E27FC236}">
                    <a16:creationId xmlns:a16="http://schemas.microsoft.com/office/drawing/2014/main" id="{7594407B-3059-49B2-A5F7-66A88E19F85F}"/>
                  </a:ext>
                </a:extLst>
              </p:cNvPr>
              <p:cNvCxnSpPr>
                <a:cxnSpLocks/>
              </p:cNvCxnSpPr>
              <p:nvPr/>
            </p:nvCxnSpPr>
            <p:spPr>
              <a:xfrm>
                <a:off x="3520214" y="2176529"/>
                <a:ext cx="1478618" cy="10716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7" name="Straight Arrow Connector 126">
                <a:extLst>
                  <a:ext uri="{FF2B5EF4-FFF2-40B4-BE49-F238E27FC236}">
                    <a16:creationId xmlns:a16="http://schemas.microsoft.com/office/drawing/2014/main" id="{A78BC2B1-381C-4ABE-BF93-55222B455E11}"/>
                  </a:ext>
                </a:extLst>
              </p:cNvPr>
              <p:cNvCxnSpPr>
                <a:cxnSpLocks/>
                <a:endCxn id="116" idx="0"/>
              </p:cNvCxnSpPr>
              <p:nvPr/>
            </p:nvCxnSpPr>
            <p:spPr>
              <a:xfrm flipH="1">
                <a:off x="4546688" y="3741733"/>
                <a:ext cx="618156" cy="12983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28" name="Straight Arrow Connector 127">
                <a:extLst>
                  <a:ext uri="{FF2B5EF4-FFF2-40B4-BE49-F238E27FC236}">
                    <a16:creationId xmlns:a16="http://schemas.microsoft.com/office/drawing/2014/main" id="{EE2D2BEC-4E63-44E8-9186-ECF26F454BF4}"/>
                  </a:ext>
                </a:extLst>
              </p:cNvPr>
              <p:cNvCxnSpPr>
                <a:cxnSpLocks/>
              </p:cNvCxnSpPr>
              <p:nvPr/>
            </p:nvCxnSpPr>
            <p:spPr>
              <a:xfrm flipH="1" flipV="1">
                <a:off x="2815710" y="5324385"/>
                <a:ext cx="1374218" cy="7495"/>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29" name="Straight Arrow Connector 128">
                <a:extLst>
                  <a:ext uri="{FF2B5EF4-FFF2-40B4-BE49-F238E27FC236}">
                    <a16:creationId xmlns:a16="http://schemas.microsoft.com/office/drawing/2014/main" id="{BDB1F062-6BF8-4211-8B9C-08E7C296FF18}"/>
                  </a:ext>
                </a:extLst>
              </p:cNvPr>
              <p:cNvCxnSpPr>
                <a:cxnSpLocks/>
              </p:cNvCxnSpPr>
              <p:nvPr/>
            </p:nvCxnSpPr>
            <p:spPr>
              <a:xfrm flipV="1">
                <a:off x="1548600" y="2263307"/>
                <a:ext cx="1323666" cy="10687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0" name="Straight Arrow Connector 129">
                <a:extLst>
                  <a:ext uri="{FF2B5EF4-FFF2-40B4-BE49-F238E27FC236}">
                    <a16:creationId xmlns:a16="http://schemas.microsoft.com/office/drawing/2014/main" id="{89D67E05-0E45-47A4-A915-E9D8D84023E7}"/>
                  </a:ext>
                </a:extLst>
              </p:cNvPr>
              <p:cNvCxnSpPr>
                <a:cxnSpLocks/>
              </p:cNvCxnSpPr>
              <p:nvPr/>
            </p:nvCxnSpPr>
            <p:spPr>
              <a:xfrm flipH="1" flipV="1">
                <a:off x="1665914" y="3979754"/>
                <a:ext cx="662878" cy="1119144"/>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31" name="Straight Arrow Connector 130">
                <a:extLst>
                  <a:ext uri="{FF2B5EF4-FFF2-40B4-BE49-F238E27FC236}">
                    <a16:creationId xmlns:a16="http://schemas.microsoft.com/office/drawing/2014/main" id="{FD6835DE-9872-4818-8778-0F58E78E0799}"/>
                  </a:ext>
                </a:extLst>
              </p:cNvPr>
              <p:cNvCxnSpPr>
                <a:cxnSpLocks/>
              </p:cNvCxnSpPr>
              <p:nvPr/>
            </p:nvCxnSpPr>
            <p:spPr>
              <a:xfrm>
                <a:off x="2814249" y="5537717"/>
                <a:ext cx="1403106"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32" name="Straight Arrow Connector 131">
                <a:extLst>
                  <a:ext uri="{FF2B5EF4-FFF2-40B4-BE49-F238E27FC236}">
                    <a16:creationId xmlns:a16="http://schemas.microsoft.com/office/drawing/2014/main" id="{3188DB1C-3E0E-4311-B40A-F687F8319EC7}"/>
                  </a:ext>
                </a:extLst>
              </p:cNvPr>
              <p:cNvCxnSpPr>
                <a:cxnSpLocks/>
              </p:cNvCxnSpPr>
              <p:nvPr/>
            </p:nvCxnSpPr>
            <p:spPr>
              <a:xfrm>
                <a:off x="1565002" y="3988666"/>
                <a:ext cx="638336" cy="11129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3" name="Straight Arrow Connector 132">
                <a:extLst>
                  <a:ext uri="{FF2B5EF4-FFF2-40B4-BE49-F238E27FC236}">
                    <a16:creationId xmlns:a16="http://schemas.microsoft.com/office/drawing/2014/main" id="{9A4880B6-C1A6-4D6A-88D4-0F55F32BCE30}"/>
                  </a:ext>
                </a:extLst>
              </p:cNvPr>
              <p:cNvCxnSpPr>
                <a:cxnSpLocks/>
              </p:cNvCxnSpPr>
              <p:nvPr/>
            </p:nvCxnSpPr>
            <p:spPr>
              <a:xfrm flipH="1">
                <a:off x="1917100" y="2529251"/>
                <a:ext cx="955166" cy="7741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4" name="Straight Arrow Connector 133">
                <a:extLst>
                  <a:ext uri="{FF2B5EF4-FFF2-40B4-BE49-F238E27FC236}">
                    <a16:creationId xmlns:a16="http://schemas.microsoft.com/office/drawing/2014/main" id="{00232334-7E11-4391-93F5-2CA108E5B00F}"/>
                  </a:ext>
                </a:extLst>
              </p:cNvPr>
              <p:cNvCxnSpPr>
                <a:cxnSpLocks/>
              </p:cNvCxnSpPr>
              <p:nvPr/>
            </p:nvCxnSpPr>
            <p:spPr>
              <a:xfrm flipH="1" flipV="1">
                <a:off x="3498008" y="2547333"/>
                <a:ext cx="1465111" cy="10231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5" name="Straight Arrow Connector 134">
                <a:extLst>
                  <a:ext uri="{FF2B5EF4-FFF2-40B4-BE49-F238E27FC236}">
                    <a16:creationId xmlns:a16="http://schemas.microsoft.com/office/drawing/2014/main" id="{C55D8142-BF83-4CB0-BFC9-89237F9D161A}"/>
                  </a:ext>
                </a:extLst>
              </p:cNvPr>
              <p:cNvCxnSpPr>
                <a:cxnSpLocks/>
              </p:cNvCxnSpPr>
              <p:nvPr/>
            </p:nvCxnSpPr>
            <p:spPr>
              <a:xfrm flipV="1">
                <a:off x="4791640" y="3750257"/>
                <a:ext cx="600830" cy="134305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36" name="Straight Arrow Connector 135">
                <a:extLst>
                  <a:ext uri="{FF2B5EF4-FFF2-40B4-BE49-F238E27FC236}">
                    <a16:creationId xmlns:a16="http://schemas.microsoft.com/office/drawing/2014/main" id="{46E5BCDC-2FB8-4BD2-8584-CDD45BEC3786}"/>
                  </a:ext>
                </a:extLst>
              </p:cNvPr>
              <p:cNvCxnSpPr>
                <a:cxnSpLocks/>
                <a:endCxn id="118" idx="2"/>
              </p:cNvCxnSpPr>
              <p:nvPr/>
            </p:nvCxnSpPr>
            <p:spPr>
              <a:xfrm flipV="1">
                <a:off x="2729323" y="2726432"/>
                <a:ext cx="447567" cy="235943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37" name="Straight Arrow Connector 136">
                <a:extLst>
                  <a:ext uri="{FF2B5EF4-FFF2-40B4-BE49-F238E27FC236}">
                    <a16:creationId xmlns:a16="http://schemas.microsoft.com/office/drawing/2014/main" id="{8F726DFA-07A1-4C03-A90C-8F080E33BB29}"/>
                  </a:ext>
                </a:extLst>
              </p:cNvPr>
              <p:cNvCxnSpPr>
                <a:cxnSpLocks/>
              </p:cNvCxnSpPr>
              <p:nvPr/>
            </p:nvCxnSpPr>
            <p:spPr>
              <a:xfrm flipH="1">
                <a:off x="2584183" y="2706355"/>
                <a:ext cx="466118" cy="2393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38" name="Straight Connector 137">
                <a:extLst>
                  <a:ext uri="{FF2B5EF4-FFF2-40B4-BE49-F238E27FC236}">
                    <a16:creationId xmlns:a16="http://schemas.microsoft.com/office/drawing/2014/main" id="{4DF4D22E-17B4-4715-B7BD-FFC6A9F87C3B}"/>
                  </a:ext>
                </a:extLst>
              </p:cNvPr>
              <p:cNvCxnSpPr>
                <a:cxnSpLocks/>
              </p:cNvCxnSpPr>
              <p:nvPr/>
            </p:nvCxnSpPr>
            <p:spPr>
              <a:xfrm>
                <a:off x="1747994" y="4833114"/>
                <a:ext cx="3374335" cy="2129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39" name="Straight Connector 138">
                <a:extLst>
                  <a:ext uri="{FF2B5EF4-FFF2-40B4-BE49-F238E27FC236}">
                    <a16:creationId xmlns:a16="http://schemas.microsoft.com/office/drawing/2014/main" id="{00FFAA7E-740D-4AAF-A579-F1336C384FB0}"/>
                  </a:ext>
                </a:extLst>
              </p:cNvPr>
              <p:cNvCxnSpPr>
                <a:cxnSpLocks/>
              </p:cNvCxnSpPr>
              <p:nvPr/>
            </p:nvCxnSpPr>
            <p:spPr>
              <a:xfrm>
                <a:off x="1741303" y="5874780"/>
                <a:ext cx="3374335" cy="2129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0" name="Straight Connector 139">
                <a:extLst>
                  <a:ext uri="{FF2B5EF4-FFF2-40B4-BE49-F238E27FC236}">
                    <a16:creationId xmlns:a16="http://schemas.microsoft.com/office/drawing/2014/main" id="{7E26E93A-FE05-464C-BE9E-D803D47B473F}"/>
                  </a:ext>
                </a:extLst>
              </p:cNvPr>
              <p:cNvCxnSpPr>
                <a:cxnSpLocks/>
              </p:cNvCxnSpPr>
              <p:nvPr/>
            </p:nvCxnSpPr>
            <p:spPr>
              <a:xfrm flipH="1">
                <a:off x="5121899" y="4854408"/>
                <a:ext cx="430" cy="1018847"/>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41" name="Straight Connector 140">
                <a:extLst>
                  <a:ext uri="{FF2B5EF4-FFF2-40B4-BE49-F238E27FC236}">
                    <a16:creationId xmlns:a16="http://schemas.microsoft.com/office/drawing/2014/main" id="{53EDDE49-6E10-4C5B-BAB2-855B677065E5}"/>
                  </a:ext>
                </a:extLst>
              </p:cNvPr>
              <p:cNvCxnSpPr>
                <a:cxnSpLocks/>
              </p:cNvCxnSpPr>
              <p:nvPr/>
            </p:nvCxnSpPr>
            <p:spPr>
              <a:xfrm>
                <a:off x="1771859" y="4833114"/>
                <a:ext cx="1" cy="1008188"/>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grpSp>
          <p:nvGrpSpPr>
            <p:cNvPr id="142" name="Group 141">
              <a:extLst>
                <a:ext uri="{FF2B5EF4-FFF2-40B4-BE49-F238E27FC236}">
                  <a16:creationId xmlns:a16="http://schemas.microsoft.com/office/drawing/2014/main" id="{C5FE9F78-F066-4218-8089-B7A8222FE725}"/>
                </a:ext>
              </a:extLst>
            </p:cNvPr>
            <p:cNvGrpSpPr/>
            <p:nvPr/>
          </p:nvGrpSpPr>
          <p:grpSpPr>
            <a:xfrm>
              <a:off x="1635492" y="5081118"/>
              <a:ext cx="1071160" cy="967865"/>
              <a:chOff x="1447249" y="2019834"/>
              <a:chExt cx="4142644" cy="3876240"/>
            </a:xfrm>
          </p:grpSpPr>
          <p:pic>
            <p:nvPicPr>
              <p:cNvPr id="143" name="Content Placeholder 22">
                <a:extLst>
                  <a:ext uri="{FF2B5EF4-FFF2-40B4-BE49-F238E27FC236}">
                    <a16:creationId xmlns:a16="http://schemas.microsoft.com/office/drawing/2014/main" id="{A7CFB64E-DFBF-49F7-9D90-5578C06498FC}"/>
                  </a:ext>
                </a:extLst>
              </p:cNvPr>
              <p:cNvPicPr>
                <a:picLocks noChangeAspect="1"/>
              </p:cNvPicPr>
              <p:nvPr/>
            </p:nvPicPr>
            <p:blipFill>
              <a:blip r:embed="rId29"/>
              <a:stretch>
                <a:fillRect/>
              </a:stretch>
            </p:blipFill>
            <p:spPr>
              <a:xfrm>
                <a:off x="4238813" y="5040125"/>
                <a:ext cx="615749" cy="720139"/>
              </a:xfrm>
              <a:prstGeom prst="rect">
                <a:avLst/>
              </a:prstGeom>
            </p:spPr>
          </p:pic>
          <p:sp>
            <p:nvSpPr>
              <p:cNvPr id="144" name="Rectangle 143">
                <a:extLst>
                  <a:ext uri="{FF2B5EF4-FFF2-40B4-BE49-F238E27FC236}">
                    <a16:creationId xmlns:a16="http://schemas.microsoft.com/office/drawing/2014/main" id="{9880C21C-0854-4BEF-B1B3-07D5916F6064}"/>
                  </a:ext>
                </a:extLst>
              </p:cNvPr>
              <p:cNvSpPr/>
              <p:nvPr/>
            </p:nvSpPr>
            <p:spPr>
              <a:xfrm>
                <a:off x="1447249" y="3262434"/>
                <a:ext cx="606287" cy="706597"/>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5" name="Rectangle 144">
                <a:extLst>
                  <a:ext uri="{FF2B5EF4-FFF2-40B4-BE49-F238E27FC236}">
                    <a16:creationId xmlns:a16="http://schemas.microsoft.com/office/drawing/2014/main" id="{E8C6B1D0-9D55-4C27-95E4-859622352F35}"/>
                  </a:ext>
                </a:extLst>
              </p:cNvPr>
              <p:cNvSpPr/>
              <p:nvPr/>
            </p:nvSpPr>
            <p:spPr>
              <a:xfrm>
                <a:off x="2873746" y="2019834"/>
                <a:ext cx="606288" cy="706598"/>
              </a:xfrm>
              <a:prstGeom prst="rect">
                <a:avLst/>
              </a:prstGeom>
              <a:solidFill>
                <a:schemeClr val="accent4">
                  <a:lumMod val="20000"/>
                  <a:lumOff val="80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6" name="Rectangle 145">
                <a:extLst>
                  <a:ext uri="{FF2B5EF4-FFF2-40B4-BE49-F238E27FC236}">
                    <a16:creationId xmlns:a16="http://schemas.microsoft.com/office/drawing/2014/main" id="{72218F5D-7D7D-460A-B943-0A5AE2C93920}"/>
                  </a:ext>
                </a:extLst>
              </p:cNvPr>
              <p:cNvSpPr/>
              <p:nvPr/>
            </p:nvSpPr>
            <p:spPr>
              <a:xfrm>
                <a:off x="4983605" y="3034676"/>
                <a:ext cx="606288" cy="706598"/>
              </a:xfrm>
              <a:prstGeom prst="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7" name="Picture 146">
                <a:extLst>
                  <a:ext uri="{FF2B5EF4-FFF2-40B4-BE49-F238E27FC236}">
                    <a16:creationId xmlns:a16="http://schemas.microsoft.com/office/drawing/2014/main" id="{B418CCB6-07A8-42B1-9097-F1C33352F883}"/>
                  </a:ext>
                </a:extLst>
              </p:cNvPr>
              <p:cNvPicPr>
                <a:picLocks noChangeAspect="1"/>
              </p:cNvPicPr>
              <p:nvPr/>
            </p:nvPicPr>
            <p:blipFill>
              <a:blip r:embed="rId29"/>
              <a:stretch>
                <a:fillRect/>
              </a:stretch>
            </p:blipFill>
            <p:spPr>
              <a:xfrm>
                <a:off x="2149615" y="5046096"/>
                <a:ext cx="615749" cy="720139"/>
              </a:xfrm>
              <a:prstGeom prst="rect">
                <a:avLst/>
              </a:prstGeom>
            </p:spPr>
          </p:pic>
          <p:pic>
            <p:nvPicPr>
              <p:cNvPr id="148" name="Picture 147">
                <a:extLst>
                  <a:ext uri="{FF2B5EF4-FFF2-40B4-BE49-F238E27FC236}">
                    <a16:creationId xmlns:a16="http://schemas.microsoft.com/office/drawing/2014/main" id="{98EAA691-9B18-47AE-8E63-B978ED229058}"/>
                  </a:ext>
                </a:extLst>
              </p:cNvPr>
              <p:cNvPicPr>
                <a:picLocks noChangeAspect="1"/>
              </p:cNvPicPr>
              <p:nvPr>
                <p:custDataLst>
                  <p:tags r:id="rId2"/>
                </p:custDataLst>
              </p:nvPr>
            </p:nvPicPr>
            <p:blipFill>
              <a:blip r:embed="rId30">
                <a:extLst>
                  <a:ext uri="{28A0092B-C50C-407E-A947-70E740481C1C}">
                    <a14:useLocalDpi xmlns:a14="http://schemas.microsoft.com/office/drawing/2010/main" val="0"/>
                  </a:ext>
                </a:extLst>
              </a:blip>
              <a:stretch>
                <a:fillRect/>
              </a:stretch>
            </p:blipFill>
            <p:spPr>
              <a:xfrm>
                <a:off x="3058033" y="2299255"/>
                <a:ext cx="237714" cy="229996"/>
              </a:xfrm>
              <a:prstGeom prst="rect">
                <a:avLst/>
              </a:prstGeom>
            </p:spPr>
          </p:pic>
          <p:pic>
            <p:nvPicPr>
              <p:cNvPr id="149" name="Picture 148">
                <a:extLst>
                  <a:ext uri="{FF2B5EF4-FFF2-40B4-BE49-F238E27FC236}">
                    <a16:creationId xmlns:a16="http://schemas.microsoft.com/office/drawing/2014/main" id="{B3DD2534-6B4E-481D-8B95-69880345D8B1}"/>
                  </a:ext>
                </a:extLst>
              </p:cNvPr>
              <p:cNvPicPr>
                <a:picLocks noChangeAspect="1"/>
              </p:cNvPicPr>
              <p:nvPr>
                <p:custDataLst>
                  <p:tags r:id="rId3"/>
                </p:custDataLst>
              </p:nvPr>
            </p:nvPicPr>
            <p:blipFill>
              <a:blip r:embed="rId31">
                <a:extLst>
                  <a:ext uri="{28A0092B-C50C-407E-A947-70E740481C1C}">
                    <a14:useLocalDpi xmlns:a14="http://schemas.microsoft.com/office/drawing/2010/main" val="0"/>
                  </a:ext>
                </a:extLst>
              </a:blip>
              <a:stretch>
                <a:fillRect/>
              </a:stretch>
            </p:blipFill>
            <p:spPr>
              <a:xfrm>
                <a:off x="5164844" y="3346671"/>
                <a:ext cx="243810" cy="229996"/>
              </a:xfrm>
              <a:prstGeom prst="rect">
                <a:avLst/>
              </a:prstGeom>
            </p:spPr>
          </p:pic>
          <p:pic>
            <p:nvPicPr>
              <p:cNvPr id="150" name="Picture 149">
                <a:extLst>
                  <a:ext uri="{FF2B5EF4-FFF2-40B4-BE49-F238E27FC236}">
                    <a16:creationId xmlns:a16="http://schemas.microsoft.com/office/drawing/2014/main" id="{72EBA473-7DAD-44F7-A184-01E2D772F2A4}"/>
                  </a:ext>
                </a:extLst>
              </p:cNvPr>
              <p:cNvPicPr>
                <a:picLocks noChangeAspect="1"/>
              </p:cNvPicPr>
              <p:nvPr>
                <p:custDataLst>
                  <p:tags r:id="rId4"/>
                </p:custDataLst>
              </p:nvPr>
            </p:nvPicPr>
            <p:blipFill>
              <a:blip r:embed="rId32">
                <a:extLst>
                  <a:ext uri="{28A0092B-C50C-407E-A947-70E740481C1C}">
                    <a14:useLocalDpi xmlns:a14="http://schemas.microsoft.com/office/drawing/2010/main" val="0"/>
                  </a:ext>
                </a:extLst>
              </a:blip>
              <a:stretch>
                <a:fillRect/>
              </a:stretch>
            </p:blipFill>
            <p:spPr>
              <a:xfrm>
                <a:off x="4424020" y="5304388"/>
                <a:ext cx="245333" cy="233329"/>
              </a:xfrm>
              <a:prstGeom prst="rect">
                <a:avLst/>
              </a:prstGeom>
            </p:spPr>
          </p:pic>
          <p:pic>
            <p:nvPicPr>
              <p:cNvPr id="151" name="Picture 150">
                <a:extLst>
                  <a:ext uri="{FF2B5EF4-FFF2-40B4-BE49-F238E27FC236}">
                    <a16:creationId xmlns:a16="http://schemas.microsoft.com/office/drawing/2014/main" id="{38680B99-0862-41ED-9E08-777F9738DFB7}"/>
                  </a:ext>
                </a:extLst>
              </p:cNvPr>
              <p:cNvPicPr>
                <a:picLocks noChangeAspect="1"/>
              </p:cNvPicPr>
              <p:nvPr>
                <p:custDataLst>
                  <p:tags r:id="rId5"/>
                </p:custDataLst>
              </p:nvPr>
            </p:nvPicPr>
            <p:blipFill>
              <a:blip r:embed="rId33">
                <a:extLst>
                  <a:ext uri="{28A0092B-C50C-407E-A947-70E740481C1C}">
                    <a14:useLocalDpi xmlns:a14="http://schemas.microsoft.com/office/drawing/2010/main" val="0"/>
                  </a:ext>
                </a:extLst>
              </a:blip>
              <a:stretch>
                <a:fillRect/>
              </a:stretch>
            </p:blipFill>
            <p:spPr>
              <a:xfrm>
                <a:off x="2333298" y="5312169"/>
                <a:ext cx="248381" cy="229996"/>
              </a:xfrm>
              <a:prstGeom prst="rect">
                <a:avLst/>
              </a:prstGeom>
            </p:spPr>
          </p:pic>
          <p:pic>
            <p:nvPicPr>
              <p:cNvPr id="152" name="Picture 151">
                <a:extLst>
                  <a:ext uri="{FF2B5EF4-FFF2-40B4-BE49-F238E27FC236}">
                    <a16:creationId xmlns:a16="http://schemas.microsoft.com/office/drawing/2014/main" id="{B37F7F30-B9E8-4CAB-BB35-FE1D3A3D0741}"/>
                  </a:ext>
                </a:extLst>
              </p:cNvPr>
              <p:cNvPicPr>
                <a:picLocks noChangeAspect="1"/>
              </p:cNvPicPr>
              <p:nvPr>
                <p:custDataLst>
                  <p:tags r:id="rId6"/>
                </p:custDataLst>
              </p:nvPr>
            </p:nvPicPr>
            <p:blipFill>
              <a:blip r:embed="rId34">
                <a:extLst>
                  <a:ext uri="{28A0092B-C50C-407E-A947-70E740481C1C}">
                    <a14:useLocalDpi xmlns:a14="http://schemas.microsoft.com/office/drawing/2010/main" val="0"/>
                  </a:ext>
                </a:extLst>
              </a:blip>
              <a:stretch>
                <a:fillRect/>
              </a:stretch>
            </p:blipFill>
            <p:spPr>
              <a:xfrm>
                <a:off x="1628487" y="3519346"/>
                <a:ext cx="243810" cy="233329"/>
              </a:xfrm>
              <a:prstGeom prst="rect">
                <a:avLst/>
              </a:prstGeom>
            </p:spPr>
          </p:pic>
          <p:cxnSp>
            <p:nvCxnSpPr>
              <p:cNvPr id="153" name="Straight Arrow Connector 152">
                <a:extLst>
                  <a:ext uri="{FF2B5EF4-FFF2-40B4-BE49-F238E27FC236}">
                    <a16:creationId xmlns:a16="http://schemas.microsoft.com/office/drawing/2014/main" id="{A26B5603-2223-48D9-ACB0-CCC0EBF824E3}"/>
                  </a:ext>
                </a:extLst>
              </p:cNvPr>
              <p:cNvCxnSpPr>
                <a:cxnSpLocks/>
              </p:cNvCxnSpPr>
              <p:nvPr/>
            </p:nvCxnSpPr>
            <p:spPr>
              <a:xfrm>
                <a:off x="3520214" y="2176529"/>
                <a:ext cx="1478618" cy="1071645"/>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4" name="Straight Arrow Connector 153">
                <a:extLst>
                  <a:ext uri="{FF2B5EF4-FFF2-40B4-BE49-F238E27FC236}">
                    <a16:creationId xmlns:a16="http://schemas.microsoft.com/office/drawing/2014/main" id="{6FED5916-3B1B-41A7-B254-285DCF61E483}"/>
                  </a:ext>
                </a:extLst>
              </p:cNvPr>
              <p:cNvCxnSpPr>
                <a:cxnSpLocks/>
                <a:endCxn id="143" idx="0"/>
              </p:cNvCxnSpPr>
              <p:nvPr/>
            </p:nvCxnSpPr>
            <p:spPr>
              <a:xfrm flipH="1">
                <a:off x="4546688" y="3741733"/>
                <a:ext cx="618156" cy="12983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5" name="Straight Arrow Connector 154">
                <a:extLst>
                  <a:ext uri="{FF2B5EF4-FFF2-40B4-BE49-F238E27FC236}">
                    <a16:creationId xmlns:a16="http://schemas.microsoft.com/office/drawing/2014/main" id="{ECDB02EA-346A-4E5D-8177-D95520FCDD4C}"/>
                  </a:ext>
                </a:extLst>
              </p:cNvPr>
              <p:cNvCxnSpPr>
                <a:cxnSpLocks/>
              </p:cNvCxnSpPr>
              <p:nvPr/>
            </p:nvCxnSpPr>
            <p:spPr>
              <a:xfrm flipH="1" flipV="1">
                <a:off x="2815710" y="5324385"/>
                <a:ext cx="1374218" cy="7495"/>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56" name="Straight Arrow Connector 155">
                <a:extLst>
                  <a:ext uri="{FF2B5EF4-FFF2-40B4-BE49-F238E27FC236}">
                    <a16:creationId xmlns:a16="http://schemas.microsoft.com/office/drawing/2014/main" id="{E11D0ABF-B154-4BEB-A5EE-2715DE23EDE4}"/>
                  </a:ext>
                </a:extLst>
              </p:cNvPr>
              <p:cNvCxnSpPr>
                <a:cxnSpLocks/>
              </p:cNvCxnSpPr>
              <p:nvPr/>
            </p:nvCxnSpPr>
            <p:spPr>
              <a:xfrm flipV="1">
                <a:off x="1548600" y="2263307"/>
                <a:ext cx="1323666" cy="1068706"/>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57" name="Straight Arrow Connector 156">
                <a:extLst>
                  <a:ext uri="{FF2B5EF4-FFF2-40B4-BE49-F238E27FC236}">
                    <a16:creationId xmlns:a16="http://schemas.microsoft.com/office/drawing/2014/main" id="{425F3F9B-9B4A-453D-B78F-A13279D5CE46}"/>
                  </a:ext>
                </a:extLst>
              </p:cNvPr>
              <p:cNvCxnSpPr>
                <a:cxnSpLocks/>
              </p:cNvCxnSpPr>
              <p:nvPr/>
            </p:nvCxnSpPr>
            <p:spPr>
              <a:xfrm flipH="1" flipV="1">
                <a:off x="1665914" y="3979754"/>
                <a:ext cx="662878" cy="1119144"/>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58" name="Straight Arrow Connector 157">
                <a:extLst>
                  <a:ext uri="{FF2B5EF4-FFF2-40B4-BE49-F238E27FC236}">
                    <a16:creationId xmlns:a16="http://schemas.microsoft.com/office/drawing/2014/main" id="{F85BB030-A80B-4427-B31A-6DF9D2F11FE3}"/>
                  </a:ext>
                </a:extLst>
              </p:cNvPr>
              <p:cNvCxnSpPr>
                <a:cxnSpLocks/>
              </p:cNvCxnSpPr>
              <p:nvPr/>
            </p:nvCxnSpPr>
            <p:spPr>
              <a:xfrm>
                <a:off x="2814249" y="5537717"/>
                <a:ext cx="1403106" cy="0"/>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59" name="Straight Arrow Connector 158">
                <a:extLst>
                  <a:ext uri="{FF2B5EF4-FFF2-40B4-BE49-F238E27FC236}">
                    <a16:creationId xmlns:a16="http://schemas.microsoft.com/office/drawing/2014/main" id="{37A81722-D1E7-43A5-A6A1-41B1713D725B}"/>
                  </a:ext>
                </a:extLst>
              </p:cNvPr>
              <p:cNvCxnSpPr>
                <a:cxnSpLocks/>
              </p:cNvCxnSpPr>
              <p:nvPr/>
            </p:nvCxnSpPr>
            <p:spPr>
              <a:xfrm>
                <a:off x="1565002" y="3988666"/>
                <a:ext cx="638336" cy="1112920"/>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0" name="Straight Arrow Connector 159">
                <a:extLst>
                  <a:ext uri="{FF2B5EF4-FFF2-40B4-BE49-F238E27FC236}">
                    <a16:creationId xmlns:a16="http://schemas.microsoft.com/office/drawing/2014/main" id="{20B4BA6F-4EA1-42D4-8702-6D2B6D8C2999}"/>
                  </a:ext>
                </a:extLst>
              </p:cNvPr>
              <p:cNvCxnSpPr>
                <a:cxnSpLocks/>
              </p:cNvCxnSpPr>
              <p:nvPr/>
            </p:nvCxnSpPr>
            <p:spPr>
              <a:xfrm flipH="1">
                <a:off x="1917100" y="2529251"/>
                <a:ext cx="955166" cy="77410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1" name="Straight Arrow Connector 160">
                <a:extLst>
                  <a:ext uri="{FF2B5EF4-FFF2-40B4-BE49-F238E27FC236}">
                    <a16:creationId xmlns:a16="http://schemas.microsoft.com/office/drawing/2014/main" id="{7EE83B7B-2F32-430A-B6C6-1ACD1CDC8875}"/>
                  </a:ext>
                </a:extLst>
              </p:cNvPr>
              <p:cNvCxnSpPr>
                <a:cxnSpLocks/>
              </p:cNvCxnSpPr>
              <p:nvPr/>
            </p:nvCxnSpPr>
            <p:spPr>
              <a:xfrm flipH="1" flipV="1">
                <a:off x="3498008" y="2547333"/>
                <a:ext cx="1465111" cy="1023194"/>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2" name="Straight Arrow Connector 161">
                <a:extLst>
                  <a:ext uri="{FF2B5EF4-FFF2-40B4-BE49-F238E27FC236}">
                    <a16:creationId xmlns:a16="http://schemas.microsoft.com/office/drawing/2014/main" id="{ABF69439-E5FA-4D66-8628-B6E27A880E5D}"/>
                  </a:ext>
                </a:extLst>
              </p:cNvPr>
              <p:cNvCxnSpPr>
                <a:cxnSpLocks/>
              </p:cNvCxnSpPr>
              <p:nvPr/>
            </p:nvCxnSpPr>
            <p:spPr>
              <a:xfrm flipV="1">
                <a:off x="4791640" y="3750257"/>
                <a:ext cx="600830" cy="1343058"/>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63" name="Straight Arrow Connector 162">
                <a:extLst>
                  <a:ext uri="{FF2B5EF4-FFF2-40B4-BE49-F238E27FC236}">
                    <a16:creationId xmlns:a16="http://schemas.microsoft.com/office/drawing/2014/main" id="{4A5AED15-2128-4E2C-8136-684B30E5A922}"/>
                  </a:ext>
                </a:extLst>
              </p:cNvPr>
              <p:cNvCxnSpPr>
                <a:cxnSpLocks/>
                <a:endCxn id="145" idx="2"/>
              </p:cNvCxnSpPr>
              <p:nvPr/>
            </p:nvCxnSpPr>
            <p:spPr>
              <a:xfrm flipV="1">
                <a:off x="2729323" y="2726432"/>
                <a:ext cx="447567" cy="2359439"/>
              </a:xfrm>
              <a:prstGeom prst="straightConnector1">
                <a:avLst/>
              </a:prstGeom>
              <a:ln>
                <a:solidFill>
                  <a:srgbClr val="FF0000"/>
                </a:solidFill>
                <a:tailEnd type="triangle"/>
              </a:ln>
            </p:spPr>
            <p:style>
              <a:lnRef idx="2">
                <a:schemeClr val="dk1"/>
              </a:lnRef>
              <a:fillRef idx="0">
                <a:schemeClr val="dk1"/>
              </a:fillRef>
              <a:effectRef idx="1">
                <a:schemeClr val="dk1"/>
              </a:effectRef>
              <a:fontRef idx="minor">
                <a:schemeClr val="tx1"/>
              </a:fontRef>
            </p:style>
          </p:cxnSp>
          <p:cxnSp>
            <p:nvCxnSpPr>
              <p:cNvPr id="164" name="Straight Arrow Connector 163">
                <a:extLst>
                  <a:ext uri="{FF2B5EF4-FFF2-40B4-BE49-F238E27FC236}">
                    <a16:creationId xmlns:a16="http://schemas.microsoft.com/office/drawing/2014/main" id="{95072ED7-4AC7-4DC4-987F-C5C43665D615}"/>
                  </a:ext>
                </a:extLst>
              </p:cNvPr>
              <p:cNvCxnSpPr>
                <a:cxnSpLocks/>
              </p:cNvCxnSpPr>
              <p:nvPr/>
            </p:nvCxnSpPr>
            <p:spPr>
              <a:xfrm flipH="1">
                <a:off x="2584183" y="2706355"/>
                <a:ext cx="466118" cy="239395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165" name="Straight Connector 164">
                <a:extLst>
                  <a:ext uri="{FF2B5EF4-FFF2-40B4-BE49-F238E27FC236}">
                    <a16:creationId xmlns:a16="http://schemas.microsoft.com/office/drawing/2014/main" id="{97BA58F7-43B7-4201-9C2F-E22F3E5905D0}"/>
                  </a:ext>
                </a:extLst>
              </p:cNvPr>
              <p:cNvCxnSpPr>
                <a:cxnSpLocks/>
              </p:cNvCxnSpPr>
              <p:nvPr/>
            </p:nvCxnSpPr>
            <p:spPr>
              <a:xfrm>
                <a:off x="1747994" y="4833114"/>
                <a:ext cx="3374335" cy="2129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6" name="Straight Connector 165">
                <a:extLst>
                  <a:ext uri="{FF2B5EF4-FFF2-40B4-BE49-F238E27FC236}">
                    <a16:creationId xmlns:a16="http://schemas.microsoft.com/office/drawing/2014/main" id="{1F46655E-E721-4C6F-9ACE-73DFC378CFA4}"/>
                  </a:ext>
                </a:extLst>
              </p:cNvPr>
              <p:cNvCxnSpPr>
                <a:cxnSpLocks/>
              </p:cNvCxnSpPr>
              <p:nvPr/>
            </p:nvCxnSpPr>
            <p:spPr>
              <a:xfrm>
                <a:off x="1741303" y="5874780"/>
                <a:ext cx="3374335" cy="21294"/>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7" name="Straight Connector 166">
                <a:extLst>
                  <a:ext uri="{FF2B5EF4-FFF2-40B4-BE49-F238E27FC236}">
                    <a16:creationId xmlns:a16="http://schemas.microsoft.com/office/drawing/2014/main" id="{6B53E09C-FE2F-41F4-A112-A88AF27A792D}"/>
                  </a:ext>
                </a:extLst>
              </p:cNvPr>
              <p:cNvCxnSpPr>
                <a:cxnSpLocks/>
              </p:cNvCxnSpPr>
              <p:nvPr/>
            </p:nvCxnSpPr>
            <p:spPr>
              <a:xfrm flipH="1">
                <a:off x="5121899" y="4854408"/>
                <a:ext cx="430" cy="1018847"/>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cxnSp>
            <p:nvCxnSpPr>
              <p:cNvPr id="168" name="Straight Connector 167">
                <a:extLst>
                  <a:ext uri="{FF2B5EF4-FFF2-40B4-BE49-F238E27FC236}">
                    <a16:creationId xmlns:a16="http://schemas.microsoft.com/office/drawing/2014/main" id="{DE5077CF-3441-43C8-8A23-A9A76B2149DB}"/>
                  </a:ext>
                </a:extLst>
              </p:cNvPr>
              <p:cNvCxnSpPr>
                <a:cxnSpLocks/>
              </p:cNvCxnSpPr>
              <p:nvPr/>
            </p:nvCxnSpPr>
            <p:spPr>
              <a:xfrm>
                <a:off x="1771859" y="4833114"/>
                <a:ext cx="1" cy="1008188"/>
              </a:xfrm>
              <a:prstGeom prst="line">
                <a:avLst/>
              </a:prstGeom>
              <a:ln w="9525" cap="flat" cmpd="sng" algn="ctr">
                <a:solidFill>
                  <a:srgbClr val="FF0000"/>
                </a:solidFill>
                <a:prstDash val="dash"/>
                <a:round/>
                <a:headEnd type="none" w="med" len="med"/>
                <a:tailEnd type="none" w="med" len="med"/>
              </a:ln>
            </p:spPr>
            <p:style>
              <a:lnRef idx="0">
                <a:scrgbClr r="0" g="0" b="0"/>
              </a:lnRef>
              <a:fillRef idx="0">
                <a:scrgbClr r="0" g="0" b="0"/>
              </a:fillRef>
              <a:effectRef idx="0">
                <a:scrgbClr r="0" g="0" b="0"/>
              </a:effectRef>
              <a:fontRef idx="minor">
                <a:schemeClr val="tx1"/>
              </a:fontRef>
            </p:style>
          </p:cxnSp>
        </p:grpSp>
        <p:pic>
          <p:nvPicPr>
            <p:cNvPr id="169" name="Picture 168">
              <a:extLst>
                <a:ext uri="{FF2B5EF4-FFF2-40B4-BE49-F238E27FC236}">
                  <a16:creationId xmlns:a16="http://schemas.microsoft.com/office/drawing/2014/main" id="{5A309864-2895-413E-B55B-3E7BE9DD3A46}"/>
                </a:ext>
              </a:extLst>
            </p:cNvPr>
            <p:cNvPicPr>
              <a:picLocks noChangeAspect="1"/>
            </p:cNvPicPr>
            <p:nvPr>
              <p:custDataLst>
                <p:tags r:id="rId1"/>
              </p:custDataLst>
            </p:nvPr>
          </p:nvPicPr>
          <p:blipFill>
            <a:blip r:embed="rId35">
              <a:extLst>
                <a:ext uri="{28A0092B-C50C-407E-A947-70E740481C1C}">
                  <a14:useLocalDpi xmlns:a14="http://schemas.microsoft.com/office/drawing/2010/main" val="0"/>
                </a:ext>
              </a:extLst>
            </a:blip>
            <a:stretch>
              <a:fillRect/>
            </a:stretch>
          </p:blipFill>
          <p:spPr>
            <a:xfrm>
              <a:off x="2938088" y="4709062"/>
              <a:ext cx="395278" cy="409026"/>
            </a:xfrm>
            <a:prstGeom prst="rect">
              <a:avLst/>
            </a:prstGeom>
          </p:spPr>
        </p:pic>
        <p:cxnSp>
          <p:nvCxnSpPr>
            <p:cNvPr id="8" name="Straight Arrow Connector 7">
              <a:extLst>
                <a:ext uri="{FF2B5EF4-FFF2-40B4-BE49-F238E27FC236}">
                  <a16:creationId xmlns:a16="http://schemas.microsoft.com/office/drawing/2014/main" id="{EE37271C-DE8A-4865-B9F4-AE7C97AD185C}"/>
                </a:ext>
              </a:extLst>
            </p:cNvPr>
            <p:cNvCxnSpPr>
              <a:cxnSpLocks/>
              <a:stCxn id="169" idx="1"/>
            </p:cNvCxnSpPr>
            <p:nvPr/>
          </p:nvCxnSpPr>
          <p:spPr>
            <a:xfrm flipH="1" flipV="1">
              <a:off x="2595720" y="4664319"/>
              <a:ext cx="342368" cy="24925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920FC47D-D24A-43EE-888A-2D45BE1D4359}"/>
                </a:ext>
              </a:extLst>
            </p:cNvPr>
            <p:cNvCxnSpPr>
              <a:cxnSpLocks/>
              <a:stCxn id="169" idx="2"/>
            </p:cNvCxnSpPr>
            <p:nvPr/>
          </p:nvCxnSpPr>
          <p:spPr>
            <a:xfrm flipH="1">
              <a:off x="2620129" y="5118088"/>
              <a:ext cx="515598" cy="76122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87F80FAD-EA6B-4508-A15A-73CB60297583}"/>
                </a:ext>
              </a:extLst>
            </p:cNvPr>
            <p:cNvCxnSpPr>
              <a:cxnSpLocks/>
              <a:stCxn id="169" idx="0"/>
            </p:cNvCxnSpPr>
            <p:nvPr/>
          </p:nvCxnSpPr>
          <p:spPr>
            <a:xfrm flipV="1">
              <a:off x="3135727" y="4470173"/>
              <a:ext cx="686228" cy="238889"/>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3A7BC9CE-A090-450F-A0A0-8A5EEF6248D0}"/>
                </a:ext>
              </a:extLst>
            </p:cNvPr>
            <p:cNvCxnSpPr>
              <a:cxnSpLocks/>
            </p:cNvCxnSpPr>
            <p:nvPr/>
          </p:nvCxnSpPr>
          <p:spPr>
            <a:xfrm>
              <a:off x="3135727" y="5118088"/>
              <a:ext cx="602498" cy="717172"/>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7656631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4" end="4"/>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180"/>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 grpId="0" build="p"/>
      <p:bldP spid="5" grpId="0" build="p"/>
    </p:bldLst>
  </p:timing>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6.9854"/>
  <p:tag name="LATEXADDIN" val="\documentclass{article}&#10;\usepackage{amsmath}&#10;\pagestyle{empty}&#10;\begin{document}&#10;$P_1$&#10;&#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74.99063"/>
  <p:tag name="ORIGINALWIDTH" val="112.4859"/>
  <p:tag name="LATEXADDIN" val="\documentclass{article}&#10;\usepackage{amsmath}&#10;\usepackage{xcolor}&#10;\pagestyle{empty}&#10;\begin{document}&#10;\color{red}&#10;$x_5$&#10;&#10;&#10;&#10;\end{document}"/>
  <p:tag name="IGUANATEXSIZE" val="20"/>
  <p:tag name="IGUANATEXCURSOR" val="116"/>
  <p:tag name="TRANSPARENCY" val="True"/>
  <p:tag name="FILENAME" val=""/>
  <p:tag name="LATEXENGINEID" val="0"/>
  <p:tag name="TEMPFOLDER" val="c:\temp\"/>
  <p:tag name="LATEXFORMHEIGHT" val="312"/>
  <p:tag name="LATEXFORMWIDTH" val="384"/>
  <p:tag name="LATEXFORMWRAP" val="True"/>
  <p:tag name="BITMAPVECTOR" val="0"/>
</p:tagLst>
</file>

<file path=ppt/tags/tag100.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92.6884"/>
  <p:tag name="LATEXADDIN" val="\documentclass{article}&#10;\usepackage{amsmath}&#10;\pagestyle{empty}&#10;\begin{document}&#10;&#10;$\{m_0,m_1\}$&#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101.xml><?xml version="1.0" encoding="utf-8"?>
<p:tagLst xmlns:a="http://schemas.openxmlformats.org/drawingml/2006/main" xmlns:r="http://schemas.openxmlformats.org/officeDocument/2006/relationships" xmlns:p="http://schemas.openxmlformats.org/presentationml/2006/main">
  <p:tag name="OUTPUTDPI" val="1200"/>
  <p:tag name="ORIGINALHEIGHT" val="108.7364"/>
  <p:tag name="ORIGINALWIDTH" val="624.6719"/>
  <p:tag name="LATEXADDIN" val="\documentclass{article}&#10;\usepackage{amsmath}&#10;\pagestyle{empty}&#10;\begin{document}&#10;&#10;&#10;Experiment&#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102.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74.24071"/>
  <p:tag name="LATEXADDIN" val="\documentclass{article}&#10;\usepackage{amsmath}&#10;\pagestyle{empty}&#10;\begin{document}&#10;&#10;$b'$&#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103.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46.49417"/>
  <p:tag name="LATEXADDIN" val="\documentclass{article}&#10;\usepackage{amsmath}&#10;\pagestyle{empty}&#10;\begin{document}&#10;&#10;$b$&#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104.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65.99173"/>
  <p:tag name="LATEXADDIN" val="\documentclass{article}&#10;\usepackage{amsmath}&#10;\pagestyle{empty}&#10;\begin{document}&#10;&#10;$\mathcal{C}$&#10;&#10;&#10;\end{document}"/>
  <p:tag name="IGUANATEXSIZE" val="28"/>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105.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8"/>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106.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101.9872"/>
  <p:tag name="LATEXADDIN" val="\documentclass{article}&#10;\usepackage{amsmath}&#10;\pagestyle{empty}&#10;\begin{document}&#10;&#10;&#10;$\mathcal{R}$&#10;&#10;\end{document}"/>
  <p:tag name="IGUANATEXSIZE" val="20"/>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10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425.9468"/>
  <p:tag name="LATEXADDIN" val="\documentclass{article}&#10;\usepackage{amsmath}&#10;\pagestyle{empty}&#10;\begin{document}&#10;&#10;$Com(\alph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108.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425.9468"/>
  <p:tag name="LATEXADDIN" val="\documentclass{article}&#10;\usepackage{amsmath}&#10;\pagestyle{empty}&#10;\begin{document}&#10;&#10;$Com(\tilde{\alpha})$&#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109.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8"/>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83.1646"/>
  <p:tag name="LATEXADDIN" val="\documentclass{article}&#10;\usepackage{amsmath}&#10;\pagestyle{empty}&#10;\begin{document}&#10;&#10;$f(x_1,\dots,x_5)$&#10;&#10;&#10;\end{document}"/>
  <p:tag name="IGUANATEXSIZE" val="20"/>
  <p:tag name="IGUANATEXCURSOR" val="97"/>
  <p:tag name="TRANSPARENCY" val="True"/>
  <p:tag name="FILENAME" val=""/>
  <p:tag name="LATEXENGINEID" val="0"/>
  <p:tag name="TEMPFOLDER" val="c:\temp\"/>
  <p:tag name="LATEXFORMHEIGHT" val="312"/>
  <p:tag name="LATEXFORMWIDTH" val="384"/>
  <p:tag name="LATEXFORMWRAP" val="True"/>
  <p:tag name="BITMAPVECTOR" val="0"/>
</p:tagLst>
</file>

<file path=ppt/tags/tag110.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70.49118"/>
  <p:tag name="LATEXADDIN" val="\documentclass{article}&#10;\usepackage{amsmath}&#10;\pagestyle{empty}&#10;\begin{document}&#10;$\alpha$&#10;&#10;&#10;&#10;\end{document}"/>
  <p:tag name="IGUANATEXSIZE" val="20"/>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111.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70.49118"/>
  <p:tag name="LATEXADDIN" val="\documentclass{article}&#10;\usepackage{amsmath}&#10;\pagestyle{empty}&#10;\begin{document}&#10;$\tilde{\alpha}$&#10;&#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12.xml><?xml version="1.0" encoding="utf-8"?>
<p:tagLst xmlns:a="http://schemas.openxmlformats.org/drawingml/2006/main" xmlns:r="http://schemas.openxmlformats.org/officeDocument/2006/relationships" xmlns:p="http://schemas.openxmlformats.org/presentationml/2006/main">
  <p:tag name="OUTPUTDPI" val="1200"/>
  <p:tag name="ORIGINALHEIGHT" val="74.99063"/>
  <p:tag name="ORIGINALWIDTH" val="151.4811"/>
  <p:tag name="LATEXADDIN" val="\documentclass{article}&#10;\usepackage{amsmath}&#10;\pagestyle{empty}&#10;\begin{document}&#10;&#10;$m_0$&#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113.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47.7315"/>
  <p:tag name="LATEXADDIN" val="\documentclass{article}&#10;\usepackage{amsmath}&#10;\pagestyle{empty}&#10;\begin{document}&#10;&#10;$m_1$&#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114.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245.9692"/>
  <p:tag name="LATEXADDIN" val="\documentclass{article}&#10;\usepackage{amsmath}&#10;\pagestyle{empty}&#10;\begin{document}&#10;&#10;$O(k)$&#10;&#10;&#10;\end{document}"/>
  <p:tag name="IGUANATEXSIZE" val="28"/>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115.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56.99291"/>
  <p:tag name="LATEXADDIN" val="\documentclass{article}&#10;\usepackage{amsmath}&#10;\pagestyle{empty}&#10;\begin{document}&#10;&#10;$k$&#10;&#10;&#10;\end{document}"/>
  <p:tag name="IGUANATEXSIZE" val="28"/>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116.xml><?xml version="1.0" encoding="utf-8"?>
<p:tagLst xmlns:a="http://schemas.openxmlformats.org/drawingml/2006/main" xmlns:r="http://schemas.openxmlformats.org/officeDocument/2006/relationships" xmlns:p="http://schemas.openxmlformats.org/presentationml/2006/main">
  <p:tag name="OUTPUTDPI" val="1200"/>
  <p:tag name="ORIGINALHEIGHT" val="145.4818"/>
  <p:tag name="ORIGINALWIDTH" val="433.4458"/>
  <p:tag name="LATEXADDIN" val="\documentclass{article}&#10;\usepackage{amsmath}&#10;\pagestyle{empty}&#10;\begin{document}&#10;&#10;$\tilde{O}(\log n)$&#10;&#10;&#10;\end{document}"/>
  <p:tag name="IGUANATEXSIZE" val="28"/>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117.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257.9677"/>
  <p:tag name="LATEXADDIN" val="\documentclass{article}&#10;\usepackage{amsmath}&#10;\pagestyle{empty}&#10;\begin{document}&#10;&#10;&#10;$Com$&#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118.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396.7004"/>
  <p:tag name="LATEXADDIN" val="\documentclass{article}&#10;\usepackage{amsmath}&#10;\pagestyle{empty}&#10;\begin{document}&#10;&#10;$\mathsf{ExtCom}$&#10;&#10;&#10;\end{document}"/>
  <p:tag name="IGUANATEXSIZE" val="28"/>
  <p:tag name="IGUANATEXCURSOR" val="97"/>
  <p:tag name="TRANSPARENCY" val="True"/>
  <p:tag name="FILENAME" val=""/>
  <p:tag name="LATEXENGINEID" val="0"/>
  <p:tag name="TEMPFOLDER" val="c:\temp\"/>
  <p:tag name="LATEXFORMHEIGHT" val="312"/>
  <p:tag name="LATEXFORMWIDTH" val="384"/>
  <p:tag name="LATEXFORMWRAP" val="True"/>
  <p:tag name="BITMAPVECTOR" val="0"/>
</p:tagLst>
</file>

<file path=ppt/tags/tag119.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333.7083"/>
  <p:tag name="LATEXADDIN" val="\documentclass{article}&#10;\usepackage{amsmath}&#10;\pagestyle{empty}&#10;\begin{document}&#10;&#10;$\mathsf{ENMC}$&#10;&#10;&#10;\end{document}"/>
  <p:tag name="IGUANATEXSIZE" val="28"/>
  <p:tag name="IGUANATEXCURSOR" val="94"/>
  <p:tag name="TRANSPARENCY" val="True"/>
  <p:tag name="FILENAME" val=""/>
  <p:tag name="LATEXENGINEID" val="0"/>
  <p:tag name="TEMPFOLDER" val="c:\temp\"/>
  <p:tag name="LATEXFORMHEIGHT" val="312"/>
  <p:tag name="LATEXFORMWIDTH" val="384"/>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147.7315"/>
  <p:tag name="ORIGINALWIDTH" val="1641.545"/>
  <p:tag name="LATEXADDIN" val="\documentclass{article}&#10;\usepackage{amsmath}&#10;\pagestyle{empty}&#10;\begin{document}&#10;&#10;$\Large{Outcome}_A^{\mathsf{REAL}} \approx \Large{Outcome}_{Sim}^{\mathsf{IDEAL}}$&#10;&#10;&#10;\end{document}"/>
  <p:tag name="IGUANATEXSIZE" val="20"/>
  <p:tag name="IGUANATEXCURSOR" val="160"/>
  <p:tag name="TRANSPARENCY" val="True"/>
  <p:tag name="FILENAME" val=""/>
  <p:tag name="LATEXENGINEID" val="0"/>
  <p:tag name="TEMPFOLDER" val="c:\temp\"/>
  <p:tag name="LATEXFORMHEIGHT" val="312"/>
  <p:tag name="LATEXFORMWIDTH" val="384"/>
  <p:tag name="LATEXFORMWRAP" val="True"/>
  <p:tag name="BITMAPVECTOR" val="0"/>
</p:tagLst>
</file>

<file path=ppt/tags/tag120.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377.2028"/>
  <p:tag name="LATEXADDIN" val="\documentclass{article}&#10;\usepackage{amsmath}&#10;\pagestyle{empty}&#10;\begin{document}&#10;&#10;&#10;$\mathsf{WIAoK}$&#10;&#10;\end{document}"/>
  <p:tag name="IGUANATEXSIZE" val="28"/>
  <p:tag name="IGUANATEXCURSOR" val="97"/>
  <p:tag name="TRANSPARENCY" val="True"/>
  <p:tag name="FILENAME" val=""/>
  <p:tag name="LATEXENGINEID" val="0"/>
  <p:tag name="TEMPFOLDER" val="c:\temp\"/>
  <p:tag name="LATEXFORMHEIGHT" val="312"/>
  <p:tag name="LATEXFORMWIDTH" val="384"/>
  <p:tag name="LATEXFORMWRAP" val="True"/>
  <p:tag name="BITMAPVECTOR" val="0"/>
</p:tagLst>
</file>

<file path=ppt/tags/tag121.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23882"/>
  <p:tag name="LATEXADDIN" val="\documentclass{article}&#10;\usepackage{amsmath}&#10;\pagestyle{empty}&#10;\begin{document}&#10;&#10;$C$&#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122.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89.98874"/>
  <p:tag name="LATEXADDIN" val="\documentclass{article}&#10;\usepackage{amsmath}&#10;\pagestyle{empty}&#10;\begin{document}&#10;&#10;&#10;$R$&#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12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55.6805"/>
  <p:tag name="LATEXADDIN" val="\documentclass{article}&#10;\usepackage{amsmath}&#10;\pagestyle{empty}&#10;\begin{document}&#10;&#10;$\mathsf{ExtCom}(v)$&#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124.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23882"/>
  <p:tag name="LATEXADDIN" val="\documentclass{article}&#10;\usepackage{amsmath}&#10;\pagestyle{empty}&#10;\begin{document}&#10;&#10;$C$&#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125.xml><?xml version="1.0" encoding="utf-8"?>
<p:tagLst xmlns:a="http://schemas.openxmlformats.org/drawingml/2006/main" xmlns:r="http://schemas.openxmlformats.org/officeDocument/2006/relationships" xmlns:p="http://schemas.openxmlformats.org/presentationml/2006/main">
  <p:tag name="OUTPUTDPI" val="1200"/>
  <p:tag name="ORIGINALHEIGHT" val="86.23921"/>
  <p:tag name="ORIGINALWIDTH" val="206.9741"/>
  <p:tag name="LATEXADDIN" val="\documentclass{article}&#10;\usepackage{amsmath}&#10;\pagestyle{empty}&#10;\begin{document}&#10;&#10;&#10;$Ext$&#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12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55.6805"/>
  <p:tag name="LATEXADDIN" val="\documentclass{article}&#10;\usepackage{amsmath}&#10;\pagestyle{empty}&#10;\begin{document}&#10;&#10;$\mathsf{ExtCom}(v)$&#10;&#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127.xml><?xml version="1.0" encoding="utf-8"?>
<p:tagLst xmlns:a="http://schemas.openxmlformats.org/drawingml/2006/main" xmlns:r="http://schemas.openxmlformats.org/officeDocument/2006/relationships" xmlns:p="http://schemas.openxmlformats.org/presentationml/2006/main">
  <p:tag name="OUTPUTDPI" val="1200"/>
  <p:tag name="ORIGINALHEIGHT" val="86.23921"/>
  <p:tag name="ORIGINALWIDTH" val="206.9741"/>
  <p:tag name="LATEXADDIN" val="\documentclass{article}&#10;\usepackage{amsmath}&#10;\pagestyle{empty}&#10;\begin{document}&#10;&#10;&#10;$Ext$&#10;&#10;\end{document}"/>
  <p:tag name="IGUANATEXSIZE" val="20"/>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128.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23882"/>
  <p:tag name="LATEXADDIN" val="\documentclass{article}&#10;\usepackage{amsmath}&#10;\pagestyle{empty}&#10;\begin{document}&#10;&#10;$C$&#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129.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89.98874"/>
  <p:tag name="LATEXADDIN" val="\documentclass{article}&#10;\usepackage{amsmath}&#10;\pagestyle{empty}&#10;\begin{document}&#10;&#10;$P$&#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6.9854"/>
  <p:tag name="LATEXADDIN" val="\documentclass{article}&#10;\usepackage{amsmath}&#10;\pagestyle{empty}&#10;\begin{document}&#10;$P_1$&#10;&#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130.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89.23882"/>
  <p:tag name="LATEXADDIN" val="\documentclass{article}&#10;\usepackage{amsmath}&#10;\pagestyle{empty}&#10;\begin{document}&#10;&#10;&#10;$V$&#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131.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377.2028"/>
  <p:tag name="LATEXADDIN" val="\documentclass{article}&#10;\usepackage{amsmath}&#10;\pagestyle{empty}&#10;\begin{document}&#10;&#10;$\mathsf{WIAoK}$&#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32.xml><?xml version="1.0" encoding="utf-8"?>
<p:tagLst xmlns:a="http://schemas.openxmlformats.org/drawingml/2006/main" xmlns:r="http://schemas.openxmlformats.org/officeDocument/2006/relationships" xmlns:p="http://schemas.openxmlformats.org/presentationml/2006/main">
  <p:tag name="OUTPUTDPI" val="1200"/>
  <p:tag name="ORIGINALHEIGHT" val="85.48929"/>
  <p:tag name="ORIGINALWIDTH" val="136.4829"/>
  <p:tag name="LATEXADDIN" val="\documentclass{article}&#10;\usepackage{amsmath}&#10;\pagestyle{empty}&#10;\begin{document}&#10;&#10;$P^*$&#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133.xml><?xml version="1.0" encoding="utf-8"?>
<p:tagLst xmlns:a="http://schemas.openxmlformats.org/drawingml/2006/main" xmlns:r="http://schemas.openxmlformats.org/officeDocument/2006/relationships" xmlns:p="http://schemas.openxmlformats.org/presentationml/2006/main">
  <p:tag name="OUTPUTDPI" val="1200"/>
  <p:tag name="ORIGINALHEIGHT" val="84.73937"/>
  <p:tag name="ORIGINALWIDTH" val="106.4867"/>
  <p:tag name="LATEXADDIN" val="\documentclass{article}&#10;\usepackage{amsmath}&#10;\pagestyle{empty}&#10;\begin{document}&#10;&#10;&#10;$K$&#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134.xml><?xml version="1.0" encoding="utf-8"?>
<p:tagLst xmlns:a="http://schemas.openxmlformats.org/drawingml/2006/main" xmlns:r="http://schemas.openxmlformats.org/officeDocument/2006/relationships" xmlns:p="http://schemas.openxmlformats.org/presentationml/2006/main">
  <p:tag name="OUTPUTDPI" val="1200"/>
  <p:tag name="ORIGINALHEIGHT" val="88.48898"/>
  <p:tag name="ORIGINALWIDTH" val="377.2028"/>
  <p:tag name="LATEXADDIN" val="\documentclass{article}&#10;\usepackage{amsmath}&#10;\pagestyle{empty}&#10;\begin{document}&#10;&#10;$\mathsf{WIAoK}$&#10;&#10;&#10;\end{document}"/>
  <p:tag name="IGUANATEXSIZE" val="20"/>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13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29.4338"/>
  <p:tag name="LATEXADDIN" val="\documentclass{article}&#10;\usepackage{amsmath}&#10;\pagestyle{empty}&#10;\begin{document}&#10;&#10;&#10;$(x \in \mathcal L, w)$&#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136.xml><?xml version="1.0" encoding="utf-8"?>
<p:tagLst xmlns:a="http://schemas.openxmlformats.org/drawingml/2006/main" xmlns:r="http://schemas.openxmlformats.org/officeDocument/2006/relationships" xmlns:p="http://schemas.openxmlformats.org/presentationml/2006/main">
  <p:tag name="OUTPUTDPI" val="1200"/>
  <p:tag name="ORIGINALHEIGHT" val="92.98835"/>
  <p:tag name="ORIGINALWIDTH" val="359.2051"/>
  <p:tag name="LATEXADDIN" val="\documentclass{article}&#10;\usepackage{amsmath}&#10;\pagestyle{empty}&#10;\begin{document}&#10;&#10;$x^* \in \mathcal{L}$&#10;&#10;&#10;\end{document}"/>
  <p:tag name="IGUANATEXSIZE" val="20"/>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13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992.126"/>
  <p:tag name="LATEXADDIN" val="\documentclass{article}&#10;\usepackage{amsmath}&#10;\pagestyle{empty}&#10;\begin{document}&#10;&#10;&#10;$w^*:(x^*,w^*) \in R_{\mathcal{L}}$&#10;&#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138.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23882"/>
  <p:tag name="LATEXADDIN" val="\documentclass{article}&#10;\usepackage{amsmath}&#10;\pagestyle{empty}&#10;\begin{document}&#10;&#10;$C$&#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139.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89.98874"/>
  <p:tag name="LATEXADDIN" val="\documentclass{article}&#10;\usepackage{amsmath}&#10;\pagestyle{empty}&#10;\begin{document}&#10;&#10;&#10;$R$&#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9.985"/>
  <p:tag name="LATEXADDIN" val="\documentclass{article}&#10;\usepackage{amsmath}&#10;\pagestyle{empty}&#10;\begin{document}&#10;&#10;$P_2$&#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14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26.1718"/>
  <p:tag name="LATEXADDIN" val="\documentclass{article}&#10;\usepackage{amsmath}&#10;\pagestyle{empty}&#10;\begin{document}&#10;&#10;$\mathsf{ExtCom}(\alpha_1)$&#10;&#10;&#10;\end{document}"/>
  <p:tag name="IGUANATEXSIZE" val="20"/>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141.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704.162"/>
  <p:tag name="LATEXADDIN" val="\documentclass{article}&#10;\usepackage{amsmath}&#10;\pagestyle{empty}&#10;\begin{document}&#10;&#10;$\alpha_1, \alpha_2, \mathsf{decom}$&#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14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79.9025"/>
  <p:tag name="LATEXADDIN" val="\documentclass{article}&#10;\usepackage{amsmath}&#10;\pagestyle{empty}&#10;\begin{document}&#10;&#10;$\mathsf{WIAoK}_1(a \vee b)$&#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14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85.1518"/>
  <p:tag name="LATEXADDIN" val="\documentclass{article}&#10;\usepackage{amsmath}&#10;\pagestyle{empty}&#10;\begin{document}&#10;&#10;$\mathsf{WIAoK}_k(a \vee b)$&#10;&#10;&#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144.xml><?xml version="1.0" encoding="utf-8"?>
<p:tagLst xmlns:a="http://schemas.openxmlformats.org/drawingml/2006/main" xmlns:r="http://schemas.openxmlformats.org/officeDocument/2006/relationships" xmlns:p="http://schemas.openxmlformats.org/presentationml/2006/main">
  <p:tag name="OUTPUTDPI" val="1200"/>
  <p:tag name="ORIGINALHEIGHT" val="53.24331"/>
  <p:tag name="ORIGINALWIDTH" val="13.49835"/>
  <p:tag name="LATEXADDIN" val="\documentclass{article}&#10;\usepackage{amsmath}&#10;\pagestyle{empty}&#10;\begin{document}&#10;&#10;&#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145.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56.99291"/>
  <p:tag name="LATEXADDIN" val="\documentclass{article}&#10;\usepackage{amsmath}&#10;\pagestyle{empty}&#10;\begin{document}&#10;&#10;$k$&#10;&#10;&#10;\end{document}"/>
  <p:tag name="IGUANATEXSIZE" val="18"/>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14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25.6843"/>
  <p:tag name="LATEXADDIN" val="\documentclass{article}&#10;\usepackage{amsmath}&#10;\pagestyle{empty}&#10;\begin{document}&#10;&#10;$Com(v;r)$&#10;&#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14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25.6843"/>
  <p:tag name="LATEXADDIN" val="\documentclass{article}&#10;\usepackage{amsmath}&#10;\pagestyle{empty}&#10;\begin{document}&#10;&#10;$Com(v;r)$&#10;&#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148.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314.9606"/>
  <p:tag name="LATEXADDIN" val="\documentclass{article}&#10;\usepackage{amsmath}&#10;\pagestyle{empty}&#10;\begin{document}&#10;&#10;$\beta = \alpha$&#10;&#10;&#10;\end{document}"/>
  <p:tag name="IGUANATEXSIZE" val="18"/>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149.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59.4301"/>
  <p:tag name="LATEXADDIN" val="\documentclass{article}&#10;\usepackage{amsmath}&#10;\pagestyle{empty}&#10;\begin{document}&#10;&#10;$\mathsf{ENMC}(\alpha_2)$&#10;&#10;&#10;\end{document}"/>
  <p:tag name="IGUANATEXSIZE" val="20"/>
  <p:tag name="IGUANATEXCURSOR" val="104"/>
  <p:tag name="TRANSPARENCY" val="True"/>
  <p:tag name="FILENAME" val=""/>
  <p:tag name="LATEXENGINEID" val="0"/>
  <p:tag name="TEMPFOLDER" val="c:\temp\"/>
  <p:tag name="LATEXFORMHEIGHT" val="312"/>
  <p:tag name="LATEXFORMWIDTH" val="384"/>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20.7349"/>
  <p:tag name="LATEXADDIN" val="\documentclass{article}&#10;\usepackage{amsmath}&#10;\pagestyle{empty}&#10;\begin{document}&#10;&#10;$P_3$&#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15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67.6791"/>
  <p:tag name="LATEXADDIN" val="\documentclass{article}&#10;\usepackage{amsmath}&#10;\pagestyle{empty}&#10;\begin{document}&#10;&#10;$\mathsf{ExtCom}(\beta)$&#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151.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68.99134"/>
  <p:tag name="LATEXADDIN" val="\documentclass{article}&#10;\usepackage{amsmath}&#10;\pagestyle{empty}&#10;\begin{document}&#10;&#10;$\beta$&#10;&#10;&#10;\end{document}"/>
  <p:tag name="IGUANATEXSIZE" val="20"/>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152.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70.49118"/>
  <p:tag name="LATEXADDIN" val="\documentclass{article}&#10;\usepackage{amsmath}&#10;\pagestyle{empty}&#10;\begin{document}&#10;&#10;&#10;$\alpha $&#10;&#10;\end{document}"/>
  <p:tag name="IGUANATEXSIZE" val="18"/>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153.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673.4158"/>
  <p:tag name="LATEXADDIN" val="\documentclass{article}&#10;\usepackage{amsmath}&#10;\pagestyle{empty}&#10;\begin{document}&#10;&#10;$\alpha_1 = \alpha_2 = \alpha$&#10;&#10;&#10;\end{document}"/>
  <p:tag name="IGUANATEXSIZE" val="18"/>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154.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23882"/>
  <p:tag name="LATEXADDIN" val="\documentclass{article}&#10;\usepackage{amsmath}&#10;\pagestyle{empty}&#10;\begin{document}&#10;&#10;$C$&#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155.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89.98874"/>
  <p:tag name="LATEXADDIN" val="\documentclass{article}&#10;\usepackage{amsmath}&#10;\pagestyle{empty}&#10;\begin{document}&#10;&#10;&#10;$R$&#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15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25.6843"/>
  <p:tag name="LATEXADDIN" val="\documentclass{article}&#10;\usepackage{amsmath}&#10;\pagestyle{empty}&#10;\begin{document}&#10;&#10;$Com(v;r)$&#10;&#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15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04.6869"/>
  <p:tag name="LATEXADDIN" val="\documentclass{article}&#10;\usepackage{amsmath}&#10;\pagestyle{empty}&#10;\begin{document}&#10;&#10;$\mathsf{ENMC}(\alpha)$&#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58.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458.1927"/>
  <p:tag name="LATEXADDIN" val="\documentclass{article}&#10;\usepackage{amsmath}&#10;\pagestyle{empty}&#10;\begin{document}&#10;&#10;$\alpha, \mathsf{decom}$&#10;&#10;&#10;\end{document}"/>
  <p:tag name="IGUANATEXSIZE" val="20"/>
  <p:tag name="IGUANATEXCURSOR" val="88"/>
  <p:tag name="TRANSPARENCY" val="True"/>
  <p:tag name="FILENAME" val=""/>
  <p:tag name="LATEXENGINEID" val="0"/>
  <p:tag name="TEMPFOLDER" val="c:\temp\"/>
  <p:tag name="LATEXFORMHEIGHT" val="312"/>
  <p:tag name="LATEXFORMWIDTH" val="384"/>
  <p:tag name="LATEXFORMWRAP" val="True"/>
  <p:tag name="BITMAPVECTOR" val="0"/>
</p:tagLst>
</file>

<file path=ppt/tags/tag159.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67.6791"/>
  <p:tag name="LATEXADDIN" val="\documentclass{article}&#10;\usepackage{amsmath}&#10;\pagestyle{empty}&#10;\begin{document}&#10;&#10;$\mathsf{ExtCom}(\beta)$&#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22.2347"/>
  <p:tag name="LATEXADDIN" val="\documentclass{article}&#10;\usepackage{amsmath}&#10;\pagestyle{empty}&#10;\begin{document}&#10;&#10;$P_4$&#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16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24.4094"/>
  <p:tag name="LATEXADDIN" val="\documentclass{article}&#10;\usepackage{amsmath}&#10;\pagestyle{empty}&#10;\begin{document}&#10;&#10;$\mathsf{WIAoK}(a \vee b)$&#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161.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23882"/>
  <p:tag name="LATEXADDIN" val="\documentclass{article}&#10;\usepackage{amsmath}&#10;\pagestyle{empty}&#10;\begin{document}&#10;&#10;$C$&#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162.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163.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98874"/>
  <p:tag name="LATEXADDIN" val="\documentclass{article}&#10;\usepackage{amsmath}&#10;\pagestyle{empty}&#10;\begin{document}&#10;&#10;$\mathcal{O}$&#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164.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72.6659"/>
  <p:tag name="LATEXADDIN" val="\documentclass{article}&#10;\usepackage{amsmath}&#10;\pagestyle{empty}&#10;\begin{document}&#10;&#10;$\mathsf{CCACom}(v_0)$&#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6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72.6659"/>
  <p:tag name="LATEXADDIN" val="\documentclass{article}&#10;\usepackage{amsmath}&#10;\pagestyle{empty}&#10;\begin{document}&#10;&#10;$\mathsf{CCACom}(\tilde{v_0})$&#10;&#10;&#10;\end{document}"/>
  <p:tag name="IGUANATEXSIZE" val="20"/>
  <p:tag name="IGUANATEXCURSOR" val="109"/>
  <p:tag name="TRANSPARENCY" val="True"/>
  <p:tag name="FILENAME" val=""/>
  <p:tag name="LATEXENGINEID" val="0"/>
  <p:tag name="TEMPFOLDER" val="c:\temp\"/>
  <p:tag name="LATEXFORMHEIGHT" val="312"/>
  <p:tag name="LATEXFORMWIDTH" val="384"/>
  <p:tag name="LATEXFORMWRAP" val="True"/>
  <p:tag name="BITMAPVECTOR" val="0"/>
</p:tagLst>
</file>

<file path=ppt/tags/tag166.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23882"/>
  <p:tag name="LATEXADDIN" val="\documentclass{article}&#10;\usepackage{amsmath}&#10;\pagestyle{empty}&#10;\begin{document}&#10;&#10;$C$&#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167.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168.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98874"/>
  <p:tag name="LATEXADDIN" val="\documentclass{article}&#10;\usepackage{amsmath}&#10;\pagestyle{empty}&#10;\begin{document}&#10;&#10;$\mathcal{O}$&#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169.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72.6659"/>
  <p:tag name="LATEXADDIN" val="\documentclass{article}&#10;\usepackage{amsmath}&#10;\pagestyle{empty}&#10;\begin{document}&#10;&#10;$\mathsf{CCACom}(v_1)$&#10;&#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19.985"/>
  <p:tag name="LATEXADDIN" val="\documentclass{article}&#10;\usepackage{amsmath}&#10;\pagestyle{empty}&#10;\begin{document}&#10;&#10;$P_5$&#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17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72.6659"/>
  <p:tag name="LATEXADDIN" val="\documentclass{article}&#10;\usepackage{amsmath}&#10;\pagestyle{empty}&#10;\begin{document}&#10;&#10;$\mathsf{CCACom}(\tilde{v_1})$&#10;&#10;&#10;\end{document}"/>
  <p:tag name="IGUANATEXSIZE" val="20"/>
  <p:tag name="IGUANATEXCURSOR" val="108"/>
  <p:tag name="TRANSPARENCY" val="True"/>
  <p:tag name="FILENAME" val=""/>
  <p:tag name="LATEXENGINEID" val="0"/>
  <p:tag name="TEMPFOLDER" val="c:\temp\"/>
  <p:tag name="LATEXFORMHEIGHT" val="312"/>
  <p:tag name="LATEXFORMWIDTH" val="384"/>
  <p:tag name="LATEXFORMWRAP" val="True"/>
  <p:tag name="BITMAPVECTOR" val="0"/>
</p:tagLst>
</file>

<file path=ppt/tags/tag17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77.4278"/>
  <p:tag name="LATEXADDIN" val="\documentclass{article}&#10;\usepackage{amsmath}&#10;\pagestyle{empty}&#10;\begin{document}&#10;&#10;$Com(v_0;r)$&#10;&#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17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04.6869"/>
  <p:tag name="LATEXADDIN" val="\documentclass{article}&#10;\usepackage{amsmath}&#10;\pagestyle{empty}&#10;\begin{document}&#10;&#10;$\mathsf{ENMC}(\alpha)$&#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73.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458.1927"/>
  <p:tag name="LATEXADDIN" val="\documentclass{article}&#10;\usepackage{amsmath}&#10;\pagestyle{empty}&#10;\begin{document}&#10;&#10;$\alpha, \mathsf{decom}$&#10;&#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174.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67.6791"/>
  <p:tag name="LATEXADDIN" val="\documentclass{article}&#10;\usepackage{amsmath}&#10;\pagestyle{empty}&#10;\begin{document}&#10;&#10;$\mathsf{ExtCom}(\beta)$&#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17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24.4094"/>
  <p:tag name="LATEXADDIN" val="\documentclass{article}&#10;\usepackage{amsmath}&#10;\pagestyle{empty}&#10;\begin{document}&#10;&#10;$\mathsf{WIAoK}(a \vee b)$&#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17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25.6843"/>
  <p:tag name="LATEXADDIN" val="\documentclass{article}&#10;\usepackage{amsmath}&#10;\pagestyle{empty}&#10;\begin{document}&#10;&#10;$Com(\tilde{v};\tilde{r})$&#10;&#10;&#10;\end{document}"/>
  <p:tag name="IGUANATEXSIZE" val="20"/>
  <p:tag name="IGUANATEXCURSOR" val="105"/>
  <p:tag name="TRANSPARENCY" val="True"/>
  <p:tag name="FILENAME" val=""/>
  <p:tag name="LATEXENGINEID" val="0"/>
  <p:tag name="TEMPFOLDER" val="c:\temp\"/>
  <p:tag name="LATEXFORMHEIGHT" val="312"/>
  <p:tag name="LATEXFORMWIDTH" val="384"/>
  <p:tag name="LATEXFORMWRAP" val="True"/>
  <p:tag name="BITMAPVECTOR" val="0"/>
</p:tagLst>
</file>

<file path=ppt/tags/tag17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04.6869"/>
  <p:tag name="LATEXADDIN" val="\documentclass{article}&#10;\usepackage{amsmath}&#10;\pagestyle{empty}&#10;\begin{document}&#10;&#10;$\mathsf{ENMC}(\tilde{\alpha})$&#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178.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458.1927"/>
  <p:tag name="LATEXADDIN" val="\documentclass{article}&#10;\usepackage{amsmath}&#10;\pagestyle{empty}&#10;\begin{document}&#10;&#10;$\tilde{\alpha}, \mathsf{decom}$&#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179.xml><?xml version="1.0" encoding="utf-8"?>
<p:tagLst xmlns:a="http://schemas.openxmlformats.org/drawingml/2006/main" xmlns:r="http://schemas.openxmlformats.org/officeDocument/2006/relationships" xmlns:p="http://schemas.openxmlformats.org/presentationml/2006/main">
  <p:tag name="OUTPUTDPI" val="1200"/>
  <p:tag name="ORIGINALHEIGHT" val="146.9817"/>
  <p:tag name="ORIGINALWIDTH" val="567.6791"/>
  <p:tag name="LATEXADDIN" val="\documentclass{article}&#10;\usepackage{amsmath}&#10;\pagestyle{empty}&#10;\begin{document}&#10;&#10;$\mathsf{ExtCom}(\tilde{\beta})$&#10;&#10;&#10;\end{document}"/>
  <p:tag name="IGUANATEXSIZE" val="20"/>
  <p:tag name="IGUANATEXCURSOR" val="111"/>
  <p:tag name="TRANSPARENCY" val="True"/>
  <p:tag name="FILENAME" val=""/>
  <p:tag name="LATEXENGINEID" val="0"/>
  <p:tag name="TEMPFOLDER" val="c:\temp\"/>
  <p:tag name="LATEXFORMHEIGHT" val="312"/>
  <p:tag name="LATEXFORMWIDTH" val="384"/>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09.4863"/>
  <p:tag name="LATEXADDIN" val="\documentclass{article}&#10;\usepackage{amsmath}&#10;\usepackage{xcolor}&#10;&#10;\pagestyle{empty}&#10;&#10;\begin{document}&#10;&#10;\color{red}&#10;$x_1$&#10;&#10;&#10;\end{document}"/>
  <p:tag name="IGUANATEXSIZE" val="20"/>
  <p:tag name="IGUANATEXCURSOR" val="114"/>
  <p:tag name="TRANSPARENCY" val="True"/>
  <p:tag name="FILENAME" val=""/>
  <p:tag name="LATEXENGINEID" val="0"/>
  <p:tag name="TEMPFOLDER" val="c:\temp\"/>
  <p:tag name="LATEXFORMHEIGHT" val="312"/>
  <p:tag name="LATEXFORMWIDTH" val="384"/>
  <p:tag name="LATEXFORMWRAP" val="True"/>
  <p:tag name="BITMAPVECTOR" val="0"/>
</p:tagLst>
</file>

<file path=ppt/tags/tag18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24.4094"/>
  <p:tag name="LATEXADDIN" val="\documentclass{article}&#10;\usepackage{amsmath}&#10;\pagestyle{empty}&#10;\begin{document}&#10;&#10;$\mathsf{WIAoK}(a \vee b)$&#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181.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23882"/>
  <p:tag name="LATEXADDIN" val="\documentclass{article}&#10;\usepackage{amsmath}&#10;\pagestyle{empty}&#10;\begin{document}&#10;&#10;$C$&#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182.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183.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98874"/>
  <p:tag name="LATEXADDIN" val="\documentclass{article}&#10;\usepackage{amsmath}&#10;\pagestyle{empty}&#10;\begin{document}&#10;&#10;$\mathcal{O}$&#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184.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77.4278"/>
  <p:tag name="LATEXADDIN" val="\documentclass{article}&#10;\usepackage{amsmath}&#10;\usepackage{xcolor}&#10;\pagestyle{empty}&#10;\begin{document}&#10;\color{red}&#10;$Com(v_1;r)$&#10;&#10;&#10;\end{document}"/>
  <p:tag name="IGUANATEXSIZE" val="20"/>
  <p:tag name="IGUANATEXCURSOR" val="120"/>
  <p:tag name="TRANSPARENCY" val="True"/>
  <p:tag name="FILENAME" val=""/>
  <p:tag name="LATEXENGINEID" val="0"/>
  <p:tag name="TEMPFOLDER" val="c:\temp\"/>
  <p:tag name="LATEXFORMHEIGHT" val="312"/>
  <p:tag name="LATEXFORMWIDTH" val="384"/>
  <p:tag name="LATEXFORMWRAP" val="True"/>
  <p:tag name="BITMAPVECTOR" val="0"/>
</p:tagLst>
</file>

<file path=ppt/tags/tag18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04.6869"/>
  <p:tag name="LATEXADDIN" val="\documentclass{article}&#10;\usepackage{amsmath}&#10;\pagestyle{empty}&#10;\begin{document}&#10;&#10;$\mathsf{ENMC}(\alpha)$&#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186.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458.1927"/>
  <p:tag name="LATEXADDIN" val="\documentclass{article}&#10;\usepackage{amsmath}&#10;\pagestyle{empty}&#10;\begin{document}&#10;&#10;$\alpha, \mathsf{decom}$&#10;&#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18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67.6791"/>
  <p:tag name="LATEXADDIN" val="\documentclass{article}&#10;\usepackage{amsmath}&#10;\pagestyle{empty}&#10;\begin{document}&#10;&#10;$\mathsf{ExtCom}(\beta)$&#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188.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24.4094"/>
  <p:tag name="LATEXADDIN" val="\documentclass{article}&#10;\usepackage{amsmath}&#10;\pagestyle{empty}&#10;\begin{document}&#10;&#10;$\mathsf{WIAoK}(a \vee b)$&#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189.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25.6843"/>
  <p:tag name="LATEXADDIN" val="\documentclass{article}&#10;\usepackage{amsmath}&#10;\pagestyle{empty}&#10;\begin{document}&#10;&#10;$Com(\tilde{v};\tilde{r})$&#10;&#10;&#10;\end{document}"/>
  <p:tag name="IGUANATEXSIZE" val="20"/>
  <p:tag name="IGUANATEXCURSOR" val="105"/>
  <p:tag name="TRANSPARENCY" val="True"/>
  <p:tag name="FILENAME" val=""/>
  <p:tag name="LATEXENGINEID" val="0"/>
  <p:tag name="TEMPFOLDER" val="c:\temp\"/>
  <p:tag name="LATEXFORMHEIGHT" val="312"/>
  <p:tag name="LATEXFORMWIDTH" val="384"/>
  <p:tag name="LATEXFORMWRAP" val="True"/>
  <p:tag name="BITMAPVECTOR" val="0"/>
</p:tagLst>
</file>

<file path=ppt/tags/tag19.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12.4859"/>
  <p:tag name="LATEXADDIN" val="\documentclass{article}&#10;\usepackage{amsmath}&#10;\usepackage{xcolor}&#10;\pagestyle{empty}&#10;\begin{document}&#10;\color{red}&#10;$x_2$&#10;&#10;&#10;&#10;\end{document}"/>
  <p:tag name="IGUANATEXSIZE" val="20"/>
  <p:tag name="IGUANATEXCURSOR" val="0"/>
  <p:tag name="TRANSPARENCY" val="True"/>
  <p:tag name="FILENAME" val=""/>
  <p:tag name="LATEXENGINEID" val="0"/>
  <p:tag name="TEMPFOLDER" val="c:\temp\"/>
  <p:tag name="LATEXFORMHEIGHT" val="312"/>
  <p:tag name="LATEXFORMWIDTH" val="384"/>
  <p:tag name="LATEXFORMWRAP" val="True"/>
  <p:tag name="BITMAPVECTOR" val="0"/>
</p:tagLst>
</file>

<file path=ppt/tags/tag19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04.6869"/>
  <p:tag name="LATEXADDIN" val="\documentclass{article}&#10;\usepackage{amsmath}&#10;\pagestyle{empty}&#10;\begin{document}&#10;&#10;$\mathsf{ENMC}(\tilde{\alpha})$&#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191.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458.1927"/>
  <p:tag name="LATEXADDIN" val="\documentclass{article}&#10;\usepackage{amsmath}&#10;\pagestyle{empty}&#10;\begin{document}&#10;&#10;$\tilde{\alpha}, \mathsf{decom}$&#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192.xml><?xml version="1.0" encoding="utf-8"?>
<p:tagLst xmlns:a="http://schemas.openxmlformats.org/drawingml/2006/main" xmlns:r="http://schemas.openxmlformats.org/officeDocument/2006/relationships" xmlns:p="http://schemas.openxmlformats.org/presentationml/2006/main">
  <p:tag name="OUTPUTDPI" val="1200"/>
  <p:tag name="ORIGINALHEIGHT" val="146.9817"/>
  <p:tag name="ORIGINALWIDTH" val="567.6791"/>
  <p:tag name="LATEXADDIN" val="\documentclass{article}&#10;\usepackage{amsmath}&#10;\pagestyle{empty}&#10;\begin{document}&#10;&#10;$\mathsf{ExtCom}(\tilde{\beta})$&#10;&#10;&#10;\end{document}"/>
  <p:tag name="IGUANATEXSIZE" val="20"/>
  <p:tag name="IGUANATEXCURSOR" val="111"/>
  <p:tag name="TRANSPARENCY" val="True"/>
  <p:tag name="FILENAME" val=""/>
  <p:tag name="LATEXENGINEID" val="0"/>
  <p:tag name="TEMPFOLDER" val="c:\temp\"/>
  <p:tag name="LATEXFORMHEIGHT" val="312"/>
  <p:tag name="LATEXFORMWIDTH" val="384"/>
  <p:tag name="LATEXFORMWRAP" val="True"/>
  <p:tag name="BITMAPVECTOR" val="0"/>
</p:tagLst>
</file>

<file path=ppt/tags/tag19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24.4094"/>
  <p:tag name="LATEXADDIN" val="\documentclass{article}&#10;\usepackage{amsmath}&#10;\pagestyle{empty}&#10;\begin{document}&#10;&#10;$\mathsf{WIAoK}(a \vee b)$&#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194.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23882"/>
  <p:tag name="LATEXADDIN" val="\documentclass{article}&#10;\usepackage{amsmath}&#10;\pagestyle{empty}&#10;\begin{document}&#10;&#10;$C$&#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195.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196.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98874"/>
  <p:tag name="LATEXADDIN" val="\documentclass{article}&#10;\usepackage{amsmath}&#10;\pagestyle{empty}&#10;\begin{document}&#10;&#10;$\mathcal{O}$&#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197.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70.49118"/>
  <p:tag name="LATEXADDIN" val="\documentclass{article}&#10;\usepackage{amsmath}&#10;\pagestyle{empty}&#10;\begin{document}&#10;&#10;$\alpha$&#10;&#10;&#10;\end{document}"/>
  <p:tag name="IGUANATEXSIZE" val="18"/>
  <p:tag name="IGUANATEXCURSOR" val="88"/>
  <p:tag name="TRANSPARENCY" val="True"/>
  <p:tag name="FILENAME" val=""/>
  <p:tag name="LATEXENGINEID" val="0"/>
  <p:tag name="TEMPFOLDER" val="c:\temp\"/>
  <p:tag name="LATEXFORMHEIGHT" val="312"/>
  <p:tag name="LATEXFORMWIDTH" val="384"/>
  <p:tag name="LATEXFORMWRAP" val="True"/>
  <p:tag name="BITMAPVECTOR" val="0"/>
</p:tagLst>
</file>

<file path=ppt/tags/tag198.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0.49118"/>
  <p:tag name="LATEXADDIN" val="\documentclass{article}&#10;\usepackage{amsmath}&#10;\pagestyle{empty}&#10;\begin{document}&#10;&#10;$\hat{\alpha}$&#10;&#10;&#10;\end{document}"/>
  <p:tag name="IGUANATEXSIZE" val="18"/>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199.xml><?xml version="1.0" encoding="utf-8"?>
<p:tagLst xmlns:a="http://schemas.openxmlformats.org/drawingml/2006/main" xmlns:r="http://schemas.openxmlformats.org/officeDocument/2006/relationships" xmlns:p="http://schemas.openxmlformats.org/presentationml/2006/main">
  <p:tag name="OUTPUTDPI" val="1200"/>
  <p:tag name="ORIGINALHEIGHT" val="56.24299"/>
  <p:tag name="ORIGINALWIDTH" val="70.49118"/>
  <p:tag name="LATEXADDIN" val="\documentclass{article}&#10;\usepackage{amsmath}&#10;\pagestyle{empty}&#10;\begin{document}&#10;&#10;&#10;$\alpha$&#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9.985"/>
  <p:tag name="LATEXADDIN" val="\documentclass{article}&#10;\usepackage{amsmath}&#10;\pagestyle{empty}&#10;\begin{document}&#10;&#10;$P_2$&#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20.xml><?xml version="1.0" encoding="utf-8"?>
<p:tagLst xmlns:a="http://schemas.openxmlformats.org/drawingml/2006/main" xmlns:r="http://schemas.openxmlformats.org/officeDocument/2006/relationships" xmlns:p="http://schemas.openxmlformats.org/presentationml/2006/main">
  <p:tag name="OUTPUTDPI" val="1200"/>
  <p:tag name="ORIGINALHEIGHT" val="74.99063"/>
  <p:tag name="ORIGINALWIDTH" val="113.2358"/>
  <p:tag name="LATEXADDIN" val="\documentclass{article}&#10;\usepackage{amsmath}&#10;\usepackage{xcolor}&#10;\pagestyle{empty}&#10;\begin{document}&#10;\color{red}&#10;$x_3$&#10;&#10;&#10;&#10;\end{document}"/>
  <p:tag name="IGUANATEXSIZE" val="20"/>
  <p:tag name="IGUANATEXCURSOR" val="116"/>
  <p:tag name="TRANSPARENCY" val="True"/>
  <p:tag name="FILENAME" val=""/>
  <p:tag name="LATEXENGINEID" val="0"/>
  <p:tag name="TEMPFOLDER" val="c:\temp\"/>
  <p:tag name="LATEXFORMHEIGHT" val="312"/>
  <p:tag name="LATEXFORMWIDTH" val="384"/>
  <p:tag name="LATEXFORMWRAP" val="True"/>
  <p:tag name="BITMAPVECTOR" val="0"/>
</p:tagLst>
</file>

<file path=ppt/tags/tag200.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0.49118"/>
  <p:tag name="LATEXADDIN" val="\documentclass{article}&#10;\usepackage{amsmath}&#10;\pagestyle{empty}&#10;\begin{document}&#10;&#10;$\hat{\alpha}$&#10;&#10;&#10;\end{document}"/>
  <p:tag name="IGUANATEXSIZE" val="18"/>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201.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314.9606"/>
  <p:tag name="LATEXADDIN" val="\documentclass{article}&#10;\usepackage{amsmath}&#10;\pagestyle{empty}&#10;\begin{document}&#10;&#10;$\beta = \hat{\alpha}$&#10;&#10;&#10;\end{document}"/>
  <p:tag name="IGUANATEXSIZE" val="18"/>
  <p:tag name="IGUANATEXCURSOR" val="103"/>
  <p:tag name="TRANSPARENCY" val="True"/>
  <p:tag name="FILENAME" val=""/>
  <p:tag name="LATEXENGINEID" val="0"/>
  <p:tag name="TEMPFOLDER" val="c:\temp\"/>
  <p:tag name="LATEXFORMHEIGHT" val="312"/>
  <p:tag name="LATEXFORMWIDTH" val="384"/>
  <p:tag name="LATEXFORMWRAP" val="True"/>
  <p:tag name="BITMAPVECTOR" val="0"/>
</p:tagLst>
</file>

<file path=ppt/tags/tag202.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314.9606"/>
  <p:tag name="LATEXADDIN" val="\documentclass{article}&#10;\usepackage{amsmath}&#10;\pagestyle{empty}&#10;\begin{document}&#10;&#10;$\beta = \hat{\alpha}$&#10;&#10;&#10;\end{document}"/>
  <p:tag name="IGUANATEXSIZE" val="18"/>
  <p:tag name="IGUANATEXCURSOR" val="103"/>
  <p:tag name="TRANSPARENCY" val="True"/>
  <p:tag name="FILENAME" val=""/>
  <p:tag name="LATEXENGINEID" val="0"/>
  <p:tag name="TEMPFOLDER" val="c:\temp\"/>
  <p:tag name="LATEXFORMHEIGHT" val="312"/>
  <p:tag name="LATEXFORMWIDTH" val="384"/>
  <p:tag name="LATEXFORMWRAP" val="True"/>
  <p:tag name="BITMAPVECTOR" val="0"/>
</p:tagLst>
</file>

<file path=ppt/tags/tag203.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23882"/>
  <p:tag name="LATEXADDIN" val="\documentclass{article}&#10;\usepackage{amsmath}&#10;\pagestyle{empty}&#10;\begin{document}&#10;&#10;$C$&#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204.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98874"/>
  <p:tag name="LATEXADDIN" val="\documentclass{article}&#10;\usepackage{amsmath}&#10;\pagestyle{empty}&#10;\begin{document}&#10;&#10;$\mathcal{O}$&#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05.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06.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314.9606"/>
  <p:tag name="LATEXADDIN" val="\documentclass{article}&#10;\usepackage{amsmath}&#10;\pagestyle{empty}&#10;\begin{document}&#10;&#10;$\beta = \hat{\alpha}$&#10;&#10;&#10;\end{document}"/>
  <p:tag name="IGUANATEXSIZE" val="18"/>
  <p:tag name="IGUANATEXCURSOR" val="103"/>
  <p:tag name="TRANSPARENCY" val="True"/>
  <p:tag name="FILENAME" val=""/>
  <p:tag name="LATEXENGINEID" val="0"/>
  <p:tag name="TEMPFOLDER" val="c:\temp\"/>
  <p:tag name="LATEXFORMHEIGHT" val="312"/>
  <p:tag name="LATEXFORMWIDTH" val="384"/>
  <p:tag name="LATEXFORMWRAP" val="True"/>
  <p:tag name="BITMAPVECTOR" val="0"/>
</p:tagLst>
</file>

<file path=ppt/tags/tag207.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23882"/>
  <p:tag name="LATEXADDIN" val="\documentclass{article}&#10;\usepackage{amsmath}&#10;\pagestyle{empty}&#10;\begin{document}&#10;&#10;$C$&#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208.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98874"/>
  <p:tag name="LATEXADDIN" val="\documentclass{article}&#10;\usepackage{amsmath}&#10;\pagestyle{empty}&#10;\begin{document}&#10;&#10;$\mathcal{O}$&#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09.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1.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14.7357"/>
  <p:tag name="LATEXADDIN" val="\documentclass{article}&#10;\usepackage{amsmath}&#10;\usepackage{xcolor}&#10;\pagestyle{empty}&#10;\begin{document}&#10;\color{red}&#10;$x_4$&#10;&#10;&#10;&#10;\end{document}"/>
  <p:tag name="IGUANATEXSIZE" val="20"/>
  <p:tag name="IGUANATEXCURSOR" val="116"/>
  <p:tag name="TRANSPARENCY" val="True"/>
  <p:tag name="FILENAME" val=""/>
  <p:tag name="LATEXENGINEID" val="0"/>
  <p:tag name="TEMPFOLDER" val="c:\temp\"/>
  <p:tag name="LATEXFORMHEIGHT" val="312"/>
  <p:tag name="LATEXFORMWIDTH" val="384"/>
  <p:tag name="LATEXFORMWRAP" val="True"/>
  <p:tag name="BITMAPVECTOR" val="0"/>
</p:tagLst>
</file>

<file path=ppt/tags/tag210.xml><?xml version="1.0" encoding="utf-8"?>
<p:tagLst xmlns:a="http://schemas.openxmlformats.org/drawingml/2006/main" xmlns:r="http://schemas.openxmlformats.org/officeDocument/2006/relationships" xmlns:p="http://schemas.openxmlformats.org/presentationml/2006/main">
  <p:tag name="OUTPUTDPI" val="1200"/>
  <p:tag name="ORIGINALHEIGHT" val="146.9817"/>
  <p:tag name="ORIGINALWIDTH" val="1025.872"/>
  <p:tag name="LATEXADDIN" val="\documentclass{article}&#10;\usepackage{amsmath}&#10;\pagestyle{empty}&#10;\begin{document}&#10;&#10;$\mathsf{Pr}[\tilde{\beta} = \tilde{\alpha}] \leq negl(\cdot)$&#10;&#10;&#10;\end{document}"/>
  <p:tag name="IGUANATEXSIZE" val="28"/>
  <p:tag name="IGUANATEXCURSOR" val="141"/>
  <p:tag name="TRANSPARENCY" val="True"/>
  <p:tag name="FILENAME" val=""/>
  <p:tag name="LATEXENGINEID" val="0"/>
  <p:tag name="TEMPFOLDER" val="c:\temp\"/>
  <p:tag name="LATEXFORMHEIGHT" val="312"/>
  <p:tag name="LATEXFORMWIDTH" val="384"/>
  <p:tag name="LATEXFORMWRAP" val="True"/>
  <p:tag name="BITMAPVECTOR" val="0"/>
</p:tagLst>
</file>

<file path=ppt/tags/tag21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04.6869"/>
  <p:tag name="LATEXADDIN" val="\documentclass{article}&#10;\usepackage{amsmath}&#10;\pagestyle{empty}&#10;\begin{document}&#10;&#10;$\mathsf{ENMC}(\tilde{\alpha})$&#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212.xml><?xml version="1.0" encoding="utf-8"?>
<p:tagLst xmlns:a="http://schemas.openxmlformats.org/drawingml/2006/main" xmlns:r="http://schemas.openxmlformats.org/officeDocument/2006/relationships" xmlns:p="http://schemas.openxmlformats.org/presentationml/2006/main">
  <p:tag name="OUTPUTDPI" val="1200"/>
  <p:tag name="ORIGINALHEIGHT" val="146.9817"/>
  <p:tag name="ORIGINALWIDTH" val="567.6791"/>
  <p:tag name="LATEXADDIN" val="\documentclass{article}&#10;\usepackage{amsmath}&#10;\pagestyle{empty}&#10;\begin{document}&#10;&#10;$\mathsf{ExtCom}(\tilde{\beta})$&#10;&#10;&#10;\end{document}"/>
  <p:tag name="IGUANATEXSIZE" val="20"/>
  <p:tag name="IGUANATEXCURSOR" val="111"/>
  <p:tag name="TRANSPARENCY" val="True"/>
  <p:tag name="FILENAME" val=""/>
  <p:tag name="LATEXENGINEID" val="0"/>
  <p:tag name="TEMPFOLDER" val="c:\temp\"/>
  <p:tag name="LATEXFORMHEIGHT" val="312"/>
  <p:tag name="LATEXFORMWIDTH" val="384"/>
  <p:tag name="LATEXFORMWRAP" val="True"/>
  <p:tag name="BITMAPVECTOR" val="0"/>
</p:tagLst>
</file>

<file path=ppt/tags/tag21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25.6843"/>
  <p:tag name="LATEXADDIN" val="\documentclass{article}&#10;\usepackage{amsmath}&#10;\pagestyle{empty}&#10;\begin{document}&#10;&#10;$Com(\tilde{v};\tilde{r})$&#10;&#10;&#10;\end{document}"/>
  <p:tag name="IGUANATEXSIZE" val="20"/>
  <p:tag name="IGUANATEXCURSOR" val="105"/>
  <p:tag name="TRANSPARENCY" val="True"/>
  <p:tag name="FILENAME" val=""/>
  <p:tag name="LATEXENGINEID" val="0"/>
  <p:tag name="TEMPFOLDER" val="c:\temp\"/>
  <p:tag name="LATEXFORMHEIGHT" val="312"/>
  <p:tag name="LATEXFORMWIDTH" val="384"/>
  <p:tag name="LATEXFORMWRAP" val="True"/>
  <p:tag name="BITMAPVECTOR" val="0"/>
</p:tagLst>
</file>

<file path=ppt/tags/tag214.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68.99134"/>
  <p:tag name="LATEXADDIN" val="\documentclass{article}&#10;\usepackage{amsmath}&#10;\pagestyle{empty}&#10;\begin{document}&#10;&#10;$\tilde{\beta}$&#10;&#10;&#10;\end{document}"/>
  <p:tag name="IGUANATEXSIZE" val="18"/>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215.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314.9606"/>
  <p:tag name="LATEXADDIN" val="\documentclass{article}&#10;\usepackage{amsmath}&#10;\pagestyle{empty}&#10;\begin{document}&#10;&#10;&#10;$\tilde{\beta} = \tilde{\alpha}$&#10;&#10;\end{document}"/>
  <p:tag name="IGUANATEXSIZE" val="28"/>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216.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68.99134"/>
  <p:tag name="LATEXADDIN" val="\documentclass{article}&#10;\usepackage{amsmath}&#10;\pagestyle{empty}&#10;\begin{document}&#10;&#10;$\tilde{\beta}$&#10;&#10;&#10;\end{document}"/>
  <p:tag name="IGUANATEXSIZE" val="18"/>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217.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18.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78.74016"/>
  <p:tag name="LATEXADDIN" val="\documentclass{article}&#10;\usepackage{amsmath}&#10;\pagestyle{empty}&#10;\begin{document}&#10;&#10;$\mathcal{S}$&#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19.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2.xml><?xml version="1.0" encoding="utf-8"?>
<p:tagLst xmlns:a="http://schemas.openxmlformats.org/drawingml/2006/main" xmlns:r="http://schemas.openxmlformats.org/officeDocument/2006/relationships" xmlns:p="http://schemas.openxmlformats.org/presentationml/2006/main">
  <p:tag name="OUTPUTDPI" val="1200"/>
  <p:tag name="ORIGINALHEIGHT" val="74.99063"/>
  <p:tag name="ORIGINALWIDTH" val="112.4859"/>
  <p:tag name="LATEXADDIN" val="\documentclass{article}&#10;\usepackage{amsmath}&#10;\usepackage{xcolor}&#10;\pagestyle{empty}&#10;\begin{document}&#10;\color{red}&#10;$x_5$&#10;&#10;&#10;&#10;\end{document}"/>
  <p:tag name="IGUANATEXSIZE" val="20"/>
  <p:tag name="IGUANATEXCURSOR" val="116"/>
  <p:tag name="TRANSPARENCY" val="True"/>
  <p:tag name="FILENAME" val=""/>
  <p:tag name="LATEXENGINEID" val="0"/>
  <p:tag name="TEMPFOLDER" val="c:\temp\"/>
  <p:tag name="LATEXFORMHEIGHT" val="312"/>
  <p:tag name="LATEXFORMWIDTH" val="384"/>
  <p:tag name="LATEXFORMWRAP" val="True"/>
  <p:tag name="BITMAPVECTOR" val="0"/>
</p:tagLst>
</file>

<file path=ppt/tags/tag220.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314.9606"/>
  <p:tag name="LATEXADDIN" val="\documentclass{article}&#10;\usepackage{amsmath}&#10;\pagestyle{empty}&#10;\begin{document}&#10;&#10;$\beta = \alpha$&#10;&#10;&#10;\end{document}"/>
  <p:tag name="IGUANATEXSIZE" val="28"/>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221.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2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77.4278"/>
  <p:tag name="LATEXADDIN" val="\documentclass{article}&#10;\usepackage{amsmath}&#10;\pagestyle{empty}&#10;\begin{document}&#10;&#10;$Com(v_0;r)$&#10;&#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22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04.6869"/>
  <p:tag name="LATEXADDIN" val="\documentclass{article}&#10;\usepackage{amsmath}&#10;\pagestyle{empty}&#10;\begin{document}&#10;&#10;$\mathsf{ENMC}(\alpha)$&#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224.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458.1927"/>
  <p:tag name="LATEXADDIN" val="\documentclass{article}&#10;\usepackage{amsmath}&#10;\pagestyle{empty}&#10;\begin{document}&#10;&#10;$\alpha, \mathsf{decom}$&#10;&#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22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67.6791"/>
  <p:tag name="LATEXADDIN" val="\documentclass{article}&#10;\usepackage{amsmath}&#10;\pagestyle{empty}&#10;\begin{document}&#10;&#10;$\mathsf{ExtCom}(\beta)$&#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22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24.4094"/>
  <p:tag name="LATEXADDIN" val="\documentclass{article}&#10;\usepackage{amsmath}&#10;\pagestyle{empty}&#10;\begin{document}&#10;&#10;$\mathsf{WIAoK}(a \vee b)$&#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22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25.6843"/>
  <p:tag name="LATEXADDIN" val="\documentclass{article}&#10;\usepackage{amsmath}&#10;\pagestyle{empty}&#10;\begin{document}&#10;&#10;$Com(\tilde{v};\tilde{r})$&#10;&#10;&#10;\end{document}"/>
  <p:tag name="IGUANATEXSIZE" val="20"/>
  <p:tag name="IGUANATEXCURSOR" val="105"/>
  <p:tag name="TRANSPARENCY" val="True"/>
  <p:tag name="FILENAME" val=""/>
  <p:tag name="LATEXENGINEID" val="0"/>
  <p:tag name="TEMPFOLDER" val="c:\temp\"/>
  <p:tag name="LATEXFORMHEIGHT" val="312"/>
  <p:tag name="LATEXFORMWIDTH" val="384"/>
  <p:tag name="LATEXFORMWRAP" val="True"/>
  <p:tag name="BITMAPVECTOR" val="0"/>
</p:tagLst>
</file>

<file path=ppt/tags/tag228.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04.6869"/>
  <p:tag name="LATEXADDIN" val="\documentclass{article}&#10;\usepackage{amsmath}&#10;\pagestyle{empty}&#10;\begin{document}&#10;&#10;$\mathsf{ENMC}(\tilde{\alpha})$&#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229.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458.1927"/>
  <p:tag name="LATEXADDIN" val="\documentclass{article}&#10;\usepackage{amsmath}&#10;\pagestyle{empty}&#10;\begin{document}&#10;&#10;$\tilde{\alpha}, \mathsf{decom}$&#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2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224.222"/>
  <p:tag name="LATEXADDIN" val="\documentclass{article}&#10;\usepackage{amsmath}&#10;\pagestyle{empty}&#10;\begin{document}&#10;&#10;&#10;$f(\bar{x})$&#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30.xml><?xml version="1.0" encoding="utf-8"?>
<p:tagLst xmlns:a="http://schemas.openxmlformats.org/drawingml/2006/main" xmlns:r="http://schemas.openxmlformats.org/officeDocument/2006/relationships" xmlns:p="http://schemas.openxmlformats.org/presentationml/2006/main">
  <p:tag name="OUTPUTDPI" val="1200"/>
  <p:tag name="ORIGINALHEIGHT" val="146.9817"/>
  <p:tag name="ORIGINALWIDTH" val="567.6791"/>
  <p:tag name="LATEXADDIN" val="\documentclass{article}&#10;\usepackage{amsmath}&#10;\pagestyle{empty}&#10;\begin{document}&#10;&#10;$\mathsf{ExtCom}(\tilde{\beta})$&#10;&#10;&#10;\end{document}"/>
  <p:tag name="IGUANATEXSIZE" val="20"/>
  <p:tag name="IGUANATEXCURSOR" val="111"/>
  <p:tag name="TRANSPARENCY" val="True"/>
  <p:tag name="FILENAME" val=""/>
  <p:tag name="LATEXENGINEID" val="0"/>
  <p:tag name="TEMPFOLDER" val="c:\temp\"/>
  <p:tag name="LATEXFORMHEIGHT" val="312"/>
  <p:tag name="LATEXFORMWIDTH" val="384"/>
  <p:tag name="LATEXFORMWRAP" val="True"/>
  <p:tag name="BITMAPVECTOR" val="0"/>
</p:tagLst>
</file>

<file path=ppt/tags/tag23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24.4094"/>
  <p:tag name="LATEXADDIN" val="\documentclass{article}&#10;\usepackage{amsmath}&#10;\pagestyle{empty}&#10;\begin{document}&#10;&#10;$\mathsf{WIAoK}(a \vee b)$&#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232.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23882"/>
  <p:tag name="LATEXADDIN" val="\documentclass{article}&#10;\usepackage{amsmath}&#10;\pagestyle{empty}&#10;\begin{document}&#10;&#10;$C$&#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233.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34.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98874"/>
  <p:tag name="LATEXADDIN" val="\documentclass{article}&#10;\usepackage{amsmath}&#10;\pagestyle{empty}&#10;\begin{document}&#10;&#10;$\mathcal{O}$&#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35.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0.49118"/>
  <p:tag name="LATEXADDIN" val="\documentclass{article}&#10;\usepackage{amsmath}&#10;\pagestyle{empty}&#10;\begin{document}&#10;&#10;$\hat{\alpha}$&#10;&#10;&#10;\end{document}"/>
  <p:tag name="IGUANATEXSIZE" val="18"/>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236.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98.23772"/>
  <p:tag name="LATEXADDIN" val="\documentclass{article}&#10;\usepackage{amsmath}&#10;\pagestyle{empty}&#10;\begin{document}&#10;&#10;$v_1$&#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23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77.4278"/>
  <p:tag name="LATEXADDIN" val="\documentclass{article}&#10;\usepackage{amsmath}&#10;\usepackage{xcolor}&#10;\pagestyle{empty}&#10;\begin{document}&#10;\color{red}&#10;&#10;&#10;$Com(v_1;r)$&#10;&#10;&#10;\end{document}"/>
  <p:tag name="IGUANATEXSIZE" val="20"/>
  <p:tag name="IGUANATEXCURSOR" val="111"/>
  <p:tag name="TRANSPARENCY" val="True"/>
  <p:tag name="FILENAME" val=""/>
  <p:tag name="LATEXENGINEID" val="0"/>
  <p:tag name="TEMPFOLDER" val="c:\temp\"/>
  <p:tag name="LATEXFORMHEIGHT" val="312"/>
  <p:tag name="LATEXFORMWIDTH" val="384"/>
  <p:tag name="LATEXFORMWRAP" val="True"/>
  <p:tag name="BITMAPVECTOR" val="0"/>
</p:tagLst>
</file>

<file path=ppt/tags/tag238.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04.6869"/>
  <p:tag name="LATEXADDIN" val="\documentclass{article}&#10;\usepackage{amsmath}&#10;\pagestyle{empty}&#10;\begin{document}&#10;&#10;$\mathsf{ENMC}(\alpha)$&#10;&#10;&#10;\end{document}"/>
  <p:tag name="IGUANATEXSIZE" val="20"/>
  <p:tag name="IGUANATEXCURSOR" val="102"/>
  <p:tag name="TRANSPARENCY" val="True"/>
  <p:tag name="FILENAME" val=""/>
  <p:tag name="LATEXENGINEID" val="0"/>
  <p:tag name="TEMPFOLDER" val="c:\temp\"/>
  <p:tag name="LATEXFORMHEIGHT" val="312"/>
  <p:tag name="LATEXFORMWIDTH" val="384"/>
  <p:tag name="LATEXFORMWRAP" val="True"/>
  <p:tag name="BITMAPVECTOR" val="0"/>
</p:tagLst>
</file>

<file path=ppt/tags/tag239.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458.1927"/>
  <p:tag name="LATEXADDIN" val="\documentclass{article}&#10;\usepackage{amsmath}&#10;\pagestyle{empty}&#10;\begin{document}&#10;&#10;$\alpha, \mathsf{decom}$&#10;&#10;&#10;\end{document}"/>
  <p:tag name="IGUANATEXSIZE" val="20"/>
  <p:tag name="IGUANATEXCURSOR" val="89"/>
  <p:tag name="TRANSPARENCY" val="True"/>
  <p:tag name="FILENAME" val=""/>
  <p:tag name="LATEXENGINEID" val="0"/>
  <p:tag name="TEMPFOLDER" val="c:\temp\"/>
  <p:tag name="LATEXFORMHEIGHT" val="312"/>
  <p:tag name="LATEXFORMWIDTH" val="384"/>
  <p:tag name="LATEXFORMWRAP" val="True"/>
  <p:tag name="BITMAPVECTOR" val="0"/>
</p:tagLst>
</file>

<file path=ppt/tags/tag24.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224.222"/>
  <p:tag name="LATEXADDIN" val="\documentclass{article}&#10;\usepackage{amsmath}&#10;\pagestyle{empty}&#10;\begin{document}&#10;&#10;&#10;$f(\bar{x})$&#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4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67.6791"/>
  <p:tag name="LATEXADDIN" val="\documentclass{article}&#10;\usepackage{amsmath}&#10;\pagestyle{empty}&#10;\begin{document}&#10;&#10;$\mathsf{ExtCom}(\beta)$&#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24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24.4094"/>
  <p:tag name="LATEXADDIN" val="\documentclass{article}&#10;\usepackage{amsmath}&#10;\pagestyle{empty}&#10;\begin{document}&#10;&#10;$\mathsf{WIAoK}(a \vee b)$&#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24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25.6843"/>
  <p:tag name="LATEXADDIN" val="\documentclass{article}&#10;\usepackage{amsmath}&#10;\pagestyle{empty}&#10;\begin{document}&#10;&#10;$Com(\tilde{v};\tilde{r})$&#10;&#10;&#10;\end{document}"/>
  <p:tag name="IGUANATEXSIZE" val="20"/>
  <p:tag name="IGUANATEXCURSOR" val="105"/>
  <p:tag name="TRANSPARENCY" val="True"/>
  <p:tag name="FILENAME" val=""/>
  <p:tag name="LATEXENGINEID" val="0"/>
  <p:tag name="TEMPFOLDER" val="c:\temp\"/>
  <p:tag name="LATEXFORMHEIGHT" val="312"/>
  <p:tag name="LATEXFORMWIDTH" val="384"/>
  <p:tag name="LATEXFORMWRAP" val="True"/>
  <p:tag name="BITMAPVECTOR" val="0"/>
</p:tagLst>
</file>

<file path=ppt/tags/tag24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04.6869"/>
  <p:tag name="LATEXADDIN" val="\documentclass{article}&#10;\usepackage{amsmath}&#10;\pagestyle{empty}&#10;\begin{document}&#10;&#10;$\mathsf{ENMC}(\tilde{\alpha})$&#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244.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458.1927"/>
  <p:tag name="LATEXADDIN" val="\documentclass{article}&#10;\usepackage{amsmath}&#10;\pagestyle{empty}&#10;\begin{document}&#10;&#10;$\tilde{\alpha}, \mathsf{decom}$&#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245.xml><?xml version="1.0" encoding="utf-8"?>
<p:tagLst xmlns:a="http://schemas.openxmlformats.org/drawingml/2006/main" xmlns:r="http://schemas.openxmlformats.org/officeDocument/2006/relationships" xmlns:p="http://schemas.openxmlformats.org/presentationml/2006/main">
  <p:tag name="OUTPUTDPI" val="1200"/>
  <p:tag name="ORIGINALHEIGHT" val="146.9817"/>
  <p:tag name="ORIGINALWIDTH" val="567.6791"/>
  <p:tag name="LATEXADDIN" val="\documentclass{article}&#10;\usepackage{amsmath}&#10;\pagestyle{empty}&#10;\begin{document}&#10;&#10;$\mathsf{ExtCom}(\tilde{\beta})$&#10;&#10;&#10;\end{document}"/>
  <p:tag name="IGUANATEXSIZE" val="20"/>
  <p:tag name="IGUANATEXCURSOR" val="111"/>
  <p:tag name="TRANSPARENCY" val="True"/>
  <p:tag name="FILENAME" val=""/>
  <p:tag name="LATEXENGINEID" val="0"/>
  <p:tag name="TEMPFOLDER" val="c:\temp\"/>
  <p:tag name="LATEXFORMHEIGHT" val="312"/>
  <p:tag name="LATEXFORMWIDTH" val="384"/>
  <p:tag name="LATEXFORMWRAP" val="True"/>
  <p:tag name="BITMAPVECTOR" val="0"/>
</p:tagLst>
</file>

<file path=ppt/tags/tag24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24.4094"/>
  <p:tag name="LATEXADDIN" val="\documentclass{article}&#10;\usepackage{amsmath}&#10;\pagestyle{empty}&#10;\begin{document}&#10;&#10;$\mathsf{WIAoK}(a \vee b)$&#10;&#10;&#10;\end{document}"/>
  <p:tag name="IGUANATEXSIZE" val="20"/>
  <p:tag name="IGUANATEXCURSOR" val="96"/>
  <p:tag name="TRANSPARENCY" val="True"/>
  <p:tag name="FILENAME" val=""/>
  <p:tag name="LATEXENGINEID" val="0"/>
  <p:tag name="TEMPFOLDER" val="c:\temp\"/>
  <p:tag name="LATEXFORMHEIGHT" val="312"/>
  <p:tag name="LATEXFORMWIDTH" val="384"/>
  <p:tag name="LATEXFORMWRAP" val="True"/>
  <p:tag name="BITMAPVECTOR" val="0"/>
</p:tagLst>
</file>

<file path=ppt/tags/tag247.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23882"/>
  <p:tag name="LATEXADDIN" val="\documentclass{article}&#10;\usepackage{amsmath}&#10;\pagestyle{empty}&#10;\begin{document}&#10;&#10;$C$&#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248.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49.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98874"/>
  <p:tag name="LATEXADDIN" val="\documentclass{article}&#10;\usepackage{amsmath}&#10;\pagestyle{empty}&#10;\begin{document}&#10;&#10;$\mathcal{O}$&#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224.222"/>
  <p:tag name="LATEXADDIN" val="\documentclass{article}&#10;\usepackage{amsmath}&#10;\pagestyle{empty}&#10;\begin{document}&#10;&#10;&#10;$f(\bar{x})$&#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50.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0.49118"/>
  <p:tag name="LATEXADDIN" val="\documentclass{article}&#10;\usepackage{amsmath}&#10;\pagestyle{empty}&#10;\begin{document}&#10;&#10;$\hat{\alpha}$&#10;&#10;&#10;\end{document}"/>
  <p:tag name="IGUANATEXSIZE" val="18"/>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251.xml><?xml version="1.0" encoding="utf-8"?>
<p:tagLst xmlns:a="http://schemas.openxmlformats.org/drawingml/2006/main" xmlns:r="http://schemas.openxmlformats.org/officeDocument/2006/relationships" xmlns:p="http://schemas.openxmlformats.org/presentationml/2006/main">
  <p:tag name="OUTPUTDPI" val="1200"/>
  <p:tag name="ORIGINALHEIGHT" val="74.99063"/>
  <p:tag name="ORIGINALWIDTH" val="101.9872"/>
  <p:tag name="LATEXADDIN" val="\documentclass{article}&#10;\usepackage{amsmath}&#10;\pagestyle{empty}&#10;\begin{document}&#10;&#10;$v_0$&#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252.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98.23772"/>
  <p:tag name="LATEXADDIN" val="\documentclass{article}&#10;\usepackage{amsmath}&#10;\pagestyle{empty}&#10;\begin{document}&#10;&#10;$v_1$&#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253.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257.9677"/>
  <p:tag name="LATEXADDIN" val="\documentclass{article}&#10;\usepackage{amsmath}&#10;\pagestyle{empty}&#10;\begin{document}&#10;&#10;$Com$&#10;&#10;&#10;\end{document}"/>
  <p:tag name="IGUANATEXSIZE" val="20"/>
  <p:tag name="IGUANATEXCURSOR" val="82"/>
  <p:tag name="TRANSPARENCY" val="True"/>
  <p:tag name="FILENAME" val=""/>
  <p:tag name="LATEXENGINEID" val="0"/>
  <p:tag name="TEMPFOLDER" val="c:\temp\"/>
  <p:tag name="LATEXFORMHEIGHT" val="312"/>
  <p:tag name="LATEXFORMWIDTH" val="384"/>
  <p:tag name="LATEXFORMWRAP" val="True"/>
  <p:tag name="BITMAPVECTOR" val="0"/>
</p:tagLst>
</file>

<file path=ppt/tags/tag254.xml><?xml version="1.0" encoding="utf-8"?>
<p:tagLst xmlns:a="http://schemas.openxmlformats.org/drawingml/2006/main" xmlns:r="http://schemas.openxmlformats.org/officeDocument/2006/relationships" xmlns:p="http://schemas.openxmlformats.org/presentationml/2006/main">
  <p:tag name="OUTPUTDPI" val="1200"/>
  <p:tag name="ORIGINALHEIGHT" val="74.99063"/>
  <p:tag name="ORIGINALWIDTH" val="101.9872"/>
  <p:tag name="LATEXADDIN" val="\documentclass{article}&#10;\usepackage{amsmath}&#10;\pagestyle{empty}&#10;\begin{document}&#10;&#10;$v_0$&#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255.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98.23772"/>
  <p:tag name="LATEXADDIN" val="\documentclass{article}&#10;\usepackage{amsmath}&#10;\pagestyle{empty}&#10;\begin{document}&#10;&#10;$v_1$&#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25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26.1718"/>
  <p:tag name="LATEXADDIN" val="\documentclass{article}&#10;\usepackage{amsmath}&#10;\pagestyle{empty}&#10;\begin{document}&#10;&#10;$\mathsf{ExtCom}(\alpha_1)$&#10;&#10;&#10;\end{document}"/>
  <p:tag name="IGUANATEXSIZE" val="20"/>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257.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704.162"/>
  <p:tag name="LATEXADDIN" val="\documentclass{article}&#10;\usepackage{amsmath}&#10;\pagestyle{empty}&#10;\begin{document}&#10;&#10;$\alpha_1, \alpha_2, \mathsf{decom}$&#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258.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79.9025"/>
  <p:tag name="LATEXADDIN" val="\documentclass{article}&#10;\usepackage{amsmath}&#10;\pagestyle{empty}&#10;\begin{document}&#10;&#10;$\mathsf{WIAoK}_1(a \vee b)$&#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259.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85.1518"/>
  <p:tag name="LATEXADDIN" val="\documentclass{article}&#10;\usepackage{amsmath}&#10;\pagestyle{empty}&#10;\begin{document}&#10;&#10;$\mathsf{WIAoK}_k(a \vee b)$&#10;&#10;&#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2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224.222"/>
  <p:tag name="LATEXADDIN" val="\documentclass{article}&#10;\usepackage{amsmath}&#10;\pagestyle{empty}&#10;\begin{document}&#10;&#10;&#10;$f(\bar{x})$&#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60.xml><?xml version="1.0" encoding="utf-8"?>
<p:tagLst xmlns:a="http://schemas.openxmlformats.org/drawingml/2006/main" xmlns:r="http://schemas.openxmlformats.org/officeDocument/2006/relationships" xmlns:p="http://schemas.openxmlformats.org/presentationml/2006/main">
  <p:tag name="OUTPUTDPI" val="1200"/>
  <p:tag name="ORIGINALHEIGHT" val="53.24331"/>
  <p:tag name="ORIGINALWIDTH" val="13.49835"/>
  <p:tag name="LATEXADDIN" val="\documentclass{article}&#10;\usepackage{amsmath}&#10;\pagestyle{empty}&#10;\begin{document}&#10;&#10;&#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26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79.9025"/>
  <p:tag name="LATEXADDIN" val="\documentclass{article}&#10;\usepackage{amsmath}&#10;\pagestyle{empty}&#10;\begin{document}&#10;&#10;$\mathsf{WIAoK}_1(a \vee b)$&#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26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85.1518"/>
  <p:tag name="LATEXADDIN" val="\documentclass{article}&#10;\usepackage{amsmath}&#10;\pagestyle{empty}&#10;\begin{document}&#10;&#10;$\mathsf{WIAoK}_k(a \vee b)$&#10;&#10;&#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263.xml><?xml version="1.0" encoding="utf-8"?>
<p:tagLst xmlns:a="http://schemas.openxmlformats.org/drawingml/2006/main" xmlns:r="http://schemas.openxmlformats.org/officeDocument/2006/relationships" xmlns:p="http://schemas.openxmlformats.org/presentationml/2006/main">
  <p:tag name="OUTPUTDPI" val="1200"/>
  <p:tag name="ORIGINALHEIGHT" val="53.24331"/>
  <p:tag name="ORIGINALWIDTH" val="13.49835"/>
  <p:tag name="LATEXADDIN" val="\documentclass{article}&#10;\usepackage{amsmath}&#10;\pagestyle{empty}&#10;\begin{document}&#10;&#10;&#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264.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23882"/>
  <p:tag name="LATEXADDIN" val="\documentclass{article}&#10;\usepackage{amsmath}&#10;\pagestyle{empty}&#10;\begin{document}&#10;&#10;$C$&#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265.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66.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89.98874"/>
  <p:tag name="LATEXADDIN" val="\documentclass{article}&#10;\usepackage{amsmath}&#10;\pagestyle{empty}&#10;\begin{document}&#10;&#10;$\mathcal{O}$&#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6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25.6843"/>
  <p:tag name="LATEXADDIN" val="\documentclass{article}&#10;\usepackage{amsmath}&#10;\pagestyle{empty}&#10;\begin{document}&#10;&#10;$Com(\tilde{v},\tilde{r})$&#10;&#10;&#10;\end{document}"/>
  <p:tag name="IGUANATEXSIZE" val="20"/>
  <p:tag name="IGUANATEXCURSOR" val="105"/>
  <p:tag name="TRANSPARENCY" val="True"/>
  <p:tag name="FILENAME" val=""/>
  <p:tag name="LATEXENGINEID" val="0"/>
  <p:tag name="TEMPFOLDER" val="c:\temp\"/>
  <p:tag name="LATEXFORMHEIGHT" val="312"/>
  <p:tag name="LATEXFORMWIDTH" val="384"/>
  <p:tag name="LATEXFORMWRAP" val="True"/>
  <p:tag name="BITMAPVECTOR" val="0"/>
</p:tagLst>
</file>

<file path=ppt/tags/tag268.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26.1718"/>
  <p:tag name="LATEXADDIN" val="\documentclass{article}&#10;\usepackage{amsmath}&#10;\pagestyle{empty}&#10;\begin{document}&#10;&#10;$\mathsf{ExtCom}(\tilde{\alpha_1})$&#10;&#10;&#10;\end{document}"/>
  <p:tag name="IGUANATEXSIZE" val="20"/>
  <p:tag name="IGUANATEXCURSOR" val="113"/>
  <p:tag name="TRANSPARENCY" val="True"/>
  <p:tag name="FILENAME" val=""/>
  <p:tag name="LATEXENGINEID" val="0"/>
  <p:tag name="TEMPFOLDER" val="c:\temp\"/>
  <p:tag name="LATEXFORMHEIGHT" val="312"/>
  <p:tag name="LATEXFORMWIDTH" val="384"/>
  <p:tag name="LATEXFORMWRAP" val="True"/>
  <p:tag name="BITMAPVECTOR" val="0"/>
</p:tagLst>
</file>

<file path=ppt/tags/tag269.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704.162"/>
  <p:tag name="LATEXADDIN" val="\documentclass{article}&#10;\usepackage{amsmath}&#10;\pagestyle{empty}&#10;\begin{document}&#10;&#10;$\tilde{\alpha_1}, \tilde{\alpha_2}, \mathsf{decom}$&#10;&#10;&#10;\end{document}"/>
  <p:tag name="IGUANATEXSIZE" val="20"/>
  <p:tag name="IGUANATEXCURSOR" val="131"/>
  <p:tag name="TRANSPARENCY" val="True"/>
  <p:tag name="FILENAME" val=""/>
  <p:tag name="LATEXENGINEID" val="0"/>
  <p:tag name="TEMPFOLDER" val="c:\temp\"/>
  <p:tag name="LATEXFORMHEIGHT" val="312"/>
  <p:tag name="LATEXFORMWIDTH" val="384"/>
  <p:tag name="LATEXFORMWRAP" val="True"/>
  <p:tag name="BITMAPVECTOR" val="0"/>
</p:tagLst>
</file>

<file path=ppt/tags/tag2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224.222"/>
  <p:tag name="LATEXADDIN" val="\documentclass{article}&#10;\usepackage{amsmath}&#10;\pagestyle{empty}&#10;\begin{document}&#10;&#10;&#10;$f(\bar{x})$&#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7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77.4278"/>
  <p:tag name="LATEXADDIN" val="\documentclass{article}&#10;\usepackage{amsmath}&#10;\pagestyle{empty}&#10;\begin{document}&#10;&#10;$Com(v_0,r)$&#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27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59.4301"/>
  <p:tag name="LATEXADDIN" val="\documentclass{article}&#10;\usepackage{amsmath}&#10;\pagestyle{empty}&#10;\begin{document}&#10;&#10;$\mathsf{ENMC}(\alpha_2)$&#10;&#10;&#10;\end{document}"/>
  <p:tag name="IGUANATEXSIZE" val="20"/>
  <p:tag name="IGUANATEXCURSOR" val="104"/>
  <p:tag name="TRANSPARENCY" val="True"/>
  <p:tag name="FILENAME" val=""/>
  <p:tag name="LATEXENGINEID" val="0"/>
  <p:tag name="TEMPFOLDER" val="c:\temp\"/>
  <p:tag name="LATEXFORMHEIGHT" val="312"/>
  <p:tag name="LATEXFORMWIDTH" val="384"/>
  <p:tag name="LATEXFORMWRAP" val="True"/>
  <p:tag name="BITMAPVECTOR" val="0"/>
</p:tagLst>
</file>

<file path=ppt/tags/tag27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67.6791"/>
  <p:tag name="LATEXADDIN" val="\documentclass{article}&#10;\usepackage{amsmath}&#10;\pagestyle{empty}&#10;\begin{document}&#10;&#10;$\mathsf{ExtCom}(\beta)$&#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27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59.4301"/>
  <p:tag name="LATEXADDIN" val="\documentclass{article}&#10;\usepackage{amsmath}&#10;\pagestyle{empty}&#10;\begin{document}&#10;&#10;$\mathsf{ENMC}(\tilde{\alpha_2})$&#10;&#10;&#10;\end{document}"/>
  <p:tag name="IGUANATEXSIZE" val="20"/>
  <p:tag name="IGUANATEXCURSOR" val="111"/>
  <p:tag name="TRANSPARENCY" val="True"/>
  <p:tag name="FILENAME" val=""/>
  <p:tag name="LATEXENGINEID" val="0"/>
  <p:tag name="TEMPFOLDER" val="c:\temp\"/>
  <p:tag name="LATEXFORMHEIGHT" val="312"/>
  <p:tag name="LATEXFORMWIDTH" val="384"/>
  <p:tag name="LATEXFORMWRAP" val="True"/>
  <p:tag name="BITMAPVECTOR" val="0"/>
</p:tagLst>
</file>

<file path=ppt/tags/tag274.xml><?xml version="1.0" encoding="utf-8"?>
<p:tagLst xmlns:a="http://schemas.openxmlformats.org/drawingml/2006/main" xmlns:r="http://schemas.openxmlformats.org/officeDocument/2006/relationships" xmlns:p="http://schemas.openxmlformats.org/presentationml/2006/main">
  <p:tag name="OUTPUTDPI" val="1200"/>
  <p:tag name="ORIGINALHEIGHT" val="146.9817"/>
  <p:tag name="ORIGINALWIDTH" val="567.6791"/>
  <p:tag name="LATEXADDIN" val="\documentclass{article}&#10;\usepackage{amsmath}&#10;\pagestyle{empty}&#10;\begin{document}&#10;&#10;$\mathsf{ExtCom}(\tilde{\beta})$&#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275.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98.23772"/>
  <p:tag name="LATEXADDIN" val="\documentclass{article}&#10;\usepackage{amsmath}&#10;\pagestyle{empty}&#10;\begin{document}&#10;&#10;$v_1$&#10;&#10;&#10;\end{document}"/>
  <p:tag name="IGUANATEXSIZE" val="28"/>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276.xml><?xml version="1.0" encoding="utf-8"?>
<p:tagLst xmlns:a="http://schemas.openxmlformats.org/drawingml/2006/main" xmlns:r="http://schemas.openxmlformats.org/officeDocument/2006/relationships" xmlns:p="http://schemas.openxmlformats.org/presentationml/2006/main">
  <p:tag name="OUTPUTDPI" val="1200"/>
  <p:tag name="ORIGINALHEIGHT" val="74.99063"/>
  <p:tag name="ORIGINALWIDTH" val="101.9872"/>
  <p:tag name="LATEXADDIN" val="\documentclass{article}&#10;\usepackage{amsmath}&#10;\pagestyle{empty}&#10;\begin{document}&#10;&#10;$v_0$&#10;&#10;&#10;\end{document}"/>
  <p:tag name="IGUANATEXSIZE" val="28"/>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277.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98.23772"/>
  <p:tag name="LATEXADDIN" val="\documentclass{article}&#10;\usepackage{amsmath}&#10;\pagestyle{empty}&#10;\begin{document}&#10;&#10;$v_1$&#10;&#10;&#10;\end{document}"/>
  <p:tag name="IGUANATEXSIZE" val="28"/>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278.xml><?xml version="1.0" encoding="utf-8"?>
<p:tagLst xmlns:a="http://schemas.openxmlformats.org/drawingml/2006/main" xmlns:r="http://schemas.openxmlformats.org/officeDocument/2006/relationships" xmlns:p="http://schemas.openxmlformats.org/presentationml/2006/main">
  <p:tag name="OUTPUTDPI" val="1200"/>
  <p:tag name="ORIGINALHEIGHT" val="146.9817"/>
  <p:tag name="ORIGINALWIDTH" val="1025.872"/>
  <p:tag name="LATEXADDIN" val="\documentclass{article}&#10;\usepackage{amsmath}&#10;\pagestyle{empty}&#10;\begin{document}&#10;&#10;$\mathsf{Pr}[\tilde{\beta} = \tilde{\alpha}] \leq negl(\cdot)$&#10;&#10;&#10;\end{document}"/>
  <p:tag name="IGUANATEXSIZE" val="28"/>
  <p:tag name="IGUANATEXCURSOR" val="141"/>
  <p:tag name="TRANSPARENCY" val="True"/>
  <p:tag name="FILENAME" val=""/>
  <p:tag name="LATEXENGINEID" val="0"/>
  <p:tag name="TEMPFOLDER" val="c:\temp\"/>
  <p:tag name="LATEXFORMHEIGHT" val="312"/>
  <p:tag name="LATEXFORMWIDTH" val="384"/>
  <p:tag name="LATEXFORMWRAP" val="True"/>
  <p:tag name="BITMAPVECTOR" val="0"/>
</p:tagLst>
</file>

<file path=ppt/tags/tag279.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26.1718"/>
  <p:tag name="LATEXADDIN" val="\documentclass{article}&#10;\usepackage{amsmath}&#10;\pagestyle{empty}&#10;\begin{document}&#10;&#10;$\mathsf{ExtCom}(\tilde{\alpha}_1)$&#10;&#10;&#10;\end{document}"/>
  <p:tag name="IGUANATEXSIZE" val="20"/>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28.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226.4716"/>
  <p:tag name="LATEXADDIN" val="\documentclass{article}&#10;\usepackage{amsmath}&#10;\usepackage{xcolor}&#10;\pagestyle{empty}&#10;\begin{document}&#10;\color{blue}&#10;$Sim$&#10;&#10;&#10;&#10;\end{document}"/>
  <p:tag name="IGUANATEXSIZE" val="20"/>
  <p:tag name="IGUANATEXCURSOR" val="117"/>
  <p:tag name="TRANSPARENCY" val="True"/>
  <p:tag name="FILENAME" val=""/>
  <p:tag name="LATEXENGINEID" val="0"/>
  <p:tag name="TEMPFOLDER" val="c:\temp\"/>
  <p:tag name="LATEXFORMHEIGHT" val="312"/>
  <p:tag name="LATEXFORMWIDTH" val="384"/>
  <p:tag name="LATEXFORMWRAP" val="True"/>
  <p:tag name="BITMAPVECTOR" val="0"/>
</p:tagLst>
</file>

<file path=ppt/tags/tag28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59.4301"/>
  <p:tag name="LATEXADDIN" val="\documentclass{article}&#10;\usepackage{amsmath}&#10;\pagestyle{empty}&#10;\begin{document}&#10;&#10;$\mathsf{ENMC}(\tilde{\alpha}_2)$&#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281.xml><?xml version="1.0" encoding="utf-8"?>
<p:tagLst xmlns:a="http://schemas.openxmlformats.org/drawingml/2006/main" xmlns:r="http://schemas.openxmlformats.org/officeDocument/2006/relationships" xmlns:p="http://schemas.openxmlformats.org/presentationml/2006/main">
  <p:tag name="OUTPUTDPI" val="1200"/>
  <p:tag name="ORIGINALHEIGHT" val="146.9817"/>
  <p:tag name="ORIGINALWIDTH" val="567.6791"/>
  <p:tag name="LATEXADDIN" val="\documentclass{article}&#10;\usepackage{amsmath}&#10;\pagestyle{empty}&#10;\begin{document}&#10;&#10;$\mathsf{ExtCom}(\tilde{\beta})$&#10;&#10;&#10;\end{document}"/>
  <p:tag name="IGUANATEXSIZE" val="20"/>
  <p:tag name="IGUANATEXCURSOR" val="111"/>
  <p:tag name="TRANSPARENCY" val="True"/>
  <p:tag name="FILENAME" val=""/>
  <p:tag name="LATEXENGINEID" val="0"/>
  <p:tag name="TEMPFOLDER" val="c:\temp\"/>
  <p:tag name="LATEXFORMHEIGHT" val="312"/>
  <p:tag name="LATEXFORMWIDTH" val="384"/>
  <p:tag name="LATEXFORMWRAP" val="True"/>
  <p:tag name="BITMAPVECTOR" val="0"/>
</p:tagLst>
</file>

<file path=ppt/tags/tag28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25.6843"/>
  <p:tag name="LATEXADDIN" val="\documentclass{article}&#10;\usepackage{amsmath}&#10;\pagestyle{empty}&#10;\begin{document}&#10;&#10;$Com(\tilde{v};\tilde{r})$&#10;&#10;&#10;\end{document}"/>
  <p:tag name="IGUANATEXSIZE" val="20"/>
  <p:tag name="IGUANATEXCURSOR" val="105"/>
  <p:tag name="TRANSPARENCY" val="True"/>
  <p:tag name="FILENAME" val=""/>
  <p:tag name="LATEXENGINEID" val="0"/>
  <p:tag name="TEMPFOLDER" val="c:\temp\"/>
  <p:tag name="LATEXFORMHEIGHT" val="312"/>
  <p:tag name="LATEXFORMWIDTH" val="384"/>
  <p:tag name="LATEXFORMWRAP" val="True"/>
  <p:tag name="BITMAPVECTOR" val="0"/>
</p:tagLst>
</file>

<file path=ppt/tags/tag283.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68.99134"/>
  <p:tag name="LATEXADDIN" val="\documentclass{article}&#10;\usepackage{amsmath}&#10;\pagestyle{empty}&#10;\begin{document}&#10;&#10;$\tilde{\beta}$&#10;&#10;&#10;\end{document}"/>
  <p:tag name="IGUANATEXSIZE" val="18"/>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284.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314.9606"/>
  <p:tag name="LATEXADDIN" val="\documentclass{article}&#10;\usepackage{amsmath}&#10;\pagestyle{empty}&#10;\begin{document}&#10;&#10;&#10;$\tilde{\beta} = \tilde{\alpha}$&#10;&#10;\end{document}"/>
  <p:tag name="IGUANATEXSIZE" val="28"/>
  <p:tag name="IGUANATEXCURSOR" val="112"/>
  <p:tag name="TRANSPARENCY" val="True"/>
  <p:tag name="FILENAME" val=""/>
  <p:tag name="LATEXENGINEID" val="0"/>
  <p:tag name="TEMPFOLDER" val="c:\temp\"/>
  <p:tag name="LATEXFORMHEIGHT" val="312"/>
  <p:tag name="LATEXFORMWIDTH" val="384"/>
  <p:tag name="LATEXFORMWRAP" val="True"/>
  <p:tag name="BITMAPVECTOR" val="0"/>
</p:tagLst>
</file>

<file path=ppt/tags/tag285.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68.99134"/>
  <p:tag name="LATEXADDIN" val="\documentclass{article}&#10;\usepackage{amsmath}&#10;\pagestyle{empty}&#10;\begin{document}&#10;&#10;$\tilde{\beta}$&#10;&#10;&#10;\end{document}"/>
  <p:tag name="IGUANATEXSIZE" val="18"/>
  <p:tag name="IGUANATEXCURSOR" val="95"/>
  <p:tag name="TRANSPARENCY" val="True"/>
  <p:tag name="FILENAME" val=""/>
  <p:tag name="LATEXENGINEID" val="0"/>
  <p:tag name="TEMPFOLDER" val="c:\temp\"/>
  <p:tag name="LATEXFORMHEIGHT" val="312"/>
  <p:tag name="LATEXFORMWIDTH" val="384"/>
  <p:tag name="LATEXFORMWRAP" val="True"/>
  <p:tag name="BITMAPVECTOR" val="0"/>
</p:tagLst>
</file>

<file path=ppt/tags/tag286.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87.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78.74016"/>
  <p:tag name="LATEXADDIN" val="\documentclass{article}&#10;\usepackage{amsmath}&#10;\pagestyle{empty}&#10;\begin{document}&#10;&#10;$\mathcal{S}$&#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88.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89.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78.74016"/>
  <p:tag name="LATEXADDIN" val="\documentclass{article}&#10;\usepackage{amsmath}&#10;\pagestyle{empty}&#10;\begin{document}&#10;&#10;$\mathcal{S}$&#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9.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6.9854"/>
  <p:tag name="LATEXADDIN" val="\documentclass{article}&#10;\usepackage{amsmath}&#10;\pagestyle{empty}&#10;\begin{document}&#10;$P_1$&#10;&#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290.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78.74016"/>
  <p:tag name="LATEXADDIN" val="\documentclass{article}&#10;\usepackage{amsmath}&#10;\pagestyle{empty}&#10;\begin{document}&#10;&#10;$\mathcal{S}$&#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91.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19.2351"/>
  <p:tag name="LATEXADDIN" val="\documentclass{article}&#10;\usepackage{amsmath}&#10;\pagestyle{empty}&#10;\begin{document}&#10;&#10;$\alpha_2$&#10;&#10;&#10;\end{document}"/>
  <p:tag name="IGUANATEXSIZE" val="18"/>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292.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93.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94.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95.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0.49118"/>
  <p:tag name="LATEXADDIN" val="\documentclass{article}&#10;\usepackage{amsmath}&#10;\pagestyle{empty}&#10;\begin{document}&#10;&#10;$\hat{\alpha}$&#10;&#10;&#10;\end{document}"/>
  <p:tag name="IGUANATEXSIZE" val="18"/>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296.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78.74016"/>
  <p:tag name="LATEXADDIN" val="\documentclass{article}&#10;\usepackage{amsmath}&#10;\pagestyle{empty}&#10;\begin{document}&#10;&#10;$\mathcal{S}$&#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97.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78.74016"/>
  <p:tag name="LATEXADDIN" val="\documentclass{article}&#10;\usepackage{amsmath}&#10;\pagestyle{empty}&#10;\begin{document}&#10;&#10;$\mathcal{S}$&#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298.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0.49118"/>
  <p:tag name="LATEXADDIN" val="\documentclass{article}&#10;\usepackage{amsmath}&#10;\pagestyle{empty}&#10;\begin{document}&#10;&#10;$\hat{\alpha}$&#10;&#10;&#10;\end{document}"/>
  <p:tag name="IGUANATEXSIZE" val="18"/>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299.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314.9606"/>
  <p:tag name="LATEXADDIN" val="\documentclass{article}&#10;\usepackage{amsmath}&#10;\pagestyle{empty}&#10;\begin{document}&#10;&#10;$\beta = \hat{\alpha}$&#10;&#10;&#10;\end{document}"/>
  <p:tag name="IGUANATEXSIZE" val="18"/>
  <p:tag name="IGUANATEXCURSOR" val="103"/>
  <p:tag name="TRANSPARENCY" val="True"/>
  <p:tag name="FILENAME" val=""/>
  <p:tag name="LATEXENGINEID" val="0"/>
  <p:tag name="TEMPFOLDER" val="c:\temp\"/>
  <p:tag name="LATEXFORMHEIGHT" val="312"/>
  <p:tag name="LATEXFORMWIDTH" val="384"/>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20.7349"/>
  <p:tag name="LATEXADDIN" val="\documentclass{article}&#10;\usepackage{amsmath}&#10;\pagestyle{empty}&#10;\begin{document}&#10;&#10;$P_3$&#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30.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9.985"/>
  <p:tag name="LATEXADDIN" val="\documentclass{article}&#10;\usepackage{amsmath}&#10;\pagestyle{empty}&#10;\begin{document}&#10;&#10;$P_2$&#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300.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301.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78.74016"/>
  <p:tag name="LATEXADDIN" val="\documentclass{article}&#10;\usepackage{amsmath}&#10;\pagestyle{empty}&#10;\begin{document}&#10;&#10;$\mathcal{S}$&#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302.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78.74016"/>
  <p:tag name="LATEXADDIN" val="\documentclass{article}&#10;\usepackage{amsmath}&#10;\pagestyle{empty}&#10;\begin{document}&#10;&#10;$\mathcal{S}$&#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303.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304.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363.7046"/>
  <p:tag name="LATEXADDIN" val="\documentclass{article}&#10;\usepackage{amsmath}&#10;\pagestyle{empty}&#10;\begin{document}&#10;&#10;$\beta = \alpha_2$&#10;&#10;&#10;\end{document}"/>
  <p:tag name="IGUANATEXSIZE" val="28"/>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305.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306.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307.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78.74016"/>
  <p:tag name="LATEXADDIN" val="\documentclass{article}&#10;\usepackage{amsmath}&#10;\pagestyle{empty}&#10;\begin{document}&#10;&#10;$\mathcal{S}$&#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308.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78.74016"/>
  <p:tag name="LATEXADDIN" val="\documentclass{article}&#10;\usepackage{amsmath}&#10;\pagestyle{empty}&#10;\begin{document}&#10;&#10;$\mathcal{S}$&#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309.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26.1718"/>
  <p:tag name="LATEXADDIN" val="\documentclass{article}&#10;\usepackage{amsmath}&#10;\pagestyle{empty}&#10;\begin{document}&#10;&#10;$\mathsf{ExtCom}(\alpha_1)$&#10;&#10;&#10;\end{document}"/>
  <p:tag name="IGUANATEXSIZE" val="20"/>
  <p:tag name="IGUANATEXCURSOR" val="81"/>
  <p:tag name="TRANSPARENCY" val="True"/>
  <p:tag name="FILENAME" val=""/>
  <p:tag name="LATEXENGINEID" val="0"/>
  <p:tag name="TEMPFOLDER" val="c:\temp\"/>
  <p:tag name="LATEXFORMHEIGHT" val="312"/>
  <p:tag name="LATEXFORMWIDTH" val="384"/>
  <p:tag name="LATEXFORMWRAP" val="True"/>
  <p:tag name="BITMAPVECTOR" val="0"/>
</p:tagLst>
</file>

<file path=ppt/tags/tag31.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20.7349"/>
  <p:tag name="LATEXADDIN" val="\documentclass{article}&#10;\usepackage{amsmath}&#10;\pagestyle{empty}&#10;\begin{document}&#10;&#10;$P_3$&#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310.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704.162"/>
  <p:tag name="LATEXADDIN" val="\documentclass{article}&#10;\usepackage{amsmath}&#10;\pagestyle{empty}&#10;\begin{document}&#10;&#10;$\alpha_1, \alpha_2, \mathsf{decom}$&#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31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79.9025"/>
  <p:tag name="LATEXADDIN" val="\documentclass{article}&#10;\usepackage{amsmath}&#10;\pagestyle{empty}&#10;\begin{document}&#10;&#10;$\mathsf{WIAoK}_1(a \vee b)$&#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31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85.1518"/>
  <p:tag name="LATEXADDIN" val="\documentclass{article}&#10;\usepackage{amsmath}&#10;\pagestyle{empty}&#10;\begin{document}&#10;&#10;$\mathsf{WIAoK}_k(a \vee b)$&#10;&#10;&#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313.xml><?xml version="1.0" encoding="utf-8"?>
<p:tagLst xmlns:a="http://schemas.openxmlformats.org/drawingml/2006/main" xmlns:r="http://schemas.openxmlformats.org/officeDocument/2006/relationships" xmlns:p="http://schemas.openxmlformats.org/presentationml/2006/main">
  <p:tag name="OUTPUTDPI" val="1200"/>
  <p:tag name="ORIGINALHEIGHT" val="53.24331"/>
  <p:tag name="ORIGINALWIDTH" val="13.49835"/>
  <p:tag name="LATEXADDIN" val="\documentclass{article}&#10;\usepackage{amsmath}&#10;\pagestyle{empty}&#10;\begin{document}&#10;&#10;&#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314.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79.9025"/>
  <p:tag name="LATEXADDIN" val="\documentclass{article}&#10;\usepackage{amsmath}&#10;\pagestyle{empty}&#10;\begin{document}&#10;&#10;$\mathsf{WIAoK}_1(a \vee b)$&#10;&#10;&#10;\end{document}"/>
  <p:tag name="IGUANATEXSIZE" val="20"/>
  <p:tag name="IGUANATEXCURSOR" val="107"/>
  <p:tag name="TRANSPARENCY" val="True"/>
  <p:tag name="FILENAME" val=""/>
  <p:tag name="LATEXENGINEID" val="0"/>
  <p:tag name="TEMPFOLDER" val="c:\temp\"/>
  <p:tag name="LATEXFORMHEIGHT" val="312"/>
  <p:tag name="LATEXFORMWIDTH" val="384"/>
  <p:tag name="LATEXFORMWRAP" val="True"/>
  <p:tag name="BITMAPVECTOR" val="0"/>
</p:tagLst>
</file>

<file path=ppt/tags/tag31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785.1518"/>
  <p:tag name="LATEXADDIN" val="\documentclass{article}&#10;\usepackage{amsmath}&#10;\pagestyle{empty}&#10;\begin{document}&#10;&#10;$\mathsf{WIAoK}_k(a \vee b)$&#10;&#10;&#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316.xml><?xml version="1.0" encoding="utf-8"?>
<p:tagLst xmlns:a="http://schemas.openxmlformats.org/drawingml/2006/main" xmlns:r="http://schemas.openxmlformats.org/officeDocument/2006/relationships" xmlns:p="http://schemas.openxmlformats.org/presentationml/2006/main">
  <p:tag name="OUTPUTDPI" val="1200"/>
  <p:tag name="ORIGINALHEIGHT" val="53.24331"/>
  <p:tag name="ORIGINALWIDTH" val="13.49835"/>
  <p:tag name="LATEXADDIN" val="\documentclass{article}&#10;\usepackage{amsmath}&#10;\pagestyle{empty}&#10;\begin{document}&#10;&#10;&#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317.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74.24071"/>
  <p:tag name="LATEXADDIN" val="\documentclass{article}&#10;\usepackage{amsmath}&#10;\pagestyle{empty}&#10;\begin{document}&#10;&#10;$S$&#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318.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319.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78.74016"/>
  <p:tag name="LATEXADDIN" val="\documentclass{article}&#10;\usepackage{amsmath}&#10;\pagestyle{empty}&#10;\begin{document}&#10;&#10;$\mathcal{S}$&#10;&#10;&#10;\end{document}"/>
  <p:tag name="IGUANATEXSIZE" val="20"/>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32.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22.2347"/>
  <p:tag name="LATEXADDIN" val="\documentclass{article}&#10;\usepackage{amsmath}&#10;\pagestyle{empty}&#10;\begin{document}&#10;&#10;$P_4$&#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32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25.6843"/>
  <p:tag name="LATEXADDIN" val="\documentclass{article}&#10;\usepackage{amsmath}&#10;\pagestyle{empty}&#10;\begin{document}&#10;&#10;$Com(\tilde{v},\tilde{r})$&#10;&#10;&#10;\end{document}"/>
  <p:tag name="IGUANATEXSIZE" val="20"/>
  <p:tag name="IGUANATEXCURSOR" val="105"/>
  <p:tag name="TRANSPARENCY" val="True"/>
  <p:tag name="FILENAME" val=""/>
  <p:tag name="LATEXENGINEID" val="0"/>
  <p:tag name="TEMPFOLDER" val="c:\temp\"/>
  <p:tag name="LATEXFORMHEIGHT" val="312"/>
  <p:tag name="LATEXFORMWIDTH" val="384"/>
  <p:tag name="LATEXFORMWRAP" val="True"/>
  <p:tag name="BITMAPVECTOR" val="0"/>
</p:tagLst>
</file>

<file path=ppt/tags/tag321.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626.1718"/>
  <p:tag name="LATEXADDIN" val="\documentclass{article}&#10;\usepackage{amsmath}&#10;\pagestyle{empty}&#10;\begin{document}&#10;&#10;$\mathsf{ExtCom}(\tilde{\alpha_1})$&#10;&#10;&#10;\end{document}"/>
  <p:tag name="IGUANATEXSIZE" val="20"/>
  <p:tag name="IGUANATEXCURSOR" val="113"/>
  <p:tag name="TRANSPARENCY" val="True"/>
  <p:tag name="FILENAME" val=""/>
  <p:tag name="LATEXENGINEID" val="0"/>
  <p:tag name="TEMPFOLDER" val="c:\temp\"/>
  <p:tag name="LATEXFORMHEIGHT" val="312"/>
  <p:tag name="LATEXFORMWIDTH" val="384"/>
  <p:tag name="LATEXFORMWRAP" val="True"/>
  <p:tag name="BITMAPVECTOR" val="0"/>
</p:tagLst>
</file>

<file path=ppt/tags/tag322.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704.162"/>
  <p:tag name="LATEXADDIN" val="\documentclass{article}&#10;\usepackage{amsmath}&#10;\pagestyle{empty}&#10;\begin{document}&#10;&#10;$\tilde{\alpha_1}, \tilde{\alpha_2}, \mathsf{decom}$&#10;&#10;&#10;\end{document}"/>
  <p:tag name="IGUANATEXSIZE" val="20"/>
  <p:tag name="IGUANATEXCURSOR" val="131"/>
  <p:tag name="TRANSPARENCY" val="True"/>
  <p:tag name="FILENAME" val=""/>
  <p:tag name="LATEXENGINEID" val="0"/>
  <p:tag name="TEMPFOLDER" val="c:\temp\"/>
  <p:tag name="LATEXFORMHEIGHT" val="312"/>
  <p:tag name="LATEXFORMWIDTH" val="384"/>
  <p:tag name="LATEXFORMWRAP" val="True"/>
  <p:tag name="BITMAPVECTOR" val="0"/>
</p:tagLst>
</file>

<file path=ppt/tags/tag323.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77.4278"/>
  <p:tag name="LATEXADDIN" val="\documentclass{article}&#10;\usepackage{amsmath}&#10;\pagestyle{empty}&#10;\begin{document}&#10;&#10;$Com(v_0,r)$&#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324.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59.4301"/>
  <p:tag name="LATEXADDIN" val="\documentclass{article}&#10;\usepackage{amsmath}&#10;\pagestyle{empty}&#10;\begin{document}&#10;&#10;$\mathsf{ENMC}(\alpha_2)$&#10;&#10;&#10;\end{document}"/>
  <p:tag name="IGUANATEXSIZE" val="20"/>
  <p:tag name="IGUANATEXCURSOR" val="104"/>
  <p:tag name="TRANSPARENCY" val="True"/>
  <p:tag name="FILENAME" val=""/>
  <p:tag name="LATEXENGINEID" val="0"/>
  <p:tag name="TEMPFOLDER" val="c:\temp\"/>
  <p:tag name="LATEXFORMHEIGHT" val="312"/>
  <p:tag name="LATEXFORMWIDTH" val="384"/>
  <p:tag name="LATEXFORMWRAP" val="True"/>
  <p:tag name="BITMAPVECTOR" val="0"/>
</p:tagLst>
</file>

<file path=ppt/tags/tag325.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67.6791"/>
  <p:tag name="LATEXADDIN" val="\documentclass{article}&#10;\usepackage{amsmath}&#10;\pagestyle{empty}&#10;\begin{document}&#10;&#10;$\mathsf{ExtCom}(\beta)$&#10;&#10;&#10;\end{document}"/>
  <p:tag name="IGUANATEXSIZE" val="20"/>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326.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59.4301"/>
  <p:tag name="LATEXADDIN" val="\documentclass{article}&#10;\usepackage{amsmath}&#10;\pagestyle{empty}&#10;\begin{document}&#10;&#10;$\mathsf{ENMC}(\tilde{\alpha_2})$&#10;&#10;&#10;\end{document}"/>
  <p:tag name="IGUANATEXSIZE" val="20"/>
  <p:tag name="IGUANATEXCURSOR" val="111"/>
  <p:tag name="TRANSPARENCY" val="True"/>
  <p:tag name="FILENAME" val=""/>
  <p:tag name="LATEXENGINEID" val="0"/>
  <p:tag name="TEMPFOLDER" val="c:\temp\"/>
  <p:tag name="LATEXFORMHEIGHT" val="312"/>
  <p:tag name="LATEXFORMWIDTH" val="384"/>
  <p:tag name="LATEXFORMWRAP" val="True"/>
  <p:tag name="BITMAPVECTOR" val="0"/>
</p:tagLst>
</file>

<file path=ppt/tags/tag327.xml><?xml version="1.0" encoding="utf-8"?>
<p:tagLst xmlns:a="http://schemas.openxmlformats.org/drawingml/2006/main" xmlns:r="http://schemas.openxmlformats.org/officeDocument/2006/relationships" xmlns:p="http://schemas.openxmlformats.org/presentationml/2006/main">
  <p:tag name="OUTPUTDPI" val="1200"/>
  <p:tag name="ORIGINALHEIGHT" val="146.9817"/>
  <p:tag name="ORIGINALWIDTH" val="567.6791"/>
  <p:tag name="LATEXADDIN" val="\documentclass{article}&#10;\usepackage{amsmath}&#10;\pagestyle{empty}&#10;\begin{document}&#10;&#10;$\mathsf{ExtCom}(\tilde{\beta})$&#10;&#10;&#10;\end{document}"/>
  <p:tag name="IGUANATEXSIZE" val="20"/>
  <p:tag name="IGUANATEXCURSOR" val="110"/>
  <p:tag name="TRANSPARENCY" val="True"/>
  <p:tag name="FILENAME" val=""/>
  <p:tag name="LATEXENGINEID" val="0"/>
  <p:tag name="TEMPFOLDER" val="c:\temp\"/>
  <p:tag name="LATEXFORMHEIGHT" val="312"/>
  <p:tag name="LATEXFORMWIDTH" val="384"/>
  <p:tag name="LATEXFORMWRAP" val="True"/>
  <p:tag name="BITMAPVECTOR" val="0"/>
</p:tagLst>
</file>

<file path=ppt/tags/tag328.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19.2351"/>
  <p:tag name="LATEXADDIN" val="\documentclass{article}&#10;\usepackage{amsmath}&#10;\pagestyle{empty}&#10;\begin{document}&#10;&#10;$\alpha_2$&#10;&#10;&#10;\end{document}"/>
  <p:tag name="IGUANATEXSIZE" val="18"/>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329.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70.49118"/>
  <p:tag name="LATEXADDIN" val="\documentclass{article}&#10;\usepackage{amsmath}&#10;\pagestyle{empty}&#10;\begin{document}&#10;&#10;$\hat{\alpha}$&#10;&#10;&#10;\end{document}"/>
  <p:tag name="IGUANATEXSIZE" val="18"/>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33.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19.985"/>
  <p:tag name="LATEXADDIN" val="\documentclass{article}&#10;\usepackage{amsmath}&#10;\pagestyle{empty}&#10;\begin{document}&#10;&#10;$P_5$&#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330.xml><?xml version="1.0" encoding="utf-8"?>
<p:tagLst xmlns:a="http://schemas.openxmlformats.org/drawingml/2006/main" xmlns:r="http://schemas.openxmlformats.org/officeDocument/2006/relationships" xmlns:p="http://schemas.openxmlformats.org/presentationml/2006/main">
  <p:tag name="OUTPUTDPI" val="1200"/>
  <p:tag name="ORIGINALHEIGHT" val="111.7361"/>
  <p:tag name="ORIGINALWIDTH" val="314.9606"/>
  <p:tag name="LATEXADDIN" val="\documentclass{article}&#10;\usepackage{amsmath}&#10;\pagestyle{empty}&#10;\begin{document}&#10;&#10;$\beta = \hat{\alpha}$&#10;&#10;&#10;\end{document}"/>
  <p:tag name="IGUANATEXSIZE" val="18"/>
  <p:tag name="IGUANATEXCURSOR" val="103"/>
  <p:tag name="TRANSPARENCY" val="True"/>
  <p:tag name="FILENAME" val=""/>
  <p:tag name="LATEXENGINEID" val="0"/>
  <p:tag name="TEMPFOLDER" val="c:\temp\"/>
  <p:tag name="LATEXFORMHEIGHT" val="312"/>
  <p:tag name="LATEXFORMWIDTH" val="384"/>
  <p:tag name="LATEXFORMWRAP" val="True"/>
  <p:tag name="BITMAPVECTOR" val="0"/>
</p:tagLst>
</file>

<file path=ppt/tags/tag331.xml><?xml version="1.0" encoding="utf-8"?>
<p:tagLst xmlns:a="http://schemas.openxmlformats.org/drawingml/2006/main" xmlns:r="http://schemas.openxmlformats.org/officeDocument/2006/relationships" xmlns:p="http://schemas.openxmlformats.org/presentationml/2006/main">
  <p:tag name="OUTPUTDPI" val="1200"/>
  <p:tag name="ORIGINALHEIGHT" val="74.99063"/>
  <p:tag name="ORIGINALWIDTH" val="101.9872"/>
  <p:tag name="LATEXADDIN" val="\documentclass{article}&#10;\usepackage{amsmath}&#10;\pagestyle{empty}&#10;\begin{document}&#10;&#10;$v_0$&#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332.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98.23772"/>
  <p:tag name="LATEXADDIN" val="\documentclass{article}&#10;\usepackage{amsmath}&#10;\pagestyle{empty}&#10;\begin{document}&#10;&#10;$v_1$&#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333.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98.23772"/>
  <p:tag name="LATEXADDIN" val="\documentclass{article}&#10;\usepackage{amsmath}&#10;\pagestyle{empty}&#10;\begin{document}&#10;&#10;$v_1$&#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334.xml><?xml version="1.0" encoding="utf-8"?>
<p:tagLst xmlns:a="http://schemas.openxmlformats.org/drawingml/2006/main" xmlns:r="http://schemas.openxmlformats.org/officeDocument/2006/relationships" xmlns:p="http://schemas.openxmlformats.org/presentationml/2006/main">
  <p:tag name="OUTPUTDPI" val="1200"/>
  <p:tag name="ORIGINALHEIGHT" val="74.99063"/>
  <p:tag name="ORIGINALWIDTH" val="101.9872"/>
  <p:tag name="LATEXADDIN" val="\documentclass{article}&#10;\usepackage{amsmath}&#10;\pagestyle{empty}&#10;\begin{document}&#10;&#10;$v_0$&#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335.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98.23772"/>
  <p:tag name="LATEXADDIN" val="\documentclass{article}&#10;\usepackage{amsmath}&#10;\pagestyle{empty}&#10;\begin{document}&#10;&#10;$v_1$&#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336.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257.9677"/>
  <p:tag name="LATEXADDIN" val="\documentclass{article}&#10;\usepackage{amsmath}&#10;\pagestyle{empty}&#10;\begin{document}&#10;&#10;$Com$&#10;&#10;&#10;\end{document}"/>
  <p:tag name="IGUANATEXSIZE" val="20"/>
  <p:tag name="IGUANATEXCURSOR" val="82"/>
  <p:tag name="TRANSPARENCY" val="True"/>
  <p:tag name="FILENAME" val=""/>
  <p:tag name="LATEXENGINEID" val="0"/>
  <p:tag name="TEMPFOLDER" val="c:\temp\"/>
  <p:tag name="LATEXFORMHEIGHT" val="312"/>
  <p:tag name="LATEXFORMWIDTH" val="384"/>
  <p:tag name="LATEXFORMWRAP" val="True"/>
  <p:tag name="BITMAPVECTOR" val="0"/>
</p:tagLst>
</file>

<file path=ppt/tags/tag34.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86.23921"/>
  <p:tag name="LATEXADDIN" val="\documentclass{article}&#10;\usepackage{amsmath}&#10;\usepackage{xcolor}&#10;\pagestyle{empty}&#10;\begin{document}&#10;&#10;\color{red}&#10;$A$&#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35.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86.23921"/>
  <p:tag name="LATEXADDIN" val="\documentclass{article}&#10;\usepackage{amsmath}&#10;\usepackage{xcolor}&#10;\pagestyle{empty}&#10;\begin{document}&#10;&#10;\color{red}&#10;$A$&#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36.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6.9854"/>
  <p:tag name="LATEXADDIN" val="\documentclass{article}&#10;\usepackage{amsmath}&#10;\pagestyle{empty}&#10;\begin{document}&#10;$P_1$&#10;&#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37.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9.985"/>
  <p:tag name="LATEXADDIN" val="\documentclass{article}&#10;\usepackage{amsmath}&#10;\pagestyle{empty}&#10;\begin{document}&#10;&#10;$P_2$&#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38.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20.7349"/>
  <p:tag name="LATEXADDIN" val="\documentclass{article}&#10;\usepackage{amsmath}&#10;\pagestyle{empty}&#10;\begin{document}&#10;&#10;$P_3$&#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39.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22.2347"/>
  <p:tag name="LATEXADDIN" val="\documentclass{article}&#10;\usepackage{amsmath}&#10;\pagestyle{empty}&#10;\begin{document}&#10;&#10;$P_4$&#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22.2347"/>
  <p:tag name="LATEXADDIN" val="\documentclass{article}&#10;\usepackage{amsmath}&#10;\pagestyle{empty}&#10;\begin{document}&#10;&#10;$P_4$&#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40.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19.985"/>
  <p:tag name="LATEXADDIN" val="\documentclass{article}&#10;\usepackage{amsmath}&#10;\pagestyle{empty}&#10;\begin{document}&#10;&#10;$P_5$&#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41.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6.9854"/>
  <p:tag name="LATEXADDIN" val="\documentclass{article}&#10;\usepackage{amsmath}&#10;\pagestyle{empty}&#10;\begin{document}&#10;$P_1$&#10;&#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42.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9.985"/>
  <p:tag name="LATEXADDIN" val="\documentclass{article}&#10;\usepackage{amsmath}&#10;\pagestyle{empty}&#10;\begin{document}&#10;&#10;$P_2$&#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43.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20.7349"/>
  <p:tag name="LATEXADDIN" val="\documentclass{article}&#10;\usepackage{amsmath}&#10;\pagestyle{empty}&#10;\begin{document}&#10;&#10;$P_3$&#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44.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22.2347"/>
  <p:tag name="LATEXADDIN" val="\documentclass{article}&#10;\usepackage{amsmath}&#10;\pagestyle{empty}&#10;\begin{document}&#10;&#10;$P_4$&#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45.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19.985"/>
  <p:tag name="LATEXADDIN" val="\documentclass{article}&#10;\usepackage{amsmath}&#10;\pagestyle{empty}&#10;\begin{document}&#10;&#10;$P_5$&#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46.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6.9854"/>
  <p:tag name="LATEXADDIN" val="\documentclass{article}&#10;\usepackage{amsmath}&#10;\pagestyle{empty}&#10;\begin{document}&#10;$P_1$&#10;&#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47.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9.985"/>
  <p:tag name="LATEXADDIN" val="\documentclass{article}&#10;\usepackage{amsmath}&#10;\pagestyle{empty}&#10;\begin{document}&#10;&#10;$P_2$&#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48.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20.7349"/>
  <p:tag name="LATEXADDIN" val="\documentclass{article}&#10;\usepackage{amsmath}&#10;\pagestyle{empty}&#10;\begin{document}&#10;&#10;$P_3$&#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49.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22.2347"/>
  <p:tag name="LATEXADDIN" val="\documentclass{article}&#10;\usepackage{amsmath}&#10;\pagestyle{empty}&#10;\begin{document}&#10;&#10;$P_4$&#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19.985"/>
  <p:tag name="LATEXADDIN" val="\documentclass{article}&#10;\usepackage{amsmath}&#10;\pagestyle{empty}&#10;\begin{document}&#10;&#10;$P_5$&#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50.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19.985"/>
  <p:tag name="LATEXADDIN" val="\documentclass{article}&#10;\usepackage{amsmath}&#10;\pagestyle{empty}&#10;\begin{document}&#10;&#10;$P_5$&#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51.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6.9854"/>
  <p:tag name="LATEXADDIN" val="\documentclass{article}&#10;\usepackage{amsmath}&#10;\pagestyle{empty}&#10;\begin{document}&#10;$P_1$&#10;&#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52.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9.985"/>
  <p:tag name="LATEXADDIN" val="\documentclass{article}&#10;\usepackage{amsmath}&#10;\pagestyle{empty}&#10;\begin{document}&#10;&#10;$P_2$&#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53.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20.7349"/>
  <p:tag name="LATEXADDIN" val="\documentclass{article}&#10;\usepackage{amsmath}&#10;\pagestyle{empty}&#10;\begin{document}&#10;&#10;$P_3$&#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54.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22.2347"/>
  <p:tag name="LATEXADDIN" val="\documentclass{article}&#10;\usepackage{amsmath}&#10;\pagestyle{empty}&#10;\begin{document}&#10;&#10;$P_4$&#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55.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19.985"/>
  <p:tag name="LATEXADDIN" val="\documentclass{article}&#10;\usepackage{amsmath}&#10;\pagestyle{empty}&#10;\begin{document}&#10;&#10;$P_5$&#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56.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6.9854"/>
  <p:tag name="LATEXADDIN" val="\documentclass{article}&#10;\usepackage{amsmath}&#10;\pagestyle{empty}&#10;\begin{document}&#10;$P_1$&#10;&#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57.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9.985"/>
  <p:tag name="LATEXADDIN" val="\documentclass{article}&#10;\usepackage{amsmath}&#10;\pagestyle{empty}&#10;\begin{document}&#10;&#10;$P_2$&#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58.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20.7349"/>
  <p:tag name="LATEXADDIN" val="\documentclass{article}&#10;\usepackage{amsmath}&#10;\pagestyle{empty}&#10;\begin{document}&#10;&#10;$P_3$&#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59.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22.2347"/>
  <p:tag name="LATEXADDIN" val="\documentclass{article}&#10;\usepackage{amsmath}&#10;\pagestyle{empty}&#10;\begin{document}&#10;&#10;$P_4$&#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09.4863"/>
  <p:tag name="LATEXADDIN" val="\documentclass{article}&#10;\usepackage{amsmath}&#10;\usepackage{xcolor}&#10;&#10;\pagestyle{empty}&#10;&#10;\begin{document}&#10;&#10;\color{red}&#10;$x_1$&#10;&#10;&#10;\end{document}"/>
  <p:tag name="IGUANATEXSIZE" val="20"/>
  <p:tag name="IGUANATEXCURSOR" val="114"/>
  <p:tag name="TRANSPARENCY" val="True"/>
  <p:tag name="FILENAME" val=""/>
  <p:tag name="LATEXENGINEID" val="0"/>
  <p:tag name="TEMPFOLDER" val="c:\temp\"/>
  <p:tag name="LATEXFORMHEIGHT" val="312"/>
  <p:tag name="LATEXFORMWIDTH" val="384"/>
  <p:tag name="LATEXFORMWRAP" val="True"/>
  <p:tag name="BITMAPVECTOR" val="0"/>
</p:tagLst>
</file>

<file path=ppt/tags/tag60.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19.985"/>
  <p:tag name="LATEXADDIN" val="\documentclass{article}&#10;\usepackage{amsmath}&#10;\pagestyle{empty}&#10;\begin{document}&#10;&#10;$P_5$&#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61.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86.23921"/>
  <p:tag name="LATEXADDIN" val="\documentclass{article}&#10;\usepackage{amsmath}&#10;\usepackage{xcolor}&#10;\pagestyle{empty}&#10;\begin{document}&#10;&#10;\color{red}&#10;$A$&#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62.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451.4435"/>
  <p:tag name="LATEXADDIN" val="\documentclass{article}&#10;\usepackage{amsmath}&#10;\pagestyle{empty}&#10;\begin{document}&#10;&#10;Round 1&#10;&#10;&#10;\end{document}"/>
  <p:tag name="IGUANATEXSIZE" val="20"/>
  <p:tag name="IGUANATEXCURSOR" val="88"/>
  <p:tag name="TRANSPARENCY" val="True"/>
  <p:tag name="FILENAME" val=""/>
  <p:tag name="LATEXENGINEID" val="0"/>
  <p:tag name="TEMPFOLDER" val="c:\temp\"/>
  <p:tag name="LATEXFORMHEIGHT" val="312"/>
  <p:tag name="LATEXFORMWIDTH" val="384"/>
  <p:tag name="LATEXFORMWRAP" val="True"/>
  <p:tag name="BITMAPVECTOR" val="0"/>
</p:tagLst>
</file>

<file path=ppt/tags/tag63.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455.1931"/>
  <p:tag name="LATEXADDIN" val="\documentclass{article}&#10;\usepackage{amsmath}&#10;\pagestyle{empty}&#10;\begin{document}&#10;&#10;Round 2&#10;&#10;&#10;\end{document}"/>
  <p:tag name="IGUANATEXSIZE" val="20"/>
  <p:tag name="IGUANATEXCURSOR" val="88"/>
  <p:tag name="TRANSPARENCY" val="True"/>
  <p:tag name="FILENAME" val=""/>
  <p:tag name="LATEXENGINEID" val="0"/>
  <p:tag name="TEMPFOLDER" val="c:\temp\"/>
  <p:tag name="LATEXFORMHEIGHT" val="312"/>
  <p:tag name="LATEXFORMWIDTH" val="384"/>
  <p:tag name="LATEXFORMWRAP" val="True"/>
  <p:tag name="BITMAPVECTOR" val="0"/>
</p:tagLst>
</file>

<file path=ppt/tags/tag64.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451.4435"/>
  <p:tag name="LATEXADDIN" val="\documentclass{article}&#10;\usepackage{amsmath}&#10;\pagestyle{empty}&#10;\begin{document}&#10;&#10;Round 1&#10;&#10;&#10;\end{document}"/>
  <p:tag name="IGUANATEXSIZE" val="20"/>
  <p:tag name="IGUANATEXCURSOR" val="88"/>
  <p:tag name="TRANSPARENCY" val="True"/>
  <p:tag name="FILENAME" val=""/>
  <p:tag name="LATEXENGINEID" val="0"/>
  <p:tag name="TEMPFOLDER" val="c:\temp\"/>
  <p:tag name="LATEXFORMHEIGHT" val="312"/>
  <p:tag name="LATEXFORMWIDTH" val="384"/>
  <p:tag name="LATEXFORMWRAP" val="True"/>
  <p:tag name="BITMAPVECTOR" val="0"/>
</p:tagLst>
</file>

<file path=ppt/tags/tag65.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455.1931"/>
  <p:tag name="LATEXADDIN" val="\documentclass{article}&#10;\usepackage{amsmath}&#10;\pagestyle{empty}&#10;\begin{document}&#10;&#10;Round 2&#10;&#10;&#10;\end{document}"/>
  <p:tag name="IGUANATEXSIZE" val="20"/>
  <p:tag name="IGUANATEXCURSOR" val="88"/>
  <p:tag name="TRANSPARENCY" val="True"/>
  <p:tag name="FILENAME" val=""/>
  <p:tag name="LATEXENGINEID" val="0"/>
  <p:tag name="TEMPFOLDER" val="c:\temp\"/>
  <p:tag name="LATEXFORMHEIGHT" val="312"/>
  <p:tag name="LATEXFORMWIDTH" val="384"/>
  <p:tag name="LATEXFORMWRAP" val="True"/>
  <p:tag name="BITMAPVECTOR" val="0"/>
</p:tagLst>
</file>

<file path=ppt/tags/tag66.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6.9854"/>
  <p:tag name="LATEXADDIN" val="\documentclass{article}&#10;\usepackage{amsmath}&#10;\pagestyle{empty}&#10;\begin{document}&#10;$P_1$&#10;&#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67.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19.985"/>
  <p:tag name="LATEXADDIN" val="\documentclass{article}&#10;\usepackage{amsmath}&#10;\pagestyle{empty}&#10;\begin{document}&#10;&#10;$P_2$&#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68.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20.7349"/>
  <p:tag name="LATEXADDIN" val="\documentclass{article}&#10;\usepackage{amsmath}&#10;\pagestyle{empty}&#10;\begin{document}&#10;&#10;$P_3$&#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69.xml><?xml version="1.0" encoding="utf-8"?>
<p:tagLst xmlns:a="http://schemas.openxmlformats.org/drawingml/2006/main" xmlns:r="http://schemas.openxmlformats.org/officeDocument/2006/relationships" xmlns:p="http://schemas.openxmlformats.org/presentationml/2006/main">
  <p:tag name="OUTPUTDPI" val="1200"/>
  <p:tag name="ORIGINALHEIGHT" val="103.4871"/>
  <p:tag name="ORIGINALWIDTH" val="122.2347"/>
  <p:tag name="LATEXADDIN" val="\documentclass{article}&#10;\usepackage{amsmath}&#10;\pagestyle{empty}&#10;\begin{document}&#10;&#10;$P_4$&#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12.4859"/>
  <p:tag name="LATEXADDIN" val="\documentclass{article}&#10;\usepackage{amsmath}&#10;\usepackage{xcolor}&#10;\pagestyle{empty}&#10;\begin{document}&#10;\color{red}&#10;$x_2$&#10;&#10;&#10;&#10;\end{document}"/>
  <p:tag name="IGUANATEXSIZE" val="20"/>
  <p:tag name="IGUANATEXCURSOR" val="0"/>
  <p:tag name="TRANSPARENCY" val="True"/>
  <p:tag name="FILENAME" val=""/>
  <p:tag name="LATEXENGINEID" val="0"/>
  <p:tag name="TEMPFOLDER" val="c:\temp\"/>
  <p:tag name="LATEXFORMHEIGHT" val="312"/>
  <p:tag name="LATEXFORMWIDTH" val="384"/>
  <p:tag name="LATEXFORMWRAP" val="True"/>
  <p:tag name="BITMAPVECTOR" val="0"/>
</p:tagLst>
</file>

<file path=ppt/tags/tag70.xml><?xml version="1.0" encoding="utf-8"?>
<p:tagLst xmlns:a="http://schemas.openxmlformats.org/drawingml/2006/main" xmlns:r="http://schemas.openxmlformats.org/officeDocument/2006/relationships" xmlns:p="http://schemas.openxmlformats.org/presentationml/2006/main">
  <p:tag name="OUTPUTDPI" val="1200"/>
  <p:tag name="ORIGINALHEIGHT" val="104.9868"/>
  <p:tag name="ORIGINALWIDTH" val="119.985"/>
  <p:tag name="LATEXADDIN" val="\documentclass{article}&#10;\usepackage{amsmath}&#10;\pagestyle{empty}&#10;\begin{document}&#10;&#10;$P_5$&#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71.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86.23921"/>
  <p:tag name="LATEXADDIN" val="\documentclass{article}&#10;\usepackage{amsmath}&#10;\usepackage{xcolor}&#10;\pagestyle{empty}&#10;\begin{document}&#10;&#10;\color{red}&#10;$A$&#10;&#10;&#10;\end{document}"/>
  <p:tag name="IGUANATEXSIZE" val="20"/>
  <p:tag name="IGUANATEXCURSOR" val="115"/>
  <p:tag name="TRANSPARENCY" val="True"/>
  <p:tag name="FILENAME" val=""/>
  <p:tag name="LATEXENGINEID" val="0"/>
  <p:tag name="TEMPFOLDER" val="c:\temp\"/>
  <p:tag name="LATEXFORMHEIGHT" val="312"/>
  <p:tag name="LATEXFORMWIDTH" val="384"/>
  <p:tag name="LATEXFORMWRAP" val="True"/>
  <p:tag name="BITMAPVECTOR" val="0"/>
</p:tagLst>
</file>

<file path=ppt/tags/tag72.xml><?xml version="1.0" encoding="utf-8"?>
<p:tagLst xmlns:a="http://schemas.openxmlformats.org/drawingml/2006/main" xmlns:r="http://schemas.openxmlformats.org/officeDocument/2006/relationships" xmlns:p="http://schemas.openxmlformats.org/presentationml/2006/main">
  <p:tag name="OUTPUTDPI" val="1200"/>
  <p:tag name="ORIGINALHEIGHT" val="145.4818"/>
  <p:tag name="ORIGINALWIDTH" val="489.6888"/>
  <p:tag name="LATEXADDIN" val="\documentclass{article}&#10;\usepackage{amsmath}&#10;\pagestyle{empty}&#10;\begin{document}&#10;&#10;$\tilde{O}(\log^2 n)$&#10;&#10;&#10;\end{document}"/>
  <p:tag name="IGUANATEXSIZE" val="28"/>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73.xml><?xml version="1.0" encoding="utf-8"?>
<p:tagLst xmlns:a="http://schemas.openxmlformats.org/drawingml/2006/main" xmlns:r="http://schemas.openxmlformats.org/officeDocument/2006/relationships" xmlns:p="http://schemas.openxmlformats.org/presentationml/2006/main">
  <p:tag name="OUTPUTDPI" val="1200"/>
  <p:tag name="ORIGINALHEIGHT" val="145.4818"/>
  <p:tag name="ORIGINALWIDTH" val="489.6888"/>
  <p:tag name="LATEXADDIN" val="\documentclass{article}&#10;\usepackage{amsmath}&#10;\pagestyle{empty}&#10;\begin{document}&#10;&#10;$\tilde{O}(\log^2 n)$&#10;&#10;&#10;\end{document}"/>
  <p:tag name="IGUANATEXSIZE" val="28"/>
  <p:tag name="IGUANATEXCURSOR" val="100"/>
  <p:tag name="TRANSPARENCY" val="True"/>
  <p:tag name="FILENAME" val=""/>
  <p:tag name="LATEXENGINEID" val="0"/>
  <p:tag name="TEMPFOLDER" val="c:\temp\"/>
  <p:tag name="LATEXFORMHEIGHT" val="312"/>
  <p:tag name="LATEXFORMWIDTH" val="384"/>
  <p:tag name="LATEXFORMWRAP" val="True"/>
  <p:tag name="BITMAPVECTOR" val="0"/>
</p:tagLst>
</file>

<file path=ppt/tags/tag74.xml><?xml version="1.0" encoding="utf-8"?>
<p:tagLst xmlns:a="http://schemas.openxmlformats.org/drawingml/2006/main" xmlns:r="http://schemas.openxmlformats.org/officeDocument/2006/relationships" xmlns:p="http://schemas.openxmlformats.org/presentationml/2006/main">
  <p:tag name="OUTPUTDPI" val="1200"/>
  <p:tag name="ORIGINALHEIGHT" val="145.4818"/>
  <p:tag name="ORIGINALWIDTH" val="489.6888"/>
  <p:tag name="LATEXADDIN" val="\documentclass{article}&#10;\usepackage{amsmath}&#10;\pagestyle{empty}&#10;\begin{document}&#10;&#10;$\tilde{O}(\log^2 n)$&#10;&#10;&#10;\end{document}"/>
  <p:tag name="IGUANATEXSIZE" val="28"/>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75.xml><?xml version="1.0" encoding="utf-8"?>
<p:tagLst xmlns:a="http://schemas.openxmlformats.org/drawingml/2006/main" xmlns:r="http://schemas.openxmlformats.org/officeDocument/2006/relationships" xmlns:p="http://schemas.openxmlformats.org/presentationml/2006/main">
  <p:tag name="OUTPUTDPI" val="1200"/>
  <p:tag name="ORIGINALHEIGHT" val="145.4818"/>
  <p:tag name="ORIGINALWIDTH" val="433.4458"/>
  <p:tag name="LATEXADDIN" val="\documentclass{article}&#10;\usepackage{amsmath}&#10;\pagestyle{empty}&#10;\begin{document}&#10;&#10;$\tilde{O}(\log n)$&#10;&#10;&#10;\end{document}"/>
  <p:tag name="IGUANATEXSIZE" val="28"/>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76.xml><?xml version="1.0" encoding="utf-8"?>
<p:tagLst xmlns:a="http://schemas.openxmlformats.org/drawingml/2006/main" xmlns:r="http://schemas.openxmlformats.org/officeDocument/2006/relationships" xmlns:p="http://schemas.openxmlformats.org/presentationml/2006/main">
  <p:tag name="OUTPUTDPI" val="1200"/>
  <p:tag name="ORIGINALHEIGHT" val="145.4818"/>
  <p:tag name="ORIGINALWIDTH" val="433.4458"/>
  <p:tag name="LATEXADDIN" val="\documentclass{article}&#10;\usepackage{amsmath}&#10;\pagestyle{empty}&#10;\begin{document}&#10;&#10;$\tilde{O}(\log n)$&#10;&#10;&#10;\end{document}"/>
  <p:tag name="IGUANATEXSIZE" val="28"/>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77.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794.1507"/>
  <p:tag name="LATEXADDIN" val="\documentclass{article}&#10;\usepackage{amsmath}&#10;\pagestyle{empty}&#10;\begin{document}&#10;&#10;Commit Phase&#10;&#10;&#10;\end{document}"/>
  <p:tag name="IGUANATEXSIZE" val="20"/>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78.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89.98874"/>
  <p:tag name="LATEXADDIN" val="\documentclass{article}&#10;\usepackage{amsmath}&#10;\pagestyle{empty}&#10;\begin{document}&#10;&#10;$R$&#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79.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25.6843"/>
  <p:tag name="LATEXADDIN" val="\documentclass{article}&#10;\usepackage{amsmath}&#10;\pagestyle{empty}&#10;\begin{document}&#10;&#10;$Com(v;r)$&#10;&#10;&#10;\end{document}"/>
  <p:tag name="IGUANATEXSIZE" val="24"/>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74.99063"/>
  <p:tag name="ORIGINALWIDTH" val="113.2358"/>
  <p:tag name="LATEXADDIN" val="\documentclass{article}&#10;\usepackage{amsmath}&#10;\usepackage{xcolor}&#10;\pagestyle{empty}&#10;\begin{document}&#10;\color{red}&#10;$x_3$&#10;&#10;&#10;&#10;\end{document}"/>
  <p:tag name="IGUANATEXSIZE" val="20"/>
  <p:tag name="IGUANATEXCURSOR" val="116"/>
  <p:tag name="TRANSPARENCY" val="True"/>
  <p:tag name="FILENAME" val=""/>
  <p:tag name="LATEXENGINEID" val="0"/>
  <p:tag name="TEMPFOLDER" val="c:\temp\"/>
  <p:tag name="LATEXFORMHEIGHT" val="312"/>
  <p:tag name="LATEXFORMWIDTH" val="384"/>
  <p:tag name="LATEXFORMWRAP" val="True"/>
  <p:tag name="BITMAPVECTOR" val="0"/>
</p:tagLst>
</file>

<file path=ppt/tags/tag80.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525.6843"/>
  <p:tag name="LATEXADDIN" val="\documentclass{article}&#10;\usepackage{amsmath}&#10;\pagestyle{empty}&#10;\begin{document}&#10;&#10;$Com(v;r)$&#10;&#10;&#10;\end{document}"/>
  <p:tag name="IGUANATEXSIZE" val="24"/>
  <p:tag name="IGUANATEXCURSOR" val="90"/>
  <p:tag name="TRANSPARENCY" val="True"/>
  <p:tag name="FILENAME" val=""/>
  <p:tag name="LATEXENGINEID" val="0"/>
  <p:tag name="TEMPFOLDER" val="c:\temp\"/>
  <p:tag name="LATEXFORMHEIGHT" val="312"/>
  <p:tag name="LATEXFORMWIDTH" val="384"/>
  <p:tag name="LATEXFORMWRAP" val="True"/>
  <p:tag name="BITMAPVECTOR" val="0"/>
</p:tagLst>
</file>

<file path=ppt/tags/tag81.xml><?xml version="1.0" encoding="utf-8"?>
<p:tagLst xmlns:a="http://schemas.openxmlformats.org/drawingml/2006/main" xmlns:r="http://schemas.openxmlformats.org/officeDocument/2006/relationships" xmlns:p="http://schemas.openxmlformats.org/presentationml/2006/main">
  <p:tag name="OUTPUTDPI" val="1200"/>
  <p:tag name="ORIGINALHEIGHT" val="89.23882"/>
  <p:tag name="ORIGINALWIDTH" val="715.4105"/>
  <p:tag name="LATEXADDIN" val="\documentclass{article}&#10;\usepackage{amsmath}&#10;\pagestyle{empty}&#10;\begin{document}&#10;&#10;Reveal Phase&#10;&#10;&#10;\end{document}"/>
  <p:tag name="IGUANATEXSIZE" val="20"/>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82.xml><?xml version="1.0" encoding="utf-8"?>
<p:tagLst xmlns:a="http://schemas.openxmlformats.org/drawingml/2006/main" xmlns:r="http://schemas.openxmlformats.org/officeDocument/2006/relationships" xmlns:p="http://schemas.openxmlformats.org/presentationml/2006/main">
  <p:tag name="OUTPUTDPI" val="1200"/>
  <p:tag name="ORIGINALHEIGHT" val="78.74016"/>
  <p:tag name="ORIGINALWIDTH" val="171.7285"/>
  <p:tag name="LATEXADDIN" val="\documentclass{article}&#10;\usepackage{amsmath}&#10;\pagestyle{empty}&#10;\begin{document}&#10;&#10;$v,r$&#10;&#10;&#10;\end{document}"/>
  <p:tag name="IGUANATEXSIZE" val="20"/>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83.xml><?xml version="1.0" encoding="utf-8"?>
<p:tagLst xmlns:a="http://schemas.openxmlformats.org/drawingml/2006/main" xmlns:r="http://schemas.openxmlformats.org/officeDocument/2006/relationships" xmlns:p="http://schemas.openxmlformats.org/presentationml/2006/main">
  <p:tag name="OUTPUTDPI" val="1200"/>
  <p:tag name="ORIGINALHEIGHT" val="89.98874"/>
  <p:tag name="ORIGINALWIDTH" val="74.24071"/>
  <p:tag name="LATEXADDIN" val="\documentclass{article}&#10;\usepackage{amsmath}&#10;\pagestyle{empty}&#10;\begin{document}&#10;&#10;$S$&#10;&#10;&#10;\end{document}"/>
  <p:tag name="IGUANATEXSIZE" val="20"/>
  <p:tag name="IGUANATEXCURSOR" val="84"/>
  <p:tag name="TRANSPARENCY" val="True"/>
  <p:tag name="FILENAME" val=""/>
  <p:tag name="LATEXENGINEID" val="0"/>
  <p:tag name="TEMPFOLDER" val="c:\temp\"/>
  <p:tag name="LATEXFORMHEIGHT" val="312"/>
  <p:tag name="LATEXFORMWIDTH" val="384"/>
  <p:tag name="LATEXFORMWRAP" val="True"/>
  <p:tag name="BITMAPVECTOR" val="0"/>
</p:tagLst>
</file>

<file path=ppt/tags/tag84.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89.98874"/>
  <p:tag name="LATEXADDIN" val="\documentclass{article}&#10;\usepackage{amsmath}&#10;\pagestyle{empty}&#10;\begin{document}&#10;&#10;$R$&#10;&#10;&#10;\end{document}"/>
  <p:tag name="IGUANATEXSIZE" val="20"/>
  <p:tag name="IGUANATEXCURSOR" val="83"/>
  <p:tag name="TRANSPARENCY" val="True"/>
  <p:tag name="FILENAME" val=""/>
  <p:tag name="LATEXENGINEID" val="0"/>
  <p:tag name="TEMPFOLDER" val="c:\temp\"/>
  <p:tag name="LATEXFORMHEIGHT" val="312"/>
  <p:tag name="LATEXFORMWIDTH" val="384"/>
  <p:tag name="LATEXFORMWRAP" val="True"/>
  <p:tag name="BITMAPVECTOR" val="0"/>
</p:tagLst>
</file>

<file path=ppt/tags/tag85.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8"/>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86.xml><?xml version="1.0" encoding="utf-8"?>
<p:tagLst xmlns:a="http://schemas.openxmlformats.org/drawingml/2006/main" xmlns:r="http://schemas.openxmlformats.org/officeDocument/2006/relationships" xmlns:p="http://schemas.openxmlformats.org/presentationml/2006/main">
  <p:tag name="OUTPUTDPI" val="1200"/>
  <p:tag name="ORIGINALHEIGHT" val="113.2358"/>
  <p:tag name="ORIGINALWIDTH" val="686.9141"/>
  <p:tag name="LATEXADDIN" val="\documentclass{article}&#10;\usepackage{amsmath}&#10;\pagestyle{empty}&#10;\begin{document}&#10;&#10;Query Phase&#10;&#10;&#10;\end{document}"/>
  <p:tag name="IGUANATEXSIZE" val="28"/>
  <p:tag name="IGUANATEXCURSOR" val="92"/>
  <p:tag name="TRANSPARENCY" val="True"/>
  <p:tag name="FILENAME" val=""/>
  <p:tag name="LATEXENGINEID" val="0"/>
  <p:tag name="TEMPFOLDER" val="c:\temp\"/>
  <p:tag name="LATEXFORMHEIGHT" val="312"/>
  <p:tag name="LATEXFORMWIDTH" val="384"/>
  <p:tag name="LATEXFORMWRAP" val="True"/>
  <p:tag name="BITMAPVECTOR" val="0"/>
</p:tagLst>
</file>

<file path=ppt/tags/tag87.xml><?xml version="1.0" encoding="utf-8"?>
<p:tagLst xmlns:a="http://schemas.openxmlformats.org/drawingml/2006/main" xmlns:r="http://schemas.openxmlformats.org/officeDocument/2006/relationships" xmlns:p="http://schemas.openxmlformats.org/presentationml/2006/main">
  <p:tag name="OUTPUTDPI" val="1200"/>
  <p:tag name="ORIGINALHEIGHT" val="107.2366"/>
  <p:tag name="ORIGINALWIDTH" val="275.2156"/>
  <p:tag name="LATEXADDIN" val="\documentclass{article}&#10;\usepackage{amsmath}&#10;\pagestyle{empty}&#10;\begin{document}&#10;&#10;&#10;$\mathcal{O}_{Enc}$&#10;&#10;\end{document}"/>
  <p:tag name="IGUANATEXSIZE" val="20"/>
  <p:tag name="IGUANATEXCURSOR" val="99"/>
  <p:tag name="TRANSPARENCY" val="True"/>
  <p:tag name="FILENAME" val=""/>
  <p:tag name="LATEXENGINEID" val="0"/>
  <p:tag name="TEMPFOLDER" val="c:\temp\"/>
  <p:tag name="LATEXFORMHEIGHT" val="312"/>
  <p:tag name="LATEXFORMWIDTH" val="384"/>
  <p:tag name="LATEXFORMWRAP" val="True"/>
  <p:tag name="BITMAPVECTOR" val="0"/>
</p:tagLst>
</file>

<file path=ppt/tags/tag88.xml><?xml version="1.0" encoding="utf-8"?>
<p:tagLst xmlns:a="http://schemas.openxmlformats.org/drawingml/2006/main" xmlns:r="http://schemas.openxmlformats.org/officeDocument/2006/relationships" xmlns:p="http://schemas.openxmlformats.org/presentationml/2006/main">
  <p:tag name="OUTPUTDPI" val="1200"/>
  <p:tag name="ORIGINALHEIGHT" val="107.2366"/>
  <p:tag name="ORIGINALWIDTH" val="266.9666"/>
  <p:tag name="LATEXADDIN" val="\documentclass{article}&#10;\usepackage{amsmath}&#10;\pagestyle{empty}&#10;\begin{document}&#10;&#10;$\mathcal{O}_{Dec}$&#10;&#10;&#10;\end{document}"/>
  <p:tag name="IGUANATEXSIZE" val="20"/>
  <p:tag name="IGUANATEXCURSOR" val="98"/>
  <p:tag name="TRANSPARENCY" val="True"/>
  <p:tag name="FILENAME" val=""/>
  <p:tag name="LATEXENGINEID" val="0"/>
  <p:tag name="TEMPFOLDER" val="c:\temp\"/>
  <p:tag name="LATEXFORMHEIGHT" val="312"/>
  <p:tag name="LATEXFORMWIDTH" val="384"/>
  <p:tag name="LATEXFORMWRAP" val="True"/>
  <p:tag name="BITMAPVECTOR" val="0"/>
</p:tagLst>
</file>

<file path=ppt/tags/tag89.xml><?xml version="1.0" encoding="utf-8"?>
<p:tagLst xmlns:a="http://schemas.openxmlformats.org/drawingml/2006/main" xmlns:r="http://schemas.openxmlformats.org/officeDocument/2006/relationships" xmlns:p="http://schemas.openxmlformats.org/presentationml/2006/main">
  <p:tag name="OUTPUTDPI" val="1200"/>
  <p:tag name="ORIGINALHEIGHT" val="87.73905"/>
  <p:tag name="ORIGINALWIDTH" val="674.9156"/>
  <p:tag name="LATEXADDIN" val="\documentclass{article}&#10;\usepackage{amsmath}&#10;\pagestyle{empty}&#10;\begin{document}&#10;&#10;&#10;Break Phase&#10;&#10;\end{document}"/>
  <p:tag name="IGUANATEXSIZE" val="28"/>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73.49078"/>
  <p:tag name="ORIGINALWIDTH" val="114.7357"/>
  <p:tag name="LATEXADDIN" val="\documentclass{article}&#10;\usepackage{amsmath}&#10;\usepackage{xcolor}&#10;\pagestyle{empty}&#10;\begin{document}&#10;\color{red}&#10;$x_4$&#10;&#10;&#10;&#10;\end{document}"/>
  <p:tag name="IGUANATEXSIZE" val="20"/>
  <p:tag name="IGUANATEXCURSOR" val="116"/>
  <p:tag name="TRANSPARENCY" val="True"/>
  <p:tag name="FILENAME" val=""/>
  <p:tag name="LATEXENGINEID" val="0"/>
  <p:tag name="TEMPFOLDER" val="c:\temp\"/>
  <p:tag name="LATEXFORMHEIGHT" val="312"/>
  <p:tag name="LATEXFORMWIDTH" val="384"/>
  <p:tag name="LATEXFORMWRAP" val="True"/>
  <p:tag name="BITMAPVECTOR" val="0"/>
</p:tagLst>
</file>

<file path=ppt/tags/tag90.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8"/>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91.xml><?xml version="1.0" encoding="utf-8"?>
<p:tagLst xmlns:a="http://schemas.openxmlformats.org/drawingml/2006/main" xmlns:r="http://schemas.openxmlformats.org/officeDocument/2006/relationships" xmlns:p="http://schemas.openxmlformats.org/presentationml/2006/main">
  <p:tag name="OUTPUTDPI" val="1200"/>
  <p:tag name="ORIGINALHEIGHT" val="90.73866"/>
  <p:tag name="ORIGINALWIDTH" val="65.99173"/>
  <p:tag name="LATEXADDIN" val="\documentclass{article}&#10;\usepackage{amsmath}&#10;\pagestyle{empty}&#10;\begin{document}&#10;&#10;$\mathcal{C}$&#10;&#10;&#10;\end{document}"/>
  <p:tag name="IGUANATEXSIZE" val="28"/>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92.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467.1916"/>
  <p:tag name="LATEXADDIN" val="\documentclass{article}&#10;\usepackage{amsmath}&#10;\pagestyle{empty}&#10;\begin{document}&#10;&#10;$Enc(m_b)$&#10;&#10;&#10;\end{document}"/>
  <p:tag name="IGUANATEXSIZE" val="28"/>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93.xml><?xml version="1.0" encoding="utf-8"?>
<p:tagLst xmlns:a="http://schemas.openxmlformats.org/drawingml/2006/main" xmlns:r="http://schemas.openxmlformats.org/officeDocument/2006/relationships" xmlns:p="http://schemas.openxmlformats.org/presentationml/2006/main">
  <p:tag name="OUTPUTDPI" val="1200"/>
  <p:tag name="ORIGINALHEIGHT" val="95.23811"/>
  <p:tag name="ORIGINALWIDTH" val="74.24071"/>
  <p:tag name="LATEXADDIN" val="\documentclass{article}&#10;\usepackage{amsmath}&#10;\pagestyle{empty}&#10;\begin{document}&#10;&#10;&#10;$b'$&#10;&#10;\end{document}"/>
  <p:tag name="IGUANATEXSIZE" val="28"/>
  <p:tag name="IGUANATEXCURSOR" val="85"/>
  <p:tag name="TRANSPARENCY" val="True"/>
  <p:tag name="FILENAME" val=""/>
  <p:tag name="LATEXENGINEID" val="0"/>
  <p:tag name="TEMPFOLDER" val="c:\temp\"/>
  <p:tag name="LATEXFORMHEIGHT" val="312"/>
  <p:tag name="LATEXFORMWIDTH" val="384"/>
  <p:tag name="LATEXFORMWRAP" val="True"/>
  <p:tag name="BITMAPVECTOR" val="0"/>
</p:tagLst>
</file>

<file path=ppt/tags/tag94.xml><?xml version="1.0" encoding="utf-8"?>
<p:tagLst xmlns:a="http://schemas.openxmlformats.org/drawingml/2006/main" xmlns:r="http://schemas.openxmlformats.org/officeDocument/2006/relationships" xmlns:p="http://schemas.openxmlformats.org/presentationml/2006/main">
  <p:tag name="OUTPUTDPI" val="1200"/>
  <p:tag name="ORIGINALHEIGHT" val="124.4844"/>
  <p:tag name="ORIGINALWIDTH" val="492.6884"/>
  <p:tag name="LATEXADDIN" val="\documentclass{article}&#10;\usepackage{amsmath}&#10;\pagestyle{empty}&#10;\begin{document}&#10;&#10;$\{m_0,m_1\}$&#10;&#10;&#10;\end{document}"/>
  <p:tag name="IGUANATEXSIZE" val="20"/>
  <p:tag name="IGUANATEXCURSOR" val="91"/>
  <p:tag name="TRANSPARENCY" val="True"/>
  <p:tag name="FILENAME" val=""/>
  <p:tag name="LATEXENGINEID" val="0"/>
  <p:tag name="TEMPFOLDER" val="c:\temp\"/>
  <p:tag name="LATEXFORMHEIGHT" val="312"/>
  <p:tag name="LATEXFORMWIDTH" val="384"/>
  <p:tag name="LATEXFORMWRAP" val="True"/>
  <p:tag name="BITMAPVECTOR" val="0"/>
</p:tagLst>
</file>

<file path=ppt/tags/tag95.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8"/>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ags/tag96.xml><?xml version="1.0" encoding="utf-8"?>
<p:tagLst xmlns:a="http://schemas.openxmlformats.org/drawingml/2006/main" xmlns:r="http://schemas.openxmlformats.org/officeDocument/2006/relationships" xmlns:p="http://schemas.openxmlformats.org/presentationml/2006/main">
  <p:tag name="OUTPUTDPI" val="1200"/>
  <p:tag name="ORIGINALHEIGHT" val="110.9861"/>
  <p:tag name="ORIGINALWIDTH" val="300.7124"/>
  <p:tag name="LATEXADDIN" val="\documentclass{article}&#10;\usepackage{amsmath}&#10;\pagestyle{empty}&#10;\begin{document}&#10;&#10;Setup&#10;&#10;&#10;\end{document}"/>
  <p:tag name="IGUANATEXSIZE" val="28"/>
  <p:tag name="IGUANATEXCURSOR" val="86"/>
  <p:tag name="TRANSPARENCY" val="True"/>
  <p:tag name="FILENAME" val=""/>
  <p:tag name="LATEXENGINEID" val="0"/>
  <p:tag name="TEMPFOLDER" val="c:\temp\"/>
  <p:tag name="LATEXFORMHEIGHT" val="312"/>
  <p:tag name="LATEXFORMWIDTH" val="384"/>
  <p:tag name="LATEXFORMWRAP" val="True"/>
  <p:tag name="BITMAPVECTOR" val="0"/>
</p:tagLst>
</file>

<file path=ppt/tags/tag97.xml><?xml version="1.0" encoding="utf-8"?>
<p:tagLst xmlns:a="http://schemas.openxmlformats.org/drawingml/2006/main" xmlns:r="http://schemas.openxmlformats.org/officeDocument/2006/relationships" xmlns:p="http://schemas.openxmlformats.org/presentationml/2006/main">
  <p:tag name="OUTPUTDPI" val="1200"/>
  <p:tag name="ORIGINALHEIGHT" val="123.7346"/>
  <p:tag name="ORIGINALWIDTH" val="335.958"/>
  <p:tag name="LATEXADDIN" val="\documentclass{article}&#10;\usepackage{amsmath}&#10;\pagestyle{empty}&#10;\begin{document}&#10;&#10;$C(m_b)$&#10;&#10;&#10;\end{document}"/>
  <p:tag name="IGUANATEXSIZE" val="20"/>
  <p:tag name="IGUANATEXCURSOR" val="87"/>
  <p:tag name="TRANSPARENCY" val="True"/>
  <p:tag name="FILENAME" val=""/>
  <p:tag name="LATEXENGINEID" val="0"/>
  <p:tag name="TEMPFOLDER" val="c:\temp\"/>
  <p:tag name="LATEXFORMHEIGHT" val="312"/>
  <p:tag name="LATEXFORMWIDTH" val="384"/>
  <p:tag name="LATEXFORMWRAP" val="True"/>
  <p:tag name="BITMAPVECTOR" val="0"/>
</p:tagLst>
</file>

<file path=ppt/tags/tag98.xml><?xml version="1.0" encoding="utf-8"?>
<p:tagLst xmlns:a="http://schemas.openxmlformats.org/drawingml/2006/main" xmlns:r="http://schemas.openxmlformats.org/officeDocument/2006/relationships" xmlns:p="http://schemas.openxmlformats.org/presentationml/2006/main">
  <p:tag name="OUTPUTDPI" val="1200"/>
  <p:tag name="ORIGINALHEIGHT" val="107.2366"/>
  <p:tag name="ORIGINALWIDTH" val="401.9498"/>
  <p:tag name="LATEXADDIN" val="\documentclass{article}&#10;\usepackage{amsmath}&#10;\pagestyle{empty}&#10;\begin{document}&#10;&#10;&#10;$\mathcal{O}_{Decom}$&#10;&#10;\end{document}"/>
  <p:tag name="IGUANATEXSIZE" val="20"/>
  <p:tag name="IGUANATEXCURSOR" val="101"/>
  <p:tag name="TRANSPARENCY" val="True"/>
  <p:tag name="FILENAME" val=""/>
  <p:tag name="LATEXENGINEID" val="0"/>
  <p:tag name="TEMPFOLDER" val="c:\temp\"/>
  <p:tag name="LATEXFORMHEIGHT" val="312"/>
  <p:tag name="LATEXFORMWIDTH" val="384"/>
  <p:tag name="LATEXFORMWRAP" val="True"/>
  <p:tag name="BITMAPVECTOR" val="0"/>
</p:tagLst>
</file>

<file path=ppt/tags/tag99.xml><?xml version="1.0" encoding="utf-8"?>
<p:tagLst xmlns:a="http://schemas.openxmlformats.org/drawingml/2006/main" xmlns:r="http://schemas.openxmlformats.org/officeDocument/2006/relationships" xmlns:p="http://schemas.openxmlformats.org/presentationml/2006/main">
  <p:tag name="OUTPUTDPI" val="1200"/>
  <p:tag name="ORIGINALHEIGHT" val="95.98803"/>
  <p:tag name="ORIGINALWIDTH" val="96.73788"/>
  <p:tag name="LATEXADDIN" val="\documentclass{article}&#10;\usepackage{amsmath}&#10;\pagestyle{empty}&#10;\begin{document}&#10;&#10;$\mathcal{A}$&#10;&#10;&#10;\end{document}"/>
  <p:tag name="IGUANATEXSIZE" val="28"/>
  <p:tag name="IGUANATEXCURSOR" val="93"/>
  <p:tag name="TRANSPARENCY" val="True"/>
  <p:tag name="FILENAME" val=""/>
  <p:tag name="LATEXENGINEID" val="0"/>
  <p:tag name="TEMPFOLDER" val="c:\temp\"/>
  <p:tag name="LATEXFORMHEIGHT" val="312"/>
  <p:tag name="LATEXFORMWIDTH" val="384"/>
  <p:tag name="LATEXFORMWRAP" val="True"/>
  <p:tag name="BITMAPVECTOR" val="0"/>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11070</TotalTime>
  <Words>3635</Words>
  <Application>Microsoft Office PowerPoint</Application>
  <PresentationFormat>Widescreen</PresentationFormat>
  <Paragraphs>327</Paragraphs>
  <Slides>68</Slides>
  <Notes>5</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68</vt:i4>
      </vt:variant>
    </vt:vector>
  </HeadingPairs>
  <TitlesOfParts>
    <vt:vector size="72" baseType="lpstr">
      <vt:lpstr>Arial</vt:lpstr>
      <vt:lpstr>Calibri</vt:lpstr>
      <vt:lpstr>Calibri Light</vt:lpstr>
      <vt:lpstr>Office Theme</vt:lpstr>
      <vt:lpstr>Improved Black-Box Constructions of Composable Secure Computation</vt:lpstr>
      <vt:lpstr>Part I</vt:lpstr>
      <vt:lpstr>(Secure) Multi-Party Computation</vt:lpstr>
      <vt:lpstr>Multiparty computation: Uses</vt:lpstr>
      <vt:lpstr>MPC: Formalization</vt:lpstr>
      <vt:lpstr>Motivating security in MPC</vt:lpstr>
      <vt:lpstr>MPC: Security</vt:lpstr>
      <vt:lpstr>More details </vt:lpstr>
      <vt:lpstr>MPC: Model </vt:lpstr>
      <vt:lpstr>MPC: Model (contd.)</vt:lpstr>
      <vt:lpstr>Angel-Based Security</vt:lpstr>
      <vt:lpstr>Round Complexity</vt:lpstr>
      <vt:lpstr>Previously Known Results</vt:lpstr>
      <vt:lpstr>The Black Box issue</vt:lpstr>
      <vt:lpstr>Previously Know Results [Black-Box]</vt:lpstr>
      <vt:lpstr>Our Results</vt:lpstr>
      <vt:lpstr>Part 2</vt:lpstr>
      <vt:lpstr>Commitment schemes </vt:lpstr>
      <vt:lpstr>CCA Security: for Encryption </vt:lpstr>
      <vt:lpstr>CCA Security: For Commitments</vt:lpstr>
      <vt:lpstr>Non-Malleable Commitments</vt:lpstr>
      <vt:lpstr>1-1 CCA Commitments</vt:lpstr>
      <vt:lpstr>Roadmap to Result</vt:lpstr>
      <vt:lpstr>Part 3</vt:lpstr>
      <vt:lpstr>Component Primitives Used</vt:lpstr>
      <vt:lpstr>Extractable commitments</vt:lpstr>
      <vt:lpstr>Witness Indistinguishable Arguments of Knowledge</vt:lpstr>
      <vt:lpstr>The Protocol </vt:lpstr>
      <vt:lpstr>That’s a lot! Let’s try again!</vt:lpstr>
      <vt:lpstr>Toy Protocol</vt:lpstr>
      <vt:lpstr>Security Condition: Closer Look</vt:lpstr>
      <vt:lpstr>Security Condition (contd.)</vt:lpstr>
      <vt:lpstr>Want to go from ….</vt:lpstr>
      <vt:lpstr> To….</vt:lpstr>
      <vt:lpstr>Proof of Security </vt:lpstr>
      <vt:lpstr>Proof Sketch: Step 1. </vt:lpstr>
      <vt:lpstr>Proof Sketch: Step 2. </vt:lpstr>
      <vt:lpstr>Proof Sketch: Step 3</vt:lpstr>
      <vt:lpstr>A Problem!</vt:lpstr>
      <vt:lpstr>A `Prequel’ Hybrid</vt:lpstr>
      <vt:lpstr>But what if…</vt:lpstr>
      <vt:lpstr>Invariant Holds Initially </vt:lpstr>
      <vt:lpstr>Invariant holds in Hybrids 1 and 3 </vt:lpstr>
      <vt:lpstr>Invariant in Hybrid 3</vt:lpstr>
      <vt:lpstr>So far</vt:lpstr>
      <vt:lpstr>Observe that</vt:lpstr>
      <vt:lpstr>From the other side</vt:lpstr>
      <vt:lpstr>Finishing the Argument</vt:lpstr>
      <vt:lpstr>Nonsynchronous Case </vt:lpstr>
      <vt:lpstr>Part 4</vt:lpstr>
      <vt:lpstr>The Barrier</vt:lpstr>
      <vt:lpstr>Black-Box Commit &amp; Prove protocols</vt:lpstr>
      <vt:lpstr>Our Approach </vt:lpstr>
      <vt:lpstr>Conclusions</vt:lpstr>
      <vt:lpstr>                    Thank you!</vt:lpstr>
      <vt:lpstr>Part 5</vt:lpstr>
      <vt:lpstr>PowerPoint Presentation</vt:lpstr>
      <vt:lpstr>Proof of Security </vt:lpstr>
      <vt:lpstr>Preparatory Step</vt:lpstr>
      <vt:lpstr>An Invariant Condition</vt:lpstr>
      <vt:lpstr>Invariant Holds Initially </vt:lpstr>
      <vt:lpstr>Step 1</vt:lpstr>
      <vt:lpstr>Step 2</vt:lpstr>
      <vt:lpstr>Step 3</vt:lpstr>
      <vt:lpstr>Invariant in Hybrid 3</vt:lpstr>
      <vt:lpstr>Step 4</vt:lpstr>
      <vt:lpstr>PowerPoint Presentation</vt:lpstr>
      <vt:lpstr>Finishing the argument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Rohit Chatterjee</dc:creator>
  <cp:lastModifiedBy>xiao liang</cp:lastModifiedBy>
  <cp:revision>194</cp:revision>
  <dcterms:created xsi:type="dcterms:W3CDTF">2019-11-04T15:48:25Z</dcterms:created>
  <dcterms:modified xsi:type="dcterms:W3CDTF">2020-09-04T20:33:13Z</dcterms:modified>
</cp:coreProperties>
</file>