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06" r:id="rId2"/>
    <p:sldId id="310" r:id="rId3"/>
    <p:sldId id="316" r:id="rId4"/>
    <p:sldId id="315" r:id="rId5"/>
    <p:sldId id="293" r:id="rId6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4112">
          <p15:clr>
            <a:srgbClr val="A4A3A4"/>
          </p15:clr>
        </p15:guide>
        <p15:guide id="5" pos="5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2626"/>
    <a:srgbClr val="00C1FF"/>
    <a:srgbClr val="00C8FF"/>
    <a:srgbClr val="A7E9FF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82716" autoAdjust="0"/>
  </p:normalViewPr>
  <p:slideViewPr>
    <p:cSldViewPr snapToGrid="0" snapToObjects="1">
      <p:cViewPr varScale="1">
        <p:scale>
          <a:sx n="135" d="100"/>
          <a:sy n="135" d="100"/>
        </p:scale>
        <p:origin x="1192" y="64"/>
      </p:cViewPr>
      <p:guideLst>
        <p:guide pos="3840"/>
        <p:guide orient="horz" pos="2160"/>
        <p:guide orient="horz" pos="232"/>
        <p:guide orient="horz" pos="4112"/>
        <p:guide pos="57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8F0BD3D-B87B-4E42-848E-0E20E9A8E5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922AB0-F7A1-475A-811D-98F074B1F9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8483A-6341-40C6-B01D-F3499375AF58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4A96F9-675C-42AC-9B76-B9854C1596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313A5A-2FEC-4454-8BA7-87A66FBB2E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EB799-8DF5-4F83-AB9A-E80C90C6D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704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E8A47-3D46-4DC9-AB0D-52AB6CF44A06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B9571-4ED6-4C81-B95F-91FC05788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8365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556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1E511C-2FA8-434F-8DC6-6A9F9ECDD6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706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1E511C-2FA8-434F-8DC6-6A9F9ECDD6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885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1E511C-2FA8-434F-8DC6-6A9F9ECDD6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021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72F2B82-AF15-406B-B7BC-0F273F5555F0}"/>
              </a:ext>
            </a:extLst>
          </p:cNvPr>
          <p:cNvGrpSpPr/>
          <p:nvPr userDrawn="1"/>
        </p:nvGrpSpPr>
        <p:grpSpPr>
          <a:xfrm>
            <a:off x="9173144" y="127964"/>
            <a:ext cx="2790751" cy="667568"/>
            <a:chOff x="9205483" y="280849"/>
            <a:chExt cx="2517243" cy="54846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DDC8C1E-0ED6-43CA-9DC0-A1272898F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5483" y="280849"/>
              <a:ext cx="618914" cy="548463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9079D8F-09AD-4249-BD13-55D7B030B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2038" y="341346"/>
              <a:ext cx="2050688" cy="464823"/>
            </a:xfrm>
            <a:prstGeom prst="rect">
              <a:avLst/>
            </a:prstGeom>
          </p:spPr>
        </p:pic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584C7EC-D0AA-43A4-A2A7-738E78828C4C}"/>
              </a:ext>
            </a:extLst>
          </p:cNvPr>
          <p:cNvCxnSpPr>
            <a:cxnSpLocks/>
          </p:cNvCxnSpPr>
          <p:nvPr userDrawn="1"/>
        </p:nvCxnSpPr>
        <p:spPr>
          <a:xfrm>
            <a:off x="523982" y="846166"/>
            <a:ext cx="11178283" cy="0"/>
          </a:xfrm>
          <a:prstGeom prst="line">
            <a:avLst/>
          </a:prstGeom>
          <a:ln w="19050">
            <a:solidFill>
              <a:srgbClr val="CD2626"/>
            </a:solidFill>
          </a:ln>
          <a:effectLst>
            <a:outerShdw blurRad="50800" dist="38100" dir="5400000" algn="t" rotWithShape="0">
              <a:srgbClr val="D9D7DA">
                <a:alpha val="6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9CCE0A51-056F-45E7-B7B9-4FF32D1E60A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23982" y="77329"/>
            <a:ext cx="813731" cy="8137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5E0EE39-BAB6-4CFA-8C14-E0F3511C633F}"/>
              </a:ext>
            </a:extLst>
          </p:cNvPr>
          <p:cNvGrpSpPr/>
          <p:nvPr userDrawn="1"/>
        </p:nvGrpSpPr>
        <p:grpSpPr>
          <a:xfrm>
            <a:off x="9214241" y="179334"/>
            <a:ext cx="2703782" cy="646764"/>
            <a:chOff x="9205483" y="280849"/>
            <a:chExt cx="2517243" cy="548463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6411103-8ECD-40E7-841A-69DCC279D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5483" y="280849"/>
              <a:ext cx="618914" cy="548463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E099E65-FA6E-4789-BE1F-AFCF21EF5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2038" y="341346"/>
              <a:ext cx="2050688" cy="464823"/>
            </a:xfrm>
            <a:prstGeom prst="rect">
              <a:avLst/>
            </a:prstGeom>
          </p:spPr>
        </p:pic>
      </p:grp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92F7E56-0F40-4E61-8821-AC336CB8148C}"/>
              </a:ext>
            </a:extLst>
          </p:cNvPr>
          <p:cNvCxnSpPr>
            <a:cxnSpLocks/>
          </p:cNvCxnSpPr>
          <p:nvPr userDrawn="1"/>
        </p:nvCxnSpPr>
        <p:spPr>
          <a:xfrm>
            <a:off x="523982" y="846166"/>
            <a:ext cx="11178283" cy="0"/>
          </a:xfrm>
          <a:prstGeom prst="line">
            <a:avLst/>
          </a:prstGeom>
          <a:ln w="19050">
            <a:solidFill>
              <a:srgbClr val="CD2626"/>
            </a:solidFill>
          </a:ln>
          <a:effectLst>
            <a:outerShdw blurRad="50800" dist="38100" dir="5400000" algn="t" rotWithShape="0">
              <a:srgbClr val="D9D7DA">
                <a:alpha val="6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37C39C79-6EB1-4FD2-AB17-878C656269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23982" y="77329"/>
            <a:ext cx="813731" cy="8137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CEAFA6-8441-4AE1-939C-BDC16CC7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86E7EA-3FF3-4C7A-A117-2497F4035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53841E-5065-4E4D-B08C-9F492123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65D6-8441-4E78-B5FF-2897A4076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08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id="{A4CA319C-B180-49E3-9C2E-DBB7DD325E90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3765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57F4EE-4992-4633-BB99-CBC9A9B3329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0735750A-49A6-4422-B8CA-001419CF1958}"/>
              </a:ext>
            </a:extLst>
          </p:cNvPr>
          <p:cNvSpPr txBox="1">
            <a:spLocks/>
          </p:cNvSpPr>
          <p:nvPr userDrawn="1"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3765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5BB432-1E1B-4A1E-9938-87A476DADBC4}" type="datetimeFigureOut">
              <a:rPr lang="zh-CN" altLang="en-US" smtClean="0"/>
              <a:pPr/>
              <a:t>2022/3/20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17166F1A-617E-4750-BE8E-F0266392469F}"/>
              </a:ext>
            </a:extLst>
          </p:cNvPr>
          <p:cNvSpPr/>
          <p:nvPr/>
        </p:nvSpPr>
        <p:spPr>
          <a:xfrm>
            <a:off x="2776746" y="4635211"/>
            <a:ext cx="6638508" cy="2476239"/>
          </a:xfrm>
          <a:prstGeom prst="rect">
            <a:avLst/>
          </a:prstGeom>
          <a:blipFill dpi="0" rotWithShape="1">
            <a:blip r:embed="rId3">
              <a:alphaModFix amt="5000"/>
            </a:blip>
            <a:srcRect/>
            <a:stretch>
              <a:fillRect t="-50527" b="1"/>
            </a:stretch>
          </a:blip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5231231-6275-407C-A9B8-BD99DA1CB5A1}"/>
              </a:ext>
            </a:extLst>
          </p:cNvPr>
          <p:cNvCxnSpPr/>
          <p:nvPr/>
        </p:nvCxnSpPr>
        <p:spPr>
          <a:xfrm>
            <a:off x="2486290" y="2432693"/>
            <a:ext cx="7219421" cy="0"/>
          </a:xfrm>
          <a:prstGeom prst="line">
            <a:avLst/>
          </a:prstGeom>
          <a:ln w="12700">
            <a:solidFill>
              <a:srgbClr val="A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2C127F0-0A88-4255-B555-05934C4BA238}"/>
              </a:ext>
            </a:extLst>
          </p:cNvPr>
          <p:cNvCxnSpPr/>
          <p:nvPr/>
        </p:nvCxnSpPr>
        <p:spPr>
          <a:xfrm>
            <a:off x="2486290" y="4401169"/>
            <a:ext cx="7219421" cy="0"/>
          </a:xfrm>
          <a:prstGeom prst="line">
            <a:avLst/>
          </a:prstGeom>
          <a:ln w="12700">
            <a:solidFill>
              <a:srgbClr val="A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4EFCDF-2CBB-4BA7-BBFF-0CA1448B0ADB}"/>
              </a:ext>
            </a:extLst>
          </p:cNvPr>
          <p:cNvSpPr txBox="1"/>
          <p:nvPr/>
        </p:nvSpPr>
        <p:spPr>
          <a:xfrm>
            <a:off x="1401648" y="2597470"/>
            <a:ext cx="9388704" cy="591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800" b="1" spc="200" dirty="0">
                <a:solidFill>
                  <a:srgbClr val="AB2B2B"/>
                </a:solidFill>
                <a:latin typeface="Corbel" panose="020B0503020204020204" pitchFamily="34" charset="0"/>
                <a:ea typeface="微软雅黑" panose="020B0503020204020204" pitchFamily="34" charset="-122"/>
              </a:rPr>
              <a:t>工作汇报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0FCE0E7-FE6F-4A27-8DEE-C870219A82CB}"/>
              </a:ext>
            </a:extLst>
          </p:cNvPr>
          <p:cNvSpPr/>
          <p:nvPr/>
        </p:nvSpPr>
        <p:spPr>
          <a:xfrm rot="19489470">
            <a:off x="2087430" y="75101"/>
            <a:ext cx="7815223" cy="7025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333CDC5-EBD6-4911-91C1-A1154407030E}"/>
              </a:ext>
            </a:extLst>
          </p:cNvPr>
          <p:cNvSpPr/>
          <p:nvPr/>
        </p:nvSpPr>
        <p:spPr>
          <a:xfrm rot="19677627">
            <a:off x="1696367" y="-185105"/>
            <a:ext cx="8799268" cy="7539332"/>
          </a:xfrm>
          <a:prstGeom prst="rect">
            <a:avLst/>
          </a:prstGeom>
          <a:noFill/>
          <a:ln w="3937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75000">
                  <a:srgbClr val="D9D7DA">
                    <a:alpha val="36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B55137C-BED8-48D1-AE17-D1D762197166}"/>
              </a:ext>
            </a:extLst>
          </p:cNvPr>
          <p:cNvSpPr/>
          <p:nvPr/>
        </p:nvSpPr>
        <p:spPr>
          <a:xfrm rot="19689791">
            <a:off x="1250990" y="-594491"/>
            <a:ext cx="9690020" cy="8358103"/>
          </a:xfrm>
          <a:prstGeom prst="rect">
            <a:avLst/>
          </a:prstGeom>
          <a:noFill/>
          <a:ln w="254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701394C-0A70-495C-BFCA-146912A9CCF8}"/>
              </a:ext>
            </a:extLst>
          </p:cNvPr>
          <p:cNvSpPr/>
          <p:nvPr/>
        </p:nvSpPr>
        <p:spPr>
          <a:xfrm rot="19677627">
            <a:off x="837848" y="-966170"/>
            <a:ext cx="10516304" cy="9101460"/>
          </a:xfrm>
          <a:prstGeom prst="rect">
            <a:avLst/>
          </a:prstGeom>
          <a:noFill/>
          <a:ln w="3048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69000">
                  <a:srgbClr val="D9D7DA">
                    <a:alpha val="32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F6693C7-CF28-49A3-8E8B-240A872E9268}"/>
              </a:ext>
            </a:extLst>
          </p:cNvPr>
          <p:cNvSpPr/>
          <p:nvPr/>
        </p:nvSpPr>
        <p:spPr>
          <a:xfrm rot="19677627">
            <a:off x="631957" y="-1193179"/>
            <a:ext cx="10928087" cy="9555478"/>
          </a:xfrm>
          <a:prstGeom prst="rect">
            <a:avLst/>
          </a:prstGeom>
          <a:noFill/>
          <a:ln w="1270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直角三角形 19">
            <a:extLst>
              <a:ext uri="{FF2B5EF4-FFF2-40B4-BE49-F238E27FC236}">
                <a16:creationId xmlns:a16="http://schemas.microsoft.com/office/drawing/2014/main" id="{B7305426-7FCA-4A41-8503-E09FCD5BA2A9}"/>
              </a:ext>
            </a:extLst>
          </p:cNvPr>
          <p:cNvSpPr/>
          <p:nvPr/>
        </p:nvSpPr>
        <p:spPr>
          <a:xfrm flipV="1">
            <a:off x="-1" y="-5"/>
            <a:ext cx="2809876" cy="1756941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41345189-D739-40DB-9835-E1B5570E7446}"/>
              </a:ext>
            </a:extLst>
          </p:cNvPr>
          <p:cNvSpPr/>
          <p:nvPr/>
        </p:nvSpPr>
        <p:spPr>
          <a:xfrm rot="16200000" flipV="1">
            <a:off x="-559805" y="4699477"/>
            <a:ext cx="2809876" cy="1756941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直角三角形 21">
            <a:extLst>
              <a:ext uri="{FF2B5EF4-FFF2-40B4-BE49-F238E27FC236}">
                <a16:creationId xmlns:a16="http://schemas.microsoft.com/office/drawing/2014/main" id="{FCD58176-D67D-4C4F-BB58-0EF508B501C5}"/>
              </a:ext>
            </a:extLst>
          </p:cNvPr>
          <p:cNvSpPr/>
          <p:nvPr/>
        </p:nvSpPr>
        <p:spPr>
          <a:xfrm rot="16200000" flipH="1">
            <a:off x="9801294" y="562042"/>
            <a:ext cx="2952749" cy="1828666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直角三角形 22">
            <a:extLst>
              <a:ext uri="{FF2B5EF4-FFF2-40B4-BE49-F238E27FC236}">
                <a16:creationId xmlns:a16="http://schemas.microsoft.com/office/drawing/2014/main" id="{3779CBC7-EED8-4E8F-954B-C191961E181E}"/>
              </a:ext>
            </a:extLst>
          </p:cNvPr>
          <p:cNvSpPr/>
          <p:nvPr/>
        </p:nvSpPr>
        <p:spPr>
          <a:xfrm flipH="1">
            <a:off x="9783191" y="5443226"/>
            <a:ext cx="2442147" cy="1414770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C8115F7-2AEE-4069-AD4C-516277A3FEE6}"/>
              </a:ext>
            </a:extLst>
          </p:cNvPr>
          <p:cNvGrpSpPr/>
          <p:nvPr/>
        </p:nvGrpSpPr>
        <p:grpSpPr>
          <a:xfrm>
            <a:off x="3896094" y="800253"/>
            <a:ext cx="4399811" cy="813731"/>
            <a:chOff x="4386699" y="746886"/>
            <a:chExt cx="4399811" cy="813731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7EFE692B-0EE8-41A1-8E6E-394FC37A6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86699" y="746886"/>
              <a:ext cx="813731" cy="813731"/>
            </a:xfrm>
            <a:prstGeom prst="rect">
              <a:avLst/>
            </a:prstGeom>
          </p:spPr>
        </p:pic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E24F71B-13CB-464A-BE5A-BE65FAD2EB35}"/>
                </a:ext>
              </a:extLst>
            </p:cNvPr>
            <p:cNvGrpSpPr/>
            <p:nvPr/>
          </p:nvGrpSpPr>
          <p:grpSpPr>
            <a:xfrm>
              <a:off x="5384803" y="746904"/>
              <a:ext cx="3401707" cy="813713"/>
              <a:chOff x="9205483" y="280849"/>
              <a:chExt cx="2517243" cy="548463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18B8B017-CCD9-4C8E-90CE-E39ACF5AE2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5483" y="280849"/>
                <a:ext cx="618914" cy="54846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47F1C582-F749-43F9-9931-8096EDA22C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72038" y="341346"/>
                <a:ext cx="2050688" cy="464823"/>
              </a:xfrm>
              <a:prstGeom prst="rect">
                <a:avLst/>
              </a:prstGeom>
            </p:spPr>
          </p:pic>
        </p:grp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16D1BC8-A050-48CB-8D93-D2A3672D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835E7F-EB70-43F5-9A99-9DBBB00175A7}"/>
              </a:ext>
            </a:extLst>
          </p:cNvPr>
          <p:cNvSpPr/>
          <p:nvPr/>
        </p:nvSpPr>
        <p:spPr>
          <a:xfrm>
            <a:off x="5438636" y="6200093"/>
            <a:ext cx="1112805" cy="3995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</a:pPr>
            <a:fld id="{5351D10A-2D26-4EE6-8B83-5769B956A62A}" type="datetime1">
              <a:rPr lang="en-US" altLang="zh-CN" smtClean="0">
                <a:solidFill>
                  <a:srgbClr val="A6292F"/>
                </a:solidFill>
                <a:latin typeface="Bahnschrift" panose="020B0502040204020203" pitchFamily="34" charset="0"/>
                <a:ea typeface="微软雅黑" panose="020B0503020204020204" pitchFamily="34" charset="-122"/>
              </a:rPr>
              <a:t>3/20/2022</a:t>
            </a:fld>
            <a:endParaRPr lang="en-US" altLang="zh-CN" dirty="0">
              <a:solidFill>
                <a:srgbClr val="A6292F"/>
              </a:solidFill>
              <a:latin typeface="Bahnschrift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66F01D2-F9D0-4450-8229-3435B206122B}"/>
              </a:ext>
            </a:extLst>
          </p:cNvPr>
          <p:cNvSpPr/>
          <p:nvPr/>
        </p:nvSpPr>
        <p:spPr>
          <a:xfrm>
            <a:off x="3671636" y="4481252"/>
            <a:ext cx="4920895" cy="593943"/>
          </a:xfrm>
          <a:prstGeom prst="roundRect">
            <a:avLst>
              <a:gd name="adj" fmla="val 0"/>
            </a:avLst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spc="100" dirty="0">
                <a:latin typeface="Bahnschrift Light" panose="020B0502040204020203" pitchFamily="34" charset="0"/>
                <a:ea typeface="微软雅黑" panose="020B0503020204020204" pitchFamily="34" charset="-122"/>
              </a:rPr>
              <a:t> Hefei University of Technology, China</a:t>
            </a:r>
          </a:p>
        </p:txBody>
      </p:sp>
    </p:spTree>
    <p:extLst>
      <p:ext uri="{BB962C8B-B14F-4D97-AF65-F5344CB8AC3E}">
        <p14:creationId xmlns:p14="http://schemas.microsoft.com/office/powerpoint/2010/main" val="375735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6AB546A-277F-47D7-A2EB-308DEAF28688}"/>
              </a:ext>
            </a:extLst>
          </p:cNvPr>
          <p:cNvSpPr/>
          <p:nvPr/>
        </p:nvSpPr>
        <p:spPr>
          <a:xfrm>
            <a:off x="1406082" y="184761"/>
            <a:ext cx="7309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CD2626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01</a:t>
            </a:r>
            <a:r>
              <a:rPr lang="en-US" altLang="zh-CN" sz="4000" b="1" dirty="0">
                <a:solidFill>
                  <a:srgbClr val="CD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4000" b="1" dirty="0">
              <a:solidFill>
                <a:srgbClr val="CD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68767E-C291-4E0E-B090-C6975C768F18}"/>
              </a:ext>
            </a:extLst>
          </p:cNvPr>
          <p:cNvSpPr txBox="1"/>
          <p:nvPr/>
        </p:nvSpPr>
        <p:spPr>
          <a:xfrm>
            <a:off x="11433717" y="6481234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pPr algn="r"/>
              <a:t>2</a:t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07C3CC-C777-40B6-AABF-88663E00C76C}"/>
              </a:ext>
            </a:extLst>
          </p:cNvPr>
          <p:cNvSpPr txBox="1"/>
          <p:nvPr/>
        </p:nvSpPr>
        <p:spPr>
          <a:xfrm>
            <a:off x="287112" y="1181236"/>
            <a:ext cx="11257558" cy="1211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</a:t>
            </a:r>
            <a:r>
              <a:rPr lang="zh-CN" altLang="en-US" sz="2000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论文修改</a:t>
            </a:r>
            <a:endParaRPr lang="en-US" altLang="zh-CN" sz="2000" spc="1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完成定型修改稿，</a:t>
            </a:r>
            <a:r>
              <a:rPr lang="en-US" altLang="zh-CN" sz="2000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</a:t>
            </a:r>
            <a:r>
              <a:rPr lang="zh-CN" altLang="en-US" sz="2000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部分增加了</a:t>
            </a:r>
            <a:r>
              <a:rPr lang="en-US" altLang="zh-CN" sz="2000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r>
              <a:rPr lang="zh-CN" altLang="en-US" sz="2000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的部分补充以及新的实验效果</a:t>
            </a:r>
            <a:endParaRPr lang="en-US" altLang="zh-CN" sz="2000" spc="1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增加实验部分补充</a:t>
            </a:r>
            <a:endParaRPr lang="en-US" altLang="zh-CN" sz="2000" spc="1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297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6AB546A-277F-47D7-A2EB-308DEAF28688}"/>
              </a:ext>
            </a:extLst>
          </p:cNvPr>
          <p:cNvSpPr/>
          <p:nvPr/>
        </p:nvSpPr>
        <p:spPr>
          <a:xfrm>
            <a:off x="1406082" y="184761"/>
            <a:ext cx="7309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CD2626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01</a:t>
            </a:r>
            <a:r>
              <a:rPr lang="en-US" altLang="zh-CN" sz="4000" b="1" dirty="0">
                <a:solidFill>
                  <a:srgbClr val="CD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4000" b="1" dirty="0">
              <a:solidFill>
                <a:srgbClr val="CD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68767E-C291-4E0E-B090-C6975C768F18}"/>
              </a:ext>
            </a:extLst>
          </p:cNvPr>
          <p:cNvSpPr txBox="1"/>
          <p:nvPr/>
        </p:nvSpPr>
        <p:spPr>
          <a:xfrm>
            <a:off x="11433717" y="6481234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pPr algn="r"/>
              <a:t>3</a:t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07C3CC-C777-40B6-AABF-88663E00C76C}"/>
              </a:ext>
            </a:extLst>
          </p:cNvPr>
          <p:cNvSpPr txBox="1"/>
          <p:nvPr/>
        </p:nvSpPr>
        <p:spPr>
          <a:xfrm>
            <a:off x="287112" y="1181236"/>
            <a:ext cx="11257558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</a:t>
            </a:r>
            <a:r>
              <a:rPr lang="zh-CN" altLang="en-US" sz="2000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论文修改</a:t>
            </a:r>
            <a:endParaRPr lang="en-US" altLang="zh-CN" sz="2000" spc="1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7B136B-7CA5-4176-ADB1-F6358AD12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231" y="1563359"/>
            <a:ext cx="7646356" cy="485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67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6AB546A-277F-47D7-A2EB-308DEAF28688}"/>
              </a:ext>
            </a:extLst>
          </p:cNvPr>
          <p:cNvSpPr/>
          <p:nvPr/>
        </p:nvSpPr>
        <p:spPr>
          <a:xfrm>
            <a:off x="1406082" y="184761"/>
            <a:ext cx="7309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CD2626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01</a:t>
            </a:r>
            <a:r>
              <a:rPr lang="en-US" altLang="zh-CN" sz="4000" b="1" dirty="0">
                <a:solidFill>
                  <a:srgbClr val="CD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4000" b="1" dirty="0">
              <a:solidFill>
                <a:srgbClr val="CD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68767E-C291-4E0E-B090-C6975C768F18}"/>
              </a:ext>
            </a:extLst>
          </p:cNvPr>
          <p:cNvSpPr txBox="1"/>
          <p:nvPr/>
        </p:nvSpPr>
        <p:spPr>
          <a:xfrm>
            <a:off x="11433717" y="6481234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pPr algn="r"/>
              <a:t>4</a:t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07C3CC-C777-40B6-AABF-88663E00C76C}"/>
              </a:ext>
            </a:extLst>
          </p:cNvPr>
          <p:cNvSpPr txBox="1"/>
          <p:nvPr/>
        </p:nvSpPr>
        <p:spPr>
          <a:xfrm>
            <a:off x="287112" y="1181236"/>
            <a:ext cx="11257558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</a:t>
            </a:r>
            <a:r>
              <a:rPr lang="zh-CN" altLang="en-US" sz="2000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论文修改</a:t>
            </a:r>
            <a:endParaRPr lang="en-US" altLang="zh-CN" sz="2000" spc="1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4B4A985-1F19-44B7-8E1B-C3028781D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30" y="1759892"/>
            <a:ext cx="3664138" cy="28385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A0EF077-D46C-4D15-A4AB-8137ED9FB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5915" y="992187"/>
            <a:ext cx="4210266" cy="575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87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C1A017F2-A001-40E1-85D9-201D25E75E63}"/>
              </a:ext>
            </a:extLst>
          </p:cNvPr>
          <p:cNvSpPr/>
          <p:nvPr/>
        </p:nvSpPr>
        <p:spPr>
          <a:xfrm>
            <a:off x="2776746" y="4635211"/>
            <a:ext cx="6638508" cy="2476239"/>
          </a:xfrm>
          <a:prstGeom prst="rect">
            <a:avLst/>
          </a:prstGeom>
          <a:blipFill dpi="0" rotWithShape="1">
            <a:blip r:embed="rId2">
              <a:alphaModFix amt="5000"/>
            </a:blip>
            <a:srcRect/>
            <a:stretch>
              <a:fillRect t="-50527" b="1"/>
            </a:stretch>
          </a:blip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5231231-6275-407C-A9B8-BD99DA1CB5A1}"/>
              </a:ext>
            </a:extLst>
          </p:cNvPr>
          <p:cNvCxnSpPr/>
          <p:nvPr/>
        </p:nvCxnSpPr>
        <p:spPr>
          <a:xfrm>
            <a:off x="3571103" y="2395183"/>
            <a:ext cx="5049794" cy="0"/>
          </a:xfrm>
          <a:prstGeom prst="line">
            <a:avLst/>
          </a:prstGeom>
          <a:ln w="19050">
            <a:solidFill>
              <a:srgbClr val="A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2C127F0-0A88-4255-B555-05934C4BA238}"/>
              </a:ext>
            </a:extLst>
          </p:cNvPr>
          <p:cNvCxnSpPr/>
          <p:nvPr/>
        </p:nvCxnSpPr>
        <p:spPr>
          <a:xfrm>
            <a:off x="3571103" y="4421650"/>
            <a:ext cx="5049794" cy="0"/>
          </a:xfrm>
          <a:prstGeom prst="line">
            <a:avLst/>
          </a:prstGeom>
          <a:ln w="19050">
            <a:solidFill>
              <a:srgbClr val="A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4EFCDF-2CBB-4BA7-BBFF-0CA1448B0ADB}"/>
              </a:ext>
            </a:extLst>
          </p:cNvPr>
          <p:cNvSpPr txBox="1"/>
          <p:nvPr/>
        </p:nvSpPr>
        <p:spPr>
          <a:xfrm>
            <a:off x="1657247" y="2798362"/>
            <a:ext cx="887750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6000" b="1" spc="200" dirty="0">
                <a:solidFill>
                  <a:srgbClr val="AB2B2B"/>
                </a:solidFill>
                <a:latin typeface="Rage Italic" panose="03070502040507070304" pitchFamily="66" charset="0"/>
                <a:ea typeface="微软雅黑" panose="020B0503020204020204" pitchFamily="34" charset="-122"/>
              </a:rPr>
              <a:t>Thank You for Watching</a:t>
            </a:r>
            <a:endParaRPr lang="zh-CN" altLang="en-US" sz="6000" b="1" spc="200" dirty="0">
              <a:solidFill>
                <a:srgbClr val="AB2B2B"/>
              </a:solidFill>
              <a:latin typeface="Rage Italic" panose="03070502040507070304" pitchFamily="66" charset="0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0FCE0E7-FE6F-4A27-8DEE-C870219A82CB}"/>
              </a:ext>
            </a:extLst>
          </p:cNvPr>
          <p:cNvSpPr/>
          <p:nvPr/>
        </p:nvSpPr>
        <p:spPr>
          <a:xfrm rot="19489470">
            <a:off x="2087430" y="75101"/>
            <a:ext cx="7815223" cy="7025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333CDC5-EBD6-4911-91C1-A1154407030E}"/>
              </a:ext>
            </a:extLst>
          </p:cNvPr>
          <p:cNvSpPr/>
          <p:nvPr/>
        </p:nvSpPr>
        <p:spPr>
          <a:xfrm rot="19677627">
            <a:off x="1696367" y="-185105"/>
            <a:ext cx="8799268" cy="7539332"/>
          </a:xfrm>
          <a:prstGeom prst="rect">
            <a:avLst/>
          </a:prstGeom>
          <a:noFill/>
          <a:ln w="3937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75000">
                  <a:srgbClr val="D9D7DA">
                    <a:alpha val="36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B55137C-BED8-48D1-AE17-D1D762197166}"/>
              </a:ext>
            </a:extLst>
          </p:cNvPr>
          <p:cNvSpPr/>
          <p:nvPr/>
        </p:nvSpPr>
        <p:spPr>
          <a:xfrm rot="19689791">
            <a:off x="1250990" y="-594491"/>
            <a:ext cx="9690020" cy="8358103"/>
          </a:xfrm>
          <a:prstGeom prst="rect">
            <a:avLst/>
          </a:prstGeom>
          <a:noFill/>
          <a:ln w="254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701394C-0A70-495C-BFCA-146912A9CCF8}"/>
              </a:ext>
            </a:extLst>
          </p:cNvPr>
          <p:cNvSpPr/>
          <p:nvPr/>
        </p:nvSpPr>
        <p:spPr>
          <a:xfrm rot="19677627">
            <a:off x="837848" y="-966170"/>
            <a:ext cx="10516304" cy="9101460"/>
          </a:xfrm>
          <a:prstGeom prst="rect">
            <a:avLst/>
          </a:prstGeom>
          <a:noFill/>
          <a:ln w="3048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69000">
                  <a:srgbClr val="D9D7DA">
                    <a:alpha val="32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F6693C7-CF28-49A3-8E8B-240A872E9268}"/>
              </a:ext>
            </a:extLst>
          </p:cNvPr>
          <p:cNvSpPr/>
          <p:nvPr/>
        </p:nvSpPr>
        <p:spPr>
          <a:xfrm rot="19677627">
            <a:off x="631957" y="-1193179"/>
            <a:ext cx="10928087" cy="9555478"/>
          </a:xfrm>
          <a:prstGeom prst="rect">
            <a:avLst/>
          </a:prstGeom>
          <a:noFill/>
          <a:ln w="1270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直角三角形 19">
            <a:extLst>
              <a:ext uri="{FF2B5EF4-FFF2-40B4-BE49-F238E27FC236}">
                <a16:creationId xmlns:a16="http://schemas.microsoft.com/office/drawing/2014/main" id="{B7305426-7FCA-4A41-8503-E09FCD5BA2A9}"/>
              </a:ext>
            </a:extLst>
          </p:cNvPr>
          <p:cNvSpPr/>
          <p:nvPr/>
        </p:nvSpPr>
        <p:spPr>
          <a:xfrm flipV="1">
            <a:off x="-1" y="-5"/>
            <a:ext cx="2809876" cy="1756941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41345189-D739-40DB-9835-E1B5570E7446}"/>
              </a:ext>
            </a:extLst>
          </p:cNvPr>
          <p:cNvSpPr/>
          <p:nvPr/>
        </p:nvSpPr>
        <p:spPr>
          <a:xfrm rot="16200000" flipV="1">
            <a:off x="-559805" y="4699477"/>
            <a:ext cx="2809876" cy="1756941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直角三角形 21">
            <a:extLst>
              <a:ext uri="{FF2B5EF4-FFF2-40B4-BE49-F238E27FC236}">
                <a16:creationId xmlns:a16="http://schemas.microsoft.com/office/drawing/2014/main" id="{FCD58176-D67D-4C4F-BB58-0EF508B501C5}"/>
              </a:ext>
            </a:extLst>
          </p:cNvPr>
          <p:cNvSpPr/>
          <p:nvPr/>
        </p:nvSpPr>
        <p:spPr>
          <a:xfrm rot="16200000" flipH="1">
            <a:off x="9801294" y="562042"/>
            <a:ext cx="2952749" cy="1828666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直角三角形 22">
            <a:extLst>
              <a:ext uri="{FF2B5EF4-FFF2-40B4-BE49-F238E27FC236}">
                <a16:creationId xmlns:a16="http://schemas.microsoft.com/office/drawing/2014/main" id="{3779CBC7-EED8-4E8F-954B-C191961E181E}"/>
              </a:ext>
            </a:extLst>
          </p:cNvPr>
          <p:cNvSpPr/>
          <p:nvPr/>
        </p:nvSpPr>
        <p:spPr>
          <a:xfrm flipH="1">
            <a:off x="9783191" y="5443226"/>
            <a:ext cx="2442147" cy="1414770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655A0B9-9C1E-46DB-9D2F-F61BD2C62308}"/>
              </a:ext>
            </a:extLst>
          </p:cNvPr>
          <p:cNvSpPr txBox="1"/>
          <p:nvPr/>
        </p:nvSpPr>
        <p:spPr>
          <a:xfrm>
            <a:off x="5354968" y="6016441"/>
            <a:ext cx="1482064" cy="410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fld id="{9504E2CD-C00E-4C92-A996-4B61C1023920}" type="datetime1">
              <a:rPr lang="en-US" altLang="zh-CN" smtClean="0">
                <a:solidFill>
                  <a:srgbClr val="A6292F"/>
                </a:solidFill>
                <a:latin typeface="Bahnschrift" panose="020B0502040204020203" pitchFamily="34" charset="0"/>
                <a:ea typeface="微软雅黑" panose="020B0503020204020204" pitchFamily="34" charset="-122"/>
              </a:rPr>
              <a:t>3/20/2022</a:t>
            </a:fld>
            <a:endParaRPr lang="zh-CN" altLang="en-US" dirty="0">
              <a:solidFill>
                <a:srgbClr val="A6292F"/>
              </a:solidFill>
              <a:latin typeface="Bahnschrift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FB5D615-C26F-4BAD-9546-CC54412788EC}"/>
              </a:ext>
            </a:extLst>
          </p:cNvPr>
          <p:cNvGrpSpPr/>
          <p:nvPr/>
        </p:nvGrpSpPr>
        <p:grpSpPr>
          <a:xfrm>
            <a:off x="3896094" y="795944"/>
            <a:ext cx="4399811" cy="813731"/>
            <a:chOff x="4386699" y="746886"/>
            <a:chExt cx="4399811" cy="813731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E20F5AE0-728B-4ADE-936F-E5673DF72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6699" y="746886"/>
              <a:ext cx="813731" cy="813731"/>
            </a:xfrm>
            <a:prstGeom prst="rect">
              <a:avLst/>
            </a:prstGeom>
          </p:spPr>
        </p:pic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913FAD8B-8521-43B6-9F0C-839DB36F489D}"/>
                </a:ext>
              </a:extLst>
            </p:cNvPr>
            <p:cNvGrpSpPr/>
            <p:nvPr/>
          </p:nvGrpSpPr>
          <p:grpSpPr>
            <a:xfrm>
              <a:off x="5384803" y="746904"/>
              <a:ext cx="3401707" cy="813713"/>
              <a:chOff x="9205483" y="280849"/>
              <a:chExt cx="2517243" cy="548463"/>
            </a:xfrm>
          </p:grpSpPr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3CC9776B-EE61-456B-A253-A473B079F3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5483" y="280849"/>
                <a:ext cx="618914" cy="548463"/>
              </a:xfrm>
              <a:prstGeom prst="rect">
                <a:avLst/>
              </a:prstGeom>
            </p:spPr>
          </p:pic>
          <p:pic>
            <p:nvPicPr>
              <p:cNvPr id="28" name="图片 27">
                <a:extLst>
                  <a:ext uri="{FF2B5EF4-FFF2-40B4-BE49-F238E27FC236}">
                    <a16:creationId xmlns:a16="http://schemas.microsoft.com/office/drawing/2014/main" id="{DD8D5566-61EB-4FCF-8D51-8D55C64457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72038" y="341346"/>
                <a:ext cx="2050688" cy="464823"/>
              </a:xfrm>
              <a:prstGeom prst="rect">
                <a:avLst/>
              </a:prstGeom>
            </p:spPr>
          </p:pic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66C1AC0-F53C-410B-AF89-FBE06567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8098567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2613</TotalTime>
  <Words>56</Words>
  <Application>Microsoft Office PowerPoint</Application>
  <PresentationFormat>宽屏</PresentationFormat>
  <Paragraphs>20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等线</vt:lpstr>
      <vt:lpstr>微软雅黑</vt:lpstr>
      <vt:lpstr>Adobe Devanagari</vt:lpstr>
      <vt:lpstr>Arial</vt:lpstr>
      <vt:lpstr>Bahnschrift</vt:lpstr>
      <vt:lpstr>Bahnschrift Light</vt:lpstr>
      <vt:lpstr>Bahnschrift SemiBold</vt:lpstr>
      <vt:lpstr>Calibri</vt:lpstr>
      <vt:lpstr>Corbel</vt:lpstr>
      <vt:lpstr>Rage Italic</vt:lpstr>
      <vt:lpstr>Segoe UI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虚拟点线</dc:title>
  <dc:creator>第一PPT</dc:creator>
  <cp:keywords>www.1ppt.com</cp:keywords>
  <dc:description>www.1ppt.com</dc:description>
  <cp:lastModifiedBy>章 翔</cp:lastModifiedBy>
  <cp:revision>194</cp:revision>
  <dcterms:created xsi:type="dcterms:W3CDTF">2015-08-18T02:51:00Z</dcterms:created>
  <dcterms:modified xsi:type="dcterms:W3CDTF">2022-03-20T05:23:06Z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