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06" r:id="rId2"/>
    <p:sldId id="378" r:id="rId3"/>
    <p:sldId id="379" r:id="rId4"/>
    <p:sldId id="380" r:id="rId5"/>
    <p:sldId id="3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00" autoAdjust="0"/>
  </p:normalViewPr>
  <p:slideViewPr>
    <p:cSldViewPr snapToGrid="0">
      <p:cViewPr varScale="1">
        <p:scale>
          <a:sx n="99" d="100"/>
          <a:sy n="99" d="100"/>
        </p:scale>
        <p:origin x="1032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98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51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BD13-4AC8-4FCD-9B2D-95A1636FBB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172076" y="5945840"/>
            <a:ext cx="1533524" cy="254935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2022/3/13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67533" y="2837369"/>
            <a:ext cx="7713067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工作汇报</a:t>
            </a:r>
            <a:endParaRPr lang="zh-CN" altLang="en-US" sz="2800" b="1" dirty="0">
              <a:solidFill>
                <a:srgbClr val="AB2B2B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0" y="0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DA617D-F462-48D7-B111-A184ABC6F673}"/>
              </a:ext>
            </a:extLst>
          </p:cNvPr>
          <p:cNvSpPr/>
          <p:nvPr/>
        </p:nvSpPr>
        <p:spPr>
          <a:xfrm>
            <a:off x="1231483" y="5742570"/>
            <a:ext cx="97290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B. Shi, X. Bai and C. Yao, "An End-to-End Trainable Neural Network for Image-Based Sequence Recognition and Its Application to Scene Text Recognition," in IEEE Transactions on Pattern Analysis and Machine Intelligence, vol. 39, no. 11, pp. 2298-2304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E6605B-F9B7-409D-8C67-F2BAD0C1157B}"/>
              </a:ext>
            </a:extLst>
          </p:cNvPr>
          <p:cNvSpPr/>
          <p:nvPr/>
        </p:nvSpPr>
        <p:spPr>
          <a:xfrm>
            <a:off x="1023632" y="238723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PingFang SC"/>
              </a:rPr>
              <a:t>1. CNN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层：使用标准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CNN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提取图像特征，利用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Map-to-Sequence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表示成特征向量；</a:t>
            </a:r>
          </a:p>
          <a:p>
            <a:r>
              <a:rPr lang="en-US" altLang="zh-CN" dirty="0">
                <a:solidFill>
                  <a:srgbClr val="000000"/>
                </a:solidFill>
                <a:latin typeface="PingFang SC"/>
              </a:rPr>
              <a:t>2. RNN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层：使用双向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LSTM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识别特征向量，得到每列特征的概率分布；</a:t>
            </a:r>
          </a:p>
          <a:p>
            <a:r>
              <a:rPr lang="en-US" altLang="zh-CN" dirty="0">
                <a:solidFill>
                  <a:srgbClr val="000000"/>
                </a:solidFill>
                <a:latin typeface="PingFang SC"/>
              </a:rPr>
              <a:t>3. Transcription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层：利用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CTC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和前向后向算法求解最优的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label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序列；</a:t>
            </a:r>
            <a:endParaRPr lang="zh-CN" altLang="en-US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843DF8-A6B3-43BC-89AA-6E0F9CC029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92"/>
          <a:stretch/>
        </p:blipFill>
        <p:spPr>
          <a:xfrm>
            <a:off x="7667418" y="1088105"/>
            <a:ext cx="3293097" cy="43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4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ABA891-7EAA-496D-AD78-776282AF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11" y="3816057"/>
            <a:ext cx="6973702" cy="20095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7AFB4C-3AC3-4C95-8223-C3ED9FC8C61E}"/>
              </a:ext>
            </a:extLst>
          </p:cNvPr>
          <p:cNvSpPr/>
          <p:nvPr/>
        </p:nvSpPr>
        <p:spPr>
          <a:xfrm>
            <a:off x="554609" y="1675039"/>
            <a:ext cx="4775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Synthetic Chinese String Dataset</a:t>
            </a:r>
          </a:p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&gt;98%</a:t>
            </a:r>
          </a:p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缺点：场景单一、模型泛化较差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D08E40-A21E-444D-B955-808C3ED24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403" y="1479747"/>
            <a:ext cx="5377314" cy="15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CC2D44-5230-4EE0-9EF8-0D0EE668F86F}"/>
              </a:ext>
            </a:extLst>
          </p:cNvPr>
          <p:cNvSpPr txBox="1"/>
          <p:nvPr/>
        </p:nvSpPr>
        <p:spPr>
          <a:xfrm>
            <a:off x="3141043" y="4136875"/>
            <a:ext cx="4880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后续：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更换数据集，提高模型泛化能力，适应多种环境。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对特征提取层进行压缩（</a:t>
            </a:r>
            <a:r>
              <a:rPr lang="en-US" altLang="zh-CN" dirty="0"/>
              <a:t>DSC</a:t>
            </a:r>
            <a:r>
              <a:rPr lang="zh-CN" altLang="en-US" dirty="0"/>
              <a:t>），提高模型效率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6EB016-97AD-4CDE-B68C-E842A116B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5" y="2200521"/>
            <a:ext cx="11551827" cy="140710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FC7F51C-C240-4286-9CA2-E330D062B5D4}"/>
              </a:ext>
            </a:extLst>
          </p:cNvPr>
          <p:cNvSpPr/>
          <p:nvPr/>
        </p:nvSpPr>
        <p:spPr>
          <a:xfrm>
            <a:off x="543028" y="3020108"/>
            <a:ext cx="5749290" cy="2971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348D5C-2D58-405A-8B8D-F7F725E48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762" y="1257852"/>
            <a:ext cx="7790476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1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9886493A-DB5F-49EC-A35D-C3DE4621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17"/>
            <a:ext cx="9144000" cy="1387366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27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178</Words>
  <Application>Microsoft Office PowerPoint</Application>
  <PresentationFormat>宽屏</PresentationFormat>
  <Paragraphs>24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Adobe Devanagari</vt:lpstr>
      <vt:lpstr>PingFang SC</vt:lpstr>
      <vt:lpstr>等线</vt:lpstr>
      <vt:lpstr>等线 Light</vt:lpstr>
      <vt:lpstr>微软雅黑</vt:lpstr>
      <vt:lpstr>Arial</vt:lpstr>
      <vt:lpstr>Bahnschrift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wang</cp:lastModifiedBy>
  <cp:revision>496</cp:revision>
  <dcterms:created xsi:type="dcterms:W3CDTF">2020-04-23T01:39:00Z</dcterms:created>
  <dcterms:modified xsi:type="dcterms:W3CDTF">2022-03-13T07:48:46Z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