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1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2283" y="3108275"/>
            <a:ext cx="9388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AB2B2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工作进度汇报</a:t>
            </a:r>
            <a:endParaRPr lang="zh-CN" altLang="en-US" sz="2000" b="1" dirty="0">
              <a:solidFill>
                <a:srgbClr val="AB2B2B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9686" y="4615564"/>
            <a:ext cx="3272628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汇报人：陶斯颖</a:t>
            </a:r>
            <a:endParaRPr lang="zh-CN" altLang="en-US" b="1" spc="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8588" y="218396"/>
            <a:ext cx="7593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进度汇报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" y="1079500"/>
            <a:ext cx="11003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VGGFace</a:t>
            </a:r>
            <a:r>
              <a:rPr lang="zh-CN" altLang="en-US"/>
              <a:t>模型是由Omkar Parkhi在2015年题为"Deep Face Recognition"中描述，使用</a:t>
            </a:r>
            <a:r>
              <a:rPr lang="en-US" altLang="zh-CN"/>
              <a:t>VGG16</a:t>
            </a:r>
            <a:r>
              <a:rPr lang="zh-CN" altLang="en-US"/>
              <a:t>框架实现的，</a:t>
            </a:r>
            <a:r>
              <a:rPr lang="en-US" altLang="zh-CN"/>
              <a:t> Labeled Faces in the Wild </a:t>
            </a:r>
            <a:r>
              <a:rPr lang="zh-CN" altLang="en-US"/>
              <a:t>和</a:t>
            </a:r>
            <a:r>
              <a:rPr lang="en-US" altLang="zh-CN"/>
              <a:t>YouTube Faces Dataset</a:t>
            </a:r>
            <a:r>
              <a:rPr lang="zh-CN" altLang="en-US"/>
              <a:t>数据集上训练。</a:t>
            </a:r>
            <a:endParaRPr lang="zh-CN" altLang="en-US"/>
          </a:p>
          <a:p>
            <a:r>
              <a:rPr lang="zh-CN" altLang="en-US"/>
              <a:t>https://www.robots.ox.ac.uk/~vgg/software/vgg_face/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2160905"/>
            <a:ext cx="4279265" cy="15544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3820" y="2543810"/>
            <a:ext cx="5924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官网提供了基于</a:t>
            </a:r>
            <a:r>
              <a:rPr lang="en-US" altLang="zh-CN"/>
              <a:t>MatConvNet</a:t>
            </a:r>
            <a:r>
              <a:rPr lang="zh-CN" altLang="en-US"/>
              <a:t>、</a:t>
            </a:r>
            <a:r>
              <a:rPr lang="en-US" altLang="zh-CN"/>
              <a:t>torch</a:t>
            </a:r>
            <a:r>
              <a:rPr lang="zh-CN" altLang="en-US"/>
              <a:t>和</a:t>
            </a:r>
            <a:r>
              <a:rPr lang="en-US" altLang="zh-CN"/>
              <a:t>Caffe</a:t>
            </a:r>
            <a:r>
              <a:rPr lang="zh-CN" altLang="en-US"/>
              <a:t>框架的预训练模型</a:t>
            </a:r>
            <a:endParaRPr lang="zh-CN" altLang="en-US"/>
          </a:p>
          <a:p>
            <a:r>
              <a:rPr lang="en-US" altLang="zh-CN"/>
              <a:t>github</a:t>
            </a:r>
            <a:r>
              <a:rPr lang="zh-CN" altLang="en-US"/>
              <a:t>上发现了从</a:t>
            </a:r>
            <a:r>
              <a:rPr lang="en-US" altLang="zh-CN"/>
              <a:t>Caffe</a:t>
            </a:r>
            <a:r>
              <a:rPr lang="zh-CN" altLang="en-US"/>
              <a:t>转换为</a:t>
            </a:r>
            <a:r>
              <a:rPr lang="en-US" altLang="zh-CN"/>
              <a:t>tensorflow</a:t>
            </a:r>
            <a:r>
              <a:rPr lang="zh-CN" altLang="en-US"/>
              <a:t>的模型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https://github.com/rcmalli/keras-vggface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63820" y="4131945"/>
            <a:ext cx="6343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移除</a:t>
            </a:r>
            <a:r>
              <a:rPr lang="en-US" altLang="zh-CN"/>
              <a:t>VGGFace</a:t>
            </a:r>
            <a:r>
              <a:rPr lang="zh-CN" altLang="en-US"/>
              <a:t>预训练模型的最后一层分类，输入</a:t>
            </a:r>
            <a:r>
              <a:rPr lang="en-US" altLang="zh-CN"/>
              <a:t>112*112*3</a:t>
            </a:r>
            <a:r>
              <a:rPr lang="zh-CN" altLang="en-US"/>
              <a:t>的图片，输出</a:t>
            </a:r>
            <a:r>
              <a:rPr lang="en-US" altLang="zh-CN"/>
              <a:t>1*1024</a:t>
            </a:r>
            <a:r>
              <a:rPr lang="zh-CN" altLang="en-US"/>
              <a:t>维向量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8588" y="218396"/>
            <a:ext cx="7593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进度汇报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" y="1079500"/>
            <a:ext cx="11003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ResNetFace</a:t>
            </a:r>
            <a:r>
              <a:rPr lang="zh-CN" altLang="en-US"/>
              <a:t>模型和</a:t>
            </a:r>
            <a:r>
              <a:rPr lang="en-US" altLang="zh-CN"/>
              <a:t>SENetFace</a:t>
            </a:r>
            <a:r>
              <a:rPr lang="zh-CN" altLang="en-US"/>
              <a:t>模型是在</a:t>
            </a:r>
            <a:r>
              <a:rPr lang="en-US" altLang="zh-CN"/>
              <a:t>VGGFace2</a:t>
            </a:r>
            <a:r>
              <a:rPr lang="zh-CN" altLang="en-US"/>
              <a:t>数据集上，使用</a:t>
            </a:r>
            <a:r>
              <a:rPr lang="en-US" altLang="zh-CN"/>
              <a:t>ResNet-50</a:t>
            </a:r>
            <a:r>
              <a:rPr lang="zh-CN" altLang="en-US"/>
              <a:t>和</a:t>
            </a:r>
            <a:r>
              <a:rPr lang="en-US" altLang="zh-CN"/>
              <a:t>SE-ResNet-50</a:t>
            </a:r>
            <a:r>
              <a:rPr lang="zh-CN" altLang="en-US"/>
              <a:t>框架训练的。</a:t>
            </a:r>
            <a:endParaRPr lang="zh-CN" altLang="en-US"/>
          </a:p>
          <a:p>
            <a:r>
              <a:rPr lang="zh-CN" altLang="en-US"/>
              <a:t>https://github.com/ox-vgg/vgg_face2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63820" y="2543810"/>
            <a:ext cx="5924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官网提供了基于</a:t>
            </a:r>
            <a:r>
              <a:rPr lang="en-US" altLang="zh-CN"/>
              <a:t>MatConvNet</a:t>
            </a:r>
            <a:r>
              <a:rPr lang="zh-CN" altLang="en-US"/>
              <a:t>、</a:t>
            </a:r>
            <a:r>
              <a:rPr lang="en-US" altLang="zh-CN"/>
              <a:t>PyTorch</a:t>
            </a:r>
            <a:r>
              <a:rPr lang="zh-CN" altLang="en-US"/>
              <a:t>和</a:t>
            </a:r>
            <a:r>
              <a:rPr lang="en-US" altLang="zh-CN"/>
              <a:t>Caffe</a:t>
            </a:r>
            <a:r>
              <a:rPr lang="zh-CN" altLang="en-US"/>
              <a:t>框架的预训练模型</a:t>
            </a:r>
            <a:endParaRPr lang="zh-CN" altLang="en-US"/>
          </a:p>
          <a:p>
            <a:r>
              <a:rPr lang="en-US" altLang="zh-CN"/>
              <a:t>github</a:t>
            </a:r>
            <a:r>
              <a:rPr lang="zh-CN" altLang="en-US"/>
              <a:t>上发现了从</a:t>
            </a:r>
            <a:r>
              <a:rPr lang="en-US" altLang="zh-CN"/>
              <a:t>Caffe</a:t>
            </a:r>
            <a:r>
              <a:rPr lang="zh-CN" altLang="en-US"/>
              <a:t>转换为</a:t>
            </a:r>
            <a:r>
              <a:rPr lang="en-US" altLang="zh-CN"/>
              <a:t>tensorflow</a:t>
            </a:r>
            <a:r>
              <a:rPr lang="zh-CN" altLang="en-US"/>
              <a:t>的模型</a:t>
            </a:r>
            <a:endParaRPr lang="zh-CN" altLang="en-US"/>
          </a:p>
          <a:p>
            <a:r>
              <a:rPr lang="zh-CN" altLang="en-US"/>
              <a:t>https://github.com/rcmalli/keras-vggface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63820" y="4131945"/>
            <a:ext cx="6343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移除</a:t>
            </a:r>
            <a:r>
              <a:rPr lang="en-US" altLang="zh-CN"/>
              <a:t>ResNetFace</a:t>
            </a:r>
            <a:r>
              <a:rPr lang="zh-CN" altLang="en-US"/>
              <a:t>和</a:t>
            </a:r>
            <a:r>
              <a:rPr lang="en-US" altLang="zh-CN"/>
              <a:t>SENetFace</a:t>
            </a:r>
            <a:r>
              <a:rPr lang="zh-CN" altLang="en-US"/>
              <a:t>预训练模型的最后一层分类，输入</a:t>
            </a:r>
            <a:r>
              <a:rPr lang="en-US" altLang="zh-CN"/>
              <a:t>224*224*3</a:t>
            </a:r>
            <a:r>
              <a:rPr lang="zh-CN" altLang="en-US"/>
              <a:t>的图片，输出</a:t>
            </a:r>
            <a:r>
              <a:rPr lang="en-US" altLang="zh-CN"/>
              <a:t>1*2048</a:t>
            </a:r>
            <a:r>
              <a:rPr lang="zh-CN" altLang="en-US"/>
              <a:t>维向量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68805"/>
            <a:ext cx="5110480" cy="3434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8588" y="218396"/>
            <a:ext cx="7593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进度汇报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" y="1079500"/>
            <a:ext cx="11003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emofan</a:t>
            </a:r>
            <a:r>
              <a:rPr lang="zh-CN" altLang="en-US"/>
              <a:t>模型是在</a:t>
            </a:r>
            <a:r>
              <a:rPr lang="en-US" altLang="zh-CN"/>
              <a:t>AffectNet</a:t>
            </a:r>
            <a:r>
              <a:rPr lang="zh-CN" altLang="en-US"/>
              <a:t>数据集上，使用</a:t>
            </a:r>
            <a:r>
              <a:rPr lang="en-US" altLang="zh-CN"/>
              <a:t>emofan  face-alignment </a:t>
            </a:r>
            <a:r>
              <a:rPr lang="zh-CN" altLang="en-US"/>
              <a:t>神经网络结构。</a:t>
            </a:r>
            <a:endParaRPr lang="zh-CN" altLang="en-US"/>
          </a:p>
          <a:p>
            <a:r>
              <a:rPr lang="zh-CN" altLang="en-US"/>
              <a:t>https://github.com/face-analysis/emonet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895" y="5289550"/>
            <a:ext cx="6019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官网提供了基于</a:t>
            </a:r>
            <a:r>
              <a:rPr lang="en-US" altLang="zh-CN"/>
              <a:t>PyTorch</a:t>
            </a:r>
            <a:r>
              <a:rPr lang="zh-CN" altLang="en-US"/>
              <a:t>框架的预训练模型</a:t>
            </a:r>
            <a:endParaRPr lang="zh-CN" altLang="en-US"/>
          </a:p>
          <a:p>
            <a:r>
              <a:rPr lang="zh-CN" altLang="en-US">
                <a:sym typeface="+mn-ea"/>
              </a:rPr>
              <a:t>移除</a:t>
            </a:r>
            <a:r>
              <a:rPr lang="en-US" altLang="zh-CN">
                <a:sym typeface="+mn-ea"/>
              </a:rPr>
              <a:t>emofan</a:t>
            </a:r>
            <a:r>
              <a:rPr lang="zh-CN" altLang="en-US">
                <a:sym typeface="+mn-ea"/>
              </a:rPr>
              <a:t>预训练模型的最后一层分类，输入</a:t>
            </a:r>
            <a:r>
              <a:rPr lang="en-US" altLang="zh-CN">
                <a:sym typeface="+mn-ea"/>
              </a:rPr>
              <a:t>256*256*3</a:t>
            </a:r>
            <a:r>
              <a:rPr lang="zh-CN" altLang="en-US">
                <a:sym typeface="+mn-ea"/>
              </a:rPr>
              <a:t>的图片，输出</a:t>
            </a:r>
            <a:r>
              <a:rPr lang="en-US" altLang="zh-CN">
                <a:sym typeface="+mn-ea"/>
              </a:rPr>
              <a:t>1*512</a:t>
            </a:r>
            <a:r>
              <a:rPr lang="zh-CN" altLang="en-US">
                <a:sym typeface="+mn-ea"/>
              </a:rPr>
              <a:t>维向量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724660"/>
            <a:ext cx="7350760" cy="3394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1724660"/>
            <a:ext cx="4464050" cy="3707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演示</Application>
  <PresentationFormat>宽屏</PresentationFormat>
  <Paragraphs>54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Bahnschrift Light</vt:lpstr>
      <vt:lpstr>Times New Roman</vt:lpstr>
      <vt:lpstr>Microsoft JhengHei UI</vt:lpstr>
      <vt:lpstr>Microsoft JhengHei</vt:lpstr>
      <vt:lpstr>Adobe Devanagari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幻</cp:lastModifiedBy>
  <cp:revision>153</cp:revision>
  <dcterms:created xsi:type="dcterms:W3CDTF">2019-06-19T02:08:00Z</dcterms:created>
  <dcterms:modified xsi:type="dcterms:W3CDTF">2022-01-09T03:28:23Z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BD537D57360C4930959D2D975E139F1B</vt:lpwstr>
  </property>
</Properties>
</file>