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1" r:id="rId3"/>
    <p:sldId id="524" r:id="rId5"/>
    <p:sldId id="528" r:id="rId6"/>
    <p:sldId id="527" r:id="rId7"/>
    <p:sldId id="529" r:id="rId8"/>
    <p:sldId id="521" r:id="rId9"/>
    <p:sldId id="522" r:id="rId10"/>
    <p:sldId id="525" r:id="rId11"/>
    <p:sldId id="526" r:id="rId12"/>
    <p:sldId id="5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4698" autoAdjust="0"/>
  </p:normalViewPr>
  <p:slideViewPr>
    <p:cSldViewPr snapToGrid="0">
      <p:cViewPr varScale="1">
        <p:scale>
          <a:sx n="107" d="100"/>
          <a:sy n="107" d="100"/>
        </p:scale>
        <p:origin x="-1109" y="-82"/>
      </p:cViewPr>
      <p:guideLst>
        <p:guide orient="horz" pos="2174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FingerPass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separates the user authentication process into two stages, login and interaction, to achieve high authentication accuracy and low response latency simultaneously.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login stage, we develop a deep learning-based approach to extract behavioral characteristics of finger gestures for highly accurate user identification.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interaction stage, to provide continuous authentication in real time for satisfactory user experience, we design a verification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 with lightweight classifiers to continuously authenticate the user’s identity during each interaction of finger gestures.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振幅：表示的传播能量。不同用户间差别不大，是因为用户之间的细微差异被不同手指手势的差异覆盖了。因此，由于能量衰减，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振幅会发生显著变化。然而，由于手指阻塞描述了手指手势的粗粒度特征，它将覆盖不同用户的细粒度行为独特性。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相位：表示的传播路径。距离，速度，手掌的方向，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1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316607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4937" y="2848916"/>
            <a:ext cx="9388704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MuSe Dataset Overview</a:t>
            </a:r>
            <a:endParaRPr lang="en-US" altLang="zh-CN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615564"/>
            <a:ext cx="3272628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汇报人：汪彦彤</a:t>
            </a:r>
            <a:endParaRPr lang="zh-CN" altLang="en-US" b="1" spc="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单个视频的分布</a:t>
            </a:r>
            <a:endParaRPr 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920115"/>
            <a:ext cx="3244032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920115"/>
            <a:ext cx="3203544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90" y="3910965"/>
            <a:ext cx="3248640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270" y="3910965"/>
            <a:ext cx="3214777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996950"/>
            <a:ext cx="3840000" cy="28800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20" y="996950"/>
            <a:ext cx="3840000" cy="2880000"/>
          </a:xfrm>
          <a:prstGeom prst="rect">
            <a:avLst/>
          </a:prstGeom>
        </p:spPr>
      </p:pic>
      <p:pic>
        <p:nvPicPr>
          <p:cNvPr id="16" name="图片 1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85" y="3978275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0" y="3978275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0" y="996950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3913505"/>
            <a:ext cx="3840000" cy="2880000"/>
          </a:xfrm>
          <a:prstGeom prst="rect">
            <a:avLst/>
          </a:prstGeom>
        </p:spPr>
      </p:pic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966470"/>
            <a:ext cx="3840000" cy="28800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40" y="966470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966470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60" y="3913505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966470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966470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66470"/>
            <a:ext cx="3840000" cy="288000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60" y="3913505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913505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95" y="3913505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966470"/>
            <a:ext cx="3840000" cy="2880000"/>
          </a:xfrm>
          <a:prstGeom prst="rect">
            <a:avLst/>
          </a:prstGeom>
        </p:spPr>
      </p:pic>
      <p:pic>
        <p:nvPicPr>
          <p:cNvPr id="17" name="图片 1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30" y="966470"/>
            <a:ext cx="3840000" cy="2880000"/>
          </a:xfrm>
          <a:prstGeom prst="rect">
            <a:avLst/>
          </a:prstGeom>
        </p:spPr>
      </p:pic>
      <p:pic>
        <p:nvPicPr>
          <p:cNvPr id="18" name="图片 1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966470"/>
            <a:ext cx="3840000" cy="2880000"/>
          </a:xfrm>
          <a:prstGeom prst="rect">
            <a:avLst/>
          </a:prstGeom>
        </p:spPr>
      </p:pic>
      <p:sp>
        <p:nvSpPr>
          <p:cNvPr id="3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单个视频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60" y="3913505"/>
            <a:ext cx="3840000" cy="2880000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3913505"/>
            <a:ext cx="3840000" cy="28800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95" y="3913505"/>
            <a:ext cx="3840000" cy="288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320" y="2885440"/>
            <a:ext cx="11857355" cy="1568450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对于单个视频来说，其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A/V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值在时间序列上是连续的，可微可导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值链接在一起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010285"/>
            <a:ext cx="384000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1010285"/>
            <a:ext cx="384000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90" y="1010285"/>
            <a:ext cx="3839421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985" y="3978910"/>
            <a:ext cx="3839860" cy="288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205" y="3978275"/>
            <a:ext cx="3840183" cy="2880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943610"/>
            <a:ext cx="3840000" cy="288000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943610"/>
            <a:ext cx="3840000" cy="2880000"/>
          </a:xfrm>
          <a:prstGeom prst="rect">
            <a:avLst/>
          </a:prstGeom>
        </p:spPr>
      </p:pic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70" y="3898265"/>
            <a:ext cx="3840000" cy="2880000"/>
          </a:xfrm>
          <a:prstGeom prst="rect">
            <a:avLst/>
          </a:prstGeom>
        </p:spPr>
      </p:pic>
      <p:pic>
        <p:nvPicPr>
          <p:cNvPr id="13" name="图片 12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65" y="943610"/>
            <a:ext cx="3840000" cy="2880000"/>
          </a:xfrm>
          <a:prstGeom prst="rect">
            <a:avLst/>
          </a:prstGeom>
        </p:spPr>
      </p:pic>
      <p:pic>
        <p:nvPicPr>
          <p:cNvPr id="14" name="图片 13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325" y="3898265"/>
            <a:ext cx="3840000" cy="2880000"/>
          </a:xfrm>
          <a:prstGeom prst="rect">
            <a:avLst/>
          </a:prstGeom>
        </p:spPr>
      </p:pic>
      <p:sp>
        <p:nvSpPr>
          <p:cNvPr id="16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所有视频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A/V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在一起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所有的标签值映射到空间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101090"/>
            <a:ext cx="5341620" cy="4823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1146810"/>
            <a:ext cx="5341620" cy="4777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48588" y="218396"/>
            <a:ext cx="759345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209040"/>
            <a:ext cx="5372100" cy="4785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224280"/>
            <a:ext cx="5364480" cy="477012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1868968" y="255735"/>
            <a:ext cx="564345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所有的标签值映射到空间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525" y="6155690"/>
            <a:ext cx="10815320" cy="460375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effectLst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横坐标为真实值，纵坐标为占比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自定义</PresentationFormat>
  <Paragraphs>51</Paragraphs>
  <Slides>10</Slides>
  <Notes>36</Notes>
  <HiddenSlides>39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Bahnschrift Light</vt:lpstr>
      <vt:lpstr>微软雅黑</vt:lpstr>
      <vt:lpstr>Times New Roman</vt:lpstr>
      <vt:lpstr>Microsoft JhengHei UI</vt:lpstr>
      <vt:lpstr>Microsoft JhengHei</vt:lpstr>
      <vt:lpstr>Adobe Devanagari</vt:lpstr>
      <vt:lpstr>等线</vt:lpstr>
      <vt:lpstr>Arial Unicode MS</vt:lpstr>
      <vt:lpstr>等线 Light</vt:lpstr>
      <vt:lpstr>Calibri</vt:lpstr>
      <vt:lpstr>Cambria Math</vt:lpstr>
      <vt:lpstr>Tahoma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WPS_1636445259</cp:lastModifiedBy>
  <cp:revision>731</cp:revision>
  <dcterms:created xsi:type="dcterms:W3CDTF">2020-04-23T01:39:00Z</dcterms:created>
  <dcterms:modified xsi:type="dcterms:W3CDTF">2022-01-10T01:43:43Z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096805F29BAA4559B8DB848D526107E9</vt:lpwstr>
  </property>
</Properties>
</file>