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1" r:id="rId3"/>
    <p:sldId id="524" r:id="rId5"/>
    <p:sldId id="528" r:id="rId6"/>
    <p:sldId id="527" r:id="rId7"/>
    <p:sldId id="529" r:id="rId8"/>
    <p:sldId id="521" r:id="rId9"/>
    <p:sldId id="522" r:id="rId10"/>
    <p:sldId id="525" r:id="rId11"/>
    <p:sldId id="526" r:id="rId12"/>
    <p:sldId id="581" r:id="rId13"/>
    <p:sldId id="584" r:id="rId14"/>
    <p:sldId id="583" r:id="rId15"/>
    <p:sldId id="585" r:id="rId16"/>
    <p:sldId id="632" r:id="rId17"/>
    <p:sldId id="634" r:id="rId18"/>
    <p:sldId id="34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4698" autoAdjust="0"/>
  </p:normalViewPr>
  <p:slideViewPr>
    <p:cSldViewPr snapToGrid="0">
      <p:cViewPr varScale="1">
        <p:scale>
          <a:sx n="107" d="100"/>
          <a:sy n="107" d="100"/>
        </p:scale>
        <p:origin x="-1109" y="-82"/>
      </p:cViewPr>
      <p:guideLst>
        <p:guide orient="horz" pos="21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FingerPass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separates the user authentication process into two stages, login and interaction, to achieve high authentication accuracy and low response latency simultaneously.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login stage, we develop a deep learning-based approach to extract behavioral characteristics of finger gestures for highly accurate user identification.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interaction stage, to provide continuous authentication in real time for satisfactory user experience, we design a verification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 with lightweight classifiers to continuously authenticate the user’s identity during each interaction of finger gestures.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1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316607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04937" y="2848916"/>
            <a:ext cx="938870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MuSe Dataset Analysis</a:t>
            </a:r>
            <a:endParaRPr lang="en-US" altLang="zh-CN" sz="2800" b="1" dirty="0">
              <a:solidFill>
                <a:srgbClr val="AB2B2B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3205" y="4615815"/>
            <a:ext cx="443420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汇报人：汪彦彤、翁一冰、陶斯颖</a:t>
            </a:r>
            <a:endParaRPr lang="zh-CN" altLang="en-US" b="1" spc="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devel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Arousal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的数据分布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525" y="6155690"/>
            <a:ext cx="10815320" cy="46037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横坐标为真实值，纵坐标为占比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0605" y="1005840"/>
            <a:ext cx="5349240" cy="4777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1255"/>
          <a:stretch>
            <a:fillRect/>
          </a:stretch>
        </p:blipFill>
        <p:spPr>
          <a:xfrm>
            <a:off x="518160" y="998220"/>
            <a:ext cx="5297170" cy="478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devel  Arousal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的数据分布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（计算错误）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525" y="6155690"/>
            <a:ext cx="10815320" cy="46037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横坐标为真实值，纵坐标为占比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1093470"/>
            <a:ext cx="5379720" cy="4777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5" y="1093470"/>
            <a:ext cx="5341620" cy="4777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68968" y="255735"/>
            <a:ext cx="564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devel  Arousal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的数据分布（计算错误）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5850" y="975995"/>
            <a:ext cx="809053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误差计算方法：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对应每个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值点，误差结果为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 = abs(pre-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round)./abs(ground);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	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（模型预测值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真实标签值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真实标签值）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Arousal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中真实值为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的很多，真实值作为分母后，计算会出现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INF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，因此算不出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pearson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系数。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相关性系数计算：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Pearson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相关性系数计算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数据：同一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Arousal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值，对应的样本量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误差之间的相关性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结果：计算得出值为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NaN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-370" r="8296" b="38776"/>
          <a:stretch>
            <a:fillRect/>
          </a:stretch>
        </p:blipFill>
        <p:spPr>
          <a:xfrm>
            <a:off x="497205" y="975995"/>
            <a:ext cx="3018790" cy="27889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1475" y="3785235"/>
            <a:ext cx="1134491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原因分析：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1. Pearson系数计算要求单个数据服从正态分布。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    样本数量服从，误差不服从。如左边所示：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2. 误差计算方法问题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改进方法：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使用Spearman数据分析方法，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考虑的原因为：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误差z值不符合正态分布，无法计算皮尔逊相关性系数，只能算出spearman相关系数。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Spearman与皮尔逊的区别主要在于，spearman将数据划分为等级后，计算相关性，而不是直接针对单点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也就可以类比为……在ICML论文中，以年龄阶段为等级划分，进行计算。而在我们的数据里，单个数据是离散，不连续的点。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030" y="3696335"/>
            <a:ext cx="1854200" cy="18529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45" y="3659505"/>
            <a:ext cx="1831340" cy="192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68968" y="246210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train-dev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数据分布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相关性分析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525" y="6155690"/>
            <a:ext cx="10815320" cy="46037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上方为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样本数量，下方为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验证集上的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7490" y="1310640"/>
            <a:ext cx="6637655" cy="4719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train-dev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数据分布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相关性分析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730" y="5724525"/>
            <a:ext cx="5368925" cy="58356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r>
              <a:rPr 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上方为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样本数量，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下方为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验证集上的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60415" y="1124585"/>
            <a:ext cx="58858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误差计算方法：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对应每个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值点，误差结果为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 = power((pre-ground),2);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%计算误差  预测-真实值的平方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代码中保持一致。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（模型预测值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真实标签值）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²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相关性计算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Pearson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数据：同一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Arousal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值，对应的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train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样本量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误差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之间的相关性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结果：直接计算后，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pearson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相关系数为正数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原因分析：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training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样本中，真实值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的样本量太多，对应的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验证集上真实值为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也多，所以相关性忽略了真实要求得的相关性。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解决方法：取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train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交集或者并集，得出分别结果为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交集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-0.6883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并集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-0.1343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9210" y="3443605"/>
            <a:ext cx="3062605" cy="8566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1292860"/>
            <a:ext cx="5368290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devel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Arousal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的数据分布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 descr="1de199f03657b413746558e20a972d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1249680"/>
            <a:ext cx="4800600" cy="4124325"/>
          </a:xfrm>
          <a:prstGeom prst="rect">
            <a:avLst/>
          </a:prstGeom>
        </p:spPr>
      </p:pic>
      <p:pic>
        <p:nvPicPr>
          <p:cNvPr id="3" name="图片 2" descr="b88507005de00418bcecff35c154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176655"/>
            <a:ext cx="4762500" cy="412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55054"/>
            <a:ext cx="12192000" cy="2547892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996950"/>
            <a:ext cx="3840000" cy="2880000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20" y="996950"/>
            <a:ext cx="3840000" cy="2880000"/>
          </a:xfrm>
          <a:prstGeom prst="rect">
            <a:avLst/>
          </a:prstGeom>
        </p:spPr>
      </p:pic>
      <p:pic>
        <p:nvPicPr>
          <p:cNvPr id="16" name="图片 1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85" y="3978275"/>
            <a:ext cx="3840000" cy="2880000"/>
          </a:xfrm>
          <a:prstGeom prst="rect">
            <a:avLst/>
          </a:prstGeom>
        </p:spPr>
      </p:pic>
      <p:pic>
        <p:nvPicPr>
          <p:cNvPr id="17" name="图片 1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50" y="3978275"/>
            <a:ext cx="3840000" cy="2880000"/>
          </a:xfrm>
          <a:prstGeom prst="rect">
            <a:avLst/>
          </a:prstGeom>
        </p:spPr>
      </p:pic>
      <p:pic>
        <p:nvPicPr>
          <p:cNvPr id="18" name="图片 17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0" y="996950"/>
            <a:ext cx="38400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020" y="3913505"/>
            <a:ext cx="3840000" cy="2880000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966470"/>
            <a:ext cx="3840000" cy="288000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0" y="966470"/>
            <a:ext cx="3840000" cy="288000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966470"/>
            <a:ext cx="3840000" cy="288000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660" y="3913505"/>
            <a:ext cx="38400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966470"/>
            <a:ext cx="3840000" cy="2880000"/>
          </a:xfrm>
          <a:prstGeom prst="rect">
            <a:avLst/>
          </a:prstGeom>
        </p:spPr>
      </p:pic>
      <p:pic>
        <p:nvPicPr>
          <p:cNvPr id="17" name="图片 1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30" y="966470"/>
            <a:ext cx="3840000" cy="2880000"/>
          </a:xfrm>
          <a:prstGeom prst="rect">
            <a:avLst/>
          </a:prstGeom>
        </p:spPr>
      </p:pic>
      <p:pic>
        <p:nvPicPr>
          <p:cNvPr id="18" name="图片 17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966470"/>
            <a:ext cx="3840000" cy="2880000"/>
          </a:xfrm>
          <a:prstGeom prst="rect">
            <a:avLst/>
          </a:prstGeom>
        </p:spPr>
      </p:pic>
      <p:sp>
        <p:nvSpPr>
          <p:cNvPr id="3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60" y="3913505"/>
            <a:ext cx="3840000" cy="288000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3913505"/>
            <a:ext cx="3840000" cy="288000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95" y="3913505"/>
            <a:ext cx="38400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966470"/>
            <a:ext cx="3840000" cy="2880000"/>
          </a:xfrm>
          <a:prstGeom prst="rect">
            <a:avLst/>
          </a:prstGeom>
        </p:spPr>
      </p:pic>
      <p:pic>
        <p:nvPicPr>
          <p:cNvPr id="17" name="图片 1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30" y="966470"/>
            <a:ext cx="3840000" cy="2880000"/>
          </a:xfrm>
          <a:prstGeom prst="rect">
            <a:avLst/>
          </a:prstGeom>
        </p:spPr>
      </p:pic>
      <p:pic>
        <p:nvPicPr>
          <p:cNvPr id="18" name="图片 17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966470"/>
            <a:ext cx="3840000" cy="2880000"/>
          </a:xfrm>
          <a:prstGeom prst="rect">
            <a:avLst/>
          </a:prstGeom>
        </p:spPr>
      </p:pic>
      <p:sp>
        <p:nvSpPr>
          <p:cNvPr id="3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60" y="3913505"/>
            <a:ext cx="3840000" cy="288000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3913505"/>
            <a:ext cx="3840000" cy="288000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95" y="3913505"/>
            <a:ext cx="3840000" cy="288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320" y="2885440"/>
            <a:ext cx="11857355" cy="1568450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对于单个视频来说，其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A/V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值在时间序列上是连续的，可微可导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值链接在一起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010285"/>
            <a:ext cx="3840000" cy="288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1010285"/>
            <a:ext cx="3840000" cy="288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90" y="1010285"/>
            <a:ext cx="3839421" cy="288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985" y="3978910"/>
            <a:ext cx="3839860" cy="288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图片 8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205" y="3978275"/>
            <a:ext cx="3840183" cy="288000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943610"/>
            <a:ext cx="3840000" cy="2880000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943610"/>
            <a:ext cx="3840000" cy="2880000"/>
          </a:xfrm>
          <a:prstGeom prst="rect">
            <a:avLst/>
          </a:prstGeom>
        </p:spPr>
      </p:pic>
      <p:pic>
        <p:nvPicPr>
          <p:cNvPr id="12" name="图片 1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70" y="3898265"/>
            <a:ext cx="3840000" cy="2880000"/>
          </a:xfrm>
          <a:prstGeom prst="rect">
            <a:avLst/>
          </a:prstGeom>
        </p:spPr>
      </p:pic>
      <p:pic>
        <p:nvPicPr>
          <p:cNvPr id="13" name="图片 12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65" y="943610"/>
            <a:ext cx="3840000" cy="2880000"/>
          </a:xfrm>
          <a:prstGeom prst="rect">
            <a:avLst/>
          </a:prstGeom>
        </p:spPr>
      </p:pic>
      <p:pic>
        <p:nvPicPr>
          <p:cNvPr id="14" name="图片 13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325" y="3898265"/>
            <a:ext cx="3840000" cy="2880000"/>
          </a:xfrm>
          <a:prstGeom prst="rect">
            <a:avLst/>
          </a:prstGeom>
        </p:spPr>
      </p:pic>
      <p:sp>
        <p:nvSpPr>
          <p:cNvPr id="16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在一起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所有的标签值映射到空间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1101090"/>
            <a:ext cx="5341620" cy="4823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5" y="1146810"/>
            <a:ext cx="5341620" cy="4777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4525" y="6155690"/>
            <a:ext cx="10815320" cy="46037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横坐标为真实值，纵坐标为占比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209040"/>
            <a:ext cx="5372100" cy="4785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224280"/>
            <a:ext cx="5364480" cy="477012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所有的标签值映射到空间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525" y="6155690"/>
            <a:ext cx="10815320" cy="46037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横坐标为真实值，纵坐标为占比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自定义</PresentationFormat>
  <Paragraphs>119</Paragraphs>
  <Slides>16</Slides>
  <Notes>36</Notes>
  <HiddenSlides>39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Bahnschrift Light</vt:lpstr>
      <vt:lpstr>微软雅黑</vt:lpstr>
      <vt:lpstr>Times New Roman</vt:lpstr>
      <vt:lpstr>Microsoft JhengHei UI</vt:lpstr>
      <vt:lpstr>Microsoft JhengHei</vt:lpstr>
      <vt:lpstr>Adobe Devanagari</vt:lpstr>
      <vt:lpstr>等线</vt:lpstr>
      <vt:lpstr>Arial Unicode MS</vt:lpstr>
      <vt:lpstr>等线 Light</vt:lpstr>
      <vt:lpstr>Calibri</vt:lpstr>
      <vt:lpstr>Cambria Math</vt:lpstr>
      <vt:lpstr>Tahoma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WPS_1636445259</cp:lastModifiedBy>
  <cp:revision>739</cp:revision>
  <dcterms:created xsi:type="dcterms:W3CDTF">2020-04-23T01:39:00Z</dcterms:created>
  <dcterms:modified xsi:type="dcterms:W3CDTF">2022-01-16T08:34:29Z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096805F29BAA4559B8DB848D526107E9</vt:lpwstr>
  </property>
</Properties>
</file>