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06" r:id="rId2"/>
    <p:sldId id="363" r:id="rId3"/>
    <p:sldId id="364" r:id="rId4"/>
    <p:sldId id="34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8" autoAdjust="0"/>
    <p:restoredTop sz="94868" autoAdjust="0"/>
  </p:normalViewPr>
  <p:slideViewPr>
    <p:cSldViewPr snapToGrid="0">
      <p:cViewPr varScale="1">
        <p:scale>
          <a:sx n="137" d="100"/>
          <a:sy n="137" d="100"/>
        </p:scale>
        <p:origin x="50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萌 王" userId="6da311c0-17e6-4e0c-9397-b6d097e0efc9" providerId="ADAL" clId="{0F715A5F-C73F-4A0C-8B27-54C65A374EAB}"/>
    <pc:docChg chg="custSel delSld modSld">
      <pc:chgData name="萌 王" userId="6da311c0-17e6-4e0c-9397-b6d097e0efc9" providerId="ADAL" clId="{0F715A5F-C73F-4A0C-8B27-54C65A374EAB}" dt="2021-05-08T15:49:10.327" v="62" actId="14100"/>
      <pc:docMkLst>
        <pc:docMk/>
      </pc:docMkLst>
      <pc:sldChg chg="modSp mod">
        <pc:chgData name="萌 王" userId="6da311c0-17e6-4e0c-9397-b6d097e0efc9" providerId="ADAL" clId="{0F715A5F-C73F-4A0C-8B27-54C65A374EAB}" dt="2021-05-08T15:46:03.094" v="31" actId="20577"/>
        <pc:sldMkLst>
          <pc:docMk/>
          <pc:sldMk cId="0" sldId="306"/>
        </pc:sldMkLst>
        <pc:spChg chg="mod">
          <ac:chgData name="萌 王" userId="6da311c0-17e6-4e0c-9397-b6d097e0efc9" providerId="ADAL" clId="{0F715A5F-C73F-4A0C-8B27-54C65A374EAB}" dt="2021-05-08T15:46:03.094" v="31" actId="20577"/>
          <ac:spMkLst>
            <pc:docMk/>
            <pc:sldMk cId="0" sldId="306"/>
            <ac:spMk id="10" creationId="{00000000-0000-0000-0000-000000000000}"/>
          </ac:spMkLst>
        </pc:spChg>
      </pc:sldChg>
      <pc:sldChg chg="modSp">
        <pc:chgData name="萌 王" userId="6da311c0-17e6-4e0c-9397-b6d097e0efc9" providerId="ADAL" clId="{0F715A5F-C73F-4A0C-8B27-54C65A374EAB}" dt="2021-05-08T15:46:47.369" v="43" actId="1038"/>
        <pc:sldMkLst>
          <pc:docMk/>
          <pc:sldMk cId="1980953980" sldId="344"/>
        </pc:sldMkLst>
        <pc:picChg chg="mod">
          <ac:chgData name="萌 王" userId="6da311c0-17e6-4e0c-9397-b6d097e0efc9" providerId="ADAL" clId="{0F715A5F-C73F-4A0C-8B27-54C65A374EAB}" dt="2021-05-08T15:46:47.369" v="43" actId="1038"/>
          <ac:picMkLst>
            <pc:docMk/>
            <pc:sldMk cId="1980953980" sldId="344"/>
            <ac:picMk id="3076" creationId="{00000000-0000-0000-0000-000000000000}"/>
          </ac:picMkLst>
        </pc:picChg>
        <pc:picChg chg="mod">
          <ac:chgData name="萌 王" userId="6da311c0-17e6-4e0c-9397-b6d097e0efc9" providerId="ADAL" clId="{0F715A5F-C73F-4A0C-8B27-54C65A374EAB}" dt="2021-05-08T15:46:47.369" v="43" actId="1038"/>
          <ac:picMkLst>
            <pc:docMk/>
            <pc:sldMk cId="1980953980" sldId="344"/>
            <ac:picMk id="3077" creationId="{00000000-0000-0000-0000-000000000000}"/>
          </ac:picMkLst>
        </pc:picChg>
      </pc:sldChg>
      <pc:sldChg chg="addSp delSp modSp mod">
        <pc:chgData name="萌 王" userId="6da311c0-17e6-4e0c-9397-b6d097e0efc9" providerId="ADAL" clId="{0F715A5F-C73F-4A0C-8B27-54C65A374EAB}" dt="2021-05-08T15:49:10.327" v="62" actId="14100"/>
        <pc:sldMkLst>
          <pc:docMk/>
          <pc:sldMk cId="1379484678" sldId="345"/>
        </pc:sldMkLst>
        <pc:spChg chg="del">
          <ac:chgData name="萌 王" userId="6da311c0-17e6-4e0c-9397-b6d097e0efc9" providerId="ADAL" clId="{0F715A5F-C73F-4A0C-8B27-54C65A374EAB}" dt="2021-05-08T15:46:53.304" v="45" actId="478"/>
          <ac:spMkLst>
            <pc:docMk/>
            <pc:sldMk cId="1379484678" sldId="345"/>
            <ac:spMk id="4" creationId="{00000000-0000-0000-0000-000000000000}"/>
          </ac:spMkLst>
        </pc:spChg>
        <pc:picChg chg="add mod">
          <ac:chgData name="萌 王" userId="6da311c0-17e6-4e0c-9397-b6d097e0efc9" providerId="ADAL" clId="{0F715A5F-C73F-4A0C-8B27-54C65A374EAB}" dt="2021-05-08T15:49:10.327" v="62" actId="14100"/>
          <ac:picMkLst>
            <pc:docMk/>
            <pc:sldMk cId="1379484678" sldId="345"/>
            <ac:picMk id="1025" creationId="{52986511-9AB3-4F22-89D4-43E03E9F5235}"/>
          </ac:picMkLst>
        </pc:picChg>
        <pc:picChg chg="del">
          <ac:chgData name="萌 王" userId="6da311c0-17e6-4e0c-9397-b6d097e0efc9" providerId="ADAL" clId="{0F715A5F-C73F-4A0C-8B27-54C65A374EAB}" dt="2021-05-08T15:46:50.899" v="44" actId="478"/>
          <ac:picMkLst>
            <pc:docMk/>
            <pc:sldMk cId="1379484678" sldId="345"/>
            <ac:picMk id="4098" creationId="{00000000-0000-0000-0000-000000000000}"/>
          </ac:picMkLst>
        </pc:picChg>
        <pc:picChg chg="del">
          <ac:chgData name="萌 王" userId="6da311c0-17e6-4e0c-9397-b6d097e0efc9" providerId="ADAL" clId="{0F715A5F-C73F-4A0C-8B27-54C65A374EAB}" dt="2021-05-08T15:49:01.811" v="56" actId="478"/>
          <ac:picMkLst>
            <pc:docMk/>
            <pc:sldMk cId="1379484678" sldId="345"/>
            <ac:picMk id="4100" creationId="{00000000-0000-0000-0000-000000000000}"/>
          </ac:picMkLst>
        </pc:picChg>
        <pc:picChg chg="mod">
          <ac:chgData name="萌 王" userId="6da311c0-17e6-4e0c-9397-b6d097e0efc9" providerId="ADAL" clId="{0F715A5F-C73F-4A0C-8B27-54C65A374EAB}" dt="2021-05-08T15:49:07.248" v="60" actId="1076"/>
          <ac:picMkLst>
            <pc:docMk/>
            <pc:sldMk cId="1379484678" sldId="345"/>
            <ac:picMk id="4101" creationId="{00000000-0000-0000-0000-000000000000}"/>
          </ac:picMkLst>
        </pc:picChg>
      </pc:sldChg>
      <pc:sldChg chg="del">
        <pc:chgData name="萌 王" userId="6da311c0-17e6-4e0c-9397-b6d097e0efc9" providerId="ADAL" clId="{0F715A5F-C73F-4A0C-8B27-54C65A374EAB}" dt="2021-05-08T15:48:18.074" v="48" actId="47"/>
        <pc:sldMkLst>
          <pc:docMk/>
          <pc:sldMk cId="3555595228" sldId="346"/>
        </pc:sldMkLst>
      </pc:sldChg>
      <pc:sldChg chg="del">
        <pc:chgData name="萌 王" userId="6da311c0-17e6-4e0c-9397-b6d097e0efc9" providerId="ADAL" clId="{0F715A5F-C73F-4A0C-8B27-54C65A374EAB}" dt="2021-05-08T15:48:18.759" v="49" actId="47"/>
        <pc:sldMkLst>
          <pc:docMk/>
          <pc:sldMk cId="2659529731" sldId="347"/>
        </pc:sldMkLst>
      </pc:sldChg>
      <pc:sldChg chg="del">
        <pc:chgData name="萌 王" userId="6da311c0-17e6-4e0c-9397-b6d097e0efc9" providerId="ADAL" clId="{0F715A5F-C73F-4A0C-8B27-54C65A374EAB}" dt="2021-05-08T15:48:19.296" v="50" actId="47"/>
        <pc:sldMkLst>
          <pc:docMk/>
          <pc:sldMk cId="2964921124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different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+- Standard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deviation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different</a:t>
            </a:r>
            <a:r>
              <a:rPr lang="en-US" altLang="zh-C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+- Standard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deviation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2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9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437696" y="5184754"/>
            <a:ext cx="1416429" cy="274901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2021/01/09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404937" y="3077998"/>
            <a:ext cx="9388704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800" b="1" dirty="0">
                <a:solidFill>
                  <a:srgbClr val="AB2B2B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工作安排</a:t>
            </a:r>
            <a:endParaRPr lang="en-US" altLang="zh-CN" sz="2800" b="1" dirty="0">
              <a:solidFill>
                <a:srgbClr val="AB2B2B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59686" y="4615564"/>
            <a:ext cx="3272628" cy="40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spc="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汇报人：颜焕</a:t>
            </a: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5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D3ED42-8140-4B77-96FC-E260066FBF2F}"/>
              </a:ext>
            </a:extLst>
          </p:cNvPr>
          <p:cNvSpPr txBox="1"/>
          <p:nvPr/>
        </p:nvSpPr>
        <p:spPr>
          <a:xfrm>
            <a:off x="1348588" y="287479"/>
            <a:ext cx="236864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42DD2F-C842-4BC7-9F9C-D7842D57AC8E}"/>
              </a:ext>
            </a:extLst>
          </p:cNvPr>
          <p:cNvSpPr txBox="1"/>
          <p:nvPr/>
        </p:nvSpPr>
        <p:spPr>
          <a:xfrm>
            <a:off x="2573983" y="1268494"/>
            <a:ext cx="785415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完成基于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WiFi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的人体行为识别实验，下星期可将论文进行投稿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238E78-1BB5-40F6-BCD1-2065D743C883}"/>
              </a:ext>
            </a:extLst>
          </p:cNvPr>
          <p:cNvSpPr txBox="1"/>
          <p:nvPr/>
        </p:nvSpPr>
        <p:spPr>
          <a:xfrm>
            <a:off x="2573983" y="5208630"/>
            <a:ext cx="785415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调研了跨域噪声相关论文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D59-0E0D-4390-A5C5-9D17DAD5ABEF}"/>
              </a:ext>
            </a:extLst>
          </p:cNvPr>
          <p:cNvSpPr txBox="1"/>
          <p:nvPr/>
        </p:nvSpPr>
        <p:spPr>
          <a:xfrm>
            <a:off x="2625666" y="5993446"/>
            <a:ext cx="1008449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阅读相关多模态融合文献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66D911-0075-4E1F-9526-582E42BE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56" y="2014403"/>
            <a:ext cx="5638948" cy="28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42DD2F-C842-4BC7-9F9C-D7842D57AC8E}"/>
              </a:ext>
            </a:extLst>
          </p:cNvPr>
          <p:cNvSpPr txBox="1"/>
          <p:nvPr/>
        </p:nvSpPr>
        <p:spPr>
          <a:xfrm>
            <a:off x="2570007" y="2121578"/>
            <a:ext cx="785415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下星期将关于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WiFi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论文修改好投出去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238E78-1BB5-40F6-BCD1-2065D743C883}"/>
              </a:ext>
            </a:extLst>
          </p:cNvPr>
          <p:cNvSpPr txBox="1"/>
          <p:nvPr/>
        </p:nvSpPr>
        <p:spPr>
          <a:xfrm>
            <a:off x="2570007" y="2986855"/>
            <a:ext cx="785415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总结跨域噪声方向论文，拟定下一步研究计划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D59-0E0D-4390-A5C5-9D17DAD5ABEF}"/>
              </a:ext>
            </a:extLst>
          </p:cNvPr>
          <p:cNvSpPr txBox="1"/>
          <p:nvPr/>
        </p:nvSpPr>
        <p:spPr>
          <a:xfrm>
            <a:off x="2570007" y="3852132"/>
            <a:ext cx="8597599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继续调研多模态情绪识别研究，完善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WiFE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DAB48F-CF5D-4BC9-9490-8E7F591217B2}"/>
              </a:ext>
            </a:extLst>
          </p:cNvPr>
          <p:cNvSpPr txBox="1"/>
          <p:nvPr/>
        </p:nvSpPr>
        <p:spPr>
          <a:xfrm>
            <a:off x="1348588" y="287479"/>
            <a:ext cx="236864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工作安排</a:t>
            </a:r>
          </a:p>
        </p:txBody>
      </p:sp>
    </p:spTree>
    <p:extLst>
      <p:ext uri="{BB962C8B-B14F-4D97-AF65-F5344CB8AC3E}">
        <p14:creationId xmlns:p14="http://schemas.microsoft.com/office/powerpoint/2010/main" val="393704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8668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77AB06-392B-49B0-80A6-CCDC4DC5D83A}"/>
              </a:ext>
            </a:extLst>
          </p:cNvPr>
          <p:cNvSpPr/>
          <p:nvPr/>
        </p:nvSpPr>
        <p:spPr>
          <a:xfrm>
            <a:off x="0" y="2155054"/>
            <a:ext cx="12192000" cy="2547892"/>
          </a:xfrm>
          <a:prstGeom prst="rect">
            <a:avLst/>
          </a:prstGeom>
          <a:solidFill>
            <a:srgbClr val="A6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87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14502</TotalTime>
  <Words>96</Words>
  <Application>Microsoft Office PowerPoint</Application>
  <PresentationFormat>宽屏</PresentationFormat>
  <Paragraphs>21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Microsoft JhengHei</vt:lpstr>
      <vt:lpstr>Microsoft JhengHei UI</vt:lpstr>
      <vt:lpstr>等线</vt:lpstr>
      <vt:lpstr>等线 Light</vt:lpstr>
      <vt:lpstr>微软雅黑</vt:lpstr>
      <vt:lpstr>Adobe Devanagari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DELL</cp:lastModifiedBy>
  <cp:revision>687</cp:revision>
  <dcterms:created xsi:type="dcterms:W3CDTF">2020-04-23T01:39:00Z</dcterms:created>
  <dcterms:modified xsi:type="dcterms:W3CDTF">2022-01-09T05:56:47Z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