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62" r:id="rId2"/>
    <p:sldId id="424" r:id="rId3"/>
    <p:sldId id="460" r:id="rId4"/>
    <p:sldId id="466" r:id="rId5"/>
    <p:sldId id="472" r:id="rId6"/>
    <p:sldId id="342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292F"/>
    <a:srgbClr val="18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41" autoAdjust="0"/>
    <p:restoredTop sz="78774" autoAdjust="0"/>
  </p:normalViewPr>
  <p:slideViewPr>
    <p:cSldViewPr snapToGrid="0">
      <p:cViewPr varScale="1">
        <p:scale>
          <a:sx n="86" d="100"/>
          <a:sy n="86" d="100"/>
        </p:scale>
        <p:origin x="7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E50C0-F59D-4265-9884-4BB163F043B6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80A37-D431-4B76-A9CC-FA6F7E66E7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其他：加上神经网络对应的挑战。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其他：加上神经网络对应的挑战。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4B9571-4ED6-4C81-B95F-91FC05788F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946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910681" y="134501"/>
            <a:ext cx="2027837" cy="485073"/>
            <a:chOff x="9205483" y="280849"/>
            <a:chExt cx="2517243" cy="54846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5483" y="280849"/>
              <a:ext cx="618914" cy="54846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2038" y="341346"/>
              <a:ext cx="2050688" cy="464823"/>
            </a:xfrm>
            <a:prstGeom prst="rect">
              <a:avLst/>
            </a:prstGeom>
          </p:spPr>
        </p:pic>
      </p:grpSp>
      <p:cxnSp>
        <p:nvCxnSpPr>
          <p:cNvPr id="10" name="直接连接符 9"/>
          <p:cNvCxnSpPr/>
          <p:nvPr userDrawn="1"/>
        </p:nvCxnSpPr>
        <p:spPr>
          <a:xfrm>
            <a:off x="392987" y="634625"/>
            <a:ext cx="8383712" cy="0"/>
          </a:xfrm>
          <a:prstGeom prst="line">
            <a:avLst/>
          </a:prstGeom>
          <a:ln w="19050">
            <a:solidFill>
              <a:srgbClr val="CD2626"/>
            </a:solidFill>
          </a:ln>
          <a:effectLst>
            <a:outerShdw blurRad="50800" dist="38100" dir="5400000" algn="t" rotWithShape="0">
              <a:srgbClr val="D9D7DA">
                <a:alpha val="6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2987" y="57997"/>
            <a:ext cx="610298" cy="6102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30BEA-91DE-425F-9A70-60AC6B27C6DE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082560" y="3476409"/>
            <a:ext cx="4978881" cy="1857179"/>
          </a:xfrm>
          <a:prstGeom prst="rect">
            <a:avLst/>
          </a:prstGeom>
          <a:blipFill dpi="0" rotWithShape="1">
            <a:blip r:embed="rId3">
              <a:alphaModFix amt="5000"/>
            </a:blip>
            <a:srcRect/>
            <a:stretch>
              <a:fillRect t="-50527" b="1"/>
            </a:stretch>
          </a:blip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sp>
        <p:nvSpPr>
          <p:cNvPr id="4" name="矩形: 圆角 3"/>
          <p:cNvSpPr/>
          <p:nvPr/>
        </p:nvSpPr>
        <p:spPr>
          <a:xfrm>
            <a:off x="4078271" y="4006454"/>
            <a:ext cx="987455" cy="206176"/>
          </a:xfrm>
          <a:prstGeom prst="roundRect">
            <a:avLst>
              <a:gd name="adj" fmla="val 6648"/>
            </a:avLst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fld id="{176E9124-94C9-45F8-991C-9243C15143EC}" type="datetime1">
              <a:rPr lang="zh-CN" altLang="en-US" sz="1200" spc="75">
                <a:latin typeface="Bahnschrift Light" panose="020B0502040204020203" pitchFamily="34" charset="0"/>
                <a:ea typeface="微软雅黑" panose="020B0503020204020204" pitchFamily="34" charset="-122"/>
              </a:rPr>
              <a:t>2022/1/16</a:t>
            </a:fld>
            <a:endParaRPr lang="zh-CN" altLang="en-US" sz="1015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864718" y="1824520"/>
            <a:ext cx="5414566" cy="0"/>
          </a:xfrm>
          <a:prstGeom prst="line">
            <a:avLst/>
          </a:prstGeom>
          <a:ln w="127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864718" y="3300877"/>
            <a:ext cx="5414566" cy="0"/>
          </a:xfrm>
          <a:prstGeom prst="line">
            <a:avLst/>
          </a:prstGeom>
          <a:ln w="127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75517" y="2256954"/>
            <a:ext cx="7041528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800" b="1" dirty="0">
                <a:solidFill>
                  <a:srgbClr val="AB2B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工作计划</a:t>
            </a:r>
          </a:p>
        </p:txBody>
      </p:sp>
      <p:sp>
        <p:nvSpPr>
          <p:cNvPr id="13" name="矩形 12"/>
          <p:cNvSpPr/>
          <p:nvPr/>
        </p:nvSpPr>
        <p:spPr>
          <a:xfrm rot="19489470">
            <a:off x="1565573" y="56326"/>
            <a:ext cx="5861417" cy="5269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/>
          </a:p>
        </p:txBody>
      </p:sp>
      <p:sp>
        <p:nvSpPr>
          <p:cNvPr id="15" name="矩形 14"/>
          <p:cNvSpPr/>
          <p:nvPr/>
        </p:nvSpPr>
        <p:spPr>
          <a:xfrm rot="19677627">
            <a:off x="1272275" y="-138829"/>
            <a:ext cx="6599451" cy="5654499"/>
          </a:xfrm>
          <a:prstGeom prst="rect">
            <a:avLst/>
          </a:prstGeom>
          <a:noFill/>
          <a:ln w="3937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75000">
                  <a:srgbClr val="D9D7DA">
                    <a:alpha val="36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sp>
        <p:nvSpPr>
          <p:cNvPr id="16" name="矩形 15"/>
          <p:cNvSpPr/>
          <p:nvPr/>
        </p:nvSpPr>
        <p:spPr>
          <a:xfrm rot="19689791">
            <a:off x="938243" y="-445868"/>
            <a:ext cx="7267515" cy="6268577"/>
          </a:xfrm>
          <a:prstGeom prst="rect">
            <a:avLst/>
          </a:prstGeom>
          <a:noFill/>
          <a:ln w="254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sp>
        <p:nvSpPr>
          <p:cNvPr id="17" name="矩形 16"/>
          <p:cNvSpPr/>
          <p:nvPr/>
        </p:nvSpPr>
        <p:spPr>
          <a:xfrm rot="19677627">
            <a:off x="628386" y="-724628"/>
            <a:ext cx="7887228" cy="6826095"/>
          </a:xfrm>
          <a:prstGeom prst="rect">
            <a:avLst/>
          </a:prstGeom>
          <a:noFill/>
          <a:ln w="3048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69000">
                  <a:srgbClr val="D9D7DA">
                    <a:alpha val="32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sp>
        <p:nvSpPr>
          <p:cNvPr id="18" name="矩形 17"/>
          <p:cNvSpPr/>
          <p:nvPr/>
        </p:nvSpPr>
        <p:spPr>
          <a:xfrm rot="19677627">
            <a:off x="473968" y="-894885"/>
            <a:ext cx="8196065" cy="7166609"/>
          </a:xfrm>
          <a:prstGeom prst="rect">
            <a:avLst/>
          </a:prstGeom>
          <a:noFill/>
          <a:ln w="1270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sp>
        <p:nvSpPr>
          <p:cNvPr id="20" name="直角三角形 19"/>
          <p:cNvSpPr/>
          <p:nvPr/>
        </p:nvSpPr>
        <p:spPr>
          <a:xfrm flipV="1">
            <a:off x="-1" y="-4"/>
            <a:ext cx="2107407" cy="1317706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 dirty="0"/>
          </a:p>
        </p:txBody>
      </p:sp>
      <p:sp>
        <p:nvSpPr>
          <p:cNvPr id="21" name="直角三角形 20"/>
          <p:cNvSpPr/>
          <p:nvPr/>
        </p:nvSpPr>
        <p:spPr>
          <a:xfrm rot="16200000" flipV="1">
            <a:off x="-419854" y="3524608"/>
            <a:ext cx="2107407" cy="1317706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sp>
        <p:nvSpPr>
          <p:cNvPr id="22" name="直角三角形 21"/>
          <p:cNvSpPr/>
          <p:nvPr/>
        </p:nvSpPr>
        <p:spPr>
          <a:xfrm rot="16200000" flipH="1">
            <a:off x="7350971" y="421531"/>
            <a:ext cx="2214562" cy="1371500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sp>
        <p:nvSpPr>
          <p:cNvPr id="23" name="直角三角形 22"/>
          <p:cNvSpPr/>
          <p:nvPr/>
        </p:nvSpPr>
        <p:spPr>
          <a:xfrm flipH="1">
            <a:off x="7337394" y="4082419"/>
            <a:ext cx="1831610" cy="1061078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grpSp>
        <p:nvGrpSpPr>
          <p:cNvPr id="6" name="组合 5"/>
          <p:cNvGrpSpPr/>
          <p:nvPr/>
        </p:nvGrpSpPr>
        <p:grpSpPr>
          <a:xfrm>
            <a:off x="2922071" y="616790"/>
            <a:ext cx="3299858" cy="610298"/>
            <a:chOff x="4386699" y="746886"/>
            <a:chExt cx="4399811" cy="813731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86699" y="746886"/>
              <a:ext cx="813731" cy="813731"/>
            </a:xfrm>
            <a:prstGeom prst="rect">
              <a:avLst/>
            </a:prstGeom>
          </p:spPr>
        </p:pic>
        <p:grpSp>
          <p:nvGrpSpPr>
            <p:cNvPr id="25" name="组合 24"/>
            <p:cNvGrpSpPr/>
            <p:nvPr/>
          </p:nvGrpSpPr>
          <p:grpSpPr>
            <a:xfrm>
              <a:off x="5384803" y="746904"/>
              <a:ext cx="3401707" cy="813713"/>
              <a:chOff x="9205483" y="280849"/>
              <a:chExt cx="2517243" cy="548463"/>
            </a:xfrm>
          </p:grpSpPr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483" y="280849"/>
                <a:ext cx="618914" cy="548463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2038" y="341346"/>
                <a:ext cx="2050688" cy="46482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06827" y="154843"/>
            <a:ext cx="3670006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关键节点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575288" y="4886821"/>
            <a:ext cx="5687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z="135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fld>
            <a:endParaRPr lang="zh-CN" altLang="en-US" sz="1350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7" name="文本框 3"/>
          <p:cNvSpPr txBox="1"/>
          <p:nvPr/>
        </p:nvSpPr>
        <p:spPr>
          <a:xfrm>
            <a:off x="969646" y="184177"/>
            <a:ext cx="613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088213" y="645842"/>
            <a:ext cx="4194683" cy="954107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>
            <a:lvl1pPr marL="285750" indent="-28575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228600" lvl="1" indent="0" algn="ctr">
              <a:lnSpc>
                <a:spcPct val="100000"/>
              </a:lnSpc>
              <a:buClr>
                <a:schemeClr val="tx1"/>
              </a:buClr>
              <a:buNone/>
              <a:defRPr/>
            </a:pPr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TAC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提交截止：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81AE66-0365-439E-A383-43A282982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319" y="1599949"/>
            <a:ext cx="4139708" cy="1536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F65959E-DC5D-43D2-8F3E-ECE4609B2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992" y="3136499"/>
            <a:ext cx="4864350" cy="15685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75288" y="4886821"/>
            <a:ext cx="5687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z="135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fld>
            <a:endParaRPr lang="zh-CN" altLang="en-US" sz="1350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06827" y="154843"/>
            <a:ext cx="3670006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不足与修改</a:t>
            </a:r>
          </a:p>
        </p:txBody>
      </p:sp>
      <p:sp>
        <p:nvSpPr>
          <p:cNvPr id="13" name="文本框 3"/>
          <p:cNvSpPr txBox="1"/>
          <p:nvPr/>
        </p:nvSpPr>
        <p:spPr>
          <a:xfrm>
            <a:off x="969646" y="184177"/>
            <a:ext cx="613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95779" y="879615"/>
            <a:ext cx="3976222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l">
              <a:lnSpc>
                <a:spcPct val="150000"/>
              </a:lnSpc>
              <a:buClrTx/>
              <a:buSzTx/>
              <a:buFont typeface="+mj-lt"/>
              <a:buAutoNum type="romanUcPeriod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没有充分利用不同粒度任务之间的交互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indent="-400050" algn="l">
              <a:lnSpc>
                <a:spcPct val="150000"/>
              </a:lnSpc>
              <a:buClrTx/>
              <a:buSzTx/>
              <a:buFont typeface="+mj-lt"/>
              <a:buAutoNum type="romanUcPeriod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没有设计数据层噪声标签处理方法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540265" y="879615"/>
            <a:ext cx="0" cy="387118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999272" y="3366689"/>
            <a:ext cx="4022391" cy="1056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考虑任务间的不同点进行交互</a:t>
            </a:r>
            <a:endParaRPr lang="en-US" altLang="zh-CN" sz="11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采用修改当前的标签噪声处理方法</a:t>
            </a:r>
            <a:endParaRPr lang="en-US" altLang="zh-CN" sz="11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基于网络结构设计噪声处理方法</a:t>
            </a:r>
          </a:p>
        </p:txBody>
      </p:sp>
      <p:sp>
        <p:nvSpPr>
          <p:cNvPr id="29" name="矩形 28"/>
          <p:cNvSpPr/>
          <p:nvPr/>
        </p:nvSpPr>
        <p:spPr>
          <a:xfrm>
            <a:off x="4777016" y="3256403"/>
            <a:ext cx="4115647" cy="1387813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>
            <a:off x="4648016" y="3051739"/>
            <a:ext cx="1623014" cy="314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修改总结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75288" y="4886821"/>
            <a:ext cx="5687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z="135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fld>
            <a:endParaRPr lang="zh-CN" altLang="en-US" sz="1350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06827" y="154843"/>
            <a:ext cx="3670006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时间线</a:t>
            </a:r>
          </a:p>
        </p:txBody>
      </p:sp>
      <p:sp>
        <p:nvSpPr>
          <p:cNvPr id="13" name="文本框 3"/>
          <p:cNvSpPr txBox="1"/>
          <p:nvPr/>
        </p:nvSpPr>
        <p:spPr>
          <a:xfrm>
            <a:off x="969646" y="184177"/>
            <a:ext cx="613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64242" y="-972374"/>
            <a:ext cx="95257" cy="6941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9496" y="1367307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</p:txBody>
      </p:sp>
      <p:sp>
        <p:nvSpPr>
          <p:cNvPr id="10" name="矩形 9"/>
          <p:cNvSpPr/>
          <p:nvPr/>
        </p:nvSpPr>
        <p:spPr>
          <a:xfrm>
            <a:off x="7533764" y="2173898"/>
            <a:ext cx="76962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7533764" y="2597346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论文提交</a:t>
            </a:r>
            <a:endParaRPr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6036878" y="2173898"/>
            <a:ext cx="76962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5944634" y="2570341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第二轮修改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3506803" y="2138120"/>
            <a:ext cx="7761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12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17836" y="257175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研究生清校</a:t>
            </a:r>
            <a:endParaRPr lang="zh-CN" alt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73142" y="2138120"/>
            <a:ext cx="76962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84175" y="257175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确定修改计划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274030" y="2138119"/>
            <a:ext cx="7761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90675" y="2571750"/>
            <a:ext cx="10972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部分问题讨论</a:t>
            </a:r>
          </a:p>
        </p:txBody>
      </p:sp>
      <p:sp>
        <p:nvSpPr>
          <p:cNvPr id="38" name="矩形 37"/>
          <p:cNvSpPr/>
          <p:nvPr/>
        </p:nvSpPr>
        <p:spPr>
          <a:xfrm>
            <a:off x="4794231" y="2138119"/>
            <a:ext cx="7761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05266" y="2571750"/>
            <a:ext cx="9448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第一轮修改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75288" y="4886821"/>
            <a:ext cx="5687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247E6E-6507-4F69-8E4E-2578B16075EC}" type="slidenum"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dobe Devanagari" panose="02040503050201020203" pitchFamily="18" charset="0"/>
                <a:ea typeface="等线" panose="02010600030101010101" pitchFamily="2" charset="-122"/>
                <a:cs typeface="Adobe Devanagari" panose="02040503050201020203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dobe Devanagari" panose="02040503050201020203" pitchFamily="18" charset="0"/>
              <a:ea typeface="等线" panose="02010600030101010101" pitchFamily="2" charset="-122"/>
              <a:cs typeface="Adobe Devanagari" panose="02040503050201020203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03B89B-F2D7-4FD8-BBAA-86FA9B1FC0B6}"/>
              </a:ext>
            </a:extLst>
          </p:cNvPr>
          <p:cNvSpPr txBox="1"/>
          <p:nvPr/>
        </p:nvSpPr>
        <p:spPr>
          <a:xfrm>
            <a:off x="1306827" y="154843"/>
            <a:ext cx="3670006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时间线</a:t>
            </a:r>
          </a:p>
        </p:txBody>
      </p:sp>
      <p:sp>
        <p:nvSpPr>
          <p:cNvPr id="13" name="文本框 3">
            <a:extLst>
              <a:ext uri="{FF2B5EF4-FFF2-40B4-BE49-F238E27FC236}">
                <a16:creationId xmlns:a16="http://schemas.microsoft.com/office/drawing/2014/main" id="{4CE63F82-4703-4531-BA01-752BDEF63603}"/>
              </a:ext>
            </a:extLst>
          </p:cNvPr>
          <p:cNvSpPr txBox="1"/>
          <p:nvPr/>
        </p:nvSpPr>
        <p:spPr>
          <a:xfrm>
            <a:off x="969646" y="184177"/>
            <a:ext cx="613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B9F237-E416-4156-8359-2040C1626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64242" y="-972374"/>
            <a:ext cx="95257" cy="69418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CC677A4-0414-4529-9614-9EEE8E9D4B3D}"/>
              </a:ext>
            </a:extLst>
          </p:cNvPr>
          <p:cNvSpPr txBox="1"/>
          <p:nvPr/>
        </p:nvSpPr>
        <p:spPr>
          <a:xfrm>
            <a:off x="679496" y="1367307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2B2796-5D6D-4266-A1FB-6FF3D6CE7594}"/>
              </a:ext>
            </a:extLst>
          </p:cNvPr>
          <p:cNvSpPr/>
          <p:nvPr/>
        </p:nvSpPr>
        <p:spPr>
          <a:xfrm>
            <a:off x="7533764" y="2173898"/>
            <a:ext cx="681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DD81F7B-D110-42A2-9DBC-B190A490F8DC}"/>
              </a:ext>
            </a:extLst>
          </p:cNvPr>
          <p:cNvSpPr/>
          <p:nvPr/>
        </p:nvSpPr>
        <p:spPr>
          <a:xfrm>
            <a:off x="7533764" y="2597346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论文提交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DD44D92-0717-4744-8DE9-928AB34CCE68}"/>
              </a:ext>
            </a:extLst>
          </p:cNvPr>
          <p:cNvSpPr/>
          <p:nvPr/>
        </p:nvSpPr>
        <p:spPr>
          <a:xfrm>
            <a:off x="6036878" y="2173898"/>
            <a:ext cx="7761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31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8AB8E3A-A679-4975-AA88-5B97424AE324}"/>
              </a:ext>
            </a:extLst>
          </p:cNvPr>
          <p:cNvSpPr/>
          <p:nvPr/>
        </p:nvSpPr>
        <p:spPr>
          <a:xfrm>
            <a:off x="5997609" y="2597346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论文注册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B5B1D0-FC8D-4E48-9209-06D4398159EC}"/>
              </a:ext>
            </a:extLst>
          </p:cNvPr>
          <p:cNvSpPr/>
          <p:nvPr/>
        </p:nvSpPr>
        <p:spPr>
          <a:xfrm>
            <a:off x="3506803" y="2138120"/>
            <a:ext cx="7761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b="1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1200" b="1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2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0D1BFBA-665A-4D43-81E6-3BD29C74D277}"/>
              </a:ext>
            </a:extLst>
          </p:cNvPr>
          <p:cNvSpPr/>
          <p:nvPr/>
        </p:nvSpPr>
        <p:spPr>
          <a:xfrm>
            <a:off x="3451655" y="2553618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进行数据集实验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31712DF-6C82-42E0-949A-57BA8ED1F044}"/>
              </a:ext>
            </a:extLst>
          </p:cNvPr>
          <p:cNvSpPr/>
          <p:nvPr/>
        </p:nvSpPr>
        <p:spPr>
          <a:xfrm>
            <a:off x="773142" y="2138120"/>
            <a:ext cx="681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3E97519-F9F1-4A10-BA96-13CA6B46A796}"/>
              </a:ext>
            </a:extLst>
          </p:cNvPr>
          <p:cNvSpPr/>
          <p:nvPr/>
        </p:nvSpPr>
        <p:spPr>
          <a:xfrm>
            <a:off x="684175" y="2571750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确定</a:t>
            </a:r>
            <a:r>
              <a:rPr lang="zh-CN" altLang="en-US" sz="1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计划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B2561EB-AA70-404E-8887-C624C7115DD1}"/>
              </a:ext>
            </a:extLst>
          </p:cNvPr>
          <p:cNvSpPr/>
          <p:nvPr/>
        </p:nvSpPr>
        <p:spPr>
          <a:xfrm>
            <a:off x="2274030" y="2138119"/>
            <a:ext cx="7761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29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36570B6-2344-498F-AE0B-B69E59440141}"/>
              </a:ext>
            </a:extLst>
          </p:cNvPr>
          <p:cNvSpPr/>
          <p:nvPr/>
        </p:nvSpPr>
        <p:spPr>
          <a:xfrm>
            <a:off x="1921081" y="2571750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实验验证方案有效性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577CBBC-6281-4077-A35A-B16321C21F7D}"/>
              </a:ext>
            </a:extLst>
          </p:cNvPr>
          <p:cNvSpPr/>
          <p:nvPr/>
        </p:nvSpPr>
        <p:spPr>
          <a:xfrm>
            <a:off x="4794231" y="2138119"/>
            <a:ext cx="7761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月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9A47BD-03E5-4BFF-ADF9-11FD0281DAEB}"/>
              </a:ext>
            </a:extLst>
          </p:cNvPr>
          <p:cNvSpPr/>
          <p:nvPr/>
        </p:nvSpPr>
        <p:spPr>
          <a:xfrm>
            <a:off x="4705266" y="2571750"/>
            <a:ext cx="11400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开始论文写作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239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75288" y="4866501"/>
            <a:ext cx="56871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z="1015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6</a:t>
            </a:fld>
            <a:endParaRPr lang="zh-CN" altLang="en-US" sz="1015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616291"/>
            <a:ext cx="9144000" cy="1910919"/>
          </a:xfrm>
          <a:prstGeom prst="rect">
            <a:avLst/>
          </a:prstGeom>
          <a:solidFill>
            <a:srgbClr val="A62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9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9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170</Words>
  <Application>Microsoft Office PowerPoint</Application>
  <PresentationFormat>全屏显示(16:9)</PresentationFormat>
  <Paragraphs>57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微软雅黑</vt:lpstr>
      <vt:lpstr>Adobe Devanagari</vt:lpstr>
      <vt:lpstr>Arial</vt:lpstr>
      <vt:lpstr>Bahnschrift Light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miao tamiaode</dc:creator>
  <cp:lastModifiedBy>章 翔</cp:lastModifiedBy>
  <cp:revision>1076</cp:revision>
  <dcterms:created xsi:type="dcterms:W3CDTF">2020-04-23T01:39:00Z</dcterms:created>
  <dcterms:modified xsi:type="dcterms:W3CDTF">2022-01-16T05:24:27Z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B48B7DAE3EDE456AB88713FFBA9743EB</vt:lpwstr>
  </property>
</Properties>
</file>