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6" r:id="rId2"/>
    <p:sldId id="382" r:id="rId3"/>
    <p:sldId id="383" r:id="rId4"/>
    <p:sldId id="3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7" autoAdjust="0"/>
    <p:restoredTop sz="85006" autoAdjust="0"/>
  </p:normalViewPr>
  <p:slideViewPr>
    <p:cSldViewPr snapToGrid="0">
      <p:cViewPr varScale="1">
        <p:scale>
          <a:sx n="62" d="100"/>
          <a:sy n="62" d="100"/>
        </p:scale>
        <p:origin x="84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张图片检测出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6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9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BD13-4AC8-4FCD-9B2D-95A1636FBB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2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172076" y="5945840"/>
            <a:ext cx="1533524" cy="254935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  <a:t>2022/4/22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34292" y="2924260"/>
            <a:ext cx="7713067" cy="65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>
                <a:solidFill>
                  <a:srgbClr val="AB2B2B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工作汇报</a:t>
            </a:r>
            <a:endParaRPr lang="zh-CN" altLang="en-US" sz="2800" b="1" dirty="0">
              <a:solidFill>
                <a:srgbClr val="AB2B2B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0" y="0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B89336E-CE60-4E87-8B64-3FC72EEC20BD}"/>
              </a:ext>
            </a:extLst>
          </p:cNvPr>
          <p:cNvSpPr txBox="1"/>
          <p:nvPr/>
        </p:nvSpPr>
        <p:spPr>
          <a:xfrm>
            <a:off x="2134138" y="4439584"/>
            <a:ext cx="771306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rgbClr val="AB2B2B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汇报人：陆宇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80398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工作汇报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628E25-AF4B-4CBB-B66A-136C77466C3A}"/>
              </a:ext>
            </a:extLst>
          </p:cNvPr>
          <p:cNvSpPr txBox="1"/>
          <p:nvPr/>
        </p:nvSpPr>
        <p:spPr>
          <a:xfrm>
            <a:off x="1726131" y="1694046"/>
            <a:ext cx="436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查找台湾车牌数据集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生成人造数据集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2746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80398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工作汇报</a:t>
            </a:r>
          </a:p>
        </p:txBody>
      </p:sp>
      <p:pic>
        <p:nvPicPr>
          <p:cNvPr id="5" name="图片 4" descr="图片包含 游戏机, 盘子, 钟表, 杯子&#10;&#10;描述已自动生成">
            <a:extLst>
              <a:ext uri="{FF2B5EF4-FFF2-40B4-BE49-F238E27FC236}">
                <a16:creationId xmlns:a16="http://schemas.microsoft.com/office/drawing/2014/main" id="{B812A504-B8A0-4EAC-B0A3-683C305AE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94" y="1725977"/>
            <a:ext cx="2195472" cy="847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FBFFBE-19B9-40FB-8FAE-178C59DEC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089" y="1658086"/>
            <a:ext cx="2276190" cy="983402"/>
          </a:xfrm>
          <a:prstGeom prst="rect">
            <a:avLst/>
          </a:prstGeom>
        </p:spPr>
      </p:pic>
      <p:pic>
        <p:nvPicPr>
          <p:cNvPr id="11" name="图片 10" descr="图片包含 游戏机, 杯子, 盘子, 关&#10;&#10;描述已自动生成">
            <a:extLst>
              <a:ext uri="{FF2B5EF4-FFF2-40B4-BE49-F238E27FC236}">
                <a16:creationId xmlns:a16="http://schemas.microsoft.com/office/drawing/2014/main" id="{A6A3510C-157B-4B9E-A906-A2ACAA2EE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94" y="4638955"/>
            <a:ext cx="2195472" cy="767742"/>
          </a:xfrm>
          <a:prstGeom prst="rect">
            <a:avLst/>
          </a:prstGeom>
        </p:spPr>
      </p:pic>
      <p:pic>
        <p:nvPicPr>
          <p:cNvPr id="13" name="图片 12" descr="银色的汽车&#10;&#10;描述已自动生成">
            <a:extLst>
              <a:ext uri="{FF2B5EF4-FFF2-40B4-BE49-F238E27FC236}">
                <a16:creationId xmlns:a16="http://schemas.microsoft.com/office/drawing/2014/main" id="{9D322E64-B0A7-4ECD-9B7F-13038AE58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07" y="3879826"/>
            <a:ext cx="3048000" cy="2286000"/>
          </a:xfrm>
          <a:prstGeom prst="rect">
            <a:avLst/>
          </a:prstGeom>
        </p:spPr>
      </p:pic>
      <p:pic>
        <p:nvPicPr>
          <p:cNvPr id="16" name="图片 15" descr="红色的汽车&#10;&#10;描述已自动生成">
            <a:extLst>
              <a:ext uri="{FF2B5EF4-FFF2-40B4-BE49-F238E27FC236}">
                <a16:creationId xmlns:a16="http://schemas.microsoft.com/office/drawing/2014/main" id="{04D30D92-6EC2-47A6-8CB4-02BD80AAE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1" y="1313019"/>
            <a:ext cx="3048000" cy="2286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2CE992-A8D0-4D3A-AD9D-331A776947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703" y="4451397"/>
            <a:ext cx="2276190" cy="11428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B52656-9AF2-49FD-B9BA-ED4C76A363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9479" y="2955057"/>
            <a:ext cx="2335042" cy="924769"/>
          </a:xfrm>
          <a:prstGeom prst="rect">
            <a:avLst/>
          </a:prstGeom>
        </p:spPr>
      </p:pic>
      <p:pic>
        <p:nvPicPr>
          <p:cNvPr id="21" name="图片 20" descr="手机屏幕的截图&#10;&#10;低可信度描述已自动生成">
            <a:extLst>
              <a:ext uri="{FF2B5EF4-FFF2-40B4-BE49-F238E27FC236}">
                <a16:creationId xmlns:a16="http://schemas.microsoft.com/office/drawing/2014/main" id="{F24727ED-AA17-42AC-A9D1-FCB1D01E5F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94" y="2955057"/>
            <a:ext cx="2195472" cy="9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5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9886493A-DB5F-49EC-A35D-C3DE4621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5317"/>
            <a:ext cx="9144000" cy="1387366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8277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17857</TotalTime>
  <Words>35</Words>
  <Application>Microsoft Office PowerPoint</Application>
  <PresentationFormat>宽屏</PresentationFormat>
  <Paragraphs>15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Adobe Devanagari</vt:lpstr>
      <vt:lpstr>Arial</vt:lpstr>
      <vt:lpstr>Bahnschrift Light</vt:lpstr>
      <vt:lpstr>Office 主题​​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Jia Leyuan</cp:lastModifiedBy>
  <cp:revision>520</cp:revision>
  <dcterms:created xsi:type="dcterms:W3CDTF">2020-04-23T01:39:00Z</dcterms:created>
  <dcterms:modified xsi:type="dcterms:W3CDTF">2022-04-24T10:28:10Z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