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6" r:id="rId2"/>
    <p:sldId id="379" r:id="rId3"/>
    <p:sldId id="376" r:id="rId4"/>
    <p:sldId id="377" r:id="rId5"/>
    <p:sldId id="378" r:id="rId6"/>
    <p:sldId id="34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g_ding xiao_lu" initials="dx" lastIdx="1" clrIdx="0">
    <p:extLst>
      <p:ext uri="{19B8F6BF-5375-455C-9EA6-DF929625EA0E}">
        <p15:presenceInfo xmlns:p15="http://schemas.microsoft.com/office/powerpoint/2012/main" userId="e7eca58ffd3474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33" autoAdjust="0"/>
  </p:normalViewPr>
  <p:slideViewPr>
    <p:cSldViewPr snapToGrid="0">
      <p:cViewPr varScale="1">
        <p:scale>
          <a:sx n="75" d="100"/>
          <a:sy n="75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437696" y="5184754"/>
            <a:ext cx="1316607" cy="274901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  <a:t>2022/4/24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0688" y="3083015"/>
            <a:ext cx="9388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MoRe</a:t>
            </a:r>
            <a:r>
              <a:rPr lang="en-US" altLang="zh-CN" sz="2800" b="1" dirty="0" smtClean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-Fi</a:t>
            </a:r>
            <a:r>
              <a:rPr lang="en-US" altLang="zh-CN" sz="2800" b="1" dirty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: Motion-robust and Fine-grained Respiration</a:t>
            </a:r>
          </a:p>
          <a:p>
            <a:pPr algn="ctr"/>
            <a:r>
              <a:rPr lang="en-US" altLang="zh-CN" sz="2800" b="1" dirty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Monitoring via Deep-Learning UWB Radar</a:t>
            </a:r>
            <a:endParaRPr lang="zh-CN" altLang="en-US" sz="2800" b="1" dirty="0">
              <a:solidFill>
                <a:srgbClr val="AB2B2B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2" name="文本框 1"/>
          <p:cNvSpPr txBox="1"/>
          <p:nvPr/>
        </p:nvSpPr>
        <p:spPr>
          <a:xfrm>
            <a:off x="4509472" y="4589853"/>
            <a:ext cx="29711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 smtClean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汇报人：赵鹏</a:t>
            </a:r>
            <a:r>
              <a:rPr lang="zh-CN" altLang="en-US" b="1" smtClean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、章翔、颜焕</a:t>
            </a:r>
            <a:endParaRPr lang="zh-CN" altLang="en-US" b="1" dirty="0">
              <a:solidFill>
                <a:srgbClr val="AB2B2B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c3.zhimg.com/80/v2-68d2f9e2d90641fa85809d2d67bb10c2_72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7" y="1570672"/>
            <a:ext cx="367665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20" y="3331057"/>
            <a:ext cx="5944022" cy="27258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70400" y="1059665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887" y="1244334"/>
            <a:ext cx="5865855" cy="1584209"/>
          </a:xfrm>
          <a:prstGeom prst="rect">
            <a:avLst/>
          </a:prstGeom>
        </p:spPr>
      </p:pic>
      <p:cxnSp>
        <p:nvCxnSpPr>
          <p:cNvPr id="6" name="肘形连接符 5"/>
          <p:cNvCxnSpPr>
            <a:stCxn id="4" idx="0"/>
            <a:endCxn id="1026" idx="0"/>
          </p:cNvCxnSpPr>
          <p:nvPr/>
        </p:nvCxnSpPr>
        <p:spPr>
          <a:xfrm rot="16200000" flipH="1" flipV="1">
            <a:off x="5170445" y="-1522699"/>
            <a:ext cx="326338" cy="5860403"/>
          </a:xfrm>
          <a:prstGeom prst="bentConnector3">
            <a:avLst>
              <a:gd name="adj1" fmla="val -7005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197600" y="6190130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原始信号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83040" y="6190130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恢复的信号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48588" y="218396"/>
            <a:ext cx="75934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PCL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3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MoRe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-Fi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04" y="1984543"/>
            <a:ext cx="5502117" cy="2537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9285" y="1165473"/>
            <a:ext cx="1038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fine-grained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respiration monitoring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working on subjects with body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movements(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SenSys’21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29680" y="2237720"/>
            <a:ext cx="4883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radar signal in its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I/Q domain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IQ-VED for recovering and refining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 waveform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conduct extensive evaluations 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 with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66-hour dataset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37920" y="5097406"/>
            <a:ext cx="396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sufficient generalization ability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complex I/Q signals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3845" y="5421700"/>
            <a:ext cx="564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IQ-VED performs a bivariate analysis of I/Q signal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146485" y="5191997"/>
            <a:ext cx="182880" cy="82873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88" y="2946401"/>
            <a:ext cx="10007220" cy="3362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51" y="1227717"/>
            <a:ext cx="4969749" cy="17665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0" y="1227717"/>
            <a:ext cx="4903708" cy="17186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98720" y="858385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MoRe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-Fi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0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4711016" y="2082801"/>
            <a:ext cx="7074584" cy="2418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706" y="4613617"/>
            <a:ext cx="5486875" cy="18137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88" y="902318"/>
            <a:ext cx="1905165" cy="15241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90" y="3019407"/>
            <a:ext cx="4012959" cy="2801499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2107933" y="2492635"/>
            <a:ext cx="447040" cy="460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889290" y="253373"/>
            <a:ext cx="564345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MoRe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-Fi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196" y="1011886"/>
            <a:ext cx="5090601" cy="9297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87534" y="1379504"/>
            <a:ext cx="224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最大化其变分下限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5544" y="3234896"/>
            <a:ext cx="3014787" cy="243749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 rot="16200000">
            <a:off x="8046623" y="3126478"/>
            <a:ext cx="447040" cy="460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188" y="2989030"/>
            <a:ext cx="2861534" cy="84626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9107" y="3987372"/>
            <a:ext cx="1594022" cy="3637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7188" y="2275572"/>
            <a:ext cx="3249359" cy="60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155054"/>
            <a:ext cx="12192000" cy="2547892"/>
          </a:xfrm>
          <a:prstGeom prst="rect">
            <a:avLst/>
          </a:prstGeom>
          <a:solidFill>
            <a:srgbClr val="A6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102</Words>
  <Application>Microsoft Office PowerPoint</Application>
  <PresentationFormat>宽屏</PresentationFormat>
  <Paragraphs>34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Microsoft JhengHei UI</vt:lpstr>
      <vt:lpstr>等线</vt:lpstr>
      <vt:lpstr>等线 Light</vt:lpstr>
      <vt:lpstr>微软雅黑</vt:lpstr>
      <vt:lpstr>Adobe Devanagari</vt:lpstr>
      <vt:lpstr>Arial</vt:lpstr>
      <vt:lpstr>Bahnschrift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ding_ding xiao_lu</cp:lastModifiedBy>
  <cp:revision>653</cp:revision>
  <dcterms:created xsi:type="dcterms:W3CDTF">2020-04-23T01:39:00Z</dcterms:created>
  <dcterms:modified xsi:type="dcterms:W3CDTF">2022-04-24T06:42:19Z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71816CB8F5FC4D2DB6C6B44C3702D062</vt:lpwstr>
  </property>
</Properties>
</file>