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6" r:id="rId2"/>
    <p:sldId id="384" r:id="rId3"/>
    <p:sldId id="382" r:id="rId4"/>
    <p:sldId id="381" r:id="rId5"/>
    <p:sldId id="385" r:id="rId6"/>
    <p:sldId id="37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00" autoAdjust="0"/>
  </p:normalViewPr>
  <p:slideViewPr>
    <p:cSldViewPr snapToGrid="0">
      <p:cViewPr varScale="1">
        <p:scale>
          <a:sx n="66" d="100"/>
          <a:sy n="66" d="100"/>
        </p:scale>
        <p:origin x="84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主要是两部分网络，第一部分是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Detection module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，第二部分是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Recognition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缺点：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无法识别多车牌图片   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2.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无法识别两行车牌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3.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车牌一定是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字符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22226"/>
                </a:solidFill>
                <a:effectLst/>
                <a:latin typeface="-apple-system"/>
              </a:rPr>
              <a:t>跑完发现效果并不理想，在百度里面找两张不在数据集中的图片，结果都不能准确识别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3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6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5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3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BD13-4AC8-4FCD-9B2D-95A1636FBB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172076" y="5945840"/>
            <a:ext cx="1533524" cy="254935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  <a:t>2022/4/9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34292" y="2924260"/>
            <a:ext cx="7713067" cy="65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工作汇报</a:t>
            </a:r>
            <a:endParaRPr lang="zh-CN" altLang="en-US" sz="2800" b="1" dirty="0">
              <a:solidFill>
                <a:srgbClr val="AB2B2B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0" y="0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B89336E-CE60-4E87-8B64-3FC72EEC20BD}"/>
              </a:ext>
            </a:extLst>
          </p:cNvPr>
          <p:cNvSpPr txBox="1"/>
          <p:nvPr/>
        </p:nvSpPr>
        <p:spPr>
          <a:xfrm>
            <a:off x="2134138" y="4439584"/>
            <a:ext cx="771306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汇报人：陆宇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398E5D-890F-4271-B827-E35DA73B6172}"/>
              </a:ext>
            </a:extLst>
          </p:cNvPr>
          <p:cNvSpPr txBox="1"/>
          <p:nvPr/>
        </p:nvSpPr>
        <p:spPr>
          <a:xfrm>
            <a:off x="5175131" y="5637893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-apple-system"/>
              </a:rPr>
              <a:t>网络架构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68F9F6-4BF0-4E1F-AF46-AE3B5C84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38" y="2081381"/>
            <a:ext cx="9906323" cy="31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5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398E5D-890F-4271-B827-E35DA73B6172}"/>
              </a:ext>
            </a:extLst>
          </p:cNvPr>
          <p:cNvSpPr txBox="1"/>
          <p:nvPr/>
        </p:nvSpPr>
        <p:spPr>
          <a:xfrm>
            <a:off x="5370917" y="5915176"/>
            <a:ext cx="145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数据集图片</a:t>
            </a:r>
          </a:p>
        </p:txBody>
      </p:sp>
      <p:pic>
        <p:nvPicPr>
          <p:cNvPr id="6" name="图片 5" descr="路上有一些绿色的汽车&#10;&#10;描述已自动生成">
            <a:extLst>
              <a:ext uri="{FF2B5EF4-FFF2-40B4-BE49-F238E27FC236}">
                <a16:creationId xmlns:a16="http://schemas.microsoft.com/office/drawing/2014/main" id="{2809437C-B968-4B26-8D39-313348697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5" y="942824"/>
            <a:ext cx="3086288" cy="4972352"/>
          </a:xfrm>
          <a:prstGeom prst="rect">
            <a:avLst/>
          </a:prstGeom>
        </p:spPr>
      </p:pic>
      <p:pic>
        <p:nvPicPr>
          <p:cNvPr id="8" name="图片 7" descr="汽车在路上行驶&#10;&#10;描述已自动生成">
            <a:extLst>
              <a:ext uri="{FF2B5EF4-FFF2-40B4-BE49-F238E27FC236}">
                <a16:creationId xmlns:a16="http://schemas.microsoft.com/office/drawing/2014/main" id="{E2EE47CE-617D-4610-A545-ECD2044B6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84" y="942824"/>
            <a:ext cx="3086288" cy="4972352"/>
          </a:xfrm>
          <a:prstGeom prst="rect">
            <a:avLst/>
          </a:prstGeom>
        </p:spPr>
      </p:pic>
      <p:pic>
        <p:nvPicPr>
          <p:cNvPr id="11" name="图片 10" descr="汽车在路上&#10;&#10;描述已自动生成">
            <a:extLst>
              <a:ext uri="{FF2B5EF4-FFF2-40B4-BE49-F238E27FC236}">
                <a16:creationId xmlns:a16="http://schemas.microsoft.com/office/drawing/2014/main" id="{030B8C52-8D38-44F4-8140-A59246EF8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59" y="942823"/>
            <a:ext cx="3086288" cy="49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6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pic>
        <p:nvPicPr>
          <p:cNvPr id="8" name="图片 7" descr="汽车的方向盘&#10;&#10;描述已自动生成">
            <a:extLst>
              <a:ext uri="{FF2B5EF4-FFF2-40B4-BE49-F238E27FC236}">
                <a16:creationId xmlns:a16="http://schemas.microsoft.com/office/drawing/2014/main" id="{34067E6C-B9E0-45AC-807E-1FE5DB42A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7" y="970676"/>
            <a:ext cx="2696337" cy="2689069"/>
          </a:xfrm>
          <a:prstGeom prst="rect">
            <a:avLst/>
          </a:prstGeom>
        </p:spPr>
      </p:pic>
      <p:pic>
        <p:nvPicPr>
          <p:cNvPr id="11" name="图片 10" descr="碗里的鸟&#10;&#10;描述已自动生成">
            <a:extLst>
              <a:ext uri="{FF2B5EF4-FFF2-40B4-BE49-F238E27FC236}">
                <a16:creationId xmlns:a16="http://schemas.microsoft.com/office/drawing/2014/main" id="{6401D0C0-299B-4C29-BFA7-67F42F5AD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63" y="970676"/>
            <a:ext cx="2696337" cy="2696337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2019ED99-8C3E-4EEA-86CC-0CD485991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6" y="4149732"/>
            <a:ext cx="9142857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6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EE8671-4415-4C83-A045-186BD0AD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390" y="1533533"/>
            <a:ext cx="2390476" cy="8666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D062E0-4424-4762-A36F-9FD91424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997" y="4086372"/>
            <a:ext cx="5076190" cy="7428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E5B332-6348-4C92-B40D-CB442C9F6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792" y="1109952"/>
            <a:ext cx="2878818" cy="4638095"/>
          </a:xfrm>
          <a:prstGeom prst="rect">
            <a:avLst/>
          </a:prstGeom>
        </p:spPr>
      </p:pic>
      <p:pic>
        <p:nvPicPr>
          <p:cNvPr id="14" name="图片 13" descr="路上有一些绿色的汽车&#10;&#10;描述已自动生成">
            <a:extLst>
              <a:ext uri="{FF2B5EF4-FFF2-40B4-BE49-F238E27FC236}">
                <a16:creationId xmlns:a16="http://schemas.microsoft.com/office/drawing/2014/main" id="{20364E6F-B40D-49DA-9204-A649BB1804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1" y="1109952"/>
            <a:ext cx="2878818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9886493A-DB5F-49EC-A35D-C3DE4621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5317"/>
            <a:ext cx="9144000" cy="1387366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277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13746</TotalTime>
  <Words>99</Words>
  <Application>Microsoft Office PowerPoint</Application>
  <PresentationFormat>宽屏</PresentationFormat>
  <Paragraphs>25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等线</vt:lpstr>
      <vt:lpstr>等线 Light</vt:lpstr>
      <vt:lpstr>微软雅黑</vt:lpstr>
      <vt:lpstr>Adobe Devanagari</vt:lpstr>
      <vt:lpstr>Arial</vt:lpstr>
      <vt:lpstr>Bahnschrift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Jia Leyuan</cp:lastModifiedBy>
  <cp:revision>515</cp:revision>
  <dcterms:created xsi:type="dcterms:W3CDTF">2020-04-23T01:39:00Z</dcterms:created>
  <dcterms:modified xsi:type="dcterms:W3CDTF">2022-04-10T10:55:16Z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