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6" r:id="rId2"/>
    <p:sldId id="378" r:id="rId3"/>
    <p:sldId id="379" r:id="rId4"/>
    <p:sldId id="376" r:id="rId5"/>
    <p:sldId id="377" r:id="rId6"/>
    <p:sldId id="37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00" autoAdjust="0"/>
  </p:normalViewPr>
  <p:slideViewPr>
    <p:cSldViewPr snapToGrid="0">
      <p:cViewPr varScale="1">
        <p:scale>
          <a:sx n="73" d="100"/>
          <a:sy n="73" d="100"/>
        </p:scale>
        <p:origin x="91" y="3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我们在一系列变换上进行外推，包括一阶微分、最大最小归一化和分量投影，这些变换忠实地解释和量化了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信号上的呼吸和身体运动的动力学。基于这一特性，我们提出了两种方法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:1)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呼吸跟踪技术，该技术模拟了时变信号子空间中观察到的峰值动态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;2)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身体运动跟踪技术，该技术基于一个多维聚类的进化信号子空间。最后，我们反思这些技术在实际睡眠监测应用中的表现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9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7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上式中，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为发射信号在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端的多径反射次数，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为多径反射所经过的距离，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为与环境相关的比例常数。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Hs(f)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的静态分量，对应于所有非用户多径反射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即无环境中其他网络或运动干扰时的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，而右边第二项对应于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的动态分量。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9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9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BD13-4AC8-4FCD-9B2D-95A1636FBB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2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172076" y="5945840"/>
            <a:ext cx="1533524" cy="254935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  <a:t>2022/3/6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67533" y="2837369"/>
            <a:ext cx="7713067" cy="65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>
                <a:solidFill>
                  <a:srgbClr val="AB2B2B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工作汇报</a:t>
            </a:r>
            <a:endParaRPr lang="zh-CN" altLang="en-US" sz="2800" b="1" dirty="0">
              <a:solidFill>
                <a:srgbClr val="AB2B2B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0" y="0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B5FC6DD-1493-4312-AB2B-E0EAD04F26B9}"/>
              </a:ext>
            </a:extLst>
          </p:cNvPr>
          <p:cNvSpPr/>
          <p:nvPr/>
        </p:nvSpPr>
        <p:spPr>
          <a:xfrm>
            <a:off x="5154009" y="3994198"/>
            <a:ext cx="1569660" cy="4069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AB2B2B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汇报人：王碧</a:t>
            </a:r>
            <a:endParaRPr lang="zh-CN" altLang="en-US" sz="1600" b="1" dirty="0">
              <a:solidFill>
                <a:srgbClr val="AB2B2B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F1B579-B497-439B-A9D3-E7676117BFD4}"/>
              </a:ext>
            </a:extLst>
          </p:cNvPr>
          <p:cNvSpPr/>
          <p:nvPr/>
        </p:nvSpPr>
        <p:spPr>
          <a:xfrm>
            <a:off x="1137281" y="6182802"/>
            <a:ext cx="10657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04800"/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Ali, K., 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Alloulah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M., 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Kawsar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F., &amp; Liu, A. X. (2021). On Goodness of 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WiFi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based Monitoring of Sleep Vital Signs in the Wild. IEEE Transactions on Mobile Computing, 1233(c). https://doi.org/10.1109/TMC.2021.3077533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663763-A17C-4C3A-8D79-6D81F7C5E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81" y="1379981"/>
            <a:ext cx="9917437" cy="42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19DA2B-3F8F-4476-AEE5-557F8927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74" y="1743418"/>
            <a:ext cx="8285714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07944" y="213533"/>
            <a:ext cx="4507081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无线感知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685ADA-7D8A-4DCB-9A8E-69AA8365F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322" y="1121802"/>
            <a:ext cx="4780952" cy="10666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D0D842-DAB7-4663-9FEF-EAA63441B742}"/>
              </a:ext>
            </a:extLst>
          </p:cNvPr>
          <p:cNvSpPr txBox="1"/>
          <p:nvPr/>
        </p:nvSpPr>
        <p:spPr>
          <a:xfrm>
            <a:off x="1418454" y="1262180"/>
            <a:ext cx="149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A19F8B-E639-4CF6-B3A8-68B1E4B3E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22" y="2094449"/>
            <a:ext cx="5123809" cy="10285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37A60D-344D-41FC-8795-5844DFB1E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411" y="3298844"/>
            <a:ext cx="3809524" cy="1580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87D742-1839-4F2A-9AFA-D83F4236B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719" y="3709630"/>
            <a:ext cx="3495238" cy="800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DD552AA-F32E-4F36-B667-57DCCE92467F}"/>
              </a:ext>
            </a:extLst>
          </p:cNvPr>
          <p:cNvSpPr/>
          <p:nvPr/>
        </p:nvSpPr>
        <p:spPr>
          <a:xfrm>
            <a:off x="4583926" y="4983520"/>
            <a:ext cx="361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然后通过</a:t>
            </a:r>
            <a:r>
              <a:rPr lang="en-US" altLang="zh-CN" dirty="0">
                <a:latin typeface="Arial" panose="020B0604020202020204" pitchFamily="34" charset="0"/>
              </a:rPr>
              <a:t>min-max</a:t>
            </a:r>
            <a:r>
              <a:rPr lang="zh-CN" altLang="en-US" dirty="0">
                <a:latin typeface="Arial" panose="020B0604020202020204" pitchFamily="34" charset="0"/>
              </a:rPr>
              <a:t>归一化消除</a:t>
            </a:r>
            <a:r>
              <a:rPr lang="en-US" altLang="zh-CN" dirty="0">
                <a:latin typeface="Arial" panose="020B0604020202020204" pitchFamily="34" charset="0"/>
              </a:rPr>
              <a:t>C0,i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23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07944" y="213533"/>
            <a:ext cx="4507081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无线感知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A926AD-CDF0-4083-816F-09D1A71327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9503" y="1261241"/>
            <a:ext cx="10058400" cy="45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2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9886493A-DB5F-49EC-A35D-C3DE4621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5317"/>
            <a:ext cx="9144000" cy="1387366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8277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271</Words>
  <Application>Microsoft Office PowerPoint</Application>
  <PresentationFormat>宽屏</PresentationFormat>
  <Paragraphs>21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Adobe Devanagari</vt:lpstr>
      <vt:lpstr>等线</vt:lpstr>
      <vt:lpstr>等线 Light</vt:lpstr>
      <vt:lpstr>宋体</vt:lpstr>
      <vt:lpstr>微软雅黑</vt:lpstr>
      <vt:lpstr>Arial</vt:lpstr>
      <vt:lpstr>Bahnschrift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wang</cp:lastModifiedBy>
  <cp:revision>481</cp:revision>
  <dcterms:created xsi:type="dcterms:W3CDTF">2020-04-23T01:39:00Z</dcterms:created>
  <dcterms:modified xsi:type="dcterms:W3CDTF">2022-03-06T04:08:54Z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