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6" r:id="rId2"/>
    <p:sldId id="325" r:id="rId3"/>
    <p:sldId id="293" r:id="rId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626"/>
    <a:srgbClr val="00C1FF"/>
    <a:srgbClr val="00C8FF"/>
    <a:srgbClr val="A7E9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2716" autoAdjust="0"/>
  </p:normalViewPr>
  <p:slideViewPr>
    <p:cSldViewPr snapToGrid="0" snapToObjects="1">
      <p:cViewPr varScale="1">
        <p:scale>
          <a:sx n="135" d="100"/>
          <a:sy n="135" d="100"/>
        </p:scale>
        <p:origin x="1192" y="64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F0BD3D-B87B-4E42-848E-0E20E9A8E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922AB0-F7A1-475A-811D-98F074B1F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483A-6341-40C6-B01D-F3499375AF58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4A96F9-675C-42AC-9B76-B9854C159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13A5A-2FEC-4454-8BA7-87A66FBB2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EB799-8DF5-4F83-AB9A-E80C90C6D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04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5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511C-2FA8-434F-8DC6-6A9F9ECDD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72F2B82-AF15-406B-B7BC-0F273F5555F0}"/>
              </a:ext>
            </a:extLst>
          </p:cNvPr>
          <p:cNvGrpSpPr/>
          <p:nvPr userDrawn="1"/>
        </p:nvGrpSpPr>
        <p:grpSpPr>
          <a:xfrm>
            <a:off x="9173144" y="127964"/>
            <a:ext cx="2790751" cy="667568"/>
            <a:chOff x="9205483" y="280849"/>
            <a:chExt cx="2517243" cy="548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DC8C1E-0ED6-43CA-9DC0-A1272898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079D8F-09AD-4249-BD13-55D7B030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84C7EC-D0AA-43A4-A2A7-738E78828C4C}"/>
              </a:ext>
            </a:extLst>
          </p:cNvPr>
          <p:cNvCxnSpPr>
            <a:cxnSpLocks/>
          </p:cNvCxnSpPr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CCE0A51-056F-45E7-B7B9-4FF32D1E60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5E0EE39-BAB6-4CFA-8C14-E0F3511C633F}"/>
              </a:ext>
            </a:extLst>
          </p:cNvPr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6411103-8ECD-40E7-841A-69DCC279D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E099E65-FA6E-4789-BE1F-AFCF21EF5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2F7E56-0F40-4E61-8821-AC336CB8148C}"/>
              </a:ext>
            </a:extLst>
          </p:cNvPr>
          <p:cNvCxnSpPr>
            <a:cxnSpLocks/>
          </p:cNvCxnSpPr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7C39C79-6EB1-4FD2-AB17-878C656269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EAFA6-8441-4AE1-939C-BDC16CC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86E7EA-3FF3-4C7A-A117-2497F403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53841E-5065-4E4D-B08C-9F492123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65D6-8441-4E78-B5FF-2897A4076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8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A4CA319C-B180-49E3-9C2E-DBB7DD325E90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57F4EE-4992-4633-BB99-CBC9A9B332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735750A-49A6-4422-B8CA-001419CF1958}"/>
              </a:ext>
            </a:extLst>
          </p:cNvPr>
          <p:cNvSpPr txBox="1">
            <a:spLocks/>
          </p:cNvSpPr>
          <p:nvPr userDrawn="1"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376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BB432-1E1B-4A1E-9938-87A476DADBC4}" type="datetimeFigureOut">
              <a:rPr lang="zh-CN" altLang="en-US" smtClean="0"/>
              <a:pPr/>
              <a:t>2021/12/26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17166F1A-617E-4750-BE8E-F0266392469F}"/>
              </a:ext>
            </a:extLst>
          </p:cNvPr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5231231-6275-407C-A9B8-BD99DA1CB5A1}"/>
              </a:ext>
            </a:extLst>
          </p:cNvPr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C127F0-0A88-4255-B555-05934C4BA238}"/>
              </a:ext>
            </a:extLst>
          </p:cNvPr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4EFCDF-2CBB-4BA7-BBFF-0CA1448B0ADB}"/>
              </a:ext>
            </a:extLst>
          </p:cNvPr>
          <p:cNvSpPr txBox="1"/>
          <p:nvPr/>
        </p:nvSpPr>
        <p:spPr>
          <a:xfrm>
            <a:off x="1401648" y="2597470"/>
            <a:ext cx="9388704" cy="5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spc="200" dirty="0">
                <a:solidFill>
                  <a:srgbClr val="AB2B2B"/>
                </a:solidFill>
                <a:latin typeface="Corbel" panose="020B0503020204020204" pitchFamily="34" charset="0"/>
                <a:ea typeface="微软雅黑" panose="020B0503020204020204" pitchFamily="34" charset="-122"/>
              </a:rPr>
              <a:t>工作报告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FCE0E7-FE6F-4A27-8DEE-C870219A82CB}"/>
              </a:ext>
            </a:extLst>
          </p:cNvPr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33CDC5-EBD6-4911-91C1-A1154407030E}"/>
              </a:ext>
            </a:extLst>
          </p:cNvPr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5137C-BED8-48D1-AE17-D1D762197166}"/>
              </a:ext>
            </a:extLst>
          </p:cNvPr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01394C-0A70-495C-BFCA-146912A9CCF8}"/>
              </a:ext>
            </a:extLst>
          </p:cNvPr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6693C7-CF28-49A3-8E8B-240A872E9268}"/>
              </a:ext>
            </a:extLst>
          </p:cNvPr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7305426-7FCA-4A41-8503-E09FCD5BA2A9}"/>
              </a:ext>
            </a:extLst>
          </p:cNvPr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41345189-D739-40DB-9835-E1B5570E7446}"/>
              </a:ext>
            </a:extLst>
          </p:cNvPr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FCD58176-D67D-4C4F-BB58-0EF508B501C5}"/>
              </a:ext>
            </a:extLst>
          </p:cNvPr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3779CBC7-EED8-4E8F-954B-C191961E181E}"/>
              </a:ext>
            </a:extLst>
          </p:cNvPr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C8115F7-2AEE-4069-AD4C-516277A3FEE6}"/>
              </a:ext>
            </a:extLst>
          </p:cNvPr>
          <p:cNvGrpSpPr/>
          <p:nvPr/>
        </p:nvGrpSpPr>
        <p:grpSpPr>
          <a:xfrm>
            <a:off x="3896094" y="800253"/>
            <a:ext cx="4399811" cy="813731"/>
            <a:chOff x="4386699" y="746886"/>
            <a:chExt cx="4399811" cy="8137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EFE692B-0EE8-41A1-8E6E-394FC37A6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E24F71B-13CB-464A-BE5A-BE65FAD2EB35}"/>
                </a:ext>
              </a:extLst>
            </p:cNvPr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8B8B017-CCD9-4C8E-90CE-E39ACF5AE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47F1C582-F749-43F9-9931-8096EDA22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6D1BC8-A050-48CB-8D93-D2A3672D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835E7F-EB70-43F5-9A99-9DBBB00175A7}"/>
              </a:ext>
            </a:extLst>
          </p:cNvPr>
          <p:cNvSpPr/>
          <p:nvPr/>
        </p:nvSpPr>
        <p:spPr>
          <a:xfrm>
            <a:off x="5438636" y="6200093"/>
            <a:ext cx="1112805" cy="399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fld id="{5351D10A-2D26-4EE6-8B83-5769B956A62A}" type="datetime1">
              <a:rPr lang="en-US" altLang="zh-CN" smtClean="0">
                <a:solidFill>
                  <a:srgbClr val="A6292F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12/26/2021</a:t>
            </a:fld>
            <a:endParaRPr lang="en-US" altLang="zh-CN" dirty="0">
              <a:solidFill>
                <a:srgbClr val="A6292F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6F01D2-F9D0-4450-8229-3435B206122B}"/>
              </a:ext>
            </a:extLst>
          </p:cNvPr>
          <p:cNvSpPr/>
          <p:nvPr/>
        </p:nvSpPr>
        <p:spPr>
          <a:xfrm>
            <a:off x="3671637" y="4481253"/>
            <a:ext cx="5227266" cy="338728"/>
          </a:xfrm>
          <a:prstGeom prst="roundRect">
            <a:avLst>
              <a:gd name="adj" fmla="val 0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pc="100" dirty="0">
                <a:latin typeface="Bahnschrift Light" panose="020B0502040204020203" pitchFamily="34" charset="0"/>
                <a:ea typeface="微软雅黑" panose="020B0503020204020204" pitchFamily="34" charset="-122"/>
              </a:rPr>
              <a:t> Hefei University of Technology, China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99BCCE-9F8A-49F7-A501-1C492A44F214}"/>
              </a:ext>
            </a:extLst>
          </p:cNvPr>
          <p:cNvSpPr/>
          <p:nvPr/>
        </p:nvSpPr>
        <p:spPr>
          <a:xfrm>
            <a:off x="3671637" y="4937886"/>
            <a:ext cx="5227266" cy="338728"/>
          </a:xfrm>
          <a:prstGeom prst="roundRect">
            <a:avLst>
              <a:gd name="adj" fmla="val 0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pc="100" dirty="0">
                <a:latin typeface="Bahnschrift Light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spc="100" dirty="0">
                <a:latin typeface="Bahnschrift Light" panose="020B0502040204020203" pitchFamily="34" charset="0"/>
                <a:ea typeface="微软雅黑" panose="020B0503020204020204" pitchFamily="34" charset="-122"/>
              </a:rPr>
              <a:t>报告人：章翔</a:t>
            </a:r>
            <a:endParaRPr lang="en-US" altLang="zh-CN" sz="2000" spc="100" dirty="0">
              <a:latin typeface="Bahnschrift Light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3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2"/>
    </mc:Choice>
    <mc:Fallback xmlns="">
      <p:transition spd="slow" advTm="47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AB546A-277F-47D7-A2EB-308DEAF28688}"/>
              </a:ext>
            </a:extLst>
          </p:cNvPr>
          <p:cNvSpPr/>
          <p:nvPr/>
        </p:nvSpPr>
        <p:spPr>
          <a:xfrm>
            <a:off x="1406082" y="184761"/>
            <a:ext cx="6823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D2626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未来研究规划</a:t>
            </a:r>
            <a:endParaRPr lang="zh-CN" altLang="en-US" sz="4000" b="1" dirty="0">
              <a:solidFill>
                <a:srgbClr val="CD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8767E-C291-4E0E-B090-C6975C768F18}"/>
              </a:ext>
            </a:extLst>
          </p:cNvPr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pPr algn="r"/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FD250-0768-4A62-8495-B9B7076B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82" y="1027522"/>
            <a:ext cx="2396703" cy="51847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FBF680-753D-4AEE-91CE-FB3754FAD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61" y="1785982"/>
            <a:ext cx="6405758" cy="3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0"/>
    </mc:Choice>
    <mc:Fallback xmlns="">
      <p:transition spd="slow" advTm="41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1A017F2-A001-40E1-85D9-201D25E75E63}"/>
              </a:ext>
            </a:extLst>
          </p:cNvPr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5231231-6275-407C-A9B8-BD99DA1CB5A1}"/>
              </a:ext>
            </a:extLst>
          </p:cNvPr>
          <p:cNvCxnSpPr/>
          <p:nvPr/>
        </p:nvCxnSpPr>
        <p:spPr>
          <a:xfrm>
            <a:off x="3571103" y="2395183"/>
            <a:ext cx="5049794" cy="0"/>
          </a:xfrm>
          <a:prstGeom prst="line">
            <a:avLst/>
          </a:prstGeom>
          <a:ln w="1905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C127F0-0A88-4255-B555-05934C4BA238}"/>
              </a:ext>
            </a:extLst>
          </p:cNvPr>
          <p:cNvCxnSpPr/>
          <p:nvPr/>
        </p:nvCxnSpPr>
        <p:spPr>
          <a:xfrm>
            <a:off x="3571103" y="4421650"/>
            <a:ext cx="5049794" cy="0"/>
          </a:xfrm>
          <a:prstGeom prst="line">
            <a:avLst/>
          </a:prstGeom>
          <a:ln w="1905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4EFCDF-2CBB-4BA7-BBFF-0CA1448B0ADB}"/>
              </a:ext>
            </a:extLst>
          </p:cNvPr>
          <p:cNvSpPr txBox="1"/>
          <p:nvPr/>
        </p:nvSpPr>
        <p:spPr>
          <a:xfrm>
            <a:off x="1657247" y="2798362"/>
            <a:ext cx="88775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b="1" spc="200" dirty="0">
                <a:solidFill>
                  <a:srgbClr val="AB2B2B"/>
                </a:solidFill>
                <a:latin typeface="Rage Italic" panose="03070502040507070304" pitchFamily="66" charset="0"/>
                <a:ea typeface="微软雅黑" panose="020B0503020204020204" pitchFamily="34" charset="-122"/>
              </a:rPr>
              <a:t>Thank You for Watching</a:t>
            </a:r>
            <a:endParaRPr lang="zh-CN" altLang="en-US" sz="6000" b="1" spc="200" dirty="0">
              <a:solidFill>
                <a:srgbClr val="AB2B2B"/>
              </a:solidFill>
              <a:latin typeface="Rage Italic" panose="03070502040507070304" pitchFamily="66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FCE0E7-FE6F-4A27-8DEE-C870219A82CB}"/>
              </a:ext>
            </a:extLst>
          </p:cNvPr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33CDC5-EBD6-4911-91C1-A1154407030E}"/>
              </a:ext>
            </a:extLst>
          </p:cNvPr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5137C-BED8-48D1-AE17-D1D762197166}"/>
              </a:ext>
            </a:extLst>
          </p:cNvPr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01394C-0A70-495C-BFCA-146912A9CCF8}"/>
              </a:ext>
            </a:extLst>
          </p:cNvPr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6693C7-CF28-49A3-8E8B-240A872E9268}"/>
              </a:ext>
            </a:extLst>
          </p:cNvPr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7305426-7FCA-4A41-8503-E09FCD5BA2A9}"/>
              </a:ext>
            </a:extLst>
          </p:cNvPr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41345189-D739-40DB-9835-E1B5570E7446}"/>
              </a:ext>
            </a:extLst>
          </p:cNvPr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FCD58176-D67D-4C4F-BB58-0EF508B501C5}"/>
              </a:ext>
            </a:extLst>
          </p:cNvPr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3779CBC7-EED8-4E8F-954B-C191961E181E}"/>
              </a:ext>
            </a:extLst>
          </p:cNvPr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55A0B9-9C1E-46DB-9D2F-F61BD2C62308}"/>
              </a:ext>
            </a:extLst>
          </p:cNvPr>
          <p:cNvSpPr txBox="1"/>
          <p:nvPr/>
        </p:nvSpPr>
        <p:spPr>
          <a:xfrm>
            <a:off x="5354968" y="6016441"/>
            <a:ext cx="1482064" cy="41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fld id="{9504E2CD-C00E-4C92-A996-4B61C1023920}" type="datetime1">
              <a:rPr lang="en-US" altLang="zh-CN" smtClean="0">
                <a:solidFill>
                  <a:srgbClr val="A6292F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12/26/2021</a:t>
            </a:fld>
            <a:endParaRPr lang="zh-CN" altLang="en-US" dirty="0">
              <a:solidFill>
                <a:srgbClr val="A6292F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FB5D615-C26F-4BAD-9546-CC54412788EC}"/>
              </a:ext>
            </a:extLst>
          </p:cNvPr>
          <p:cNvGrpSpPr/>
          <p:nvPr/>
        </p:nvGrpSpPr>
        <p:grpSpPr>
          <a:xfrm>
            <a:off x="3896094" y="795944"/>
            <a:ext cx="4399811" cy="813731"/>
            <a:chOff x="4386699" y="746886"/>
            <a:chExt cx="4399811" cy="8137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20F5AE0-728B-4ADE-936F-E5673DF7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13FAD8B-8521-43B6-9F0C-839DB36F489D}"/>
                </a:ext>
              </a:extLst>
            </p:cNvPr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CC9776B-EE61-456B-A253-A473B079F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D8D5566-61EB-4FCF-8D51-8D55C6445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6C1AC0-F53C-410B-AF89-FBE06567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87"/>
    </mc:Choice>
    <mc:Fallback xmlns="">
      <p:transition spd="slow" advTm="22387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4921</TotalTime>
  <Words>26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Adobe Devanagari</vt:lpstr>
      <vt:lpstr>等线</vt:lpstr>
      <vt:lpstr>Arial</vt:lpstr>
      <vt:lpstr>Bahnschrift</vt:lpstr>
      <vt:lpstr>Bahnschrift Light</vt:lpstr>
      <vt:lpstr>Bahnschrift SemiBold</vt:lpstr>
      <vt:lpstr>Calibri</vt:lpstr>
      <vt:lpstr>Corbel</vt:lpstr>
      <vt:lpstr>Rage Italic</vt:lpstr>
      <vt:lpstr>Segoe UI</vt:lpstr>
      <vt:lpstr>第一PPT，www.1ppt.com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章 翔</cp:lastModifiedBy>
  <cp:revision>239</cp:revision>
  <dcterms:created xsi:type="dcterms:W3CDTF">2015-08-18T02:51:00Z</dcterms:created>
  <dcterms:modified xsi:type="dcterms:W3CDTF">2021-12-26T08:11:25Z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