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306" r:id="rId2"/>
    <p:sldId id="363" r:id="rId3"/>
    <p:sldId id="364" r:id="rId4"/>
    <p:sldId id="342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292F"/>
    <a:srgbClr val="183E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28" autoAdjust="0"/>
    <p:restoredTop sz="94868" autoAdjust="0"/>
  </p:normalViewPr>
  <p:slideViewPr>
    <p:cSldViewPr snapToGrid="0">
      <p:cViewPr varScale="1">
        <p:scale>
          <a:sx n="137" d="100"/>
          <a:sy n="137" d="100"/>
        </p:scale>
        <p:origin x="487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萌 王" userId="6da311c0-17e6-4e0c-9397-b6d097e0efc9" providerId="ADAL" clId="{0F715A5F-C73F-4A0C-8B27-54C65A374EAB}"/>
    <pc:docChg chg="custSel delSld modSld">
      <pc:chgData name="萌 王" userId="6da311c0-17e6-4e0c-9397-b6d097e0efc9" providerId="ADAL" clId="{0F715A5F-C73F-4A0C-8B27-54C65A374EAB}" dt="2021-05-08T15:49:10.327" v="62" actId="14100"/>
      <pc:docMkLst>
        <pc:docMk/>
      </pc:docMkLst>
      <pc:sldChg chg="modSp mod">
        <pc:chgData name="萌 王" userId="6da311c0-17e6-4e0c-9397-b6d097e0efc9" providerId="ADAL" clId="{0F715A5F-C73F-4A0C-8B27-54C65A374EAB}" dt="2021-05-08T15:46:03.094" v="31" actId="20577"/>
        <pc:sldMkLst>
          <pc:docMk/>
          <pc:sldMk cId="0" sldId="306"/>
        </pc:sldMkLst>
        <pc:spChg chg="mod">
          <ac:chgData name="萌 王" userId="6da311c0-17e6-4e0c-9397-b6d097e0efc9" providerId="ADAL" clId="{0F715A5F-C73F-4A0C-8B27-54C65A374EAB}" dt="2021-05-08T15:46:03.094" v="31" actId="20577"/>
          <ac:spMkLst>
            <pc:docMk/>
            <pc:sldMk cId="0" sldId="306"/>
            <ac:spMk id="10" creationId="{00000000-0000-0000-0000-000000000000}"/>
          </ac:spMkLst>
        </pc:spChg>
      </pc:sldChg>
      <pc:sldChg chg="modSp">
        <pc:chgData name="萌 王" userId="6da311c0-17e6-4e0c-9397-b6d097e0efc9" providerId="ADAL" clId="{0F715A5F-C73F-4A0C-8B27-54C65A374EAB}" dt="2021-05-08T15:46:47.369" v="43" actId="1038"/>
        <pc:sldMkLst>
          <pc:docMk/>
          <pc:sldMk cId="1980953980" sldId="344"/>
        </pc:sldMkLst>
        <pc:picChg chg="mod">
          <ac:chgData name="萌 王" userId="6da311c0-17e6-4e0c-9397-b6d097e0efc9" providerId="ADAL" clId="{0F715A5F-C73F-4A0C-8B27-54C65A374EAB}" dt="2021-05-08T15:46:47.369" v="43" actId="1038"/>
          <ac:picMkLst>
            <pc:docMk/>
            <pc:sldMk cId="1980953980" sldId="344"/>
            <ac:picMk id="3076" creationId="{00000000-0000-0000-0000-000000000000}"/>
          </ac:picMkLst>
        </pc:picChg>
        <pc:picChg chg="mod">
          <ac:chgData name="萌 王" userId="6da311c0-17e6-4e0c-9397-b6d097e0efc9" providerId="ADAL" clId="{0F715A5F-C73F-4A0C-8B27-54C65A374EAB}" dt="2021-05-08T15:46:47.369" v="43" actId="1038"/>
          <ac:picMkLst>
            <pc:docMk/>
            <pc:sldMk cId="1980953980" sldId="344"/>
            <ac:picMk id="3077" creationId="{00000000-0000-0000-0000-000000000000}"/>
          </ac:picMkLst>
        </pc:picChg>
      </pc:sldChg>
      <pc:sldChg chg="addSp delSp modSp mod">
        <pc:chgData name="萌 王" userId="6da311c0-17e6-4e0c-9397-b6d097e0efc9" providerId="ADAL" clId="{0F715A5F-C73F-4A0C-8B27-54C65A374EAB}" dt="2021-05-08T15:49:10.327" v="62" actId="14100"/>
        <pc:sldMkLst>
          <pc:docMk/>
          <pc:sldMk cId="1379484678" sldId="345"/>
        </pc:sldMkLst>
        <pc:spChg chg="del">
          <ac:chgData name="萌 王" userId="6da311c0-17e6-4e0c-9397-b6d097e0efc9" providerId="ADAL" clId="{0F715A5F-C73F-4A0C-8B27-54C65A374EAB}" dt="2021-05-08T15:46:53.304" v="45" actId="478"/>
          <ac:spMkLst>
            <pc:docMk/>
            <pc:sldMk cId="1379484678" sldId="345"/>
            <ac:spMk id="4" creationId="{00000000-0000-0000-0000-000000000000}"/>
          </ac:spMkLst>
        </pc:spChg>
        <pc:picChg chg="add mod">
          <ac:chgData name="萌 王" userId="6da311c0-17e6-4e0c-9397-b6d097e0efc9" providerId="ADAL" clId="{0F715A5F-C73F-4A0C-8B27-54C65A374EAB}" dt="2021-05-08T15:49:10.327" v="62" actId="14100"/>
          <ac:picMkLst>
            <pc:docMk/>
            <pc:sldMk cId="1379484678" sldId="345"/>
            <ac:picMk id="1025" creationId="{52986511-9AB3-4F22-89D4-43E03E9F5235}"/>
          </ac:picMkLst>
        </pc:picChg>
        <pc:picChg chg="del">
          <ac:chgData name="萌 王" userId="6da311c0-17e6-4e0c-9397-b6d097e0efc9" providerId="ADAL" clId="{0F715A5F-C73F-4A0C-8B27-54C65A374EAB}" dt="2021-05-08T15:46:50.899" v="44" actId="478"/>
          <ac:picMkLst>
            <pc:docMk/>
            <pc:sldMk cId="1379484678" sldId="345"/>
            <ac:picMk id="4098" creationId="{00000000-0000-0000-0000-000000000000}"/>
          </ac:picMkLst>
        </pc:picChg>
        <pc:picChg chg="del">
          <ac:chgData name="萌 王" userId="6da311c0-17e6-4e0c-9397-b6d097e0efc9" providerId="ADAL" clId="{0F715A5F-C73F-4A0C-8B27-54C65A374EAB}" dt="2021-05-08T15:49:01.811" v="56" actId="478"/>
          <ac:picMkLst>
            <pc:docMk/>
            <pc:sldMk cId="1379484678" sldId="345"/>
            <ac:picMk id="4100" creationId="{00000000-0000-0000-0000-000000000000}"/>
          </ac:picMkLst>
        </pc:picChg>
        <pc:picChg chg="mod">
          <ac:chgData name="萌 王" userId="6da311c0-17e6-4e0c-9397-b6d097e0efc9" providerId="ADAL" clId="{0F715A5F-C73F-4A0C-8B27-54C65A374EAB}" dt="2021-05-08T15:49:07.248" v="60" actId="1076"/>
          <ac:picMkLst>
            <pc:docMk/>
            <pc:sldMk cId="1379484678" sldId="345"/>
            <ac:picMk id="4101" creationId="{00000000-0000-0000-0000-000000000000}"/>
          </ac:picMkLst>
        </pc:picChg>
      </pc:sldChg>
      <pc:sldChg chg="del">
        <pc:chgData name="萌 王" userId="6da311c0-17e6-4e0c-9397-b6d097e0efc9" providerId="ADAL" clId="{0F715A5F-C73F-4A0C-8B27-54C65A374EAB}" dt="2021-05-08T15:48:18.074" v="48" actId="47"/>
        <pc:sldMkLst>
          <pc:docMk/>
          <pc:sldMk cId="3555595228" sldId="346"/>
        </pc:sldMkLst>
      </pc:sldChg>
      <pc:sldChg chg="del">
        <pc:chgData name="萌 王" userId="6da311c0-17e6-4e0c-9397-b6d097e0efc9" providerId="ADAL" clId="{0F715A5F-C73F-4A0C-8B27-54C65A374EAB}" dt="2021-05-08T15:48:18.759" v="49" actId="47"/>
        <pc:sldMkLst>
          <pc:docMk/>
          <pc:sldMk cId="2659529731" sldId="347"/>
        </pc:sldMkLst>
      </pc:sldChg>
      <pc:sldChg chg="del">
        <pc:chgData name="萌 王" userId="6da311c0-17e6-4e0c-9397-b6d097e0efc9" providerId="ADAL" clId="{0F715A5F-C73F-4A0C-8B27-54C65A374EAB}" dt="2021-05-08T15:48:19.296" v="50" actId="47"/>
        <pc:sldMkLst>
          <pc:docMk/>
          <pc:sldMk cId="2964921124" sldId="34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7E50C0-F59D-4265-9884-4BB163F043B6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780A37-D431-4B76-A9CC-FA6F7E66E7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Mean different</a:t>
            </a:r>
            <a:r>
              <a:rPr lang="en-US" altLang="zh-CN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+- Standard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deviation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43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Mean different</a:t>
            </a:r>
            <a:r>
              <a:rPr lang="en-US" altLang="zh-CN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+- Standard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deviation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127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991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9214241" y="179334"/>
            <a:ext cx="2703782" cy="646764"/>
            <a:chOff x="9205483" y="280849"/>
            <a:chExt cx="2517243" cy="548463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5483" y="280849"/>
              <a:ext cx="618914" cy="548463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2038" y="341346"/>
              <a:ext cx="2050688" cy="464823"/>
            </a:xfrm>
            <a:prstGeom prst="rect">
              <a:avLst/>
            </a:prstGeom>
          </p:spPr>
        </p:pic>
      </p:grpSp>
      <p:cxnSp>
        <p:nvCxnSpPr>
          <p:cNvPr id="10" name="直接连接符 9"/>
          <p:cNvCxnSpPr/>
          <p:nvPr userDrawn="1"/>
        </p:nvCxnSpPr>
        <p:spPr>
          <a:xfrm>
            <a:off x="523982" y="846166"/>
            <a:ext cx="11178283" cy="0"/>
          </a:xfrm>
          <a:prstGeom prst="line">
            <a:avLst/>
          </a:prstGeom>
          <a:ln w="19050">
            <a:solidFill>
              <a:srgbClr val="CD2626"/>
            </a:solidFill>
          </a:ln>
          <a:effectLst>
            <a:outerShdw blurRad="50800" dist="38100" dir="5400000" algn="t" rotWithShape="0">
              <a:srgbClr val="D9D7DA">
                <a:alpha val="6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23982" y="77329"/>
            <a:ext cx="813731" cy="8137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30BEA-91DE-425F-9A70-60AC6B27C6DE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2776746" y="4635211"/>
            <a:ext cx="6638508" cy="2476239"/>
          </a:xfrm>
          <a:prstGeom prst="rect">
            <a:avLst/>
          </a:prstGeom>
          <a:blipFill dpi="0" rotWithShape="1">
            <a:blip r:embed="rId3">
              <a:alphaModFix amt="5000"/>
            </a:blip>
            <a:srcRect/>
            <a:stretch>
              <a:fillRect t="-50527" b="1"/>
            </a:stretch>
          </a:blip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/>
        </p:nvSpPr>
        <p:spPr>
          <a:xfrm>
            <a:off x="5437696" y="5184754"/>
            <a:ext cx="1416429" cy="274901"/>
          </a:xfrm>
          <a:prstGeom prst="roundRect">
            <a:avLst>
              <a:gd name="adj" fmla="val 6648"/>
            </a:avLst>
          </a:prstGeom>
          <a:solidFill>
            <a:srgbClr val="AB2B2B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dirty="0"/>
              <a:t>2021/12/26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2486290" y="2432693"/>
            <a:ext cx="7219421" cy="0"/>
          </a:xfrm>
          <a:prstGeom prst="line">
            <a:avLst/>
          </a:prstGeom>
          <a:ln w="12700">
            <a:solidFill>
              <a:srgbClr val="AB2B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486290" y="4401169"/>
            <a:ext cx="7219421" cy="0"/>
          </a:xfrm>
          <a:prstGeom prst="line">
            <a:avLst/>
          </a:prstGeom>
          <a:ln w="12700">
            <a:solidFill>
              <a:srgbClr val="AB2B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404937" y="3077998"/>
            <a:ext cx="9388704" cy="580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2800" b="1" dirty="0">
                <a:solidFill>
                  <a:srgbClr val="AB2B2B"/>
                </a:solidFill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工作安排</a:t>
            </a:r>
            <a:endParaRPr lang="en-US" altLang="zh-CN" sz="2800" b="1" dirty="0">
              <a:solidFill>
                <a:srgbClr val="AB2B2B"/>
              </a:solidFill>
              <a:latin typeface="Times New Roman" panose="02020603050405020304" pitchFamily="18" charset="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459686" y="4615564"/>
            <a:ext cx="3272628" cy="40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b="1" spc="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汇报人：颜焕</a:t>
            </a:r>
          </a:p>
        </p:txBody>
      </p:sp>
      <p:sp>
        <p:nvSpPr>
          <p:cNvPr id="13" name="矩形 12"/>
          <p:cNvSpPr/>
          <p:nvPr/>
        </p:nvSpPr>
        <p:spPr>
          <a:xfrm rot="19489470">
            <a:off x="2087430" y="75101"/>
            <a:ext cx="7815223" cy="70259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 rot="19677627">
            <a:off x="1696367" y="-185105"/>
            <a:ext cx="8799268" cy="7539332"/>
          </a:xfrm>
          <a:prstGeom prst="rect">
            <a:avLst/>
          </a:prstGeom>
          <a:noFill/>
          <a:ln w="393700">
            <a:gradFill flip="none" rotWithShape="1">
              <a:gsLst>
                <a:gs pos="0">
                  <a:schemeClr val="accent3">
                    <a:lumMod val="67000"/>
                    <a:alpha val="0"/>
                  </a:schemeClr>
                </a:gs>
                <a:gs pos="75000">
                  <a:srgbClr val="D9D7DA">
                    <a:alpha val="36000"/>
                  </a:srgbClr>
                </a:gs>
                <a:gs pos="100000">
                  <a:schemeClr val="accent3">
                    <a:lumMod val="60000"/>
                    <a:lumOff val="40000"/>
                    <a:alpha val="0"/>
                  </a:schemeClr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rot="19689791">
            <a:off x="1250990" y="-594491"/>
            <a:ext cx="9690020" cy="8358103"/>
          </a:xfrm>
          <a:prstGeom prst="rect">
            <a:avLst/>
          </a:prstGeom>
          <a:noFill/>
          <a:ln w="25400">
            <a:solidFill>
              <a:srgbClr val="A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 rot="19677627">
            <a:off x="837848" y="-966170"/>
            <a:ext cx="10516304" cy="9101460"/>
          </a:xfrm>
          <a:prstGeom prst="rect">
            <a:avLst/>
          </a:prstGeom>
          <a:noFill/>
          <a:ln w="304800">
            <a:gradFill flip="none" rotWithShape="1">
              <a:gsLst>
                <a:gs pos="0">
                  <a:schemeClr val="accent3">
                    <a:lumMod val="67000"/>
                    <a:alpha val="0"/>
                  </a:schemeClr>
                </a:gs>
                <a:gs pos="69000">
                  <a:srgbClr val="D9D7DA">
                    <a:alpha val="32000"/>
                  </a:srgbClr>
                </a:gs>
                <a:gs pos="100000">
                  <a:schemeClr val="accent3">
                    <a:lumMod val="60000"/>
                    <a:lumOff val="40000"/>
                    <a:alpha val="0"/>
                  </a:schemeClr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 rot="19677627">
            <a:off x="631957" y="-1193179"/>
            <a:ext cx="10928087" cy="9555478"/>
          </a:xfrm>
          <a:prstGeom prst="rect">
            <a:avLst/>
          </a:prstGeom>
          <a:noFill/>
          <a:ln w="127000">
            <a:solidFill>
              <a:srgbClr val="A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直角三角形 19"/>
          <p:cNvSpPr/>
          <p:nvPr/>
        </p:nvSpPr>
        <p:spPr>
          <a:xfrm flipV="1">
            <a:off x="-1" y="-5"/>
            <a:ext cx="2809876" cy="1756941"/>
          </a:xfrm>
          <a:prstGeom prst="rtTriangle">
            <a:avLst/>
          </a:prstGeom>
          <a:solidFill>
            <a:srgbClr val="AB2B2B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1" name="直角三角形 20"/>
          <p:cNvSpPr/>
          <p:nvPr/>
        </p:nvSpPr>
        <p:spPr>
          <a:xfrm rot="16200000" flipV="1">
            <a:off x="-559805" y="4699477"/>
            <a:ext cx="2809876" cy="1756941"/>
          </a:xfrm>
          <a:prstGeom prst="rtTriangle">
            <a:avLst/>
          </a:prstGeom>
          <a:solidFill>
            <a:srgbClr val="AB2B2B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直角三角形 21"/>
          <p:cNvSpPr/>
          <p:nvPr/>
        </p:nvSpPr>
        <p:spPr>
          <a:xfrm rot="16200000" flipH="1">
            <a:off x="9801294" y="562042"/>
            <a:ext cx="2952749" cy="1828666"/>
          </a:xfrm>
          <a:prstGeom prst="rtTriangle">
            <a:avLst/>
          </a:prstGeom>
          <a:solidFill>
            <a:srgbClr val="AB2B2B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直角三角形 22"/>
          <p:cNvSpPr/>
          <p:nvPr/>
        </p:nvSpPr>
        <p:spPr>
          <a:xfrm flipH="1">
            <a:off x="9783191" y="5443226"/>
            <a:ext cx="2442147" cy="1414770"/>
          </a:xfrm>
          <a:prstGeom prst="rtTriangle">
            <a:avLst/>
          </a:prstGeom>
          <a:solidFill>
            <a:srgbClr val="AB2B2B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3896094" y="822386"/>
            <a:ext cx="4399811" cy="813731"/>
            <a:chOff x="4386699" y="746886"/>
            <a:chExt cx="4399811" cy="813731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86699" y="746886"/>
              <a:ext cx="813731" cy="813731"/>
            </a:xfrm>
            <a:prstGeom prst="rect">
              <a:avLst/>
            </a:prstGeom>
          </p:spPr>
        </p:pic>
        <p:grpSp>
          <p:nvGrpSpPr>
            <p:cNvPr id="25" name="组合 24"/>
            <p:cNvGrpSpPr/>
            <p:nvPr/>
          </p:nvGrpSpPr>
          <p:grpSpPr>
            <a:xfrm>
              <a:off x="5384803" y="746904"/>
              <a:ext cx="3401707" cy="813713"/>
              <a:chOff x="9205483" y="280849"/>
              <a:chExt cx="2517243" cy="548463"/>
            </a:xfrm>
          </p:grpSpPr>
          <p:pic>
            <p:nvPicPr>
              <p:cNvPr id="26" name="图片 2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05483" y="280849"/>
                <a:ext cx="618914" cy="548463"/>
              </a:xfrm>
              <a:prstGeom prst="rect">
                <a:avLst/>
              </a:prstGeom>
            </p:spPr>
          </p:pic>
          <p:pic>
            <p:nvPicPr>
              <p:cNvPr id="27" name="图片 26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72038" y="341346"/>
                <a:ext cx="2050688" cy="464823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433717" y="6488668"/>
            <a:ext cx="75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8247E6E-6507-4F69-8E4E-2578B16075EC}" type="slidenum">
              <a:rPr lang="zh-CN" altLang="en-US" smtClean="0">
                <a:solidFill>
                  <a:schemeClr val="bg1">
                    <a:lumMod val="6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2</a:t>
            </a:fld>
            <a:endParaRPr lang="zh-CN" altLang="en-US" dirty="0">
              <a:solidFill>
                <a:schemeClr val="bg1">
                  <a:lumMod val="65000"/>
                </a:schemeClr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0D3ED42-8140-4B77-96FC-E260066FBF2F}"/>
              </a:ext>
            </a:extLst>
          </p:cNvPr>
          <p:cNvSpPr txBox="1"/>
          <p:nvPr/>
        </p:nvSpPr>
        <p:spPr>
          <a:xfrm>
            <a:off x="1348588" y="287479"/>
            <a:ext cx="2368647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工作总结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042DD2F-C842-4BC7-9F9C-D7842D57AC8E}"/>
              </a:ext>
            </a:extLst>
          </p:cNvPr>
          <p:cNvSpPr txBox="1"/>
          <p:nvPr/>
        </p:nvSpPr>
        <p:spPr>
          <a:xfrm>
            <a:off x="2625666" y="2411801"/>
            <a:ext cx="7854152" cy="441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1.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完成会议论文投稿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9238E78-1BB5-40F6-BCD1-2065D743C883}"/>
              </a:ext>
            </a:extLst>
          </p:cNvPr>
          <p:cNvSpPr txBox="1"/>
          <p:nvPr/>
        </p:nvSpPr>
        <p:spPr>
          <a:xfrm>
            <a:off x="2625666" y="3324171"/>
            <a:ext cx="7854152" cy="441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2.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阅读相关噪声跨域文献，不过是粗度，调研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175ED59-0E0D-4390-A5C5-9D17DAD5ABEF}"/>
              </a:ext>
            </a:extLst>
          </p:cNvPr>
          <p:cNvSpPr txBox="1"/>
          <p:nvPr/>
        </p:nvSpPr>
        <p:spPr>
          <a:xfrm>
            <a:off x="2653496" y="4236541"/>
            <a:ext cx="10084494" cy="441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3.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阅读相关多模态融合文献，粗度，调研，大论文最后一点工作需要完善</a:t>
            </a:r>
          </a:p>
        </p:txBody>
      </p:sp>
    </p:spTree>
    <p:extLst>
      <p:ext uri="{BB962C8B-B14F-4D97-AF65-F5344CB8AC3E}">
        <p14:creationId xmlns:p14="http://schemas.microsoft.com/office/powerpoint/2010/main" val="707211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433717" y="6488668"/>
            <a:ext cx="75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8247E6E-6507-4F69-8E4E-2578B16075EC}" type="slidenum">
              <a:rPr lang="zh-CN" altLang="en-US" smtClean="0">
                <a:solidFill>
                  <a:schemeClr val="bg1">
                    <a:lumMod val="6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3</a:t>
            </a:fld>
            <a:endParaRPr lang="zh-CN" altLang="en-US" dirty="0">
              <a:solidFill>
                <a:schemeClr val="bg1">
                  <a:lumMod val="65000"/>
                </a:schemeClr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042DD2F-C842-4BC7-9F9C-D7842D57AC8E}"/>
              </a:ext>
            </a:extLst>
          </p:cNvPr>
          <p:cNvSpPr txBox="1"/>
          <p:nvPr/>
        </p:nvSpPr>
        <p:spPr>
          <a:xfrm>
            <a:off x="2570007" y="2121578"/>
            <a:ext cx="7854152" cy="441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1.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完善基于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WiFi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的人体行为识别论文，放假之前投稿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9238E78-1BB5-40F6-BCD1-2065D743C883}"/>
              </a:ext>
            </a:extLst>
          </p:cNvPr>
          <p:cNvSpPr txBox="1"/>
          <p:nvPr/>
        </p:nvSpPr>
        <p:spPr>
          <a:xfrm>
            <a:off x="2570007" y="2986855"/>
            <a:ext cx="7854152" cy="441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2.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扩充投稿会议论文，出结果之前扩充完成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175ED59-0E0D-4390-A5C5-9D17DAD5ABEF}"/>
              </a:ext>
            </a:extLst>
          </p:cNvPr>
          <p:cNvSpPr txBox="1"/>
          <p:nvPr/>
        </p:nvSpPr>
        <p:spPr>
          <a:xfrm>
            <a:off x="2570007" y="3852132"/>
            <a:ext cx="8597599" cy="441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3.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继续调研噪声跨域方向论文，争取下一 阶段任务有所突破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1DAB48F-CF5D-4BC9-9490-8E7F591217B2}"/>
              </a:ext>
            </a:extLst>
          </p:cNvPr>
          <p:cNvSpPr txBox="1"/>
          <p:nvPr/>
        </p:nvSpPr>
        <p:spPr>
          <a:xfrm>
            <a:off x="1348588" y="287479"/>
            <a:ext cx="2368647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工作安排</a:t>
            </a:r>
          </a:p>
        </p:txBody>
      </p:sp>
    </p:spTree>
    <p:extLst>
      <p:ext uri="{BB962C8B-B14F-4D97-AF65-F5344CB8AC3E}">
        <p14:creationId xmlns:p14="http://schemas.microsoft.com/office/powerpoint/2010/main" val="3937045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433717" y="6488668"/>
            <a:ext cx="75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8247E6E-6507-4F69-8E4E-2578B16075EC}" type="slidenum">
              <a:rPr lang="zh-CN" altLang="en-US" smtClean="0">
                <a:solidFill>
                  <a:schemeClr val="bg1">
                    <a:lumMod val="6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4</a:t>
            </a:fld>
            <a:endParaRPr lang="zh-CN" altLang="en-US" dirty="0">
              <a:solidFill>
                <a:schemeClr val="bg1">
                  <a:lumMod val="65000"/>
                </a:schemeClr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77AB06-392B-49B0-80A6-CCDC4DC5D83A}"/>
              </a:ext>
            </a:extLst>
          </p:cNvPr>
          <p:cNvSpPr/>
          <p:nvPr/>
        </p:nvSpPr>
        <p:spPr>
          <a:xfrm>
            <a:off x="0" y="2155054"/>
            <a:ext cx="12192000" cy="2547892"/>
          </a:xfrm>
          <a:prstGeom prst="rect">
            <a:avLst/>
          </a:prstGeom>
          <a:solidFill>
            <a:srgbClr val="A629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3877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13497</TotalTime>
  <Words>112</Words>
  <Application>Microsoft Office PowerPoint</Application>
  <PresentationFormat>宽屏</PresentationFormat>
  <Paragraphs>21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Microsoft JhengHei</vt:lpstr>
      <vt:lpstr>Microsoft JhengHei UI</vt:lpstr>
      <vt:lpstr>等线</vt:lpstr>
      <vt:lpstr>等线 Light</vt:lpstr>
      <vt:lpstr>微软雅黑</vt:lpstr>
      <vt:lpstr>Adobe Devanagari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miao tamiaode</dc:creator>
  <cp:lastModifiedBy>DELL</cp:lastModifiedBy>
  <cp:revision>681</cp:revision>
  <dcterms:created xsi:type="dcterms:W3CDTF">2020-04-23T01:39:00Z</dcterms:created>
  <dcterms:modified xsi:type="dcterms:W3CDTF">2021-12-26T08:59:38Z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