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964" r:id="rId2"/>
    <p:sldId id="923" r:id="rId3"/>
    <p:sldId id="966" r:id="rId4"/>
    <p:sldId id="967" r:id="rId5"/>
    <p:sldId id="932" r:id="rId6"/>
    <p:sldId id="981" r:id="rId7"/>
    <p:sldId id="982" r:id="rId8"/>
    <p:sldId id="991" r:id="rId9"/>
    <p:sldId id="992" r:id="rId10"/>
    <p:sldId id="999" r:id="rId11"/>
    <p:sldId id="969" r:id="rId12"/>
    <p:sldId id="970" r:id="rId13"/>
    <p:sldId id="983" r:id="rId14"/>
    <p:sldId id="984" r:id="rId15"/>
    <p:sldId id="993" r:id="rId16"/>
    <p:sldId id="1000" r:id="rId17"/>
    <p:sldId id="972" r:id="rId18"/>
    <p:sldId id="973" r:id="rId19"/>
    <p:sldId id="985" r:id="rId20"/>
    <p:sldId id="986" r:id="rId21"/>
    <p:sldId id="994" r:id="rId22"/>
    <p:sldId id="995" r:id="rId23"/>
    <p:sldId id="997" r:id="rId24"/>
    <p:sldId id="1001" r:id="rId25"/>
    <p:sldId id="976" r:id="rId26"/>
    <p:sldId id="977" r:id="rId27"/>
    <p:sldId id="987" r:id="rId28"/>
    <p:sldId id="1002" r:id="rId29"/>
    <p:sldId id="979" r:id="rId30"/>
    <p:sldId id="980" r:id="rId31"/>
    <p:sldId id="989" r:id="rId32"/>
    <p:sldId id="996" r:id="rId33"/>
    <p:sldId id="990" r:id="rId34"/>
    <p:sldId id="1003" r:id="rId35"/>
    <p:sldId id="998" r:id="rId36"/>
    <p:sldId id="974" r:id="rId37"/>
  </p:sldIdLst>
  <p:sldSz cx="12196763" cy="6858000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006BBC"/>
    <a:srgbClr val="F8F8F8"/>
    <a:srgbClr val="EAEAEA"/>
    <a:srgbClr val="DDDDDD"/>
    <a:srgbClr val="0DC2D5"/>
    <a:srgbClr val="17DCF1"/>
    <a:srgbClr val="12D0CB"/>
    <a:srgbClr val="FDE673"/>
    <a:srgbClr val="FDE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4" autoAdjust="0"/>
    <p:restoredTop sz="96210" autoAdjust="0"/>
  </p:normalViewPr>
  <p:slideViewPr>
    <p:cSldViewPr snapToObjects="1">
      <p:cViewPr varScale="1">
        <p:scale>
          <a:sx n="84" d="100"/>
          <a:sy n="84" d="100"/>
        </p:scale>
        <p:origin x="360" y="77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一线城市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便携系列</c:v>
                </c:pt>
                <c:pt idx="1">
                  <c:v>专用系列</c:v>
                </c:pt>
                <c:pt idx="2">
                  <c:v>车载系列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0.36899999999999999</c:v>
                </c:pt>
                <c:pt idx="1">
                  <c:v>0.20699999999999999</c:v>
                </c:pt>
                <c:pt idx="2">
                  <c:v>0.42399999999999999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A6-4170-92B4-58F0962FD1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二线城市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便携系列</c:v>
                </c:pt>
                <c:pt idx="1">
                  <c:v>专用系列</c:v>
                </c:pt>
                <c:pt idx="2">
                  <c:v>车载系列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0.41699999999999998</c:v>
                </c:pt>
                <c:pt idx="1">
                  <c:v>0.17899999999999999</c:v>
                </c:pt>
                <c:pt idx="2">
                  <c:v>0.40400000000000003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A6-4170-92B4-58F0962FD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三四线城市</c:v>
                </c:pt>
              </c:strCache>
            </c:strRef>
          </c:tx>
          <c:spPr>
            <a:solidFill>
              <a:schemeClr val="bg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便携系列</c:v>
                </c:pt>
                <c:pt idx="1">
                  <c:v>专用系列</c:v>
                </c:pt>
                <c:pt idx="2">
                  <c:v>车载系列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0.35199999999999998</c:v>
                </c:pt>
                <c:pt idx="1">
                  <c:v>0.115</c:v>
                </c:pt>
                <c:pt idx="2">
                  <c:v>0.53300000000000003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A6-4170-92B4-58F0962FD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7"/>
        <c:axId val="364496000"/>
        <c:axId val="364498304"/>
      </c:barChart>
      <c:catAx>
        <c:axId val="3644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accent1"/>
                </a:solidFill>
              </a:defRPr>
            </a:pPr>
            <a:endParaRPr lang="zh-CN"/>
          </a:p>
        </c:txPr>
        <c:crossAx val="364498304"/>
        <c:crosses val="autoZero"/>
        <c:auto val="1"/>
        <c:lblAlgn val="ctr"/>
        <c:lblOffset val="100"/>
        <c:noMultiLvlLbl val="0"/>
      </c:catAx>
      <c:valAx>
        <c:axId val="364498304"/>
        <c:scaling>
          <c:orientation val="minMax"/>
        </c:scaling>
        <c:delete val="0"/>
        <c:axPos val="l"/>
        <c:majorGridlines>
          <c:spPr>
            <a:ln>
              <a:solidFill>
                <a:schemeClr val="accent2">
                  <a:lumMod val="75000"/>
                </a:schemeClr>
              </a:solidFill>
            </a:ln>
          </c:spPr>
        </c:majorGridlines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chemeClr val="accent1"/>
                </a:solidFill>
              </a:defRPr>
            </a:pPr>
            <a:endParaRPr lang="zh-CN"/>
          </a:p>
        </c:txPr>
        <c:crossAx val="364496000"/>
        <c:crosses val="autoZero"/>
        <c:crossBetween val="between"/>
      </c:valAx>
      <c:spPr>
        <a:ln>
          <a:solidFill>
            <a:schemeClr val="accent2">
              <a:lumMod val="75000"/>
            </a:schemeClr>
          </a:solidFill>
        </a:ln>
      </c:spPr>
    </c:plotArea>
    <c:legend>
      <c:legendPos val="r"/>
      <c:overlay val="0"/>
      <c:txPr>
        <a:bodyPr/>
        <a:lstStyle/>
        <a:p>
          <a:pPr>
            <a:defRPr>
              <a:solidFill>
                <a:schemeClr val="accent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5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2022/6/1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7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979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5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84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7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65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1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7585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1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53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3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66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0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7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17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37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7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0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9356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8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8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7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73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21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19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83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402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689F0-D8FB-450F-A36F-553F26501FEE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796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7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7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3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2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82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943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6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61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8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8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74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494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7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931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681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0"/>
            <a:ext cx="1976438" cy="1978025"/>
          </a:xfrm>
          <a:custGeom>
            <a:avLst/>
            <a:gdLst>
              <a:gd name="T0" fmla="*/ 2592 w 2592"/>
              <a:gd name="T1" fmla="*/ 0 h 2592"/>
              <a:gd name="T2" fmla="*/ 0 w 2592"/>
              <a:gd name="T3" fmla="*/ 2592 h 2592"/>
              <a:gd name="T4" fmla="*/ 0 w 2592"/>
              <a:gd name="T5" fmla="*/ 0 h 2592"/>
              <a:gd name="T6" fmla="*/ 2592 w 2592"/>
              <a:gd name="T7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2" h="2592">
                <a:moveTo>
                  <a:pt x="2592" y="0"/>
                </a:moveTo>
                <a:lnTo>
                  <a:pt x="0" y="2592"/>
                </a:lnTo>
                <a:lnTo>
                  <a:pt x="0" y="0"/>
                </a:lnTo>
                <a:lnTo>
                  <a:pt x="25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588500" y="4256088"/>
            <a:ext cx="2608263" cy="2609850"/>
          </a:xfrm>
          <a:custGeom>
            <a:avLst/>
            <a:gdLst>
              <a:gd name="T0" fmla="*/ 0 w 3422"/>
              <a:gd name="T1" fmla="*/ 3422 h 3422"/>
              <a:gd name="T2" fmla="*/ 3422 w 3422"/>
              <a:gd name="T3" fmla="*/ 0 h 3422"/>
              <a:gd name="T4" fmla="*/ 3422 w 3422"/>
              <a:gd name="T5" fmla="*/ 3422 h 3422"/>
              <a:gd name="T6" fmla="*/ 0 w 3422"/>
              <a:gd name="T7" fmla="*/ 3422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2" h="3422">
                <a:moveTo>
                  <a:pt x="0" y="3422"/>
                </a:moveTo>
                <a:lnTo>
                  <a:pt x="3422" y="0"/>
                </a:lnTo>
                <a:lnTo>
                  <a:pt x="3422" y="3422"/>
                </a:lnTo>
                <a:lnTo>
                  <a:pt x="0" y="34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0" y="4424363"/>
            <a:ext cx="1198563" cy="1200150"/>
          </a:xfrm>
          <a:custGeom>
            <a:avLst/>
            <a:gdLst>
              <a:gd name="T0" fmla="*/ 0 w 1573"/>
              <a:gd name="T1" fmla="*/ 237 h 1573"/>
              <a:gd name="T2" fmla="*/ 237 w 1573"/>
              <a:gd name="T3" fmla="*/ 0 h 1573"/>
              <a:gd name="T4" fmla="*/ 1573 w 1573"/>
              <a:gd name="T5" fmla="*/ 0 h 1573"/>
              <a:gd name="T6" fmla="*/ 0 w 1573"/>
              <a:gd name="T7" fmla="*/ 1573 h 1573"/>
              <a:gd name="T8" fmla="*/ 0 w 1573"/>
              <a:gd name="T9" fmla="*/ 237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3" h="1573">
                <a:moveTo>
                  <a:pt x="0" y="237"/>
                </a:moveTo>
                <a:lnTo>
                  <a:pt x="237" y="0"/>
                </a:lnTo>
                <a:lnTo>
                  <a:pt x="1573" y="0"/>
                </a:lnTo>
                <a:lnTo>
                  <a:pt x="0" y="1573"/>
                </a:lnTo>
                <a:lnTo>
                  <a:pt x="0" y="2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0" y="5624513"/>
            <a:ext cx="1555750" cy="1241425"/>
          </a:xfrm>
          <a:custGeom>
            <a:avLst/>
            <a:gdLst>
              <a:gd name="T0" fmla="*/ 0 w 2041"/>
              <a:gd name="T1" fmla="*/ 909 h 1627"/>
              <a:gd name="T2" fmla="*/ 909 w 2041"/>
              <a:gd name="T3" fmla="*/ 0 h 1627"/>
              <a:gd name="T4" fmla="*/ 2038 w 2041"/>
              <a:gd name="T5" fmla="*/ 0 h 1627"/>
              <a:gd name="T6" fmla="*/ 2041 w 2041"/>
              <a:gd name="T7" fmla="*/ 3 h 1627"/>
              <a:gd name="T8" fmla="*/ 417 w 2041"/>
              <a:gd name="T9" fmla="*/ 1627 h 1627"/>
              <a:gd name="T10" fmla="*/ 0 w 2041"/>
              <a:gd name="T11" fmla="*/ 1627 h 1627"/>
              <a:gd name="T12" fmla="*/ 0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0" y="909"/>
                </a:moveTo>
                <a:lnTo>
                  <a:pt x="909" y="0"/>
                </a:lnTo>
                <a:lnTo>
                  <a:pt x="2038" y="0"/>
                </a:lnTo>
                <a:lnTo>
                  <a:pt x="2041" y="3"/>
                </a:lnTo>
                <a:lnTo>
                  <a:pt x="417" y="1627"/>
                </a:lnTo>
                <a:lnTo>
                  <a:pt x="0" y="1627"/>
                </a:lnTo>
                <a:lnTo>
                  <a:pt x="0" y="909"/>
                </a:lnTo>
                <a:close/>
              </a:path>
            </a:pathLst>
          </a:custGeom>
          <a:solidFill>
            <a:schemeClr val="accent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84138" y="6296025"/>
            <a:ext cx="1014413" cy="569913"/>
          </a:xfrm>
          <a:custGeom>
            <a:avLst/>
            <a:gdLst>
              <a:gd name="T0" fmla="*/ 0 w 1330"/>
              <a:gd name="T1" fmla="*/ 746 h 746"/>
              <a:gd name="T2" fmla="*/ 747 w 1330"/>
              <a:gd name="T3" fmla="*/ 0 h 746"/>
              <a:gd name="T4" fmla="*/ 1330 w 1330"/>
              <a:gd name="T5" fmla="*/ 0 h 746"/>
              <a:gd name="T6" fmla="*/ 584 w 1330"/>
              <a:gd name="T7" fmla="*/ 746 h 746"/>
              <a:gd name="T8" fmla="*/ 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0" y="746"/>
                </a:moveTo>
                <a:lnTo>
                  <a:pt x="747" y="0"/>
                </a:lnTo>
                <a:lnTo>
                  <a:pt x="1330" y="0"/>
                </a:lnTo>
                <a:lnTo>
                  <a:pt x="584" y="746"/>
                </a:lnTo>
                <a:lnTo>
                  <a:pt x="0" y="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1423650" y="2881313"/>
            <a:ext cx="773113" cy="1393825"/>
          </a:xfrm>
          <a:custGeom>
            <a:avLst/>
            <a:gdLst>
              <a:gd name="T0" fmla="*/ 0 w 1015"/>
              <a:gd name="T1" fmla="*/ 1015 h 1829"/>
              <a:gd name="T2" fmla="*/ 1015 w 1015"/>
              <a:gd name="T3" fmla="*/ 0 h 1829"/>
              <a:gd name="T4" fmla="*/ 1015 w 1015"/>
              <a:gd name="T5" fmla="*/ 814 h 1829"/>
              <a:gd name="T6" fmla="*/ 0 w 1015"/>
              <a:gd name="T7" fmla="*/ 1829 h 1829"/>
              <a:gd name="T8" fmla="*/ 0 w 1015"/>
              <a:gd name="T9" fmla="*/ 1015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1829">
                <a:moveTo>
                  <a:pt x="0" y="1015"/>
                </a:moveTo>
                <a:lnTo>
                  <a:pt x="1015" y="0"/>
                </a:lnTo>
                <a:lnTo>
                  <a:pt x="1015" y="814"/>
                </a:lnTo>
                <a:lnTo>
                  <a:pt x="0" y="1829"/>
                </a:lnTo>
                <a:lnTo>
                  <a:pt x="0" y="10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9259888" y="0"/>
            <a:ext cx="2936875" cy="5178425"/>
          </a:xfrm>
          <a:custGeom>
            <a:avLst/>
            <a:gdLst>
              <a:gd name="T0" fmla="*/ 3852 w 3852"/>
              <a:gd name="T1" fmla="*/ 2937 h 6789"/>
              <a:gd name="T2" fmla="*/ 0 w 3852"/>
              <a:gd name="T3" fmla="*/ 6789 h 6789"/>
              <a:gd name="T4" fmla="*/ 0 w 3852"/>
              <a:gd name="T5" fmla="*/ 1865 h 6789"/>
              <a:gd name="T6" fmla="*/ 1865 w 3852"/>
              <a:gd name="T7" fmla="*/ 0 h 6789"/>
              <a:gd name="T8" fmla="*/ 3852 w 3852"/>
              <a:gd name="T9" fmla="*/ 0 h 6789"/>
              <a:gd name="T10" fmla="*/ 3852 w 3852"/>
              <a:gd name="T11" fmla="*/ 2937 h 6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2" h="6789">
                <a:moveTo>
                  <a:pt x="3852" y="2937"/>
                </a:moveTo>
                <a:lnTo>
                  <a:pt x="0" y="6789"/>
                </a:lnTo>
                <a:lnTo>
                  <a:pt x="0" y="1865"/>
                </a:lnTo>
                <a:lnTo>
                  <a:pt x="1865" y="0"/>
                </a:lnTo>
                <a:lnTo>
                  <a:pt x="3852" y="0"/>
                </a:lnTo>
                <a:lnTo>
                  <a:pt x="3852" y="293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25773" y="2973903"/>
            <a:ext cx="8424937" cy="93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/>
            <a:r>
              <a:rPr lang="en-US" altLang="zh-CN" sz="7000" b="1" dirty="0">
                <a:solidFill>
                  <a:schemeClr val="tx1"/>
                </a:solidFill>
                <a:latin typeface="+mj-ea"/>
              </a:rPr>
              <a:t>201X</a:t>
            </a:r>
            <a:r>
              <a:rPr lang="zh-CN" altLang="en-US" sz="7000" b="1" dirty="0">
                <a:solidFill>
                  <a:schemeClr val="tx1"/>
                </a:solidFill>
                <a:latin typeface="+mj-ea"/>
              </a:rPr>
              <a:t>年</a:t>
            </a:r>
            <a:r>
              <a:rPr lang="en-US" altLang="zh-CN" sz="7000" b="1" dirty="0">
                <a:solidFill>
                  <a:schemeClr val="tx1"/>
                </a:solidFill>
                <a:latin typeface="+mj-ea"/>
              </a:rPr>
              <a:t>Q3</a:t>
            </a:r>
            <a:r>
              <a:rPr lang="zh-CN" altLang="en-US" sz="7000" b="1" dirty="0">
                <a:solidFill>
                  <a:schemeClr val="tx1"/>
                </a:solidFill>
                <a:latin typeface="+mj-ea"/>
              </a:rPr>
              <a:t>营销计划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985813" y="2412890"/>
            <a:ext cx="806489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en-US" sz="2400" b="0" dirty="0">
                <a:solidFill>
                  <a:schemeClr val="accent1"/>
                </a:solidFill>
                <a:latin typeface="+mj-ea"/>
              </a:rPr>
              <a:t>适用于市场、销售、业务部门的工作计划营销计划等用途</a:t>
            </a:r>
          </a:p>
        </p:txBody>
      </p:sp>
      <p:sp>
        <p:nvSpPr>
          <p:cNvPr id="29" name="TextBox 16"/>
          <p:cNvSpPr txBox="1"/>
          <p:nvPr/>
        </p:nvSpPr>
        <p:spPr>
          <a:xfrm>
            <a:off x="4900720" y="4159102"/>
            <a:ext cx="204074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汇报人：代用名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7034485" y="4159102"/>
            <a:ext cx="189868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2017/08/27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7122285" y="1369677"/>
            <a:ext cx="1810884" cy="825078"/>
          </a:xfrm>
          <a:custGeom>
            <a:avLst/>
            <a:gdLst>
              <a:gd name="T0" fmla="*/ 120 w 2140"/>
              <a:gd name="T1" fmla="*/ 809 h 970"/>
              <a:gd name="T2" fmla="*/ 273 w 2140"/>
              <a:gd name="T3" fmla="*/ 928 h 970"/>
              <a:gd name="T4" fmla="*/ 120 w 2140"/>
              <a:gd name="T5" fmla="*/ 809 h 970"/>
              <a:gd name="T6" fmla="*/ 143 w 2140"/>
              <a:gd name="T7" fmla="*/ 719 h 970"/>
              <a:gd name="T8" fmla="*/ 286 w 2140"/>
              <a:gd name="T9" fmla="*/ 773 h 970"/>
              <a:gd name="T10" fmla="*/ 194 w 2140"/>
              <a:gd name="T11" fmla="*/ 866 h 970"/>
              <a:gd name="T12" fmla="*/ 73 w 2140"/>
              <a:gd name="T13" fmla="*/ 820 h 970"/>
              <a:gd name="T14" fmla="*/ 58 w 2140"/>
              <a:gd name="T15" fmla="*/ 683 h 970"/>
              <a:gd name="T16" fmla="*/ 347 w 2140"/>
              <a:gd name="T17" fmla="*/ 928 h 970"/>
              <a:gd name="T18" fmla="*/ 301 w 2140"/>
              <a:gd name="T19" fmla="*/ 710 h 970"/>
              <a:gd name="T20" fmla="*/ 546 w 2140"/>
              <a:gd name="T21" fmla="*/ 728 h 970"/>
              <a:gd name="T22" fmla="*/ 444 w 2140"/>
              <a:gd name="T23" fmla="*/ 925 h 970"/>
              <a:gd name="T24" fmla="*/ 367 w 2140"/>
              <a:gd name="T25" fmla="*/ 928 h 970"/>
              <a:gd name="T26" fmla="*/ 495 w 2140"/>
              <a:gd name="T27" fmla="*/ 775 h 970"/>
              <a:gd name="T28" fmla="*/ 577 w 2140"/>
              <a:gd name="T29" fmla="*/ 895 h 970"/>
              <a:gd name="T30" fmla="*/ 688 w 2140"/>
              <a:gd name="T31" fmla="*/ 799 h 970"/>
              <a:gd name="T32" fmla="*/ 780 w 2140"/>
              <a:gd name="T33" fmla="*/ 898 h 970"/>
              <a:gd name="T34" fmla="*/ 830 w 2140"/>
              <a:gd name="T35" fmla="*/ 855 h 970"/>
              <a:gd name="T36" fmla="*/ 1061 w 2140"/>
              <a:gd name="T37" fmla="*/ 881 h 970"/>
              <a:gd name="T38" fmla="*/ 1056 w 2140"/>
              <a:gd name="T39" fmla="*/ 705 h 970"/>
              <a:gd name="T40" fmla="*/ 997 w 2140"/>
              <a:gd name="T41" fmla="*/ 876 h 970"/>
              <a:gd name="T42" fmla="*/ 1061 w 2140"/>
              <a:gd name="T43" fmla="*/ 881 h 970"/>
              <a:gd name="T44" fmla="*/ 1254 w 2140"/>
              <a:gd name="T45" fmla="*/ 870 h 970"/>
              <a:gd name="T46" fmla="*/ 1186 w 2140"/>
              <a:gd name="T47" fmla="*/ 876 h 970"/>
              <a:gd name="T48" fmla="*/ 1120 w 2140"/>
              <a:gd name="T49" fmla="*/ 797 h 970"/>
              <a:gd name="T50" fmla="*/ 1325 w 2140"/>
              <a:gd name="T51" fmla="*/ 875 h 970"/>
              <a:gd name="T52" fmla="*/ 1506 w 2140"/>
              <a:gd name="T53" fmla="*/ 891 h 970"/>
              <a:gd name="T54" fmla="*/ 1484 w 2140"/>
              <a:gd name="T55" fmla="*/ 719 h 970"/>
              <a:gd name="T56" fmla="*/ 1417 w 2140"/>
              <a:gd name="T57" fmla="*/ 839 h 970"/>
              <a:gd name="T58" fmla="*/ 1732 w 2140"/>
              <a:gd name="T59" fmla="*/ 804 h 970"/>
              <a:gd name="T60" fmla="*/ 1687 w 2140"/>
              <a:gd name="T61" fmla="*/ 908 h 970"/>
              <a:gd name="T62" fmla="*/ 1635 w 2140"/>
              <a:gd name="T63" fmla="*/ 915 h 970"/>
              <a:gd name="T64" fmla="*/ 1594 w 2140"/>
              <a:gd name="T65" fmla="*/ 917 h 970"/>
              <a:gd name="T66" fmla="*/ 1592 w 2140"/>
              <a:gd name="T67" fmla="*/ 833 h 970"/>
              <a:gd name="T68" fmla="*/ 1555 w 2140"/>
              <a:gd name="T69" fmla="*/ 787 h 970"/>
              <a:gd name="T70" fmla="*/ 1655 w 2140"/>
              <a:gd name="T71" fmla="*/ 690 h 970"/>
              <a:gd name="T72" fmla="*/ 1734 w 2140"/>
              <a:gd name="T73" fmla="*/ 903 h 970"/>
              <a:gd name="T74" fmla="*/ 1737 w 2140"/>
              <a:gd name="T75" fmla="*/ 698 h 970"/>
              <a:gd name="T76" fmla="*/ 1697 w 2140"/>
              <a:gd name="T77" fmla="*/ 787 h 970"/>
              <a:gd name="T78" fmla="*/ 1617 w 2140"/>
              <a:gd name="T79" fmla="*/ 706 h 970"/>
              <a:gd name="T80" fmla="*/ 1904 w 2140"/>
              <a:gd name="T81" fmla="*/ 787 h 970"/>
              <a:gd name="T82" fmla="*/ 2060 w 2140"/>
              <a:gd name="T83" fmla="*/ 783 h 970"/>
              <a:gd name="T84" fmla="*/ 1990 w 2140"/>
              <a:gd name="T85" fmla="*/ 816 h 970"/>
              <a:gd name="T86" fmla="*/ 1934 w 2140"/>
              <a:gd name="T87" fmla="*/ 926 h 970"/>
              <a:gd name="T88" fmla="*/ 1907 w 2140"/>
              <a:gd name="T89" fmla="*/ 816 h 970"/>
              <a:gd name="T90" fmla="*/ 1881 w 2140"/>
              <a:gd name="T91" fmla="*/ 823 h 970"/>
              <a:gd name="T92" fmla="*/ 1828 w 2140"/>
              <a:gd name="T93" fmla="*/ 692 h 970"/>
              <a:gd name="T94" fmla="*/ 2020 w 2140"/>
              <a:gd name="T95" fmla="*/ 848 h 970"/>
              <a:gd name="T96" fmla="*/ 1906 w 2140"/>
              <a:gd name="T97" fmla="*/ 915 h 970"/>
              <a:gd name="T98" fmla="*/ 395 w 2140"/>
              <a:gd name="T99" fmla="*/ 573 h 970"/>
              <a:gd name="T100" fmla="*/ 707 w 2140"/>
              <a:gd name="T101" fmla="*/ 583 h 970"/>
              <a:gd name="T102" fmla="*/ 644 w 2140"/>
              <a:gd name="T103" fmla="*/ 487 h 970"/>
              <a:gd name="T104" fmla="*/ 1300 w 2140"/>
              <a:gd name="T105" fmla="*/ 269 h 970"/>
              <a:gd name="T106" fmla="*/ 1124 w 2140"/>
              <a:gd name="T107" fmla="*/ 508 h 970"/>
              <a:gd name="T108" fmla="*/ 1433 w 2140"/>
              <a:gd name="T109" fmla="*/ 181 h 970"/>
              <a:gd name="T110" fmla="*/ 1321 w 2140"/>
              <a:gd name="T111" fmla="*/ 532 h 970"/>
              <a:gd name="T112" fmla="*/ 2140 w 2140"/>
              <a:gd name="T113" fmla="*/ 291 h 970"/>
              <a:gd name="T114" fmla="*/ 1811 w 2140"/>
              <a:gd name="T115" fmla="*/ 291 h 970"/>
              <a:gd name="T116" fmla="*/ 1889 w 2140"/>
              <a:gd name="T117" fmla="*/ 4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40" h="970">
                <a:moveTo>
                  <a:pt x="2" y="614"/>
                </a:moveTo>
                <a:lnTo>
                  <a:pt x="2132" y="614"/>
                </a:lnTo>
                <a:lnTo>
                  <a:pt x="2132" y="970"/>
                </a:lnTo>
                <a:lnTo>
                  <a:pt x="2" y="970"/>
                </a:lnTo>
                <a:lnTo>
                  <a:pt x="2" y="614"/>
                </a:lnTo>
                <a:close/>
                <a:moveTo>
                  <a:pt x="120" y="809"/>
                </a:moveTo>
                <a:lnTo>
                  <a:pt x="120" y="791"/>
                </a:lnTo>
                <a:lnTo>
                  <a:pt x="261" y="791"/>
                </a:lnTo>
                <a:lnTo>
                  <a:pt x="261" y="808"/>
                </a:lnTo>
                <a:cubicBezTo>
                  <a:pt x="250" y="835"/>
                  <a:pt x="234" y="859"/>
                  <a:pt x="210" y="878"/>
                </a:cubicBezTo>
                <a:cubicBezTo>
                  <a:pt x="232" y="892"/>
                  <a:pt x="258" y="902"/>
                  <a:pt x="289" y="908"/>
                </a:cubicBezTo>
                <a:cubicBezTo>
                  <a:pt x="283" y="915"/>
                  <a:pt x="277" y="922"/>
                  <a:pt x="273" y="928"/>
                </a:cubicBezTo>
                <a:cubicBezTo>
                  <a:pt x="242" y="919"/>
                  <a:pt x="215" y="907"/>
                  <a:pt x="193" y="891"/>
                </a:cubicBezTo>
                <a:cubicBezTo>
                  <a:pt x="170" y="907"/>
                  <a:pt x="141" y="920"/>
                  <a:pt x="107" y="930"/>
                </a:cubicBezTo>
                <a:cubicBezTo>
                  <a:pt x="102" y="924"/>
                  <a:pt x="98" y="918"/>
                  <a:pt x="93" y="912"/>
                </a:cubicBezTo>
                <a:cubicBezTo>
                  <a:pt x="127" y="903"/>
                  <a:pt x="155" y="892"/>
                  <a:pt x="177" y="878"/>
                </a:cubicBezTo>
                <a:cubicBezTo>
                  <a:pt x="157" y="859"/>
                  <a:pt x="142" y="836"/>
                  <a:pt x="133" y="809"/>
                </a:cubicBezTo>
                <a:lnTo>
                  <a:pt x="120" y="809"/>
                </a:lnTo>
                <a:close/>
                <a:moveTo>
                  <a:pt x="229" y="710"/>
                </a:moveTo>
                <a:lnTo>
                  <a:pt x="162" y="710"/>
                </a:lnTo>
                <a:lnTo>
                  <a:pt x="162" y="721"/>
                </a:lnTo>
                <a:cubicBezTo>
                  <a:pt x="162" y="749"/>
                  <a:pt x="148" y="771"/>
                  <a:pt x="120" y="787"/>
                </a:cubicBezTo>
                <a:cubicBezTo>
                  <a:pt x="115" y="781"/>
                  <a:pt x="110" y="776"/>
                  <a:pt x="105" y="771"/>
                </a:cubicBezTo>
                <a:cubicBezTo>
                  <a:pt x="130" y="758"/>
                  <a:pt x="143" y="741"/>
                  <a:pt x="143" y="719"/>
                </a:cubicBezTo>
                <a:lnTo>
                  <a:pt x="143" y="691"/>
                </a:lnTo>
                <a:lnTo>
                  <a:pt x="249" y="691"/>
                </a:lnTo>
                <a:lnTo>
                  <a:pt x="249" y="742"/>
                </a:lnTo>
                <a:cubicBezTo>
                  <a:pt x="249" y="750"/>
                  <a:pt x="252" y="754"/>
                  <a:pt x="260" y="754"/>
                </a:cubicBezTo>
                <a:lnTo>
                  <a:pt x="289" y="754"/>
                </a:lnTo>
                <a:cubicBezTo>
                  <a:pt x="288" y="761"/>
                  <a:pt x="287" y="767"/>
                  <a:pt x="286" y="773"/>
                </a:cubicBezTo>
                <a:lnTo>
                  <a:pt x="254" y="773"/>
                </a:lnTo>
                <a:cubicBezTo>
                  <a:pt x="237" y="773"/>
                  <a:pt x="229" y="764"/>
                  <a:pt x="229" y="746"/>
                </a:cubicBezTo>
                <a:lnTo>
                  <a:pt x="229" y="710"/>
                </a:lnTo>
                <a:close/>
                <a:moveTo>
                  <a:pt x="238" y="809"/>
                </a:moveTo>
                <a:lnTo>
                  <a:pt x="152" y="809"/>
                </a:lnTo>
                <a:cubicBezTo>
                  <a:pt x="161" y="832"/>
                  <a:pt x="175" y="851"/>
                  <a:pt x="194" y="866"/>
                </a:cubicBezTo>
                <a:cubicBezTo>
                  <a:pt x="214" y="850"/>
                  <a:pt x="229" y="831"/>
                  <a:pt x="238" y="809"/>
                </a:cubicBezTo>
                <a:close/>
                <a:moveTo>
                  <a:pt x="73" y="820"/>
                </a:moveTo>
                <a:cubicBezTo>
                  <a:pt x="80" y="823"/>
                  <a:pt x="86" y="826"/>
                  <a:pt x="93" y="828"/>
                </a:cubicBezTo>
                <a:cubicBezTo>
                  <a:pt x="80" y="866"/>
                  <a:pt x="70" y="899"/>
                  <a:pt x="61" y="927"/>
                </a:cubicBezTo>
                <a:lnTo>
                  <a:pt x="39" y="919"/>
                </a:lnTo>
                <a:cubicBezTo>
                  <a:pt x="50" y="891"/>
                  <a:pt x="61" y="858"/>
                  <a:pt x="73" y="820"/>
                </a:cubicBezTo>
                <a:close/>
                <a:moveTo>
                  <a:pt x="48" y="748"/>
                </a:moveTo>
                <a:cubicBezTo>
                  <a:pt x="60" y="756"/>
                  <a:pt x="75" y="768"/>
                  <a:pt x="93" y="782"/>
                </a:cubicBezTo>
                <a:cubicBezTo>
                  <a:pt x="88" y="789"/>
                  <a:pt x="83" y="794"/>
                  <a:pt x="79" y="799"/>
                </a:cubicBezTo>
                <a:cubicBezTo>
                  <a:pt x="59" y="782"/>
                  <a:pt x="45" y="770"/>
                  <a:pt x="36" y="762"/>
                </a:cubicBezTo>
                <a:lnTo>
                  <a:pt x="48" y="748"/>
                </a:lnTo>
                <a:close/>
                <a:moveTo>
                  <a:pt x="58" y="683"/>
                </a:moveTo>
                <a:cubicBezTo>
                  <a:pt x="74" y="695"/>
                  <a:pt x="89" y="707"/>
                  <a:pt x="103" y="719"/>
                </a:cubicBezTo>
                <a:cubicBezTo>
                  <a:pt x="97" y="725"/>
                  <a:pt x="92" y="730"/>
                  <a:pt x="88" y="735"/>
                </a:cubicBezTo>
                <a:cubicBezTo>
                  <a:pt x="73" y="721"/>
                  <a:pt x="59" y="709"/>
                  <a:pt x="45" y="697"/>
                </a:cubicBezTo>
                <a:lnTo>
                  <a:pt x="58" y="683"/>
                </a:lnTo>
                <a:close/>
                <a:moveTo>
                  <a:pt x="367" y="928"/>
                </a:moveTo>
                <a:lnTo>
                  <a:pt x="347" y="928"/>
                </a:lnTo>
                <a:lnTo>
                  <a:pt x="347" y="797"/>
                </a:lnTo>
                <a:cubicBezTo>
                  <a:pt x="335" y="811"/>
                  <a:pt x="321" y="825"/>
                  <a:pt x="307" y="838"/>
                </a:cubicBezTo>
                <a:cubicBezTo>
                  <a:pt x="303" y="832"/>
                  <a:pt x="299" y="826"/>
                  <a:pt x="294" y="819"/>
                </a:cubicBezTo>
                <a:cubicBezTo>
                  <a:pt x="327" y="792"/>
                  <a:pt x="353" y="762"/>
                  <a:pt x="371" y="728"/>
                </a:cubicBezTo>
                <a:lnTo>
                  <a:pt x="301" y="728"/>
                </a:lnTo>
                <a:lnTo>
                  <a:pt x="301" y="710"/>
                </a:lnTo>
                <a:lnTo>
                  <a:pt x="380" y="710"/>
                </a:lnTo>
                <a:cubicBezTo>
                  <a:pt x="385" y="699"/>
                  <a:pt x="389" y="688"/>
                  <a:pt x="393" y="677"/>
                </a:cubicBezTo>
                <a:lnTo>
                  <a:pt x="414" y="682"/>
                </a:lnTo>
                <a:cubicBezTo>
                  <a:pt x="410" y="691"/>
                  <a:pt x="407" y="701"/>
                  <a:pt x="403" y="710"/>
                </a:cubicBezTo>
                <a:lnTo>
                  <a:pt x="546" y="710"/>
                </a:lnTo>
                <a:lnTo>
                  <a:pt x="546" y="728"/>
                </a:lnTo>
                <a:lnTo>
                  <a:pt x="394" y="728"/>
                </a:lnTo>
                <a:cubicBezTo>
                  <a:pt x="388" y="738"/>
                  <a:pt x="383" y="748"/>
                  <a:pt x="376" y="758"/>
                </a:cubicBezTo>
                <a:lnTo>
                  <a:pt x="515" y="758"/>
                </a:lnTo>
                <a:lnTo>
                  <a:pt x="515" y="893"/>
                </a:lnTo>
                <a:cubicBezTo>
                  <a:pt x="515" y="914"/>
                  <a:pt x="505" y="925"/>
                  <a:pt x="485" y="925"/>
                </a:cubicBezTo>
                <a:cubicBezTo>
                  <a:pt x="476" y="925"/>
                  <a:pt x="462" y="925"/>
                  <a:pt x="444" y="925"/>
                </a:cubicBezTo>
                <a:cubicBezTo>
                  <a:pt x="443" y="919"/>
                  <a:pt x="442" y="912"/>
                  <a:pt x="440" y="904"/>
                </a:cubicBezTo>
                <a:cubicBezTo>
                  <a:pt x="456" y="905"/>
                  <a:pt x="468" y="906"/>
                  <a:pt x="478" y="906"/>
                </a:cubicBezTo>
                <a:cubicBezTo>
                  <a:pt x="489" y="906"/>
                  <a:pt x="495" y="900"/>
                  <a:pt x="495" y="889"/>
                </a:cubicBezTo>
                <a:lnTo>
                  <a:pt x="495" y="871"/>
                </a:lnTo>
                <a:lnTo>
                  <a:pt x="367" y="871"/>
                </a:lnTo>
                <a:lnTo>
                  <a:pt x="367" y="928"/>
                </a:lnTo>
                <a:close/>
                <a:moveTo>
                  <a:pt x="367" y="853"/>
                </a:moveTo>
                <a:lnTo>
                  <a:pt x="495" y="853"/>
                </a:lnTo>
                <a:lnTo>
                  <a:pt x="495" y="823"/>
                </a:lnTo>
                <a:lnTo>
                  <a:pt x="367" y="823"/>
                </a:lnTo>
                <a:lnTo>
                  <a:pt x="367" y="853"/>
                </a:lnTo>
                <a:close/>
                <a:moveTo>
                  <a:pt x="495" y="775"/>
                </a:moveTo>
                <a:lnTo>
                  <a:pt x="367" y="775"/>
                </a:lnTo>
                <a:lnTo>
                  <a:pt x="367" y="806"/>
                </a:lnTo>
                <a:lnTo>
                  <a:pt x="495" y="806"/>
                </a:lnTo>
                <a:lnTo>
                  <a:pt x="495" y="775"/>
                </a:lnTo>
                <a:close/>
                <a:moveTo>
                  <a:pt x="681" y="895"/>
                </a:moveTo>
                <a:lnTo>
                  <a:pt x="577" y="895"/>
                </a:lnTo>
                <a:lnTo>
                  <a:pt x="577" y="698"/>
                </a:lnTo>
                <a:lnTo>
                  <a:pt x="602" y="698"/>
                </a:lnTo>
                <a:lnTo>
                  <a:pt x="602" y="872"/>
                </a:lnTo>
                <a:lnTo>
                  <a:pt x="681" y="872"/>
                </a:lnTo>
                <a:lnTo>
                  <a:pt x="681" y="895"/>
                </a:lnTo>
                <a:close/>
                <a:moveTo>
                  <a:pt x="688" y="799"/>
                </a:moveTo>
                <a:cubicBezTo>
                  <a:pt x="688" y="767"/>
                  <a:pt x="697" y="742"/>
                  <a:pt x="714" y="723"/>
                </a:cubicBezTo>
                <a:cubicBezTo>
                  <a:pt x="731" y="704"/>
                  <a:pt x="754" y="695"/>
                  <a:pt x="784" y="695"/>
                </a:cubicBezTo>
                <a:cubicBezTo>
                  <a:pt x="811" y="695"/>
                  <a:pt x="833" y="704"/>
                  <a:pt x="850" y="722"/>
                </a:cubicBezTo>
                <a:cubicBezTo>
                  <a:pt x="866" y="741"/>
                  <a:pt x="875" y="765"/>
                  <a:pt x="875" y="794"/>
                </a:cubicBezTo>
                <a:cubicBezTo>
                  <a:pt x="875" y="826"/>
                  <a:pt x="866" y="851"/>
                  <a:pt x="849" y="870"/>
                </a:cubicBezTo>
                <a:cubicBezTo>
                  <a:pt x="832" y="889"/>
                  <a:pt x="809" y="898"/>
                  <a:pt x="780" y="898"/>
                </a:cubicBezTo>
                <a:cubicBezTo>
                  <a:pt x="753" y="898"/>
                  <a:pt x="730" y="889"/>
                  <a:pt x="713" y="871"/>
                </a:cubicBezTo>
                <a:cubicBezTo>
                  <a:pt x="696" y="852"/>
                  <a:pt x="688" y="828"/>
                  <a:pt x="688" y="799"/>
                </a:cubicBezTo>
                <a:close/>
                <a:moveTo>
                  <a:pt x="715" y="797"/>
                </a:moveTo>
                <a:cubicBezTo>
                  <a:pt x="715" y="821"/>
                  <a:pt x="721" y="840"/>
                  <a:pt x="733" y="854"/>
                </a:cubicBezTo>
                <a:cubicBezTo>
                  <a:pt x="745" y="868"/>
                  <a:pt x="761" y="876"/>
                  <a:pt x="780" y="876"/>
                </a:cubicBezTo>
                <a:cubicBezTo>
                  <a:pt x="801" y="876"/>
                  <a:pt x="818" y="869"/>
                  <a:pt x="830" y="855"/>
                </a:cubicBezTo>
                <a:cubicBezTo>
                  <a:pt x="842" y="841"/>
                  <a:pt x="848" y="822"/>
                  <a:pt x="848" y="797"/>
                </a:cubicBezTo>
                <a:cubicBezTo>
                  <a:pt x="848" y="772"/>
                  <a:pt x="842" y="752"/>
                  <a:pt x="830" y="738"/>
                </a:cubicBezTo>
                <a:cubicBezTo>
                  <a:pt x="819" y="725"/>
                  <a:pt x="803" y="718"/>
                  <a:pt x="782" y="718"/>
                </a:cubicBezTo>
                <a:cubicBezTo>
                  <a:pt x="762" y="718"/>
                  <a:pt x="746" y="725"/>
                  <a:pt x="733" y="740"/>
                </a:cubicBezTo>
                <a:cubicBezTo>
                  <a:pt x="721" y="754"/>
                  <a:pt x="715" y="773"/>
                  <a:pt x="715" y="797"/>
                </a:cubicBezTo>
                <a:close/>
                <a:moveTo>
                  <a:pt x="1061" y="881"/>
                </a:moveTo>
                <a:cubicBezTo>
                  <a:pt x="1041" y="892"/>
                  <a:pt x="1019" y="898"/>
                  <a:pt x="995" y="898"/>
                </a:cubicBezTo>
                <a:cubicBezTo>
                  <a:pt x="966" y="898"/>
                  <a:pt x="943" y="889"/>
                  <a:pt x="926" y="871"/>
                </a:cubicBezTo>
                <a:cubicBezTo>
                  <a:pt x="909" y="853"/>
                  <a:pt x="900" y="829"/>
                  <a:pt x="900" y="799"/>
                </a:cubicBezTo>
                <a:cubicBezTo>
                  <a:pt x="900" y="769"/>
                  <a:pt x="909" y="744"/>
                  <a:pt x="929" y="724"/>
                </a:cubicBezTo>
                <a:cubicBezTo>
                  <a:pt x="948" y="705"/>
                  <a:pt x="972" y="695"/>
                  <a:pt x="1003" y="695"/>
                </a:cubicBezTo>
                <a:cubicBezTo>
                  <a:pt x="1024" y="695"/>
                  <a:pt x="1042" y="698"/>
                  <a:pt x="1056" y="705"/>
                </a:cubicBezTo>
                <a:lnTo>
                  <a:pt x="1056" y="732"/>
                </a:lnTo>
                <a:cubicBezTo>
                  <a:pt x="1041" y="723"/>
                  <a:pt x="1022" y="718"/>
                  <a:pt x="1000" y="718"/>
                </a:cubicBezTo>
                <a:cubicBezTo>
                  <a:pt x="979" y="718"/>
                  <a:pt x="961" y="725"/>
                  <a:pt x="947" y="740"/>
                </a:cubicBezTo>
                <a:cubicBezTo>
                  <a:pt x="933" y="754"/>
                  <a:pt x="927" y="774"/>
                  <a:pt x="927" y="797"/>
                </a:cubicBezTo>
                <a:cubicBezTo>
                  <a:pt x="927" y="822"/>
                  <a:pt x="933" y="841"/>
                  <a:pt x="946" y="855"/>
                </a:cubicBezTo>
                <a:cubicBezTo>
                  <a:pt x="958" y="869"/>
                  <a:pt x="976" y="876"/>
                  <a:pt x="997" y="876"/>
                </a:cubicBezTo>
                <a:cubicBezTo>
                  <a:pt x="1012" y="876"/>
                  <a:pt x="1025" y="873"/>
                  <a:pt x="1036" y="867"/>
                </a:cubicBezTo>
                <a:lnTo>
                  <a:pt x="1036" y="814"/>
                </a:lnTo>
                <a:lnTo>
                  <a:pt x="993" y="814"/>
                </a:lnTo>
                <a:lnTo>
                  <a:pt x="993" y="791"/>
                </a:lnTo>
                <a:lnTo>
                  <a:pt x="1061" y="791"/>
                </a:lnTo>
                <a:lnTo>
                  <a:pt x="1061" y="881"/>
                </a:lnTo>
                <a:close/>
                <a:moveTo>
                  <a:pt x="1093" y="799"/>
                </a:moveTo>
                <a:cubicBezTo>
                  <a:pt x="1093" y="767"/>
                  <a:pt x="1102" y="742"/>
                  <a:pt x="1119" y="723"/>
                </a:cubicBezTo>
                <a:cubicBezTo>
                  <a:pt x="1136" y="704"/>
                  <a:pt x="1159" y="695"/>
                  <a:pt x="1189" y="695"/>
                </a:cubicBezTo>
                <a:cubicBezTo>
                  <a:pt x="1216" y="695"/>
                  <a:pt x="1238" y="704"/>
                  <a:pt x="1255" y="722"/>
                </a:cubicBezTo>
                <a:cubicBezTo>
                  <a:pt x="1271" y="741"/>
                  <a:pt x="1280" y="765"/>
                  <a:pt x="1280" y="794"/>
                </a:cubicBezTo>
                <a:cubicBezTo>
                  <a:pt x="1280" y="826"/>
                  <a:pt x="1271" y="851"/>
                  <a:pt x="1254" y="870"/>
                </a:cubicBezTo>
                <a:cubicBezTo>
                  <a:pt x="1237" y="889"/>
                  <a:pt x="1214" y="898"/>
                  <a:pt x="1186" y="898"/>
                </a:cubicBezTo>
                <a:cubicBezTo>
                  <a:pt x="1158" y="898"/>
                  <a:pt x="1135" y="889"/>
                  <a:pt x="1118" y="871"/>
                </a:cubicBezTo>
                <a:cubicBezTo>
                  <a:pt x="1102" y="852"/>
                  <a:pt x="1093" y="828"/>
                  <a:pt x="1093" y="799"/>
                </a:cubicBezTo>
                <a:close/>
                <a:moveTo>
                  <a:pt x="1120" y="797"/>
                </a:moveTo>
                <a:cubicBezTo>
                  <a:pt x="1120" y="821"/>
                  <a:pt x="1126" y="840"/>
                  <a:pt x="1138" y="854"/>
                </a:cubicBezTo>
                <a:cubicBezTo>
                  <a:pt x="1150" y="868"/>
                  <a:pt x="1166" y="876"/>
                  <a:pt x="1186" y="876"/>
                </a:cubicBezTo>
                <a:cubicBezTo>
                  <a:pt x="1206" y="876"/>
                  <a:pt x="1223" y="869"/>
                  <a:pt x="1235" y="855"/>
                </a:cubicBezTo>
                <a:cubicBezTo>
                  <a:pt x="1247" y="841"/>
                  <a:pt x="1253" y="822"/>
                  <a:pt x="1253" y="797"/>
                </a:cubicBezTo>
                <a:cubicBezTo>
                  <a:pt x="1253" y="772"/>
                  <a:pt x="1247" y="752"/>
                  <a:pt x="1235" y="738"/>
                </a:cubicBezTo>
                <a:cubicBezTo>
                  <a:pt x="1224" y="725"/>
                  <a:pt x="1208" y="718"/>
                  <a:pt x="1187" y="718"/>
                </a:cubicBezTo>
                <a:cubicBezTo>
                  <a:pt x="1167" y="718"/>
                  <a:pt x="1151" y="725"/>
                  <a:pt x="1138" y="740"/>
                </a:cubicBezTo>
                <a:cubicBezTo>
                  <a:pt x="1126" y="754"/>
                  <a:pt x="1120" y="773"/>
                  <a:pt x="1120" y="797"/>
                </a:cubicBezTo>
                <a:close/>
                <a:moveTo>
                  <a:pt x="1325" y="756"/>
                </a:moveTo>
                <a:lnTo>
                  <a:pt x="1437" y="756"/>
                </a:lnTo>
                <a:lnTo>
                  <a:pt x="1437" y="857"/>
                </a:lnTo>
                <a:lnTo>
                  <a:pt x="1345" y="857"/>
                </a:lnTo>
                <a:lnTo>
                  <a:pt x="1345" y="875"/>
                </a:lnTo>
                <a:lnTo>
                  <a:pt x="1325" y="875"/>
                </a:lnTo>
                <a:lnTo>
                  <a:pt x="1325" y="756"/>
                </a:lnTo>
                <a:close/>
                <a:moveTo>
                  <a:pt x="1297" y="699"/>
                </a:moveTo>
                <a:lnTo>
                  <a:pt x="1548" y="699"/>
                </a:lnTo>
                <a:lnTo>
                  <a:pt x="1548" y="719"/>
                </a:lnTo>
                <a:lnTo>
                  <a:pt x="1506" y="719"/>
                </a:lnTo>
                <a:lnTo>
                  <a:pt x="1506" y="891"/>
                </a:lnTo>
                <a:cubicBezTo>
                  <a:pt x="1506" y="913"/>
                  <a:pt x="1495" y="925"/>
                  <a:pt x="1472" y="925"/>
                </a:cubicBezTo>
                <a:cubicBezTo>
                  <a:pt x="1456" y="925"/>
                  <a:pt x="1441" y="925"/>
                  <a:pt x="1426" y="925"/>
                </a:cubicBezTo>
                <a:cubicBezTo>
                  <a:pt x="1425" y="917"/>
                  <a:pt x="1424" y="909"/>
                  <a:pt x="1422" y="902"/>
                </a:cubicBezTo>
                <a:cubicBezTo>
                  <a:pt x="1441" y="903"/>
                  <a:pt x="1456" y="904"/>
                  <a:pt x="1466" y="904"/>
                </a:cubicBezTo>
                <a:cubicBezTo>
                  <a:pt x="1478" y="904"/>
                  <a:pt x="1484" y="897"/>
                  <a:pt x="1484" y="883"/>
                </a:cubicBezTo>
                <a:lnTo>
                  <a:pt x="1484" y="719"/>
                </a:lnTo>
                <a:lnTo>
                  <a:pt x="1297" y="719"/>
                </a:lnTo>
                <a:lnTo>
                  <a:pt x="1297" y="699"/>
                </a:lnTo>
                <a:close/>
                <a:moveTo>
                  <a:pt x="1417" y="774"/>
                </a:moveTo>
                <a:lnTo>
                  <a:pt x="1345" y="774"/>
                </a:lnTo>
                <a:lnTo>
                  <a:pt x="1345" y="839"/>
                </a:lnTo>
                <a:lnTo>
                  <a:pt x="1417" y="839"/>
                </a:lnTo>
                <a:lnTo>
                  <a:pt x="1417" y="774"/>
                </a:lnTo>
                <a:close/>
                <a:moveTo>
                  <a:pt x="1655" y="690"/>
                </a:moveTo>
                <a:lnTo>
                  <a:pt x="1713" y="690"/>
                </a:lnTo>
                <a:lnTo>
                  <a:pt x="1713" y="787"/>
                </a:lnTo>
                <a:lnTo>
                  <a:pt x="1732" y="787"/>
                </a:lnTo>
                <a:lnTo>
                  <a:pt x="1732" y="804"/>
                </a:lnTo>
                <a:lnTo>
                  <a:pt x="1713" y="804"/>
                </a:lnTo>
                <a:lnTo>
                  <a:pt x="1713" y="900"/>
                </a:lnTo>
                <a:cubicBezTo>
                  <a:pt x="1713" y="916"/>
                  <a:pt x="1706" y="924"/>
                  <a:pt x="1692" y="924"/>
                </a:cubicBezTo>
                <a:cubicBezTo>
                  <a:pt x="1686" y="924"/>
                  <a:pt x="1679" y="924"/>
                  <a:pt x="1671" y="924"/>
                </a:cubicBezTo>
                <a:cubicBezTo>
                  <a:pt x="1670" y="918"/>
                  <a:pt x="1669" y="912"/>
                  <a:pt x="1668" y="906"/>
                </a:cubicBezTo>
                <a:cubicBezTo>
                  <a:pt x="1675" y="907"/>
                  <a:pt x="1681" y="908"/>
                  <a:pt x="1687" y="908"/>
                </a:cubicBezTo>
                <a:cubicBezTo>
                  <a:pt x="1694" y="908"/>
                  <a:pt x="1697" y="904"/>
                  <a:pt x="1697" y="896"/>
                </a:cubicBezTo>
                <a:lnTo>
                  <a:pt x="1697" y="804"/>
                </a:lnTo>
                <a:lnTo>
                  <a:pt x="1671" y="804"/>
                </a:lnTo>
                <a:lnTo>
                  <a:pt x="1671" y="830"/>
                </a:lnTo>
                <a:cubicBezTo>
                  <a:pt x="1671" y="872"/>
                  <a:pt x="1664" y="905"/>
                  <a:pt x="1648" y="929"/>
                </a:cubicBezTo>
                <a:cubicBezTo>
                  <a:pt x="1643" y="923"/>
                  <a:pt x="1639" y="918"/>
                  <a:pt x="1635" y="915"/>
                </a:cubicBezTo>
                <a:cubicBezTo>
                  <a:pt x="1648" y="895"/>
                  <a:pt x="1655" y="867"/>
                  <a:pt x="1655" y="830"/>
                </a:cubicBezTo>
                <a:lnTo>
                  <a:pt x="1655" y="804"/>
                </a:lnTo>
                <a:lnTo>
                  <a:pt x="1634" y="804"/>
                </a:lnTo>
                <a:lnTo>
                  <a:pt x="1634" y="893"/>
                </a:lnTo>
                <a:cubicBezTo>
                  <a:pt x="1634" y="910"/>
                  <a:pt x="1627" y="918"/>
                  <a:pt x="1613" y="918"/>
                </a:cubicBezTo>
                <a:cubicBezTo>
                  <a:pt x="1607" y="918"/>
                  <a:pt x="1601" y="918"/>
                  <a:pt x="1594" y="917"/>
                </a:cubicBezTo>
                <a:cubicBezTo>
                  <a:pt x="1593" y="912"/>
                  <a:pt x="1592" y="906"/>
                  <a:pt x="1591" y="900"/>
                </a:cubicBezTo>
                <a:cubicBezTo>
                  <a:pt x="1599" y="901"/>
                  <a:pt x="1604" y="902"/>
                  <a:pt x="1608" y="902"/>
                </a:cubicBezTo>
                <a:cubicBezTo>
                  <a:pt x="1614" y="902"/>
                  <a:pt x="1617" y="898"/>
                  <a:pt x="1617" y="891"/>
                </a:cubicBezTo>
                <a:lnTo>
                  <a:pt x="1617" y="804"/>
                </a:lnTo>
                <a:lnTo>
                  <a:pt x="1592" y="804"/>
                </a:lnTo>
                <a:lnTo>
                  <a:pt x="1592" y="833"/>
                </a:lnTo>
                <a:cubicBezTo>
                  <a:pt x="1592" y="872"/>
                  <a:pt x="1584" y="904"/>
                  <a:pt x="1568" y="928"/>
                </a:cubicBezTo>
                <a:cubicBezTo>
                  <a:pt x="1563" y="922"/>
                  <a:pt x="1559" y="918"/>
                  <a:pt x="1555" y="914"/>
                </a:cubicBezTo>
                <a:cubicBezTo>
                  <a:pt x="1569" y="893"/>
                  <a:pt x="1576" y="864"/>
                  <a:pt x="1576" y="828"/>
                </a:cubicBezTo>
                <a:lnTo>
                  <a:pt x="1576" y="804"/>
                </a:lnTo>
                <a:lnTo>
                  <a:pt x="1555" y="804"/>
                </a:lnTo>
                <a:lnTo>
                  <a:pt x="1555" y="787"/>
                </a:lnTo>
                <a:lnTo>
                  <a:pt x="1576" y="787"/>
                </a:lnTo>
                <a:lnTo>
                  <a:pt x="1576" y="690"/>
                </a:lnTo>
                <a:lnTo>
                  <a:pt x="1634" y="690"/>
                </a:lnTo>
                <a:lnTo>
                  <a:pt x="1634" y="787"/>
                </a:lnTo>
                <a:lnTo>
                  <a:pt x="1655" y="787"/>
                </a:lnTo>
                <a:lnTo>
                  <a:pt x="1655" y="690"/>
                </a:lnTo>
                <a:close/>
                <a:moveTo>
                  <a:pt x="1776" y="679"/>
                </a:moveTo>
                <a:lnTo>
                  <a:pt x="1795" y="679"/>
                </a:lnTo>
                <a:lnTo>
                  <a:pt x="1795" y="897"/>
                </a:lnTo>
                <a:cubicBezTo>
                  <a:pt x="1795" y="915"/>
                  <a:pt x="1787" y="925"/>
                  <a:pt x="1771" y="925"/>
                </a:cubicBezTo>
                <a:cubicBezTo>
                  <a:pt x="1761" y="925"/>
                  <a:pt x="1750" y="924"/>
                  <a:pt x="1737" y="924"/>
                </a:cubicBezTo>
                <a:cubicBezTo>
                  <a:pt x="1736" y="917"/>
                  <a:pt x="1735" y="910"/>
                  <a:pt x="1734" y="903"/>
                </a:cubicBezTo>
                <a:cubicBezTo>
                  <a:pt x="1746" y="904"/>
                  <a:pt x="1755" y="905"/>
                  <a:pt x="1763" y="905"/>
                </a:cubicBezTo>
                <a:cubicBezTo>
                  <a:pt x="1772" y="905"/>
                  <a:pt x="1776" y="901"/>
                  <a:pt x="1776" y="891"/>
                </a:cubicBezTo>
                <a:lnTo>
                  <a:pt x="1776" y="679"/>
                </a:lnTo>
                <a:close/>
                <a:moveTo>
                  <a:pt x="1755" y="868"/>
                </a:moveTo>
                <a:lnTo>
                  <a:pt x="1737" y="868"/>
                </a:lnTo>
                <a:lnTo>
                  <a:pt x="1737" y="698"/>
                </a:lnTo>
                <a:lnTo>
                  <a:pt x="1755" y="698"/>
                </a:lnTo>
                <a:lnTo>
                  <a:pt x="1755" y="868"/>
                </a:lnTo>
                <a:close/>
                <a:moveTo>
                  <a:pt x="1697" y="706"/>
                </a:moveTo>
                <a:lnTo>
                  <a:pt x="1671" y="706"/>
                </a:lnTo>
                <a:lnTo>
                  <a:pt x="1671" y="787"/>
                </a:lnTo>
                <a:lnTo>
                  <a:pt x="1697" y="787"/>
                </a:lnTo>
                <a:lnTo>
                  <a:pt x="1697" y="706"/>
                </a:lnTo>
                <a:close/>
                <a:moveTo>
                  <a:pt x="1617" y="706"/>
                </a:moveTo>
                <a:lnTo>
                  <a:pt x="1592" y="706"/>
                </a:lnTo>
                <a:lnTo>
                  <a:pt x="1592" y="787"/>
                </a:lnTo>
                <a:lnTo>
                  <a:pt x="1617" y="787"/>
                </a:lnTo>
                <a:lnTo>
                  <a:pt x="1617" y="706"/>
                </a:lnTo>
                <a:close/>
                <a:moveTo>
                  <a:pt x="1907" y="816"/>
                </a:moveTo>
                <a:lnTo>
                  <a:pt x="1971" y="816"/>
                </a:lnTo>
                <a:lnTo>
                  <a:pt x="1971" y="784"/>
                </a:lnTo>
                <a:lnTo>
                  <a:pt x="1923" y="784"/>
                </a:lnTo>
                <a:lnTo>
                  <a:pt x="1923" y="772"/>
                </a:lnTo>
                <a:cubicBezTo>
                  <a:pt x="1917" y="777"/>
                  <a:pt x="1911" y="782"/>
                  <a:pt x="1904" y="787"/>
                </a:cubicBezTo>
                <a:cubicBezTo>
                  <a:pt x="1901" y="781"/>
                  <a:pt x="1897" y="775"/>
                  <a:pt x="1892" y="769"/>
                </a:cubicBezTo>
                <a:cubicBezTo>
                  <a:pt x="1928" y="745"/>
                  <a:pt x="1954" y="717"/>
                  <a:pt x="1973" y="684"/>
                </a:cubicBezTo>
                <a:lnTo>
                  <a:pt x="1993" y="684"/>
                </a:lnTo>
                <a:lnTo>
                  <a:pt x="1990" y="691"/>
                </a:lnTo>
                <a:cubicBezTo>
                  <a:pt x="2008" y="722"/>
                  <a:pt x="2035" y="745"/>
                  <a:pt x="2071" y="762"/>
                </a:cubicBezTo>
                <a:cubicBezTo>
                  <a:pt x="2066" y="770"/>
                  <a:pt x="2063" y="777"/>
                  <a:pt x="2060" y="783"/>
                </a:cubicBezTo>
                <a:cubicBezTo>
                  <a:pt x="2025" y="763"/>
                  <a:pt x="1999" y="738"/>
                  <a:pt x="1980" y="709"/>
                </a:cubicBezTo>
                <a:cubicBezTo>
                  <a:pt x="1965" y="731"/>
                  <a:pt x="1948" y="750"/>
                  <a:pt x="1929" y="766"/>
                </a:cubicBezTo>
                <a:lnTo>
                  <a:pt x="2033" y="766"/>
                </a:lnTo>
                <a:lnTo>
                  <a:pt x="2033" y="784"/>
                </a:lnTo>
                <a:lnTo>
                  <a:pt x="1990" y="784"/>
                </a:lnTo>
                <a:lnTo>
                  <a:pt x="1990" y="816"/>
                </a:lnTo>
                <a:lnTo>
                  <a:pt x="2058" y="816"/>
                </a:lnTo>
                <a:lnTo>
                  <a:pt x="2058" y="834"/>
                </a:lnTo>
                <a:lnTo>
                  <a:pt x="1990" y="834"/>
                </a:lnTo>
                <a:lnTo>
                  <a:pt x="1990" y="897"/>
                </a:lnTo>
                <a:cubicBezTo>
                  <a:pt x="1990" y="916"/>
                  <a:pt x="1981" y="926"/>
                  <a:pt x="1962" y="926"/>
                </a:cubicBezTo>
                <a:cubicBezTo>
                  <a:pt x="1955" y="926"/>
                  <a:pt x="1946" y="926"/>
                  <a:pt x="1934" y="926"/>
                </a:cubicBezTo>
                <a:cubicBezTo>
                  <a:pt x="1933" y="920"/>
                  <a:pt x="1932" y="913"/>
                  <a:pt x="1930" y="905"/>
                </a:cubicBezTo>
                <a:cubicBezTo>
                  <a:pt x="1940" y="906"/>
                  <a:pt x="1948" y="907"/>
                  <a:pt x="1957" y="907"/>
                </a:cubicBezTo>
                <a:cubicBezTo>
                  <a:pt x="1966" y="907"/>
                  <a:pt x="1971" y="902"/>
                  <a:pt x="1971" y="892"/>
                </a:cubicBezTo>
                <a:lnTo>
                  <a:pt x="1971" y="834"/>
                </a:lnTo>
                <a:lnTo>
                  <a:pt x="1907" y="834"/>
                </a:lnTo>
                <a:lnTo>
                  <a:pt x="1907" y="816"/>
                </a:lnTo>
                <a:close/>
                <a:moveTo>
                  <a:pt x="1901" y="822"/>
                </a:moveTo>
                <a:cubicBezTo>
                  <a:pt x="1905" y="854"/>
                  <a:pt x="1898" y="872"/>
                  <a:pt x="1877" y="876"/>
                </a:cubicBezTo>
                <a:cubicBezTo>
                  <a:pt x="1871" y="877"/>
                  <a:pt x="1863" y="878"/>
                  <a:pt x="1853" y="876"/>
                </a:cubicBezTo>
                <a:cubicBezTo>
                  <a:pt x="1851" y="869"/>
                  <a:pt x="1849" y="862"/>
                  <a:pt x="1847" y="855"/>
                </a:cubicBezTo>
                <a:cubicBezTo>
                  <a:pt x="1855" y="857"/>
                  <a:pt x="1863" y="858"/>
                  <a:pt x="1870" y="857"/>
                </a:cubicBezTo>
                <a:cubicBezTo>
                  <a:pt x="1881" y="856"/>
                  <a:pt x="1885" y="844"/>
                  <a:pt x="1881" y="823"/>
                </a:cubicBezTo>
                <a:cubicBezTo>
                  <a:pt x="1879" y="811"/>
                  <a:pt x="1872" y="797"/>
                  <a:pt x="1859" y="780"/>
                </a:cubicBezTo>
                <a:cubicBezTo>
                  <a:pt x="1865" y="758"/>
                  <a:pt x="1872" y="735"/>
                  <a:pt x="1879" y="710"/>
                </a:cubicBezTo>
                <a:lnTo>
                  <a:pt x="1847" y="710"/>
                </a:lnTo>
                <a:lnTo>
                  <a:pt x="1847" y="929"/>
                </a:lnTo>
                <a:lnTo>
                  <a:pt x="1828" y="929"/>
                </a:lnTo>
                <a:lnTo>
                  <a:pt x="1828" y="692"/>
                </a:lnTo>
                <a:lnTo>
                  <a:pt x="1900" y="692"/>
                </a:lnTo>
                <a:lnTo>
                  <a:pt x="1900" y="710"/>
                </a:lnTo>
                <a:cubicBezTo>
                  <a:pt x="1892" y="735"/>
                  <a:pt x="1884" y="758"/>
                  <a:pt x="1878" y="777"/>
                </a:cubicBezTo>
                <a:cubicBezTo>
                  <a:pt x="1891" y="794"/>
                  <a:pt x="1899" y="809"/>
                  <a:pt x="1901" y="822"/>
                </a:cubicBezTo>
                <a:close/>
                <a:moveTo>
                  <a:pt x="2005" y="860"/>
                </a:moveTo>
                <a:lnTo>
                  <a:pt x="2020" y="848"/>
                </a:lnTo>
                <a:cubicBezTo>
                  <a:pt x="2035" y="863"/>
                  <a:pt x="2050" y="879"/>
                  <a:pt x="2066" y="897"/>
                </a:cubicBezTo>
                <a:lnTo>
                  <a:pt x="2051" y="911"/>
                </a:lnTo>
                <a:cubicBezTo>
                  <a:pt x="2033" y="891"/>
                  <a:pt x="2018" y="874"/>
                  <a:pt x="2005" y="860"/>
                </a:cubicBezTo>
                <a:close/>
                <a:moveTo>
                  <a:pt x="1928" y="846"/>
                </a:moveTo>
                <a:lnTo>
                  <a:pt x="1945" y="855"/>
                </a:lnTo>
                <a:cubicBezTo>
                  <a:pt x="1933" y="877"/>
                  <a:pt x="1920" y="897"/>
                  <a:pt x="1906" y="915"/>
                </a:cubicBezTo>
                <a:cubicBezTo>
                  <a:pt x="1902" y="912"/>
                  <a:pt x="1896" y="908"/>
                  <a:pt x="1890" y="904"/>
                </a:cubicBezTo>
                <a:cubicBezTo>
                  <a:pt x="1904" y="888"/>
                  <a:pt x="1917" y="868"/>
                  <a:pt x="1928" y="846"/>
                </a:cubicBezTo>
                <a:close/>
                <a:moveTo>
                  <a:pt x="164" y="10"/>
                </a:moveTo>
                <a:lnTo>
                  <a:pt x="164" y="517"/>
                </a:lnTo>
                <a:lnTo>
                  <a:pt x="395" y="517"/>
                </a:lnTo>
                <a:lnTo>
                  <a:pt x="395" y="573"/>
                </a:lnTo>
                <a:lnTo>
                  <a:pt x="0" y="573"/>
                </a:lnTo>
                <a:lnTo>
                  <a:pt x="0" y="10"/>
                </a:lnTo>
                <a:lnTo>
                  <a:pt x="164" y="10"/>
                </a:lnTo>
                <a:close/>
                <a:moveTo>
                  <a:pt x="711" y="0"/>
                </a:moveTo>
                <a:cubicBezTo>
                  <a:pt x="875" y="0"/>
                  <a:pt x="957" y="97"/>
                  <a:pt x="957" y="291"/>
                </a:cubicBezTo>
                <a:cubicBezTo>
                  <a:pt x="957" y="486"/>
                  <a:pt x="874" y="583"/>
                  <a:pt x="707" y="583"/>
                </a:cubicBezTo>
                <a:cubicBezTo>
                  <a:pt x="539" y="583"/>
                  <a:pt x="456" y="483"/>
                  <a:pt x="456" y="285"/>
                </a:cubicBezTo>
                <a:cubicBezTo>
                  <a:pt x="456" y="95"/>
                  <a:pt x="541" y="0"/>
                  <a:pt x="711" y="0"/>
                </a:cubicBezTo>
                <a:close/>
                <a:moveTo>
                  <a:pt x="707" y="45"/>
                </a:moveTo>
                <a:cubicBezTo>
                  <a:pt x="676" y="45"/>
                  <a:pt x="655" y="62"/>
                  <a:pt x="644" y="96"/>
                </a:cubicBezTo>
                <a:cubicBezTo>
                  <a:pt x="633" y="130"/>
                  <a:pt x="628" y="195"/>
                  <a:pt x="628" y="291"/>
                </a:cubicBezTo>
                <a:cubicBezTo>
                  <a:pt x="628" y="388"/>
                  <a:pt x="633" y="453"/>
                  <a:pt x="644" y="487"/>
                </a:cubicBezTo>
                <a:cubicBezTo>
                  <a:pt x="655" y="521"/>
                  <a:pt x="676" y="538"/>
                  <a:pt x="707" y="538"/>
                </a:cubicBezTo>
                <a:cubicBezTo>
                  <a:pt x="737" y="538"/>
                  <a:pt x="758" y="521"/>
                  <a:pt x="769" y="487"/>
                </a:cubicBezTo>
                <a:cubicBezTo>
                  <a:pt x="780" y="453"/>
                  <a:pt x="785" y="388"/>
                  <a:pt x="785" y="291"/>
                </a:cubicBezTo>
                <a:cubicBezTo>
                  <a:pt x="785" y="195"/>
                  <a:pt x="780" y="130"/>
                  <a:pt x="769" y="96"/>
                </a:cubicBezTo>
                <a:cubicBezTo>
                  <a:pt x="758" y="62"/>
                  <a:pt x="737" y="45"/>
                  <a:pt x="707" y="45"/>
                </a:cubicBezTo>
                <a:close/>
                <a:moveTo>
                  <a:pt x="1300" y="269"/>
                </a:moveTo>
                <a:lnTo>
                  <a:pt x="1532" y="269"/>
                </a:lnTo>
                <a:lnTo>
                  <a:pt x="1532" y="573"/>
                </a:lnTo>
                <a:lnTo>
                  <a:pt x="1480" y="573"/>
                </a:lnTo>
                <a:lnTo>
                  <a:pt x="1463" y="534"/>
                </a:lnTo>
                <a:cubicBezTo>
                  <a:pt x="1417" y="567"/>
                  <a:pt x="1369" y="583"/>
                  <a:pt x="1319" y="583"/>
                </a:cubicBezTo>
                <a:cubicBezTo>
                  <a:pt x="1235" y="583"/>
                  <a:pt x="1171" y="558"/>
                  <a:pt x="1124" y="508"/>
                </a:cubicBezTo>
                <a:cubicBezTo>
                  <a:pt x="1078" y="458"/>
                  <a:pt x="1055" y="388"/>
                  <a:pt x="1055" y="297"/>
                </a:cubicBezTo>
                <a:cubicBezTo>
                  <a:pt x="1055" y="208"/>
                  <a:pt x="1080" y="137"/>
                  <a:pt x="1129" y="82"/>
                </a:cubicBezTo>
                <a:cubicBezTo>
                  <a:pt x="1177" y="28"/>
                  <a:pt x="1241" y="0"/>
                  <a:pt x="1320" y="0"/>
                </a:cubicBezTo>
                <a:cubicBezTo>
                  <a:pt x="1424" y="0"/>
                  <a:pt x="1488" y="53"/>
                  <a:pt x="1510" y="160"/>
                </a:cubicBezTo>
                <a:lnTo>
                  <a:pt x="1433" y="195"/>
                </a:lnTo>
                <a:lnTo>
                  <a:pt x="1433" y="181"/>
                </a:lnTo>
                <a:lnTo>
                  <a:pt x="1432" y="151"/>
                </a:lnTo>
                <a:cubicBezTo>
                  <a:pt x="1427" y="84"/>
                  <a:pt x="1396" y="51"/>
                  <a:pt x="1340" y="51"/>
                </a:cubicBezTo>
                <a:cubicBezTo>
                  <a:pt x="1299" y="51"/>
                  <a:pt x="1271" y="69"/>
                  <a:pt x="1256" y="104"/>
                </a:cubicBezTo>
                <a:cubicBezTo>
                  <a:pt x="1240" y="139"/>
                  <a:pt x="1233" y="205"/>
                  <a:pt x="1233" y="301"/>
                </a:cubicBezTo>
                <a:cubicBezTo>
                  <a:pt x="1233" y="390"/>
                  <a:pt x="1239" y="451"/>
                  <a:pt x="1251" y="484"/>
                </a:cubicBezTo>
                <a:cubicBezTo>
                  <a:pt x="1263" y="516"/>
                  <a:pt x="1287" y="532"/>
                  <a:pt x="1321" y="532"/>
                </a:cubicBezTo>
                <a:cubicBezTo>
                  <a:pt x="1362" y="532"/>
                  <a:pt x="1382" y="509"/>
                  <a:pt x="1382" y="464"/>
                </a:cubicBezTo>
                <a:lnTo>
                  <a:pt x="1382" y="326"/>
                </a:lnTo>
                <a:lnTo>
                  <a:pt x="1300" y="326"/>
                </a:lnTo>
                <a:lnTo>
                  <a:pt x="1300" y="269"/>
                </a:lnTo>
                <a:close/>
                <a:moveTo>
                  <a:pt x="1894" y="0"/>
                </a:moveTo>
                <a:cubicBezTo>
                  <a:pt x="2058" y="0"/>
                  <a:pt x="2140" y="97"/>
                  <a:pt x="2140" y="291"/>
                </a:cubicBezTo>
                <a:cubicBezTo>
                  <a:pt x="2140" y="486"/>
                  <a:pt x="2056" y="583"/>
                  <a:pt x="1889" y="583"/>
                </a:cubicBezTo>
                <a:cubicBezTo>
                  <a:pt x="1722" y="583"/>
                  <a:pt x="1639" y="483"/>
                  <a:pt x="1639" y="285"/>
                </a:cubicBezTo>
                <a:cubicBezTo>
                  <a:pt x="1639" y="95"/>
                  <a:pt x="1724" y="0"/>
                  <a:pt x="1894" y="0"/>
                </a:cubicBezTo>
                <a:close/>
                <a:moveTo>
                  <a:pt x="1889" y="45"/>
                </a:moveTo>
                <a:cubicBezTo>
                  <a:pt x="1859" y="45"/>
                  <a:pt x="1838" y="62"/>
                  <a:pt x="1827" y="96"/>
                </a:cubicBezTo>
                <a:cubicBezTo>
                  <a:pt x="1816" y="130"/>
                  <a:pt x="1811" y="195"/>
                  <a:pt x="1811" y="291"/>
                </a:cubicBezTo>
                <a:cubicBezTo>
                  <a:pt x="1811" y="388"/>
                  <a:pt x="1816" y="453"/>
                  <a:pt x="1827" y="487"/>
                </a:cubicBezTo>
                <a:cubicBezTo>
                  <a:pt x="1838" y="521"/>
                  <a:pt x="1859" y="538"/>
                  <a:pt x="1889" y="538"/>
                </a:cubicBezTo>
                <a:cubicBezTo>
                  <a:pt x="1920" y="538"/>
                  <a:pt x="1941" y="521"/>
                  <a:pt x="1952" y="487"/>
                </a:cubicBezTo>
                <a:cubicBezTo>
                  <a:pt x="1963" y="453"/>
                  <a:pt x="1968" y="388"/>
                  <a:pt x="1968" y="291"/>
                </a:cubicBezTo>
                <a:cubicBezTo>
                  <a:pt x="1968" y="195"/>
                  <a:pt x="1963" y="130"/>
                  <a:pt x="1952" y="96"/>
                </a:cubicBezTo>
                <a:cubicBezTo>
                  <a:pt x="1941" y="62"/>
                  <a:pt x="1920" y="45"/>
                  <a:pt x="188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154165" y="4783111"/>
            <a:ext cx="48965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r>
              <a:rPr lang="zh-CN" altLang="en-US" sz="2400" b="0" dirty="0">
                <a:solidFill>
                  <a:schemeClr val="accent1"/>
                </a:solidFill>
                <a:latin typeface="+mj-ea"/>
              </a:rPr>
              <a:t>请输入您的部门</a:t>
            </a:r>
            <a:r>
              <a:rPr lang="en-US" altLang="zh-CN" sz="2400" b="0" dirty="0">
                <a:solidFill>
                  <a:schemeClr val="accent1"/>
                </a:solidFill>
                <a:latin typeface="+mj-ea"/>
              </a:rPr>
              <a:t>\</a:t>
            </a:r>
            <a:r>
              <a:rPr lang="zh-CN" altLang="en-US" sz="2400" b="0" dirty="0">
                <a:solidFill>
                  <a:schemeClr val="accent1"/>
                </a:solidFill>
                <a:latin typeface="+mj-ea"/>
              </a:rPr>
              <a:t>机构名称</a:t>
            </a:r>
          </a:p>
        </p:txBody>
      </p:sp>
    </p:spTree>
    <p:extLst>
      <p:ext uri="{BB962C8B-B14F-4D97-AF65-F5344CB8AC3E}">
        <p14:creationId xmlns:p14="http://schemas.microsoft.com/office/powerpoint/2010/main" val="936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">
        <p:blinds dir="vert"/>
      </p:transition>
    </mc:Choice>
    <mc:Fallback xmlns="">
      <p:transition spd="slow" advTm="648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  <p:bldP spid="28" grpId="0"/>
      <p:bldP spid="29" grpId="0" animBg="1"/>
      <p:bldP spid="30" grpId="0" animBg="1"/>
      <p:bldP spid="31" grpId="0" animBg="1"/>
      <p:bldP spid="35" grpId="0"/>
    </p:bldLst>
  </p:timing>
  <p:extLst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2405063" cy="5375275"/>
          </a:xfrm>
          <a:custGeom>
            <a:avLst/>
            <a:gdLst>
              <a:gd name="T0" fmla="*/ 0 w 3155"/>
              <a:gd name="T1" fmla="*/ 3891 h 7046"/>
              <a:gd name="T2" fmla="*/ 3155 w 3155"/>
              <a:gd name="T3" fmla="*/ 7046 h 7046"/>
              <a:gd name="T4" fmla="*/ 3155 w 3155"/>
              <a:gd name="T5" fmla="*/ 1936 h 7046"/>
              <a:gd name="T6" fmla="*/ 1219 w 3155"/>
              <a:gd name="T7" fmla="*/ 0 h 7046"/>
              <a:gd name="T8" fmla="*/ 0 w 3155"/>
              <a:gd name="T9" fmla="*/ 0 h 7046"/>
              <a:gd name="T10" fmla="*/ 0 w 3155"/>
              <a:gd name="T11" fmla="*/ 3891 h 7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5" h="7046">
                <a:moveTo>
                  <a:pt x="0" y="3891"/>
                </a:moveTo>
                <a:lnTo>
                  <a:pt x="3155" y="7046"/>
                </a:lnTo>
                <a:lnTo>
                  <a:pt x="3155" y="1936"/>
                </a:lnTo>
                <a:lnTo>
                  <a:pt x="1219" y="0"/>
                </a:lnTo>
                <a:lnTo>
                  <a:pt x="0" y="0"/>
                </a:lnTo>
                <a:lnTo>
                  <a:pt x="0" y="38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2735263"/>
            <a:ext cx="771525" cy="1392237"/>
          </a:xfrm>
          <a:custGeom>
            <a:avLst/>
            <a:gdLst>
              <a:gd name="T0" fmla="*/ 1012 w 1012"/>
              <a:gd name="T1" fmla="*/ 1012 h 1825"/>
              <a:gd name="T2" fmla="*/ 0 w 1012"/>
              <a:gd name="T3" fmla="*/ 0 h 1825"/>
              <a:gd name="T4" fmla="*/ 0 w 1012"/>
              <a:gd name="T5" fmla="*/ 812 h 1825"/>
              <a:gd name="T6" fmla="*/ 1012 w 1012"/>
              <a:gd name="T7" fmla="*/ 1825 h 1825"/>
              <a:gd name="T8" fmla="*/ 1012 w 1012"/>
              <a:gd name="T9" fmla="*/ 10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825">
                <a:moveTo>
                  <a:pt x="1012" y="1012"/>
                </a:moveTo>
                <a:lnTo>
                  <a:pt x="0" y="0"/>
                </a:lnTo>
                <a:lnTo>
                  <a:pt x="0" y="812"/>
                </a:lnTo>
                <a:lnTo>
                  <a:pt x="1012" y="1825"/>
                </a:lnTo>
                <a:lnTo>
                  <a:pt x="1012" y="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0641013" y="5608590"/>
            <a:ext cx="1555750" cy="1241425"/>
          </a:xfrm>
          <a:custGeom>
            <a:avLst/>
            <a:gdLst>
              <a:gd name="T0" fmla="*/ 2041 w 2041"/>
              <a:gd name="T1" fmla="*/ 909 h 1627"/>
              <a:gd name="T2" fmla="*/ 1132 w 2041"/>
              <a:gd name="T3" fmla="*/ 0 h 1627"/>
              <a:gd name="T4" fmla="*/ 3 w 2041"/>
              <a:gd name="T5" fmla="*/ 0 h 1627"/>
              <a:gd name="T6" fmla="*/ 0 w 2041"/>
              <a:gd name="T7" fmla="*/ 3 h 1627"/>
              <a:gd name="T8" fmla="*/ 1624 w 2041"/>
              <a:gd name="T9" fmla="*/ 1627 h 1627"/>
              <a:gd name="T10" fmla="*/ 2041 w 2041"/>
              <a:gd name="T11" fmla="*/ 1627 h 1627"/>
              <a:gd name="T12" fmla="*/ 2041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2041" y="909"/>
                </a:moveTo>
                <a:lnTo>
                  <a:pt x="1132" y="0"/>
                </a:lnTo>
                <a:lnTo>
                  <a:pt x="3" y="0"/>
                </a:lnTo>
                <a:lnTo>
                  <a:pt x="0" y="3"/>
                </a:lnTo>
                <a:lnTo>
                  <a:pt x="1624" y="1627"/>
                </a:lnTo>
                <a:lnTo>
                  <a:pt x="2041" y="1627"/>
                </a:lnTo>
                <a:lnTo>
                  <a:pt x="2041" y="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1098213" y="6280103"/>
            <a:ext cx="1014413" cy="569912"/>
          </a:xfrm>
          <a:custGeom>
            <a:avLst/>
            <a:gdLst>
              <a:gd name="T0" fmla="*/ 1330 w 1330"/>
              <a:gd name="T1" fmla="*/ 746 h 746"/>
              <a:gd name="T2" fmla="*/ 583 w 1330"/>
              <a:gd name="T3" fmla="*/ 0 h 746"/>
              <a:gd name="T4" fmla="*/ 0 w 1330"/>
              <a:gd name="T5" fmla="*/ 0 h 746"/>
              <a:gd name="T6" fmla="*/ 746 w 1330"/>
              <a:gd name="T7" fmla="*/ 746 h 746"/>
              <a:gd name="T8" fmla="*/ 133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1330" y="746"/>
                </a:moveTo>
                <a:lnTo>
                  <a:pt x="583" y="0"/>
                </a:lnTo>
                <a:lnTo>
                  <a:pt x="0" y="0"/>
                </a:lnTo>
                <a:lnTo>
                  <a:pt x="746" y="746"/>
                </a:lnTo>
                <a:lnTo>
                  <a:pt x="133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10839450" y="1008063"/>
            <a:ext cx="1357313" cy="1357312"/>
          </a:xfrm>
          <a:custGeom>
            <a:avLst/>
            <a:gdLst>
              <a:gd name="T0" fmla="*/ 1512 w 1781"/>
              <a:gd name="T1" fmla="*/ 0 h 1780"/>
              <a:gd name="T2" fmla="*/ 0 w 1781"/>
              <a:gd name="T3" fmla="*/ 0 h 1780"/>
              <a:gd name="T4" fmla="*/ 1781 w 1781"/>
              <a:gd name="T5" fmla="*/ 1780 h 1780"/>
              <a:gd name="T6" fmla="*/ 1781 w 1781"/>
              <a:gd name="T7" fmla="*/ 268 h 1780"/>
              <a:gd name="T8" fmla="*/ 1512 w 1781"/>
              <a:gd name="T9" fmla="*/ 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1" h="1780">
                <a:moveTo>
                  <a:pt x="1512" y="0"/>
                </a:moveTo>
                <a:lnTo>
                  <a:pt x="0" y="0"/>
                </a:lnTo>
                <a:lnTo>
                  <a:pt x="1781" y="1780"/>
                </a:lnTo>
                <a:lnTo>
                  <a:pt x="1781" y="268"/>
                </a:lnTo>
                <a:lnTo>
                  <a:pt x="1512" y="0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62532" y="2298737"/>
            <a:ext cx="10916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宋体" pitchFamily="2" charset="-122"/>
              </a:rPr>
              <a:t>2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545058" y="2392327"/>
            <a:ext cx="1926594" cy="1928516"/>
          </a:xfrm>
          <a:custGeom>
            <a:avLst/>
            <a:gdLst>
              <a:gd name="T0" fmla="*/ 0 w 2342"/>
              <a:gd name="T1" fmla="*/ 0 h 2342"/>
              <a:gd name="T2" fmla="*/ 2342 w 2342"/>
              <a:gd name="T3" fmla="*/ 0 h 2342"/>
              <a:gd name="T4" fmla="*/ 2342 w 2342"/>
              <a:gd name="T5" fmla="*/ 560 h 2342"/>
              <a:gd name="T6" fmla="*/ 2295 w 2342"/>
              <a:gd name="T7" fmla="*/ 560 h 2342"/>
              <a:gd name="T8" fmla="*/ 2295 w 2342"/>
              <a:gd name="T9" fmla="*/ 47 h 2342"/>
              <a:gd name="T10" fmla="*/ 47 w 2342"/>
              <a:gd name="T11" fmla="*/ 47 h 2342"/>
              <a:gd name="T12" fmla="*/ 47 w 2342"/>
              <a:gd name="T13" fmla="*/ 2295 h 2342"/>
              <a:gd name="T14" fmla="*/ 2295 w 2342"/>
              <a:gd name="T15" fmla="*/ 2295 h 2342"/>
              <a:gd name="T16" fmla="*/ 2295 w 2342"/>
              <a:gd name="T17" fmla="*/ 1631 h 2342"/>
              <a:gd name="T18" fmla="*/ 2342 w 2342"/>
              <a:gd name="T19" fmla="*/ 1631 h 2342"/>
              <a:gd name="T20" fmla="*/ 2342 w 2342"/>
              <a:gd name="T21" fmla="*/ 2342 h 2342"/>
              <a:gd name="T22" fmla="*/ 0 w 2342"/>
              <a:gd name="T23" fmla="*/ 2342 h 2342"/>
              <a:gd name="T24" fmla="*/ 0 w 2342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22412" y="2421646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zh-CN" altLang="en-US" sz="6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营销目标和任务分解</a:t>
            </a:r>
          </a:p>
        </p:txBody>
      </p:sp>
      <p:sp>
        <p:nvSpPr>
          <p:cNvPr id="24" name="TextBox 65"/>
          <p:cNvSpPr txBox="1"/>
          <p:nvPr/>
        </p:nvSpPr>
        <p:spPr>
          <a:xfrm>
            <a:off x="4958327" y="3509724"/>
            <a:ext cx="189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销售目标</a:t>
            </a:r>
          </a:p>
        </p:txBody>
      </p:sp>
      <p:sp>
        <p:nvSpPr>
          <p:cNvPr id="25" name="TextBox 66"/>
          <p:cNvSpPr txBox="1"/>
          <p:nvPr/>
        </p:nvSpPr>
        <p:spPr>
          <a:xfrm>
            <a:off x="7065855" y="3509724"/>
            <a:ext cx="1733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区域拓展目标</a:t>
            </a:r>
          </a:p>
        </p:txBody>
      </p:sp>
      <p:sp>
        <p:nvSpPr>
          <p:cNvPr id="26" name="TextBox 69"/>
          <p:cNvSpPr txBox="1"/>
          <p:nvPr/>
        </p:nvSpPr>
        <p:spPr>
          <a:xfrm>
            <a:off x="4939494" y="3942313"/>
            <a:ext cx="17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执行时间表</a:t>
            </a:r>
          </a:p>
        </p:txBody>
      </p:sp>
      <p:sp>
        <p:nvSpPr>
          <p:cNvPr id="27" name="TextBox 70"/>
          <p:cNvSpPr txBox="1"/>
          <p:nvPr/>
        </p:nvSpPr>
        <p:spPr>
          <a:xfrm>
            <a:off x="7035464" y="3942313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任务分解</a:t>
            </a:r>
          </a:p>
        </p:txBody>
      </p:sp>
      <p:sp>
        <p:nvSpPr>
          <p:cNvPr id="28" name="Freeform 18"/>
          <p:cNvSpPr>
            <a:spLocks noEditPoints="1"/>
          </p:cNvSpPr>
          <p:nvPr/>
        </p:nvSpPr>
        <p:spPr bwMode="auto">
          <a:xfrm>
            <a:off x="4671206" y="4008224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9" name="Freeform 19"/>
          <p:cNvSpPr>
            <a:spLocks noEditPoints="1"/>
          </p:cNvSpPr>
          <p:nvPr/>
        </p:nvSpPr>
        <p:spPr bwMode="auto">
          <a:xfrm>
            <a:off x="6767176" y="4008224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4676243" y="3575635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6768764" y="3575635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9269262" y="3509724"/>
            <a:ext cx="195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推广目标</a:t>
            </a:r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8972172" y="3575635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6734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47">
        <p15:prstTrans prst="wind"/>
      </p:transition>
    </mc:Choice>
    <mc:Fallback xmlns="">
      <p:transition spd="slow" advTm="50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8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8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2" grpId="0" animBg="1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销售目标</a:t>
            </a:r>
          </a:p>
        </p:txBody>
      </p:sp>
      <p:sp>
        <p:nvSpPr>
          <p:cNvPr id="4" name="AutoShape 593"/>
          <p:cNvSpPr>
            <a:spLocks noChangeArrowheads="1"/>
          </p:cNvSpPr>
          <p:nvPr/>
        </p:nvSpPr>
        <p:spPr bwMode="auto">
          <a:xfrm rot="10800000" flipH="1" flipV="1">
            <a:off x="2328857" y="3593222"/>
            <a:ext cx="630105" cy="504084"/>
          </a:xfrm>
          <a:prstGeom prst="rightArrow">
            <a:avLst>
              <a:gd name="adj1" fmla="val 60857"/>
              <a:gd name="adj2" fmla="val 5690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Oval 2"/>
          <p:cNvSpPr>
            <a:spLocks noChangeAspect="1" noChangeArrowheads="1"/>
          </p:cNvSpPr>
          <p:nvPr/>
        </p:nvSpPr>
        <p:spPr bwMode="auto">
          <a:xfrm>
            <a:off x="621540" y="3062058"/>
            <a:ext cx="1634772" cy="163534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altLang="zh-CN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TextBox 147"/>
          <p:cNvSpPr txBox="1">
            <a:spLocks noChangeArrowheads="1"/>
          </p:cNvSpPr>
          <p:nvPr/>
        </p:nvSpPr>
        <p:spPr bwMode="auto">
          <a:xfrm>
            <a:off x="747911" y="3402673"/>
            <a:ext cx="1422736" cy="1002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</a:lstStyle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初级目标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完成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300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万销售任务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flipH="1">
            <a:off x="3141734" y="2978027"/>
            <a:ext cx="1806575" cy="18049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6373461" y="1803277"/>
            <a:ext cx="1292225" cy="4079875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6046436" y="1365127"/>
            <a:ext cx="1219200" cy="1220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flipH="1">
            <a:off x="6921148" y="3224090"/>
            <a:ext cx="1220788" cy="121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flipH="1">
            <a:off x="5921023" y="5025902"/>
            <a:ext cx="1220788" cy="121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780843" y="2297203"/>
            <a:ext cx="1255593" cy="90075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829174" y="4514850"/>
            <a:ext cx="1125375" cy="79850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5055965" y="3829875"/>
            <a:ext cx="1669256" cy="0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 flipH="1">
            <a:off x="3232222" y="3066927"/>
            <a:ext cx="1625600" cy="1625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38"/>
          <p:cNvSpPr txBox="1"/>
          <p:nvPr/>
        </p:nvSpPr>
        <p:spPr>
          <a:xfrm flipH="1">
            <a:off x="6292500" y="1621578"/>
            <a:ext cx="72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现有渠道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7" name="TextBox 39"/>
          <p:cNvSpPr txBox="1"/>
          <p:nvPr/>
        </p:nvSpPr>
        <p:spPr>
          <a:xfrm flipH="1">
            <a:off x="6985884" y="3491321"/>
            <a:ext cx="1091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b="1" dirty="0"/>
              <a:t>协议大客户</a:t>
            </a:r>
            <a:endParaRPr lang="en-US" altLang="zh-CN" b="1" dirty="0"/>
          </a:p>
        </p:txBody>
      </p:sp>
      <p:sp>
        <p:nvSpPr>
          <p:cNvPr id="19" name="TextBox 40"/>
          <p:cNvSpPr txBox="1"/>
          <p:nvPr/>
        </p:nvSpPr>
        <p:spPr>
          <a:xfrm flipH="1">
            <a:off x="6117968" y="5292825"/>
            <a:ext cx="8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b="1" dirty="0"/>
              <a:t>网络电商</a:t>
            </a:r>
            <a:endParaRPr lang="en-US" altLang="zh-CN" b="1" dirty="0"/>
          </a:p>
        </p:txBody>
      </p:sp>
      <p:sp>
        <p:nvSpPr>
          <p:cNvPr id="20" name="TextBox 41"/>
          <p:cNvSpPr txBox="1"/>
          <p:nvPr/>
        </p:nvSpPr>
        <p:spPr>
          <a:xfrm flipH="1">
            <a:off x="3297559" y="3442325"/>
            <a:ext cx="1483284" cy="9459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>
              <a:defRPr sz="20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b="1" dirty="0">
                <a:solidFill>
                  <a:schemeClr val="accent2"/>
                </a:solidFill>
              </a:rPr>
              <a:t>进阶目标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完成</a:t>
            </a:r>
            <a:r>
              <a:rPr lang="en-US" altLang="zh-CN" dirty="0">
                <a:solidFill>
                  <a:schemeClr val="accent2"/>
                </a:solidFill>
              </a:rPr>
              <a:t>350</a:t>
            </a:r>
            <a:r>
              <a:rPr lang="zh-CN" altLang="en-US" dirty="0">
                <a:solidFill>
                  <a:schemeClr val="accent2"/>
                </a:solidFill>
              </a:rPr>
              <a:t>万销售任务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1" name="TextBox 42"/>
          <p:cNvSpPr txBox="1"/>
          <p:nvPr/>
        </p:nvSpPr>
        <p:spPr>
          <a:xfrm flipH="1">
            <a:off x="7297731" y="1365127"/>
            <a:ext cx="412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对现有的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173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家存量客户进行全面梳理，计划销售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150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万。</a:t>
            </a:r>
          </a:p>
        </p:txBody>
      </p:sp>
      <p:sp>
        <p:nvSpPr>
          <p:cNvPr id="22" name="TextBox 43"/>
          <p:cNvSpPr txBox="1"/>
          <p:nvPr/>
        </p:nvSpPr>
        <p:spPr>
          <a:xfrm flipH="1">
            <a:off x="8198484" y="3181494"/>
            <a:ext cx="3427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对公司的开发的协议大客户（中石化、国家电网、工商银行等），计划销售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80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元</a:t>
            </a:r>
          </a:p>
        </p:txBody>
      </p:sp>
      <p:sp>
        <p:nvSpPr>
          <p:cNvPr id="23" name="TextBox 44"/>
          <p:cNvSpPr txBox="1"/>
          <p:nvPr/>
        </p:nvSpPr>
        <p:spPr>
          <a:xfrm flipH="1">
            <a:off x="7188549" y="5292825"/>
            <a:ext cx="4214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在天猫和京东开辟官方旗舰店，计划销售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120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万。</a:t>
            </a: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83805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914">
        <p15:prstTrans prst="pageCurlDouble"/>
      </p:transition>
    </mc:Choice>
    <mc:Fallback xmlns="">
      <p:transition spd="slow" advTm="7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9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9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9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9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9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90"/>
                            </p:stCondLst>
                            <p:childTnLst>
                              <p:par>
                                <p:cTn id="7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9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9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9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9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9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79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区域拓展目标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078363" y="938021"/>
            <a:ext cx="6625378" cy="5258845"/>
            <a:chOff x="1078363" y="938021"/>
            <a:chExt cx="6625378" cy="525884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758170" y="5418722"/>
              <a:ext cx="218455" cy="524609"/>
            </a:xfrm>
            <a:custGeom>
              <a:avLst/>
              <a:gdLst>
                <a:gd name="T0" fmla="*/ 242 w 501"/>
                <a:gd name="T1" fmla="*/ 1207 h 1207"/>
                <a:gd name="T2" fmla="*/ 150 w 501"/>
                <a:gd name="T3" fmla="*/ 1064 h 1207"/>
                <a:gd name="T4" fmla="*/ 93 w 501"/>
                <a:gd name="T5" fmla="*/ 1046 h 1207"/>
                <a:gd name="T6" fmla="*/ 14 w 501"/>
                <a:gd name="T7" fmla="*/ 904 h 1207"/>
                <a:gd name="T8" fmla="*/ 11 w 501"/>
                <a:gd name="T9" fmla="*/ 835 h 1207"/>
                <a:gd name="T10" fmla="*/ 38 w 501"/>
                <a:gd name="T11" fmla="*/ 662 h 1207"/>
                <a:gd name="T12" fmla="*/ 109 w 501"/>
                <a:gd name="T13" fmla="*/ 434 h 1207"/>
                <a:gd name="T14" fmla="*/ 129 w 501"/>
                <a:gd name="T15" fmla="*/ 327 h 1207"/>
                <a:gd name="T16" fmla="*/ 271 w 501"/>
                <a:gd name="T17" fmla="*/ 82 h 1207"/>
                <a:gd name="T18" fmla="*/ 367 w 501"/>
                <a:gd name="T19" fmla="*/ 2 h 1207"/>
                <a:gd name="T20" fmla="*/ 473 w 501"/>
                <a:gd name="T21" fmla="*/ 2 h 1207"/>
                <a:gd name="T22" fmla="*/ 491 w 501"/>
                <a:gd name="T23" fmla="*/ 136 h 1207"/>
                <a:gd name="T24" fmla="*/ 457 w 501"/>
                <a:gd name="T25" fmla="*/ 541 h 1207"/>
                <a:gd name="T26" fmla="*/ 324 w 501"/>
                <a:gd name="T27" fmla="*/ 839 h 1207"/>
                <a:gd name="T28" fmla="*/ 301 w 501"/>
                <a:gd name="T29" fmla="*/ 898 h 1207"/>
                <a:gd name="T30" fmla="*/ 268 w 501"/>
                <a:gd name="T31" fmla="*/ 1185 h 1207"/>
                <a:gd name="T32" fmla="*/ 242 w 501"/>
                <a:gd name="T33" fmla="*/ 1207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1" h="1207">
                  <a:moveTo>
                    <a:pt x="242" y="1207"/>
                  </a:moveTo>
                  <a:cubicBezTo>
                    <a:pt x="210" y="1157"/>
                    <a:pt x="179" y="1111"/>
                    <a:pt x="150" y="1064"/>
                  </a:cubicBezTo>
                  <a:cubicBezTo>
                    <a:pt x="131" y="1057"/>
                    <a:pt x="112" y="1050"/>
                    <a:pt x="93" y="1046"/>
                  </a:cubicBezTo>
                  <a:cubicBezTo>
                    <a:pt x="77" y="984"/>
                    <a:pt x="36" y="914"/>
                    <a:pt x="14" y="904"/>
                  </a:cubicBezTo>
                  <a:cubicBezTo>
                    <a:pt x="11" y="881"/>
                    <a:pt x="11" y="858"/>
                    <a:pt x="11" y="835"/>
                  </a:cubicBezTo>
                  <a:cubicBezTo>
                    <a:pt x="21" y="766"/>
                    <a:pt x="37" y="718"/>
                    <a:pt x="38" y="662"/>
                  </a:cubicBezTo>
                  <a:cubicBezTo>
                    <a:pt x="0" y="537"/>
                    <a:pt x="54" y="512"/>
                    <a:pt x="109" y="434"/>
                  </a:cubicBezTo>
                  <a:cubicBezTo>
                    <a:pt x="116" y="399"/>
                    <a:pt x="122" y="363"/>
                    <a:pt x="129" y="327"/>
                  </a:cubicBezTo>
                  <a:cubicBezTo>
                    <a:pt x="174" y="220"/>
                    <a:pt x="197" y="155"/>
                    <a:pt x="271" y="82"/>
                  </a:cubicBezTo>
                  <a:cubicBezTo>
                    <a:pt x="303" y="53"/>
                    <a:pt x="335" y="28"/>
                    <a:pt x="367" y="2"/>
                  </a:cubicBezTo>
                  <a:cubicBezTo>
                    <a:pt x="403" y="0"/>
                    <a:pt x="438" y="1"/>
                    <a:pt x="473" y="2"/>
                  </a:cubicBezTo>
                  <a:cubicBezTo>
                    <a:pt x="473" y="15"/>
                    <a:pt x="501" y="97"/>
                    <a:pt x="491" y="136"/>
                  </a:cubicBezTo>
                  <a:cubicBezTo>
                    <a:pt x="424" y="226"/>
                    <a:pt x="461" y="391"/>
                    <a:pt x="457" y="541"/>
                  </a:cubicBezTo>
                  <a:cubicBezTo>
                    <a:pt x="431" y="629"/>
                    <a:pt x="373" y="746"/>
                    <a:pt x="324" y="839"/>
                  </a:cubicBezTo>
                  <a:cubicBezTo>
                    <a:pt x="314" y="859"/>
                    <a:pt x="308" y="878"/>
                    <a:pt x="301" y="898"/>
                  </a:cubicBezTo>
                  <a:cubicBezTo>
                    <a:pt x="288" y="992"/>
                    <a:pt x="278" y="1087"/>
                    <a:pt x="268" y="1185"/>
                  </a:cubicBezTo>
                  <a:cubicBezTo>
                    <a:pt x="258" y="1191"/>
                    <a:pt x="249" y="1198"/>
                    <a:pt x="242" y="1207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661543" y="4768144"/>
              <a:ext cx="1164026" cy="1283618"/>
            </a:xfrm>
            <a:custGeom>
              <a:avLst/>
              <a:gdLst>
                <a:gd name="T0" fmla="*/ 1076 w 2678"/>
                <a:gd name="T1" fmla="*/ 2846 h 2954"/>
                <a:gd name="T2" fmla="*/ 1033 w 2678"/>
                <a:gd name="T3" fmla="*/ 2648 h 2954"/>
                <a:gd name="T4" fmla="*/ 783 w 2678"/>
                <a:gd name="T5" fmla="*/ 2721 h 2954"/>
                <a:gd name="T6" fmla="*/ 519 w 2678"/>
                <a:gd name="T7" fmla="*/ 2517 h 2954"/>
                <a:gd name="T8" fmla="*/ 486 w 2678"/>
                <a:gd name="T9" fmla="*/ 2160 h 2954"/>
                <a:gd name="T10" fmla="*/ 340 w 2678"/>
                <a:gd name="T11" fmla="*/ 1946 h 2954"/>
                <a:gd name="T12" fmla="*/ 172 w 2678"/>
                <a:gd name="T13" fmla="*/ 1759 h 2954"/>
                <a:gd name="T14" fmla="*/ 2 w 2678"/>
                <a:gd name="T15" fmla="*/ 1817 h 2954"/>
                <a:gd name="T16" fmla="*/ 46 w 2678"/>
                <a:gd name="T17" fmla="*/ 1438 h 2954"/>
                <a:gd name="T18" fmla="*/ 329 w 2678"/>
                <a:gd name="T19" fmla="*/ 1183 h 2954"/>
                <a:gd name="T20" fmla="*/ 368 w 2678"/>
                <a:gd name="T21" fmla="*/ 994 h 2954"/>
                <a:gd name="T22" fmla="*/ 390 w 2678"/>
                <a:gd name="T23" fmla="*/ 585 h 2954"/>
                <a:gd name="T24" fmla="*/ 263 w 2678"/>
                <a:gd name="T25" fmla="*/ 369 h 2954"/>
                <a:gd name="T26" fmla="*/ 367 w 2678"/>
                <a:gd name="T27" fmla="*/ 68 h 2954"/>
                <a:gd name="T28" fmla="*/ 564 w 2678"/>
                <a:gd name="T29" fmla="*/ 315 h 2954"/>
                <a:gd name="T30" fmla="*/ 670 w 2678"/>
                <a:gd name="T31" fmla="*/ 173 h 2954"/>
                <a:gd name="T32" fmla="*/ 775 w 2678"/>
                <a:gd name="T33" fmla="*/ 310 h 2954"/>
                <a:gd name="T34" fmla="*/ 1013 w 2678"/>
                <a:gd name="T35" fmla="*/ 506 h 2954"/>
                <a:gd name="T36" fmla="*/ 1232 w 2678"/>
                <a:gd name="T37" fmla="*/ 872 h 2954"/>
                <a:gd name="T38" fmla="*/ 1189 w 2678"/>
                <a:gd name="T39" fmla="*/ 1058 h 2954"/>
                <a:gd name="T40" fmla="*/ 1437 w 2678"/>
                <a:gd name="T41" fmla="*/ 1241 h 2954"/>
                <a:gd name="T42" fmla="*/ 1744 w 2678"/>
                <a:gd name="T43" fmla="*/ 1140 h 2954"/>
                <a:gd name="T44" fmla="*/ 1698 w 2678"/>
                <a:gd name="T45" fmla="*/ 877 h 2954"/>
                <a:gd name="T46" fmla="*/ 1888 w 2678"/>
                <a:gd name="T47" fmla="*/ 620 h 2954"/>
                <a:gd name="T48" fmla="*/ 1829 w 2678"/>
                <a:gd name="T49" fmla="*/ 425 h 2954"/>
                <a:gd name="T50" fmla="*/ 1873 w 2678"/>
                <a:gd name="T51" fmla="*/ 394 h 2954"/>
                <a:gd name="T52" fmla="*/ 2116 w 2678"/>
                <a:gd name="T53" fmla="*/ 459 h 2954"/>
                <a:gd name="T54" fmla="*/ 2307 w 2678"/>
                <a:gd name="T55" fmla="*/ 549 h 2954"/>
                <a:gd name="T56" fmla="*/ 2426 w 2678"/>
                <a:gd name="T57" fmla="*/ 509 h 2954"/>
                <a:gd name="T58" fmla="*/ 2293 w 2678"/>
                <a:gd name="T59" fmla="*/ 728 h 2954"/>
                <a:gd name="T60" fmla="*/ 1954 w 2678"/>
                <a:gd name="T61" fmla="*/ 746 h 2954"/>
                <a:gd name="T62" fmla="*/ 1934 w 2678"/>
                <a:gd name="T63" fmla="*/ 939 h 2954"/>
                <a:gd name="T64" fmla="*/ 2182 w 2678"/>
                <a:gd name="T65" fmla="*/ 1106 h 2954"/>
                <a:gd name="T66" fmla="*/ 2231 w 2678"/>
                <a:gd name="T67" fmla="*/ 1460 h 2954"/>
                <a:gd name="T68" fmla="*/ 2217 w 2678"/>
                <a:gd name="T69" fmla="*/ 1748 h 2954"/>
                <a:gd name="T70" fmla="*/ 2513 w 2678"/>
                <a:gd name="T71" fmla="*/ 1919 h 2954"/>
                <a:gd name="T72" fmla="*/ 2663 w 2678"/>
                <a:gd name="T73" fmla="*/ 1976 h 2954"/>
                <a:gd name="T74" fmla="*/ 2646 w 2678"/>
                <a:gd name="T75" fmla="*/ 2096 h 2954"/>
                <a:gd name="T76" fmla="*/ 2259 w 2678"/>
                <a:gd name="T77" fmla="*/ 2257 h 2954"/>
                <a:gd name="T78" fmla="*/ 2066 w 2678"/>
                <a:gd name="T79" fmla="*/ 2360 h 2954"/>
                <a:gd name="T80" fmla="*/ 1737 w 2678"/>
                <a:gd name="T81" fmla="*/ 2427 h 2954"/>
                <a:gd name="T82" fmla="*/ 1433 w 2678"/>
                <a:gd name="T83" fmla="*/ 2439 h 2954"/>
                <a:gd name="T84" fmla="*/ 1255 w 2678"/>
                <a:gd name="T85" fmla="*/ 2408 h 2954"/>
                <a:gd name="T86" fmla="*/ 1237 w 2678"/>
                <a:gd name="T87" fmla="*/ 2732 h 2954"/>
                <a:gd name="T88" fmla="*/ 1223 w 2678"/>
                <a:gd name="T89" fmla="*/ 2954 h 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78" h="2954">
                  <a:moveTo>
                    <a:pt x="1223" y="2954"/>
                  </a:moveTo>
                  <a:cubicBezTo>
                    <a:pt x="1172" y="2901"/>
                    <a:pt x="1121" y="2867"/>
                    <a:pt x="1076" y="2846"/>
                  </a:cubicBezTo>
                  <a:cubicBezTo>
                    <a:pt x="1083" y="2764"/>
                    <a:pt x="1090" y="2725"/>
                    <a:pt x="1061" y="2675"/>
                  </a:cubicBezTo>
                  <a:cubicBezTo>
                    <a:pt x="1052" y="2665"/>
                    <a:pt x="1042" y="2655"/>
                    <a:pt x="1033" y="2648"/>
                  </a:cubicBezTo>
                  <a:cubicBezTo>
                    <a:pt x="953" y="2646"/>
                    <a:pt x="908" y="2684"/>
                    <a:pt x="869" y="2742"/>
                  </a:cubicBezTo>
                  <a:cubicBezTo>
                    <a:pt x="840" y="2735"/>
                    <a:pt x="812" y="2728"/>
                    <a:pt x="783" y="2721"/>
                  </a:cubicBezTo>
                  <a:cubicBezTo>
                    <a:pt x="751" y="2661"/>
                    <a:pt x="732" y="2637"/>
                    <a:pt x="704" y="2617"/>
                  </a:cubicBezTo>
                  <a:cubicBezTo>
                    <a:pt x="621" y="2497"/>
                    <a:pt x="634" y="2527"/>
                    <a:pt x="519" y="2517"/>
                  </a:cubicBezTo>
                  <a:cubicBezTo>
                    <a:pt x="465" y="2460"/>
                    <a:pt x="481" y="2379"/>
                    <a:pt x="482" y="2336"/>
                  </a:cubicBezTo>
                  <a:cubicBezTo>
                    <a:pt x="505" y="2268"/>
                    <a:pt x="518" y="2203"/>
                    <a:pt x="486" y="2160"/>
                  </a:cubicBezTo>
                  <a:cubicBezTo>
                    <a:pt x="358" y="2114"/>
                    <a:pt x="371" y="2131"/>
                    <a:pt x="372" y="2052"/>
                  </a:cubicBezTo>
                  <a:cubicBezTo>
                    <a:pt x="359" y="2017"/>
                    <a:pt x="350" y="1979"/>
                    <a:pt x="340" y="1946"/>
                  </a:cubicBezTo>
                  <a:cubicBezTo>
                    <a:pt x="328" y="1927"/>
                    <a:pt x="318" y="1910"/>
                    <a:pt x="309" y="1893"/>
                  </a:cubicBezTo>
                  <a:cubicBezTo>
                    <a:pt x="281" y="1771"/>
                    <a:pt x="261" y="1761"/>
                    <a:pt x="172" y="1759"/>
                  </a:cubicBezTo>
                  <a:cubicBezTo>
                    <a:pt x="121" y="1784"/>
                    <a:pt x="53" y="1828"/>
                    <a:pt x="12" y="1827"/>
                  </a:cubicBezTo>
                  <a:cubicBezTo>
                    <a:pt x="9" y="1823"/>
                    <a:pt x="6" y="1820"/>
                    <a:pt x="2" y="1817"/>
                  </a:cubicBezTo>
                  <a:cubicBezTo>
                    <a:pt x="0" y="1725"/>
                    <a:pt x="0" y="1633"/>
                    <a:pt x="1" y="1545"/>
                  </a:cubicBezTo>
                  <a:cubicBezTo>
                    <a:pt x="14" y="1509"/>
                    <a:pt x="30" y="1474"/>
                    <a:pt x="46" y="1438"/>
                  </a:cubicBezTo>
                  <a:cubicBezTo>
                    <a:pt x="117" y="1348"/>
                    <a:pt x="155" y="1320"/>
                    <a:pt x="258" y="1250"/>
                  </a:cubicBezTo>
                  <a:cubicBezTo>
                    <a:pt x="281" y="1228"/>
                    <a:pt x="303" y="1205"/>
                    <a:pt x="329" y="1183"/>
                  </a:cubicBezTo>
                  <a:cubicBezTo>
                    <a:pt x="332" y="1137"/>
                    <a:pt x="336" y="1092"/>
                    <a:pt x="339" y="1049"/>
                  </a:cubicBezTo>
                  <a:cubicBezTo>
                    <a:pt x="349" y="1030"/>
                    <a:pt x="359" y="1010"/>
                    <a:pt x="368" y="994"/>
                  </a:cubicBezTo>
                  <a:cubicBezTo>
                    <a:pt x="369" y="909"/>
                    <a:pt x="363" y="801"/>
                    <a:pt x="402" y="763"/>
                  </a:cubicBezTo>
                  <a:cubicBezTo>
                    <a:pt x="412" y="694"/>
                    <a:pt x="415" y="629"/>
                    <a:pt x="390" y="585"/>
                  </a:cubicBezTo>
                  <a:cubicBezTo>
                    <a:pt x="345" y="545"/>
                    <a:pt x="304" y="505"/>
                    <a:pt x="263" y="468"/>
                  </a:cubicBezTo>
                  <a:cubicBezTo>
                    <a:pt x="263" y="435"/>
                    <a:pt x="263" y="402"/>
                    <a:pt x="263" y="369"/>
                  </a:cubicBezTo>
                  <a:cubicBezTo>
                    <a:pt x="302" y="370"/>
                    <a:pt x="340" y="362"/>
                    <a:pt x="388" y="340"/>
                  </a:cubicBezTo>
                  <a:cubicBezTo>
                    <a:pt x="421" y="236"/>
                    <a:pt x="367" y="140"/>
                    <a:pt x="367" y="68"/>
                  </a:cubicBezTo>
                  <a:cubicBezTo>
                    <a:pt x="399" y="42"/>
                    <a:pt x="422" y="0"/>
                    <a:pt x="476" y="57"/>
                  </a:cubicBezTo>
                  <a:cubicBezTo>
                    <a:pt x="508" y="127"/>
                    <a:pt x="549" y="203"/>
                    <a:pt x="564" y="315"/>
                  </a:cubicBezTo>
                  <a:cubicBezTo>
                    <a:pt x="593" y="345"/>
                    <a:pt x="583" y="335"/>
                    <a:pt x="640" y="346"/>
                  </a:cubicBezTo>
                  <a:cubicBezTo>
                    <a:pt x="676" y="295"/>
                    <a:pt x="670" y="209"/>
                    <a:pt x="670" y="173"/>
                  </a:cubicBezTo>
                  <a:cubicBezTo>
                    <a:pt x="683" y="161"/>
                    <a:pt x="696" y="151"/>
                    <a:pt x="709" y="142"/>
                  </a:cubicBezTo>
                  <a:cubicBezTo>
                    <a:pt x="734" y="178"/>
                    <a:pt x="753" y="234"/>
                    <a:pt x="775" y="310"/>
                  </a:cubicBezTo>
                  <a:cubicBezTo>
                    <a:pt x="800" y="354"/>
                    <a:pt x="832" y="417"/>
                    <a:pt x="895" y="484"/>
                  </a:cubicBezTo>
                  <a:cubicBezTo>
                    <a:pt x="934" y="491"/>
                    <a:pt x="972" y="499"/>
                    <a:pt x="1013" y="506"/>
                  </a:cubicBezTo>
                  <a:cubicBezTo>
                    <a:pt x="1048" y="576"/>
                    <a:pt x="1083" y="649"/>
                    <a:pt x="1121" y="722"/>
                  </a:cubicBezTo>
                  <a:cubicBezTo>
                    <a:pt x="1156" y="772"/>
                    <a:pt x="1194" y="822"/>
                    <a:pt x="1232" y="872"/>
                  </a:cubicBezTo>
                  <a:cubicBezTo>
                    <a:pt x="1232" y="888"/>
                    <a:pt x="1231" y="905"/>
                    <a:pt x="1235" y="924"/>
                  </a:cubicBezTo>
                  <a:cubicBezTo>
                    <a:pt x="1193" y="979"/>
                    <a:pt x="1190" y="963"/>
                    <a:pt x="1189" y="1058"/>
                  </a:cubicBezTo>
                  <a:cubicBezTo>
                    <a:pt x="1230" y="1111"/>
                    <a:pt x="1246" y="1154"/>
                    <a:pt x="1342" y="1183"/>
                  </a:cubicBezTo>
                  <a:cubicBezTo>
                    <a:pt x="1361" y="1196"/>
                    <a:pt x="1377" y="1219"/>
                    <a:pt x="1437" y="1241"/>
                  </a:cubicBezTo>
                  <a:cubicBezTo>
                    <a:pt x="1463" y="1238"/>
                    <a:pt x="1491" y="1235"/>
                    <a:pt x="1520" y="1233"/>
                  </a:cubicBezTo>
                  <a:cubicBezTo>
                    <a:pt x="1594" y="1202"/>
                    <a:pt x="1668" y="1171"/>
                    <a:pt x="1744" y="1140"/>
                  </a:cubicBezTo>
                  <a:cubicBezTo>
                    <a:pt x="1786" y="1073"/>
                    <a:pt x="1783" y="1030"/>
                    <a:pt x="1784" y="971"/>
                  </a:cubicBezTo>
                  <a:cubicBezTo>
                    <a:pt x="1755" y="908"/>
                    <a:pt x="1724" y="901"/>
                    <a:pt x="1698" y="877"/>
                  </a:cubicBezTo>
                  <a:cubicBezTo>
                    <a:pt x="1699" y="802"/>
                    <a:pt x="1689" y="795"/>
                    <a:pt x="1718" y="757"/>
                  </a:cubicBezTo>
                  <a:cubicBezTo>
                    <a:pt x="1779" y="729"/>
                    <a:pt x="1843" y="688"/>
                    <a:pt x="1888" y="620"/>
                  </a:cubicBezTo>
                  <a:cubicBezTo>
                    <a:pt x="1888" y="591"/>
                    <a:pt x="1888" y="564"/>
                    <a:pt x="1892" y="538"/>
                  </a:cubicBezTo>
                  <a:cubicBezTo>
                    <a:pt x="1870" y="469"/>
                    <a:pt x="1854" y="452"/>
                    <a:pt x="1829" y="425"/>
                  </a:cubicBezTo>
                  <a:cubicBezTo>
                    <a:pt x="1825" y="415"/>
                    <a:pt x="1825" y="409"/>
                    <a:pt x="1825" y="402"/>
                  </a:cubicBezTo>
                  <a:cubicBezTo>
                    <a:pt x="1841" y="399"/>
                    <a:pt x="1857" y="397"/>
                    <a:pt x="1873" y="394"/>
                  </a:cubicBezTo>
                  <a:cubicBezTo>
                    <a:pt x="1967" y="301"/>
                    <a:pt x="1871" y="250"/>
                    <a:pt x="2053" y="274"/>
                  </a:cubicBezTo>
                  <a:cubicBezTo>
                    <a:pt x="2072" y="333"/>
                    <a:pt x="2094" y="396"/>
                    <a:pt x="2116" y="459"/>
                  </a:cubicBezTo>
                  <a:cubicBezTo>
                    <a:pt x="2138" y="486"/>
                    <a:pt x="2151" y="509"/>
                    <a:pt x="2198" y="546"/>
                  </a:cubicBezTo>
                  <a:cubicBezTo>
                    <a:pt x="2234" y="547"/>
                    <a:pt x="2269" y="548"/>
                    <a:pt x="2307" y="549"/>
                  </a:cubicBezTo>
                  <a:cubicBezTo>
                    <a:pt x="2339" y="523"/>
                    <a:pt x="2374" y="501"/>
                    <a:pt x="2410" y="479"/>
                  </a:cubicBezTo>
                  <a:cubicBezTo>
                    <a:pt x="2413" y="489"/>
                    <a:pt x="2419" y="499"/>
                    <a:pt x="2426" y="509"/>
                  </a:cubicBezTo>
                  <a:cubicBezTo>
                    <a:pt x="2425" y="555"/>
                    <a:pt x="2428" y="663"/>
                    <a:pt x="2376" y="714"/>
                  </a:cubicBezTo>
                  <a:cubicBezTo>
                    <a:pt x="2338" y="723"/>
                    <a:pt x="2328" y="729"/>
                    <a:pt x="2293" y="728"/>
                  </a:cubicBezTo>
                  <a:cubicBezTo>
                    <a:pt x="2258" y="708"/>
                    <a:pt x="2226" y="688"/>
                    <a:pt x="2195" y="670"/>
                  </a:cubicBezTo>
                  <a:cubicBezTo>
                    <a:pt x="2073" y="667"/>
                    <a:pt x="2038" y="676"/>
                    <a:pt x="1954" y="746"/>
                  </a:cubicBezTo>
                  <a:cubicBezTo>
                    <a:pt x="1942" y="765"/>
                    <a:pt x="1932" y="785"/>
                    <a:pt x="1922" y="804"/>
                  </a:cubicBezTo>
                  <a:cubicBezTo>
                    <a:pt x="1922" y="844"/>
                    <a:pt x="1906" y="876"/>
                    <a:pt x="1934" y="939"/>
                  </a:cubicBezTo>
                  <a:cubicBezTo>
                    <a:pt x="1934" y="975"/>
                    <a:pt x="1978" y="1071"/>
                    <a:pt x="2055" y="1020"/>
                  </a:cubicBezTo>
                  <a:cubicBezTo>
                    <a:pt x="2129" y="1009"/>
                    <a:pt x="2183" y="978"/>
                    <a:pt x="2182" y="1106"/>
                  </a:cubicBezTo>
                  <a:cubicBezTo>
                    <a:pt x="2166" y="1154"/>
                    <a:pt x="2153" y="1203"/>
                    <a:pt x="2140" y="1252"/>
                  </a:cubicBezTo>
                  <a:cubicBezTo>
                    <a:pt x="2059" y="1355"/>
                    <a:pt x="2094" y="1408"/>
                    <a:pt x="2231" y="1460"/>
                  </a:cubicBezTo>
                  <a:cubicBezTo>
                    <a:pt x="2228" y="1490"/>
                    <a:pt x="2228" y="1519"/>
                    <a:pt x="2228" y="1549"/>
                  </a:cubicBezTo>
                  <a:cubicBezTo>
                    <a:pt x="2218" y="1588"/>
                    <a:pt x="2176" y="1682"/>
                    <a:pt x="2217" y="1748"/>
                  </a:cubicBezTo>
                  <a:cubicBezTo>
                    <a:pt x="2245" y="1785"/>
                    <a:pt x="2277" y="1822"/>
                    <a:pt x="2309" y="1859"/>
                  </a:cubicBezTo>
                  <a:cubicBezTo>
                    <a:pt x="2376" y="1877"/>
                    <a:pt x="2443" y="1898"/>
                    <a:pt x="2513" y="1919"/>
                  </a:cubicBezTo>
                  <a:cubicBezTo>
                    <a:pt x="2535" y="1933"/>
                    <a:pt x="2542" y="1950"/>
                    <a:pt x="2583" y="1967"/>
                  </a:cubicBezTo>
                  <a:cubicBezTo>
                    <a:pt x="2609" y="1968"/>
                    <a:pt x="2634" y="1972"/>
                    <a:pt x="2663" y="1976"/>
                  </a:cubicBezTo>
                  <a:cubicBezTo>
                    <a:pt x="2666" y="1995"/>
                    <a:pt x="2672" y="2018"/>
                    <a:pt x="2678" y="2041"/>
                  </a:cubicBezTo>
                  <a:cubicBezTo>
                    <a:pt x="2666" y="2058"/>
                    <a:pt x="2656" y="2077"/>
                    <a:pt x="2646" y="2096"/>
                  </a:cubicBezTo>
                  <a:cubicBezTo>
                    <a:pt x="2601" y="2128"/>
                    <a:pt x="2560" y="2147"/>
                    <a:pt x="2528" y="2159"/>
                  </a:cubicBezTo>
                  <a:cubicBezTo>
                    <a:pt x="2409" y="2156"/>
                    <a:pt x="2339" y="2197"/>
                    <a:pt x="2259" y="2257"/>
                  </a:cubicBezTo>
                  <a:cubicBezTo>
                    <a:pt x="2243" y="2286"/>
                    <a:pt x="2223" y="2335"/>
                    <a:pt x="2185" y="2360"/>
                  </a:cubicBezTo>
                  <a:cubicBezTo>
                    <a:pt x="2143" y="2359"/>
                    <a:pt x="2105" y="2358"/>
                    <a:pt x="2066" y="2360"/>
                  </a:cubicBezTo>
                  <a:cubicBezTo>
                    <a:pt x="2034" y="2389"/>
                    <a:pt x="1986" y="2469"/>
                    <a:pt x="1925" y="2455"/>
                  </a:cubicBezTo>
                  <a:cubicBezTo>
                    <a:pt x="1862" y="2332"/>
                    <a:pt x="1798" y="2383"/>
                    <a:pt x="1737" y="2427"/>
                  </a:cubicBezTo>
                  <a:cubicBezTo>
                    <a:pt x="1650" y="2454"/>
                    <a:pt x="1628" y="2392"/>
                    <a:pt x="1593" y="2368"/>
                  </a:cubicBezTo>
                  <a:cubicBezTo>
                    <a:pt x="1495" y="2333"/>
                    <a:pt x="1472" y="2378"/>
                    <a:pt x="1433" y="2439"/>
                  </a:cubicBezTo>
                  <a:cubicBezTo>
                    <a:pt x="1388" y="2484"/>
                    <a:pt x="1318" y="2426"/>
                    <a:pt x="1299" y="2409"/>
                  </a:cubicBezTo>
                  <a:cubicBezTo>
                    <a:pt x="1283" y="2409"/>
                    <a:pt x="1267" y="2409"/>
                    <a:pt x="1255" y="2408"/>
                  </a:cubicBezTo>
                  <a:cubicBezTo>
                    <a:pt x="1193" y="2462"/>
                    <a:pt x="1203" y="2450"/>
                    <a:pt x="1193" y="2548"/>
                  </a:cubicBezTo>
                  <a:cubicBezTo>
                    <a:pt x="1225" y="2604"/>
                    <a:pt x="1266" y="2638"/>
                    <a:pt x="1237" y="2732"/>
                  </a:cubicBezTo>
                  <a:cubicBezTo>
                    <a:pt x="1236" y="2781"/>
                    <a:pt x="1258" y="2837"/>
                    <a:pt x="1267" y="2923"/>
                  </a:cubicBezTo>
                  <a:cubicBezTo>
                    <a:pt x="1248" y="2942"/>
                    <a:pt x="1239" y="2951"/>
                    <a:pt x="1223" y="2954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642194" y="5273617"/>
              <a:ext cx="990220" cy="752630"/>
            </a:xfrm>
            <a:custGeom>
              <a:avLst/>
              <a:gdLst>
                <a:gd name="T0" fmla="*/ 1361 w 2275"/>
                <a:gd name="T1" fmla="*/ 1675 h 1731"/>
                <a:gd name="T2" fmla="*/ 1298 w 2275"/>
                <a:gd name="T3" fmla="*/ 1637 h 1731"/>
                <a:gd name="T4" fmla="*/ 1179 w 2275"/>
                <a:gd name="T5" fmla="*/ 1654 h 1731"/>
                <a:gd name="T6" fmla="*/ 844 w 2275"/>
                <a:gd name="T7" fmla="*/ 1632 h 1731"/>
                <a:gd name="T8" fmla="*/ 659 w 2275"/>
                <a:gd name="T9" fmla="*/ 1523 h 1731"/>
                <a:gd name="T10" fmla="*/ 615 w 2275"/>
                <a:gd name="T11" fmla="*/ 1463 h 1731"/>
                <a:gd name="T12" fmla="*/ 642 w 2275"/>
                <a:gd name="T13" fmla="*/ 1234 h 1731"/>
                <a:gd name="T14" fmla="*/ 566 w 2275"/>
                <a:gd name="T15" fmla="*/ 1167 h 1731"/>
                <a:gd name="T16" fmla="*/ 246 w 2275"/>
                <a:gd name="T17" fmla="*/ 1110 h 1731"/>
                <a:gd name="T18" fmla="*/ 311 w 2275"/>
                <a:gd name="T19" fmla="*/ 1026 h 1731"/>
                <a:gd name="T20" fmla="*/ 427 w 2275"/>
                <a:gd name="T21" fmla="*/ 784 h 1731"/>
                <a:gd name="T22" fmla="*/ 57 w 2275"/>
                <a:gd name="T23" fmla="*/ 650 h 1731"/>
                <a:gd name="T24" fmla="*/ 186 w 2275"/>
                <a:gd name="T25" fmla="*/ 437 h 1731"/>
                <a:gd name="T26" fmla="*/ 362 w 2275"/>
                <a:gd name="T27" fmla="*/ 553 h 1731"/>
                <a:gd name="T28" fmla="*/ 727 w 2275"/>
                <a:gd name="T29" fmla="*/ 346 h 1731"/>
                <a:gd name="T30" fmla="*/ 804 w 2275"/>
                <a:gd name="T31" fmla="*/ 272 h 1731"/>
                <a:gd name="T32" fmla="*/ 985 w 2275"/>
                <a:gd name="T33" fmla="*/ 398 h 1731"/>
                <a:gd name="T34" fmla="*/ 1171 w 2275"/>
                <a:gd name="T35" fmla="*/ 360 h 1731"/>
                <a:gd name="T36" fmla="*/ 1370 w 2275"/>
                <a:gd name="T37" fmla="*/ 215 h 1731"/>
                <a:gd name="T38" fmla="*/ 1677 w 2275"/>
                <a:gd name="T39" fmla="*/ 111 h 1731"/>
                <a:gd name="T40" fmla="*/ 1990 w 2275"/>
                <a:gd name="T41" fmla="*/ 119 h 1731"/>
                <a:gd name="T42" fmla="*/ 1944 w 2275"/>
                <a:gd name="T43" fmla="*/ 350 h 1731"/>
                <a:gd name="T44" fmla="*/ 2043 w 2275"/>
                <a:gd name="T45" fmla="*/ 451 h 1731"/>
                <a:gd name="T46" fmla="*/ 2099 w 2275"/>
                <a:gd name="T47" fmla="*/ 583 h 1731"/>
                <a:gd name="T48" fmla="*/ 2274 w 2275"/>
                <a:gd name="T49" fmla="*/ 755 h 1731"/>
                <a:gd name="T50" fmla="*/ 2181 w 2275"/>
                <a:gd name="T51" fmla="*/ 838 h 1731"/>
                <a:gd name="T52" fmla="*/ 2125 w 2275"/>
                <a:gd name="T53" fmla="*/ 1062 h 1731"/>
                <a:gd name="T54" fmla="*/ 1871 w 2275"/>
                <a:gd name="T55" fmla="*/ 1311 h 1731"/>
                <a:gd name="T56" fmla="*/ 1733 w 2275"/>
                <a:gd name="T57" fmla="*/ 1442 h 1731"/>
                <a:gd name="T58" fmla="*/ 1714 w 2275"/>
                <a:gd name="T59" fmla="*/ 1458 h 1731"/>
                <a:gd name="T60" fmla="*/ 1614 w 2275"/>
                <a:gd name="T61" fmla="*/ 1554 h 1731"/>
                <a:gd name="T62" fmla="*/ 1412 w 2275"/>
                <a:gd name="T63" fmla="*/ 1729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5" h="1731">
                  <a:moveTo>
                    <a:pt x="1361" y="1731"/>
                  </a:moveTo>
                  <a:cubicBezTo>
                    <a:pt x="1361" y="1711"/>
                    <a:pt x="1361" y="1691"/>
                    <a:pt x="1361" y="1675"/>
                  </a:cubicBezTo>
                  <a:cubicBezTo>
                    <a:pt x="1345" y="1675"/>
                    <a:pt x="1339" y="1655"/>
                    <a:pt x="1333" y="1645"/>
                  </a:cubicBezTo>
                  <a:cubicBezTo>
                    <a:pt x="1320" y="1641"/>
                    <a:pt x="1307" y="1638"/>
                    <a:pt x="1298" y="1637"/>
                  </a:cubicBezTo>
                  <a:cubicBezTo>
                    <a:pt x="1276" y="1558"/>
                    <a:pt x="1237" y="1560"/>
                    <a:pt x="1199" y="1576"/>
                  </a:cubicBezTo>
                  <a:cubicBezTo>
                    <a:pt x="1192" y="1602"/>
                    <a:pt x="1186" y="1628"/>
                    <a:pt x="1179" y="1654"/>
                  </a:cubicBezTo>
                  <a:cubicBezTo>
                    <a:pt x="1109" y="1655"/>
                    <a:pt x="1039" y="1660"/>
                    <a:pt x="972" y="1665"/>
                  </a:cubicBezTo>
                  <a:cubicBezTo>
                    <a:pt x="927" y="1654"/>
                    <a:pt x="885" y="1643"/>
                    <a:pt x="844" y="1632"/>
                  </a:cubicBezTo>
                  <a:cubicBezTo>
                    <a:pt x="809" y="1625"/>
                    <a:pt x="774" y="1621"/>
                    <a:pt x="739" y="1617"/>
                  </a:cubicBezTo>
                  <a:cubicBezTo>
                    <a:pt x="710" y="1583"/>
                    <a:pt x="685" y="1553"/>
                    <a:pt x="659" y="1523"/>
                  </a:cubicBezTo>
                  <a:cubicBezTo>
                    <a:pt x="647" y="1503"/>
                    <a:pt x="637" y="1483"/>
                    <a:pt x="628" y="1463"/>
                  </a:cubicBezTo>
                  <a:cubicBezTo>
                    <a:pt x="621" y="1463"/>
                    <a:pt x="618" y="1463"/>
                    <a:pt x="615" y="1463"/>
                  </a:cubicBezTo>
                  <a:cubicBezTo>
                    <a:pt x="590" y="1384"/>
                    <a:pt x="612" y="1361"/>
                    <a:pt x="641" y="1316"/>
                  </a:cubicBezTo>
                  <a:cubicBezTo>
                    <a:pt x="642" y="1287"/>
                    <a:pt x="642" y="1261"/>
                    <a:pt x="642" y="1234"/>
                  </a:cubicBezTo>
                  <a:cubicBezTo>
                    <a:pt x="616" y="1217"/>
                    <a:pt x="591" y="1200"/>
                    <a:pt x="569" y="1183"/>
                  </a:cubicBezTo>
                  <a:cubicBezTo>
                    <a:pt x="566" y="1177"/>
                    <a:pt x="566" y="1170"/>
                    <a:pt x="566" y="1167"/>
                  </a:cubicBezTo>
                  <a:cubicBezTo>
                    <a:pt x="463" y="1164"/>
                    <a:pt x="380" y="1152"/>
                    <a:pt x="313" y="1141"/>
                  </a:cubicBezTo>
                  <a:cubicBezTo>
                    <a:pt x="291" y="1131"/>
                    <a:pt x="269" y="1120"/>
                    <a:pt x="246" y="1110"/>
                  </a:cubicBezTo>
                  <a:cubicBezTo>
                    <a:pt x="237" y="1083"/>
                    <a:pt x="228" y="1057"/>
                    <a:pt x="218" y="1030"/>
                  </a:cubicBezTo>
                  <a:cubicBezTo>
                    <a:pt x="247" y="1028"/>
                    <a:pt x="279" y="1025"/>
                    <a:pt x="311" y="1026"/>
                  </a:cubicBezTo>
                  <a:cubicBezTo>
                    <a:pt x="340" y="1017"/>
                    <a:pt x="391" y="979"/>
                    <a:pt x="423" y="951"/>
                  </a:cubicBezTo>
                  <a:cubicBezTo>
                    <a:pt x="465" y="880"/>
                    <a:pt x="462" y="830"/>
                    <a:pt x="427" y="784"/>
                  </a:cubicBezTo>
                  <a:cubicBezTo>
                    <a:pt x="398" y="780"/>
                    <a:pt x="370" y="776"/>
                    <a:pt x="344" y="775"/>
                  </a:cubicBezTo>
                  <a:cubicBezTo>
                    <a:pt x="246" y="700"/>
                    <a:pt x="131" y="688"/>
                    <a:pt x="57" y="650"/>
                  </a:cubicBezTo>
                  <a:cubicBezTo>
                    <a:pt x="19" y="603"/>
                    <a:pt x="0" y="570"/>
                    <a:pt x="0" y="550"/>
                  </a:cubicBezTo>
                  <a:cubicBezTo>
                    <a:pt x="65" y="463"/>
                    <a:pt x="59" y="434"/>
                    <a:pt x="186" y="437"/>
                  </a:cubicBezTo>
                  <a:cubicBezTo>
                    <a:pt x="215" y="448"/>
                    <a:pt x="244" y="458"/>
                    <a:pt x="276" y="472"/>
                  </a:cubicBezTo>
                  <a:cubicBezTo>
                    <a:pt x="304" y="499"/>
                    <a:pt x="333" y="526"/>
                    <a:pt x="362" y="553"/>
                  </a:cubicBezTo>
                  <a:cubicBezTo>
                    <a:pt x="409" y="564"/>
                    <a:pt x="451" y="571"/>
                    <a:pt x="521" y="557"/>
                  </a:cubicBezTo>
                  <a:cubicBezTo>
                    <a:pt x="592" y="506"/>
                    <a:pt x="656" y="406"/>
                    <a:pt x="727" y="346"/>
                  </a:cubicBezTo>
                  <a:cubicBezTo>
                    <a:pt x="727" y="323"/>
                    <a:pt x="727" y="300"/>
                    <a:pt x="731" y="277"/>
                  </a:cubicBezTo>
                  <a:cubicBezTo>
                    <a:pt x="753" y="274"/>
                    <a:pt x="779" y="272"/>
                    <a:pt x="804" y="272"/>
                  </a:cubicBezTo>
                  <a:cubicBezTo>
                    <a:pt x="814" y="286"/>
                    <a:pt x="823" y="299"/>
                    <a:pt x="833" y="316"/>
                  </a:cubicBezTo>
                  <a:cubicBezTo>
                    <a:pt x="871" y="330"/>
                    <a:pt x="912" y="373"/>
                    <a:pt x="985" y="398"/>
                  </a:cubicBezTo>
                  <a:cubicBezTo>
                    <a:pt x="1005" y="399"/>
                    <a:pt x="1024" y="399"/>
                    <a:pt x="1043" y="400"/>
                  </a:cubicBezTo>
                  <a:cubicBezTo>
                    <a:pt x="1085" y="384"/>
                    <a:pt x="1126" y="372"/>
                    <a:pt x="1171" y="360"/>
                  </a:cubicBezTo>
                  <a:cubicBezTo>
                    <a:pt x="1226" y="306"/>
                    <a:pt x="1264" y="278"/>
                    <a:pt x="1335" y="250"/>
                  </a:cubicBezTo>
                  <a:cubicBezTo>
                    <a:pt x="1344" y="237"/>
                    <a:pt x="1351" y="224"/>
                    <a:pt x="1370" y="215"/>
                  </a:cubicBezTo>
                  <a:cubicBezTo>
                    <a:pt x="1422" y="137"/>
                    <a:pt x="1473" y="119"/>
                    <a:pt x="1565" y="112"/>
                  </a:cubicBezTo>
                  <a:cubicBezTo>
                    <a:pt x="1601" y="109"/>
                    <a:pt x="1639" y="110"/>
                    <a:pt x="1677" y="111"/>
                  </a:cubicBezTo>
                  <a:cubicBezTo>
                    <a:pt x="1770" y="51"/>
                    <a:pt x="1796" y="0"/>
                    <a:pt x="1927" y="3"/>
                  </a:cubicBezTo>
                  <a:cubicBezTo>
                    <a:pt x="1946" y="39"/>
                    <a:pt x="1968" y="79"/>
                    <a:pt x="1990" y="119"/>
                  </a:cubicBezTo>
                  <a:cubicBezTo>
                    <a:pt x="2009" y="136"/>
                    <a:pt x="2028" y="153"/>
                    <a:pt x="2048" y="173"/>
                  </a:cubicBezTo>
                  <a:cubicBezTo>
                    <a:pt x="2015" y="231"/>
                    <a:pt x="1970" y="282"/>
                    <a:pt x="1944" y="350"/>
                  </a:cubicBezTo>
                  <a:cubicBezTo>
                    <a:pt x="1941" y="380"/>
                    <a:pt x="1941" y="409"/>
                    <a:pt x="1941" y="439"/>
                  </a:cubicBezTo>
                  <a:cubicBezTo>
                    <a:pt x="1950" y="449"/>
                    <a:pt x="2001" y="450"/>
                    <a:pt x="2043" y="451"/>
                  </a:cubicBezTo>
                  <a:cubicBezTo>
                    <a:pt x="2052" y="481"/>
                    <a:pt x="2062" y="510"/>
                    <a:pt x="2071" y="543"/>
                  </a:cubicBezTo>
                  <a:cubicBezTo>
                    <a:pt x="2080" y="557"/>
                    <a:pt x="2090" y="570"/>
                    <a:pt x="2099" y="583"/>
                  </a:cubicBezTo>
                  <a:cubicBezTo>
                    <a:pt x="2141" y="578"/>
                    <a:pt x="2186" y="573"/>
                    <a:pt x="2230" y="570"/>
                  </a:cubicBezTo>
                  <a:cubicBezTo>
                    <a:pt x="2259" y="610"/>
                    <a:pt x="2275" y="673"/>
                    <a:pt x="2274" y="755"/>
                  </a:cubicBezTo>
                  <a:cubicBezTo>
                    <a:pt x="2258" y="774"/>
                    <a:pt x="2242" y="797"/>
                    <a:pt x="2204" y="815"/>
                  </a:cubicBezTo>
                  <a:cubicBezTo>
                    <a:pt x="2203" y="828"/>
                    <a:pt x="2187" y="835"/>
                    <a:pt x="2181" y="838"/>
                  </a:cubicBezTo>
                  <a:cubicBezTo>
                    <a:pt x="2174" y="883"/>
                    <a:pt x="2168" y="932"/>
                    <a:pt x="2161" y="981"/>
                  </a:cubicBezTo>
                  <a:cubicBezTo>
                    <a:pt x="2148" y="1007"/>
                    <a:pt x="2135" y="1033"/>
                    <a:pt x="2125" y="1062"/>
                  </a:cubicBezTo>
                  <a:cubicBezTo>
                    <a:pt x="2100" y="1078"/>
                    <a:pt x="2068" y="1090"/>
                    <a:pt x="2068" y="1116"/>
                  </a:cubicBezTo>
                  <a:cubicBezTo>
                    <a:pt x="1988" y="1131"/>
                    <a:pt x="1942" y="1277"/>
                    <a:pt x="1871" y="1311"/>
                  </a:cubicBezTo>
                  <a:cubicBezTo>
                    <a:pt x="1871" y="1324"/>
                    <a:pt x="1827" y="1349"/>
                    <a:pt x="1817" y="1352"/>
                  </a:cubicBezTo>
                  <a:cubicBezTo>
                    <a:pt x="1788" y="1381"/>
                    <a:pt x="1759" y="1410"/>
                    <a:pt x="1733" y="1442"/>
                  </a:cubicBezTo>
                  <a:cubicBezTo>
                    <a:pt x="1730" y="1445"/>
                    <a:pt x="1730" y="1452"/>
                    <a:pt x="1730" y="1458"/>
                  </a:cubicBezTo>
                  <a:cubicBezTo>
                    <a:pt x="1724" y="1458"/>
                    <a:pt x="1717" y="1458"/>
                    <a:pt x="1714" y="1458"/>
                  </a:cubicBezTo>
                  <a:cubicBezTo>
                    <a:pt x="1714" y="1461"/>
                    <a:pt x="1714" y="1468"/>
                    <a:pt x="1714" y="1474"/>
                  </a:cubicBezTo>
                  <a:cubicBezTo>
                    <a:pt x="1669" y="1473"/>
                    <a:pt x="1634" y="1531"/>
                    <a:pt x="1614" y="1554"/>
                  </a:cubicBezTo>
                  <a:cubicBezTo>
                    <a:pt x="1598" y="1589"/>
                    <a:pt x="1582" y="1625"/>
                    <a:pt x="1569" y="1661"/>
                  </a:cubicBezTo>
                  <a:cubicBezTo>
                    <a:pt x="1489" y="1675"/>
                    <a:pt x="1463" y="1691"/>
                    <a:pt x="1412" y="1729"/>
                  </a:cubicBezTo>
                  <a:cubicBezTo>
                    <a:pt x="1393" y="1728"/>
                    <a:pt x="1377" y="1728"/>
                    <a:pt x="1361" y="1731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6185724" y="4892519"/>
              <a:ext cx="554905" cy="730306"/>
            </a:xfrm>
            <a:custGeom>
              <a:avLst/>
              <a:gdLst>
                <a:gd name="T0" fmla="*/ 422 w 1277"/>
                <a:gd name="T1" fmla="*/ 1680 h 1680"/>
                <a:gd name="T2" fmla="*/ 362 w 1277"/>
                <a:gd name="T3" fmla="*/ 1571 h 1680"/>
                <a:gd name="T4" fmla="*/ 359 w 1277"/>
                <a:gd name="T5" fmla="*/ 1554 h 1680"/>
                <a:gd name="T6" fmla="*/ 188 w 1277"/>
                <a:gd name="T7" fmla="*/ 1321 h 1680"/>
                <a:gd name="T8" fmla="*/ 16 w 1277"/>
                <a:gd name="T9" fmla="*/ 1297 h 1680"/>
                <a:gd name="T10" fmla="*/ 30 w 1277"/>
                <a:gd name="T11" fmla="*/ 1114 h 1680"/>
                <a:gd name="T12" fmla="*/ 37 w 1277"/>
                <a:gd name="T13" fmla="*/ 947 h 1680"/>
                <a:gd name="T14" fmla="*/ 133 w 1277"/>
                <a:gd name="T15" fmla="*/ 835 h 1680"/>
                <a:gd name="T16" fmla="*/ 150 w 1277"/>
                <a:gd name="T17" fmla="*/ 760 h 1680"/>
                <a:gd name="T18" fmla="*/ 157 w 1277"/>
                <a:gd name="T19" fmla="*/ 590 h 1680"/>
                <a:gd name="T20" fmla="*/ 241 w 1277"/>
                <a:gd name="T21" fmla="*/ 539 h 1680"/>
                <a:gd name="T22" fmla="*/ 302 w 1277"/>
                <a:gd name="T23" fmla="*/ 472 h 1680"/>
                <a:gd name="T24" fmla="*/ 328 w 1277"/>
                <a:gd name="T25" fmla="*/ 414 h 1680"/>
                <a:gd name="T26" fmla="*/ 325 w 1277"/>
                <a:gd name="T27" fmla="*/ 358 h 1680"/>
                <a:gd name="T28" fmla="*/ 380 w 1277"/>
                <a:gd name="T29" fmla="*/ 189 h 1680"/>
                <a:gd name="T30" fmla="*/ 540 w 1277"/>
                <a:gd name="T31" fmla="*/ 154 h 1680"/>
                <a:gd name="T32" fmla="*/ 640 w 1277"/>
                <a:gd name="T33" fmla="*/ 12 h 1680"/>
                <a:gd name="T34" fmla="*/ 723 w 1277"/>
                <a:gd name="T35" fmla="*/ 31 h 1680"/>
                <a:gd name="T36" fmla="*/ 868 w 1277"/>
                <a:gd name="T37" fmla="*/ 310 h 1680"/>
                <a:gd name="T38" fmla="*/ 1037 w 1277"/>
                <a:gd name="T39" fmla="*/ 327 h 1680"/>
                <a:gd name="T40" fmla="*/ 1245 w 1277"/>
                <a:gd name="T41" fmla="*/ 286 h 1680"/>
                <a:gd name="T42" fmla="*/ 1277 w 1277"/>
                <a:gd name="T43" fmla="*/ 304 h 1680"/>
                <a:gd name="T44" fmla="*/ 1184 w 1277"/>
                <a:gd name="T45" fmla="*/ 406 h 1680"/>
                <a:gd name="T46" fmla="*/ 1180 w 1277"/>
                <a:gd name="T47" fmla="*/ 504 h 1680"/>
                <a:gd name="T48" fmla="*/ 1010 w 1277"/>
                <a:gd name="T49" fmla="*/ 575 h 1680"/>
                <a:gd name="T50" fmla="*/ 1074 w 1277"/>
                <a:gd name="T51" fmla="*/ 636 h 1680"/>
                <a:gd name="T52" fmla="*/ 1122 w 1277"/>
                <a:gd name="T53" fmla="*/ 670 h 1680"/>
                <a:gd name="T54" fmla="*/ 1080 w 1277"/>
                <a:gd name="T55" fmla="*/ 708 h 1680"/>
                <a:gd name="T56" fmla="*/ 1066 w 1277"/>
                <a:gd name="T57" fmla="*/ 940 h 1680"/>
                <a:gd name="T58" fmla="*/ 1098 w 1277"/>
                <a:gd name="T59" fmla="*/ 967 h 1680"/>
                <a:gd name="T60" fmla="*/ 1098 w 1277"/>
                <a:gd name="T61" fmla="*/ 977 h 1680"/>
                <a:gd name="T62" fmla="*/ 1078 w 1277"/>
                <a:gd name="T63" fmla="*/ 970 h 1680"/>
                <a:gd name="T64" fmla="*/ 992 w 1277"/>
                <a:gd name="T65" fmla="*/ 971 h 1680"/>
                <a:gd name="T66" fmla="*/ 982 w 1277"/>
                <a:gd name="T67" fmla="*/ 1062 h 1680"/>
                <a:gd name="T68" fmla="*/ 888 w 1277"/>
                <a:gd name="T69" fmla="*/ 1211 h 1680"/>
                <a:gd name="T70" fmla="*/ 824 w 1277"/>
                <a:gd name="T71" fmla="*/ 1281 h 1680"/>
                <a:gd name="T72" fmla="*/ 719 w 1277"/>
                <a:gd name="T73" fmla="*/ 1285 h 1680"/>
                <a:gd name="T74" fmla="*/ 741 w 1277"/>
                <a:gd name="T75" fmla="*/ 1380 h 1680"/>
                <a:gd name="T76" fmla="*/ 522 w 1277"/>
                <a:gd name="T77" fmla="*/ 1562 h 1680"/>
                <a:gd name="T78" fmla="*/ 512 w 1277"/>
                <a:gd name="T79" fmla="*/ 1607 h 1680"/>
                <a:gd name="T80" fmla="*/ 422 w 1277"/>
                <a:gd name="T8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7" h="1680">
                  <a:moveTo>
                    <a:pt x="422" y="1680"/>
                  </a:moveTo>
                  <a:cubicBezTo>
                    <a:pt x="423" y="1621"/>
                    <a:pt x="381" y="1581"/>
                    <a:pt x="362" y="1571"/>
                  </a:cubicBezTo>
                  <a:cubicBezTo>
                    <a:pt x="359" y="1564"/>
                    <a:pt x="359" y="1558"/>
                    <a:pt x="359" y="1554"/>
                  </a:cubicBezTo>
                  <a:cubicBezTo>
                    <a:pt x="302" y="1474"/>
                    <a:pt x="245" y="1397"/>
                    <a:pt x="188" y="1321"/>
                  </a:cubicBezTo>
                  <a:cubicBezTo>
                    <a:pt x="108" y="1292"/>
                    <a:pt x="60" y="1311"/>
                    <a:pt x="16" y="1297"/>
                  </a:cubicBezTo>
                  <a:cubicBezTo>
                    <a:pt x="0" y="1211"/>
                    <a:pt x="16" y="1179"/>
                    <a:pt x="30" y="1114"/>
                  </a:cubicBezTo>
                  <a:cubicBezTo>
                    <a:pt x="62" y="1049"/>
                    <a:pt x="37" y="999"/>
                    <a:pt x="37" y="947"/>
                  </a:cubicBezTo>
                  <a:cubicBezTo>
                    <a:pt x="69" y="908"/>
                    <a:pt x="101" y="870"/>
                    <a:pt x="133" y="835"/>
                  </a:cubicBezTo>
                  <a:cubicBezTo>
                    <a:pt x="137" y="809"/>
                    <a:pt x="143" y="783"/>
                    <a:pt x="150" y="760"/>
                  </a:cubicBezTo>
                  <a:cubicBezTo>
                    <a:pt x="150" y="704"/>
                    <a:pt x="132" y="615"/>
                    <a:pt x="157" y="590"/>
                  </a:cubicBezTo>
                  <a:cubicBezTo>
                    <a:pt x="183" y="571"/>
                    <a:pt x="212" y="555"/>
                    <a:pt x="241" y="539"/>
                  </a:cubicBezTo>
                  <a:cubicBezTo>
                    <a:pt x="260" y="517"/>
                    <a:pt x="279" y="495"/>
                    <a:pt x="302" y="472"/>
                  </a:cubicBezTo>
                  <a:cubicBezTo>
                    <a:pt x="308" y="453"/>
                    <a:pt x="318" y="433"/>
                    <a:pt x="328" y="414"/>
                  </a:cubicBezTo>
                  <a:cubicBezTo>
                    <a:pt x="325" y="394"/>
                    <a:pt x="325" y="375"/>
                    <a:pt x="325" y="358"/>
                  </a:cubicBezTo>
                  <a:cubicBezTo>
                    <a:pt x="274" y="252"/>
                    <a:pt x="300" y="240"/>
                    <a:pt x="380" y="189"/>
                  </a:cubicBezTo>
                  <a:cubicBezTo>
                    <a:pt x="435" y="174"/>
                    <a:pt x="479" y="182"/>
                    <a:pt x="540" y="154"/>
                  </a:cubicBezTo>
                  <a:cubicBezTo>
                    <a:pt x="582" y="129"/>
                    <a:pt x="621" y="58"/>
                    <a:pt x="640" y="12"/>
                  </a:cubicBezTo>
                  <a:cubicBezTo>
                    <a:pt x="669" y="3"/>
                    <a:pt x="685" y="0"/>
                    <a:pt x="723" y="31"/>
                  </a:cubicBezTo>
                  <a:cubicBezTo>
                    <a:pt x="758" y="107"/>
                    <a:pt x="747" y="241"/>
                    <a:pt x="868" y="310"/>
                  </a:cubicBezTo>
                  <a:cubicBezTo>
                    <a:pt x="923" y="314"/>
                    <a:pt x="980" y="319"/>
                    <a:pt x="1037" y="327"/>
                  </a:cubicBezTo>
                  <a:cubicBezTo>
                    <a:pt x="1082" y="282"/>
                    <a:pt x="1172" y="288"/>
                    <a:pt x="1245" y="286"/>
                  </a:cubicBezTo>
                  <a:cubicBezTo>
                    <a:pt x="1255" y="290"/>
                    <a:pt x="1264" y="297"/>
                    <a:pt x="1277" y="304"/>
                  </a:cubicBezTo>
                  <a:cubicBezTo>
                    <a:pt x="1242" y="339"/>
                    <a:pt x="1213" y="354"/>
                    <a:pt x="1184" y="406"/>
                  </a:cubicBezTo>
                  <a:cubicBezTo>
                    <a:pt x="1181" y="439"/>
                    <a:pt x="1180" y="471"/>
                    <a:pt x="1180" y="504"/>
                  </a:cubicBezTo>
                  <a:cubicBezTo>
                    <a:pt x="1100" y="502"/>
                    <a:pt x="992" y="473"/>
                    <a:pt x="1010" y="575"/>
                  </a:cubicBezTo>
                  <a:cubicBezTo>
                    <a:pt x="1033" y="589"/>
                    <a:pt x="1052" y="602"/>
                    <a:pt x="1074" y="636"/>
                  </a:cubicBezTo>
                  <a:cubicBezTo>
                    <a:pt x="1090" y="646"/>
                    <a:pt x="1106" y="656"/>
                    <a:pt x="1122" y="670"/>
                  </a:cubicBezTo>
                  <a:cubicBezTo>
                    <a:pt x="1106" y="682"/>
                    <a:pt x="1093" y="695"/>
                    <a:pt x="1080" y="708"/>
                  </a:cubicBezTo>
                  <a:cubicBezTo>
                    <a:pt x="1080" y="780"/>
                    <a:pt x="1022" y="867"/>
                    <a:pt x="1066" y="940"/>
                  </a:cubicBezTo>
                  <a:cubicBezTo>
                    <a:pt x="1075" y="947"/>
                    <a:pt x="1085" y="957"/>
                    <a:pt x="1098" y="967"/>
                  </a:cubicBezTo>
                  <a:cubicBezTo>
                    <a:pt x="1098" y="970"/>
                    <a:pt x="1098" y="974"/>
                    <a:pt x="1098" y="977"/>
                  </a:cubicBezTo>
                  <a:cubicBezTo>
                    <a:pt x="1091" y="973"/>
                    <a:pt x="1085" y="970"/>
                    <a:pt x="1078" y="970"/>
                  </a:cubicBezTo>
                  <a:cubicBezTo>
                    <a:pt x="1050" y="969"/>
                    <a:pt x="1021" y="968"/>
                    <a:pt x="992" y="971"/>
                  </a:cubicBezTo>
                  <a:cubicBezTo>
                    <a:pt x="966" y="996"/>
                    <a:pt x="992" y="1004"/>
                    <a:pt x="982" y="1062"/>
                  </a:cubicBezTo>
                  <a:cubicBezTo>
                    <a:pt x="899" y="1119"/>
                    <a:pt x="912" y="1097"/>
                    <a:pt x="888" y="1211"/>
                  </a:cubicBezTo>
                  <a:cubicBezTo>
                    <a:pt x="866" y="1233"/>
                    <a:pt x="843" y="1255"/>
                    <a:pt x="824" y="1281"/>
                  </a:cubicBezTo>
                  <a:cubicBezTo>
                    <a:pt x="789" y="1280"/>
                    <a:pt x="754" y="1283"/>
                    <a:pt x="719" y="1285"/>
                  </a:cubicBezTo>
                  <a:cubicBezTo>
                    <a:pt x="696" y="1307"/>
                    <a:pt x="690" y="1340"/>
                    <a:pt x="741" y="1380"/>
                  </a:cubicBezTo>
                  <a:cubicBezTo>
                    <a:pt x="635" y="1404"/>
                    <a:pt x="587" y="1485"/>
                    <a:pt x="522" y="1562"/>
                  </a:cubicBezTo>
                  <a:cubicBezTo>
                    <a:pt x="519" y="1575"/>
                    <a:pt x="516" y="1591"/>
                    <a:pt x="512" y="1607"/>
                  </a:cubicBezTo>
                  <a:cubicBezTo>
                    <a:pt x="480" y="1646"/>
                    <a:pt x="454" y="1661"/>
                    <a:pt x="422" y="168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509847" y="4788872"/>
              <a:ext cx="798873" cy="717550"/>
            </a:xfrm>
            <a:custGeom>
              <a:avLst/>
              <a:gdLst>
                <a:gd name="T0" fmla="*/ 724 w 1839"/>
                <a:gd name="T1" fmla="*/ 1648 h 1648"/>
                <a:gd name="T2" fmla="*/ 584 w 1839"/>
                <a:gd name="T3" fmla="*/ 1546 h 1648"/>
                <a:gd name="T4" fmla="*/ 520 w 1839"/>
                <a:gd name="T5" fmla="*/ 1521 h 1648"/>
                <a:gd name="T6" fmla="*/ 335 w 1839"/>
                <a:gd name="T7" fmla="*/ 1562 h 1648"/>
                <a:gd name="T8" fmla="*/ 287 w 1839"/>
                <a:gd name="T9" fmla="*/ 1627 h 1648"/>
                <a:gd name="T10" fmla="*/ 310 w 1839"/>
                <a:gd name="T11" fmla="*/ 1516 h 1648"/>
                <a:gd name="T12" fmla="*/ 317 w 1839"/>
                <a:gd name="T13" fmla="*/ 1388 h 1648"/>
                <a:gd name="T14" fmla="*/ 183 w 1839"/>
                <a:gd name="T15" fmla="*/ 1323 h 1648"/>
                <a:gd name="T16" fmla="*/ 206 w 1839"/>
                <a:gd name="T17" fmla="*/ 1255 h 1648"/>
                <a:gd name="T18" fmla="*/ 255 w 1839"/>
                <a:gd name="T19" fmla="*/ 1086 h 1648"/>
                <a:gd name="T20" fmla="*/ 255 w 1839"/>
                <a:gd name="T21" fmla="*/ 971 h 1648"/>
                <a:gd name="T22" fmla="*/ 214 w 1839"/>
                <a:gd name="T23" fmla="*/ 924 h 1648"/>
                <a:gd name="T24" fmla="*/ 60 w 1839"/>
                <a:gd name="T25" fmla="*/ 950 h 1648"/>
                <a:gd name="T26" fmla="*/ 16 w 1839"/>
                <a:gd name="T27" fmla="*/ 873 h 1648"/>
                <a:gd name="T28" fmla="*/ 0 w 1839"/>
                <a:gd name="T29" fmla="*/ 837 h 1648"/>
                <a:gd name="T30" fmla="*/ 180 w 1839"/>
                <a:gd name="T31" fmla="*/ 651 h 1648"/>
                <a:gd name="T32" fmla="*/ 228 w 1839"/>
                <a:gd name="T33" fmla="*/ 653 h 1648"/>
                <a:gd name="T34" fmla="*/ 439 w 1839"/>
                <a:gd name="T35" fmla="*/ 697 h 1648"/>
                <a:gd name="T36" fmla="*/ 481 w 1839"/>
                <a:gd name="T37" fmla="*/ 649 h 1648"/>
                <a:gd name="T38" fmla="*/ 497 w 1839"/>
                <a:gd name="T39" fmla="*/ 591 h 1648"/>
                <a:gd name="T40" fmla="*/ 529 w 1839"/>
                <a:gd name="T41" fmla="*/ 588 h 1648"/>
                <a:gd name="T42" fmla="*/ 765 w 1839"/>
                <a:gd name="T43" fmla="*/ 624 h 1648"/>
                <a:gd name="T44" fmla="*/ 811 w 1839"/>
                <a:gd name="T45" fmla="*/ 441 h 1648"/>
                <a:gd name="T46" fmla="*/ 601 w 1839"/>
                <a:gd name="T47" fmla="*/ 318 h 1648"/>
                <a:gd name="T48" fmla="*/ 659 w 1839"/>
                <a:gd name="T49" fmla="*/ 231 h 1648"/>
                <a:gd name="T50" fmla="*/ 726 w 1839"/>
                <a:gd name="T51" fmla="*/ 279 h 1648"/>
                <a:gd name="T52" fmla="*/ 850 w 1839"/>
                <a:gd name="T53" fmla="*/ 308 h 1648"/>
                <a:gd name="T54" fmla="*/ 1181 w 1839"/>
                <a:gd name="T55" fmla="*/ 94 h 1648"/>
                <a:gd name="T56" fmla="*/ 1315 w 1839"/>
                <a:gd name="T57" fmla="*/ 2 h 1648"/>
                <a:gd name="T58" fmla="*/ 1429 w 1839"/>
                <a:gd name="T59" fmla="*/ 211 h 1648"/>
                <a:gd name="T60" fmla="*/ 1604 w 1839"/>
                <a:gd name="T61" fmla="*/ 416 h 1648"/>
                <a:gd name="T62" fmla="*/ 1699 w 1839"/>
                <a:gd name="T63" fmla="*/ 454 h 1648"/>
                <a:gd name="T64" fmla="*/ 1698 w 1839"/>
                <a:gd name="T65" fmla="*/ 647 h 1648"/>
                <a:gd name="T66" fmla="*/ 1537 w 1839"/>
                <a:gd name="T67" fmla="*/ 827 h 1648"/>
                <a:gd name="T68" fmla="*/ 1617 w 1839"/>
                <a:gd name="T69" fmla="*/ 812 h 1648"/>
                <a:gd name="T70" fmla="*/ 1742 w 1839"/>
                <a:gd name="T71" fmla="*/ 812 h 1648"/>
                <a:gd name="T72" fmla="*/ 1728 w 1839"/>
                <a:gd name="T73" fmla="*/ 1031 h 1648"/>
                <a:gd name="T74" fmla="*/ 1801 w 1839"/>
                <a:gd name="T75" fmla="*/ 1121 h 1648"/>
                <a:gd name="T76" fmla="*/ 1839 w 1839"/>
                <a:gd name="T77" fmla="*/ 1191 h 1648"/>
                <a:gd name="T78" fmla="*/ 1682 w 1839"/>
                <a:gd name="T79" fmla="*/ 1253 h 1648"/>
                <a:gd name="T80" fmla="*/ 1460 w 1839"/>
                <a:gd name="T81" fmla="*/ 1437 h 1648"/>
                <a:gd name="T82" fmla="*/ 1272 w 1839"/>
                <a:gd name="T83" fmla="*/ 1471 h 1648"/>
                <a:gd name="T84" fmla="*/ 1186 w 1839"/>
                <a:gd name="T85" fmla="*/ 1420 h 1648"/>
                <a:gd name="T86" fmla="*/ 1039 w 1839"/>
                <a:gd name="T87" fmla="*/ 1351 h 1648"/>
                <a:gd name="T88" fmla="*/ 1004 w 1839"/>
                <a:gd name="T89" fmla="*/ 1373 h 1648"/>
                <a:gd name="T90" fmla="*/ 997 w 1839"/>
                <a:gd name="T91" fmla="*/ 1442 h 1648"/>
                <a:gd name="T92" fmla="*/ 843 w 1839"/>
                <a:gd name="T93" fmla="*/ 1618 h 1648"/>
                <a:gd name="T94" fmla="*/ 724 w 1839"/>
                <a:gd name="T95" fmla="*/ 1648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39" h="1648">
                  <a:moveTo>
                    <a:pt x="724" y="1648"/>
                  </a:moveTo>
                  <a:cubicBezTo>
                    <a:pt x="638" y="1613"/>
                    <a:pt x="619" y="1570"/>
                    <a:pt x="584" y="1546"/>
                  </a:cubicBezTo>
                  <a:cubicBezTo>
                    <a:pt x="562" y="1535"/>
                    <a:pt x="540" y="1528"/>
                    <a:pt x="520" y="1521"/>
                  </a:cubicBezTo>
                  <a:cubicBezTo>
                    <a:pt x="421" y="1519"/>
                    <a:pt x="402" y="1508"/>
                    <a:pt x="335" y="1562"/>
                  </a:cubicBezTo>
                  <a:cubicBezTo>
                    <a:pt x="319" y="1582"/>
                    <a:pt x="303" y="1604"/>
                    <a:pt x="287" y="1627"/>
                  </a:cubicBezTo>
                  <a:cubicBezTo>
                    <a:pt x="287" y="1578"/>
                    <a:pt x="300" y="1542"/>
                    <a:pt x="310" y="1516"/>
                  </a:cubicBezTo>
                  <a:cubicBezTo>
                    <a:pt x="310" y="1473"/>
                    <a:pt x="313" y="1431"/>
                    <a:pt x="317" y="1388"/>
                  </a:cubicBezTo>
                  <a:cubicBezTo>
                    <a:pt x="272" y="1364"/>
                    <a:pt x="227" y="1344"/>
                    <a:pt x="183" y="1323"/>
                  </a:cubicBezTo>
                  <a:cubicBezTo>
                    <a:pt x="183" y="1297"/>
                    <a:pt x="193" y="1271"/>
                    <a:pt x="206" y="1255"/>
                  </a:cubicBezTo>
                  <a:cubicBezTo>
                    <a:pt x="222" y="1196"/>
                    <a:pt x="238" y="1141"/>
                    <a:pt x="255" y="1086"/>
                  </a:cubicBezTo>
                  <a:cubicBezTo>
                    <a:pt x="283" y="1057"/>
                    <a:pt x="255" y="981"/>
                    <a:pt x="255" y="971"/>
                  </a:cubicBezTo>
                  <a:cubicBezTo>
                    <a:pt x="239" y="954"/>
                    <a:pt x="227" y="938"/>
                    <a:pt x="214" y="924"/>
                  </a:cubicBezTo>
                  <a:cubicBezTo>
                    <a:pt x="163" y="923"/>
                    <a:pt x="112" y="938"/>
                    <a:pt x="60" y="950"/>
                  </a:cubicBezTo>
                  <a:cubicBezTo>
                    <a:pt x="9" y="948"/>
                    <a:pt x="16" y="880"/>
                    <a:pt x="16" y="873"/>
                  </a:cubicBezTo>
                  <a:cubicBezTo>
                    <a:pt x="10" y="860"/>
                    <a:pt x="4" y="847"/>
                    <a:pt x="0" y="837"/>
                  </a:cubicBezTo>
                  <a:cubicBezTo>
                    <a:pt x="1" y="683"/>
                    <a:pt x="68" y="678"/>
                    <a:pt x="180" y="651"/>
                  </a:cubicBezTo>
                  <a:cubicBezTo>
                    <a:pt x="196" y="652"/>
                    <a:pt x="212" y="652"/>
                    <a:pt x="228" y="653"/>
                  </a:cubicBezTo>
                  <a:cubicBezTo>
                    <a:pt x="282" y="687"/>
                    <a:pt x="352" y="738"/>
                    <a:pt x="439" y="697"/>
                  </a:cubicBezTo>
                  <a:cubicBezTo>
                    <a:pt x="452" y="681"/>
                    <a:pt x="465" y="665"/>
                    <a:pt x="481" y="649"/>
                  </a:cubicBezTo>
                  <a:cubicBezTo>
                    <a:pt x="484" y="630"/>
                    <a:pt x="491" y="610"/>
                    <a:pt x="497" y="591"/>
                  </a:cubicBezTo>
                  <a:cubicBezTo>
                    <a:pt x="507" y="588"/>
                    <a:pt x="516" y="588"/>
                    <a:pt x="529" y="588"/>
                  </a:cubicBezTo>
                  <a:cubicBezTo>
                    <a:pt x="558" y="618"/>
                    <a:pt x="689" y="622"/>
                    <a:pt x="765" y="624"/>
                  </a:cubicBezTo>
                  <a:cubicBezTo>
                    <a:pt x="823" y="566"/>
                    <a:pt x="811" y="504"/>
                    <a:pt x="811" y="441"/>
                  </a:cubicBezTo>
                  <a:cubicBezTo>
                    <a:pt x="732" y="358"/>
                    <a:pt x="671" y="353"/>
                    <a:pt x="601" y="318"/>
                  </a:cubicBezTo>
                  <a:cubicBezTo>
                    <a:pt x="569" y="249"/>
                    <a:pt x="595" y="230"/>
                    <a:pt x="659" y="231"/>
                  </a:cubicBezTo>
                  <a:cubicBezTo>
                    <a:pt x="681" y="245"/>
                    <a:pt x="704" y="262"/>
                    <a:pt x="726" y="279"/>
                  </a:cubicBezTo>
                  <a:cubicBezTo>
                    <a:pt x="767" y="286"/>
                    <a:pt x="809" y="297"/>
                    <a:pt x="850" y="308"/>
                  </a:cubicBezTo>
                  <a:cubicBezTo>
                    <a:pt x="972" y="311"/>
                    <a:pt x="1126" y="204"/>
                    <a:pt x="1181" y="94"/>
                  </a:cubicBezTo>
                  <a:cubicBezTo>
                    <a:pt x="1181" y="5"/>
                    <a:pt x="1242" y="0"/>
                    <a:pt x="1315" y="2"/>
                  </a:cubicBezTo>
                  <a:cubicBezTo>
                    <a:pt x="1376" y="33"/>
                    <a:pt x="1417" y="113"/>
                    <a:pt x="1429" y="211"/>
                  </a:cubicBezTo>
                  <a:cubicBezTo>
                    <a:pt x="1477" y="275"/>
                    <a:pt x="1521" y="345"/>
                    <a:pt x="1604" y="416"/>
                  </a:cubicBezTo>
                  <a:cubicBezTo>
                    <a:pt x="1636" y="426"/>
                    <a:pt x="1667" y="440"/>
                    <a:pt x="1699" y="454"/>
                  </a:cubicBezTo>
                  <a:cubicBezTo>
                    <a:pt x="1709" y="500"/>
                    <a:pt x="1750" y="580"/>
                    <a:pt x="1698" y="647"/>
                  </a:cubicBezTo>
                  <a:cubicBezTo>
                    <a:pt x="1592" y="717"/>
                    <a:pt x="1522" y="662"/>
                    <a:pt x="1537" y="827"/>
                  </a:cubicBezTo>
                  <a:cubicBezTo>
                    <a:pt x="1560" y="827"/>
                    <a:pt x="1592" y="825"/>
                    <a:pt x="1617" y="812"/>
                  </a:cubicBezTo>
                  <a:cubicBezTo>
                    <a:pt x="1659" y="810"/>
                    <a:pt x="1700" y="811"/>
                    <a:pt x="1742" y="812"/>
                  </a:cubicBezTo>
                  <a:cubicBezTo>
                    <a:pt x="1735" y="884"/>
                    <a:pt x="1731" y="956"/>
                    <a:pt x="1728" y="1031"/>
                  </a:cubicBezTo>
                  <a:cubicBezTo>
                    <a:pt x="1740" y="1061"/>
                    <a:pt x="1756" y="1074"/>
                    <a:pt x="1801" y="1121"/>
                  </a:cubicBezTo>
                  <a:cubicBezTo>
                    <a:pt x="1813" y="1145"/>
                    <a:pt x="1826" y="1168"/>
                    <a:pt x="1839" y="1191"/>
                  </a:cubicBezTo>
                  <a:cubicBezTo>
                    <a:pt x="1765" y="1189"/>
                    <a:pt x="1730" y="1224"/>
                    <a:pt x="1682" y="1253"/>
                  </a:cubicBezTo>
                  <a:cubicBezTo>
                    <a:pt x="1627" y="1336"/>
                    <a:pt x="1531" y="1367"/>
                    <a:pt x="1460" y="1437"/>
                  </a:cubicBezTo>
                  <a:cubicBezTo>
                    <a:pt x="1403" y="1458"/>
                    <a:pt x="1326" y="1479"/>
                    <a:pt x="1272" y="1471"/>
                  </a:cubicBezTo>
                  <a:cubicBezTo>
                    <a:pt x="1243" y="1454"/>
                    <a:pt x="1214" y="1437"/>
                    <a:pt x="1186" y="1420"/>
                  </a:cubicBezTo>
                  <a:cubicBezTo>
                    <a:pt x="1106" y="1326"/>
                    <a:pt x="1119" y="1360"/>
                    <a:pt x="1039" y="1351"/>
                  </a:cubicBezTo>
                  <a:cubicBezTo>
                    <a:pt x="1026" y="1357"/>
                    <a:pt x="1013" y="1363"/>
                    <a:pt x="1004" y="1373"/>
                  </a:cubicBezTo>
                  <a:cubicBezTo>
                    <a:pt x="1000" y="1396"/>
                    <a:pt x="997" y="1419"/>
                    <a:pt x="997" y="1442"/>
                  </a:cubicBezTo>
                  <a:cubicBezTo>
                    <a:pt x="942" y="1496"/>
                    <a:pt x="884" y="1553"/>
                    <a:pt x="843" y="1618"/>
                  </a:cubicBezTo>
                  <a:cubicBezTo>
                    <a:pt x="788" y="1643"/>
                    <a:pt x="750" y="1645"/>
                    <a:pt x="724" y="1648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190721" y="4638984"/>
              <a:ext cx="709578" cy="880195"/>
            </a:xfrm>
            <a:custGeom>
              <a:avLst/>
              <a:gdLst>
                <a:gd name="T0" fmla="*/ 1005 w 1633"/>
                <a:gd name="T1" fmla="*/ 2024 h 2024"/>
                <a:gd name="T2" fmla="*/ 858 w 1633"/>
                <a:gd name="T3" fmla="*/ 2014 h 2024"/>
                <a:gd name="T4" fmla="*/ 829 w 1633"/>
                <a:gd name="T5" fmla="*/ 1964 h 2024"/>
                <a:gd name="T6" fmla="*/ 708 w 1633"/>
                <a:gd name="T7" fmla="*/ 1879 h 2024"/>
                <a:gd name="T8" fmla="*/ 709 w 1633"/>
                <a:gd name="T9" fmla="*/ 1836 h 2024"/>
                <a:gd name="T10" fmla="*/ 815 w 1633"/>
                <a:gd name="T11" fmla="*/ 1613 h 2024"/>
                <a:gd name="T12" fmla="*/ 717 w 1633"/>
                <a:gd name="T13" fmla="*/ 1470 h 2024"/>
                <a:gd name="T14" fmla="*/ 622 w 1633"/>
                <a:gd name="T15" fmla="*/ 1425 h 2024"/>
                <a:gd name="T16" fmla="*/ 526 w 1633"/>
                <a:gd name="T17" fmla="*/ 1445 h 2024"/>
                <a:gd name="T18" fmla="*/ 401 w 1633"/>
                <a:gd name="T19" fmla="*/ 1534 h 2024"/>
                <a:gd name="T20" fmla="*/ 301 w 1633"/>
                <a:gd name="T21" fmla="*/ 1538 h 2024"/>
                <a:gd name="T22" fmla="*/ 210 w 1633"/>
                <a:gd name="T23" fmla="*/ 1395 h 2024"/>
                <a:gd name="T24" fmla="*/ 194 w 1633"/>
                <a:gd name="T25" fmla="*/ 1365 h 2024"/>
                <a:gd name="T26" fmla="*/ 198 w 1633"/>
                <a:gd name="T27" fmla="*/ 1119 h 2024"/>
                <a:gd name="T28" fmla="*/ 0 w 1633"/>
                <a:gd name="T29" fmla="*/ 1137 h 2024"/>
                <a:gd name="T30" fmla="*/ 100 w 1633"/>
                <a:gd name="T31" fmla="*/ 1058 h 2024"/>
                <a:gd name="T32" fmla="*/ 193 w 1633"/>
                <a:gd name="T33" fmla="*/ 900 h 2024"/>
                <a:gd name="T34" fmla="*/ 150 w 1633"/>
                <a:gd name="T35" fmla="*/ 715 h 2024"/>
                <a:gd name="T36" fmla="*/ 145 w 1633"/>
                <a:gd name="T37" fmla="*/ 496 h 2024"/>
                <a:gd name="T38" fmla="*/ 126 w 1633"/>
                <a:gd name="T39" fmla="*/ 420 h 2024"/>
                <a:gd name="T40" fmla="*/ 251 w 1633"/>
                <a:gd name="T41" fmla="*/ 259 h 2024"/>
                <a:gd name="T42" fmla="*/ 440 w 1633"/>
                <a:gd name="T43" fmla="*/ 202 h 2024"/>
                <a:gd name="T44" fmla="*/ 520 w 1633"/>
                <a:gd name="T45" fmla="*/ 158 h 2024"/>
                <a:gd name="T46" fmla="*/ 473 w 1633"/>
                <a:gd name="T47" fmla="*/ 52 h 2024"/>
                <a:gd name="T48" fmla="*/ 646 w 1633"/>
                <a:gd name="T49" fmla="*/ 66 h 2024"/>
                <a:gd name="T50" fmla="*/ 735 w 1633"/>
                <a:gd name="T51" fmla="*/ 78 h 2024"/>
                <a:gd name="T52" fmla="*/ 955 w 1633"/>
                <a:gd name="T53" fmla="*/ 212 h 2024"/>
                <a:gd name="T54" fmla="*/ 1047 w 1633"/>
                <a:gd name="T55" fmla="*/ 247 h 2024"/>
                <a:gd name="T56" fmla="*/ 1137 w 1633"/>
                <a:gd name="T57" fmla="*/ 252 h 2024"/>
                <a:gd name="T58" fmla="*/ 1201 w 1633"/>
                <a:gd name="T59" fmla="*/ 179 h 2024"/>
                <a:gd name="T60" fmla="*/ 1319 w 1633"/>
                <a:gd name="T61" fmla="*/ 270 h 2024"/>
                <a:gd name="T62" fmla="*/ 1379 w 1633"/>
                <a:gd name="T63" fmla="*/ 304 h 2024"/>
                <a:gd name="T64" fmla="*/ 1573 w 1633"/>
                <a:gd name="T65" fmla="*/ 470 h 2024"/>
                <a:gd name="T66" fmla="*/ 1575 w 1633"/>
                <a:gd name="T67" fmla="*/ 715 h 2024"/>
                <a:gd name="T68" fmla="*/ 1506 w 1633"/>
                <a:gd name="T69" fmla="*/ 1044 h 2024"/>
                <a:gd name="T70" fmla="*/ 1521 w 1633"/>
                <a:gd name="T71" fmla="*/ 1107 h 2024"/>
                <a:gd name="T72" fmla="*/ 1587 w 1633"/>
                <a:gd name="T73" fmla="*/ 1344 h 2024"/>
                <a:gd name="T74" fmla="*/ 1605 w 1633"/>
                <a:gd name="T75" fmla="*/ 1525 h 2024"/>
                <a:gd name="T76" fmla="*/ 1633 w 1633"/>
                <a:gd name="T77" fmla="*/ 1722 h 2024"/>
                <a:gd name="T78" fmla="*/ 1297 w 1633"/>
                <a:gd name="T79" fmla="*/ 1727 h 2024"/>
                <a:gd name="T80" fmla="*/ 1357 w 1633"/>
                <a:gd name="T81" fmla="*/ 1856 h 2024"/>
                <a:gd name="T82" fmla="*/ 1341 w 1633"/>
                <a:gd name="T83" fmla="*/ 1911 h 2024"/>
                <a:gd name="T84" fmla="*/ 1223 w 1633"/>
                <a:gd name="T85" fmla="*/ 1810 h 2024"/>
                <a:gd name="T86" fmla="*/ 1121 w 1633"/>
                <a:gd name="T87" fmla="*/ 1804 h 2024"/>
                <a:gd name="T88" fmla="*/ 1063 w 1633"/>
                <a:gd name="T89" fmla="*/ 1891 h 2024"/>
                <a:gd name="T90" fmla="*/ 1005 w 1633"/>
                <a:gd name="T91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33" h="2024">
                  <a:moveTo>
                    <a:pt x="1005" y="2024"/>
                  </a:moveTo>
                  <a:cubicBezTo>
                    <a:pt x="954" y="1970"/>
                    <a:pt x="899" y="2005"/>
                    <a:pt x="858" y="2014"/>
                  </a:cubicBezTo>
                  <a:cubicBezTo>
                    <a:pt x="848" y="1997"/>
                    <a:pt x="839" y="1980"/>
                    <a:pt x="829" y="1964"/>
                  </a:cubicBezTo>
                  <a:cubicBezTo>
                    <a:pt x="830" y="1852"/>
                    <a:pt x="753" y="1880"/>
                    <a:pt x="708" y="1879"/>
                  </a:cubicBezTo>
                  <a:cubicBezTo>
                    <a:pt x="708" y="1862"/>
                    <a:pt x="709" y="1849"/>
                    <a:pt x="709" y="1836"/>
                  </a:cubicBezTo>
                  <a:cubicBezTo>
                    <a:pt x="751" y="1762"/>
                    <a:pt x="805" y="1678"/>
                    <a:pt x="815" y="1613"/>
                  </a:cubicBezTo>
                  <a:cubicBezTo>
                    <a:pt x="765" y="1559"/>
                    <a:pt x="723" y="1516"/>
                    <a:pt x="717" y="1470"/>
                  </a:cubicBezTo>
                  <a:cubicBezTo>
                    <a:pt x="673" y="1410"/>
                    <a:pt x="654" y="1425"/>
                    <a:pt x="622" y="1425"/>
                  </a:cubicBezTo>
                  <a:cubicBezTo>
                    <a:pt x="590" y="1430"/>
                    <a:pt x="558" y="1436"/>
                    <a:pt x="526" y="1445"/>
                  </a:cubicBezTo>
                  <a:cubicBezTo>
                    <a:pt x="484" y="1487"/>
                    <a:pt x="439" y="1512"/>
                    <a:pt x="401" y="1534"/>
                  </a:cubicBezTo>
                  <a:cubicBezTo>
                    <a:pt x="365" y="1533"/>
                    <a:pt x="333" y="1535"/>
                    <a:pt x="301" y="1538"/>
                  </a:cubicBezTo>
                  <a:cubicBezTo>
                    <a:pt x="289" y="1452"/>
                    <a:pt x="235" y="1421"/>
                    <a:pt x="210" y="1395"/>
                  </a:cubicBezTo>
                  <a:cubicBezTo>
                    <a:pt x="203" y="1385"/>
                    <a:pt x="197" y="1375"/>
                    <a:pt x="194" y="1365"/>
                  </a:cubicBezTo>
                  <a:cubicBezTo>
                    <a:pt x="194" y="1283"/>
                    <a:pt x="195" y="1201"/>
                    <a:pt x="198" y="1119"/>
                  </a:cubicBezTo>
                  <a:cubicBezTo>
                    <a:pt x="119" y="1117"/>
                    <a:pt x="58" y="1119"/>
                    <a:pt x="0" y="1137"/>
                  </a:cubicBezTo>
                  <a:cubicBezTo>
                    <a:pt x="1" y="1055"/>
                    <a:pt x="33" y="1076"/>
                    <a:pt x="100" y="1058"/>
                  </a:cubicBezTo>
                  <a:cubicBezTo>
                    <a:pt x="161" y="1030"/>
                    <a:pt x="193" y="959"/>
                    <a:pt x="193" y="900"/>
                  </a:cubicBezTo>
                  <a:cubicBezTo>
                    <a:pt x="178" y="837"/>
                    <a:pt x="162" y="775"/>
                    <a:pt x="150" y="715"/>
                  </a:cubicBezTo>
                  <a:cubicBezTo>
                    <a:pt x="147" y="640"/>
                    <a:pt x="144" y="568"/>
                    <a:pt x="145" y="496"/>
                  </a:cubicBezTo>
                  <a:cubicBezTo>
                    <a:pt x="138" y="469"/>
                    <a:pt x="132" y="443"/>
                    <a:pt x="126" y="420"/>
                  </a:cubicBezTo>
                  <a:cubicBezTo>
                    <a:pt x="193" y="389"/>
                    <a:pt x="222" y="324"/>
                    <a:pt x="251" y="259"/>
                  </a:cubicBezTo>
                  <a:cubicBezTo>
                    <a:pt x="309" y="225"/>
                    <a:pt x="351" y="170"/>
                    <a:pt x="440" y="202"/>
                  </a:cubicBezTo>
                  <a:cubicBezTo>
                    <a:pt x="469" y="203"/>
                    <a:pt x="507" y="197"/>
                    <a:pt x="520" y="158"/>
                  </a:cubicBezTo>
                  <a:cubicBezTo>
                    <a:pt x="521" y="89"/>
                    <a:pt x="499" y="79"/>
                    <a:pt x="473" y="52"/>
                  </a:cubicBezTo>
                  <a:cubicBezTo>
                    <a:pt x="483" y="0"/>
                    <a:pt x="585" y="42"/>
                    <a:pt x="646" y="66"/>
                  </a:cubicBezTo>
                  <a:cubicBezTo>
                    <a:pt x="674" y="70"/>
                    <a:pt x="703" y="74"/>
                    <a:pt x="735" y="78"/>
                  </a:cubicBezTo>
                  <a:cubicBezTo>
                    <a:pt x="792" y="113"/>
                    <a:pt x="885" y="158"/>
                    <a:pt x="955" y="212"/>
                  </a:cubicBezTo>
                  <a:cubicBezTo>
                    <a:pt x="983" y="222"/>
                    <a:pt x="1015" y="233"/>
                    <a:pt x="1047" y="247"/>
                  </a:cubicBezTo>
                  <a:cubicBezTo>
                    <a:pt x="1076" y="247"/>
                    <a:pt x="1105" y="248"/>
                    <a:pt x="1137" y="252"/>
                  </a:cubicBezTo>
                  <a:cubicBezTo>
                    <a:pt x="1156" y="227"/>
                    <a:pt x="1178" y="201"/>
                    <a:pt x="1201" y="179"/>
                  </a:cubicBezTo>
                  <a:cubicBezTo>
                    <a:pt x="1230" y="179"/>
                    <a:pt x="1274" y="210"/>
                    <a:pt x="1319" y="270"/>
                  </a:cubicBezTo>
                  <a:cubicBezTo>
                    <a:pt x="1338" y="280"/>
                    <a:pt x="1357" y="291"/>
                    <a:pt x="1379" y="304"/>
                  </a:cubicBezTo>
                  <a:cubicBezTo>
                    <a:pt x="1430" y="319"/>
                    <a:pt x="1516" y="390"/>
                    <a:pt x="1573" y="470"/>
                  </a:cubicBezTo>
                  <a:cubicBezTo>
                    <a:pt x="1592" y="542"/>
                    <a:pt x="1614" y="618"/>
                    <a:pt x="1575" y="715"/>
                  </a:cubicBezTo>
                  <a:cubicBezTo>
                    <a:pt x="1475" y="824"/>
                    <a:pt x="1417" y="878"/>
                    <a:pt x="1506" y="1044"/>
                  </a:cubicBezTo>
                  <a:cubicBezTo>
                    <a:pt x="1509" y="1064"/>
                    <a:pt x="1515" y="1084"/>
                    <a:pt x="1521" y="1107"/>
                  </a:cubicBezTo>
                  <a:cubicBezTo>
                    <a:pt x="1544" y="1130"/>
                    <a:pt x="1575" y="1278"/>
                    <a:pt x="1587" y="1344"/>
                  </a:cubicBezTo>
                  <a:cubicBezTo>
                    <a:pt x="1628" y="1401"/>
                    <a:pt x="1628" y="1440"/>
                    <a:pt x="1605" y="1525"/>
                  </a:cubicBezTo>
                  <a:cubicBezTo>
                    <a:pt x="1605" y="1577"/>
                    <a:pt x="1601" y="1639"/>
                    <a:pt x="1633" y="1722"/>
                  </a:cubicBezTo>
                  <a:cubicBezTo>
                    <a:pt x="1521" y="1722"/>
                    <a:pt x="1409" y="1723"/>
                    <a:pt x="1297" y="1727"/>
                  </a:cubicBezTo>
                  <a:cubicBezTo>
                    <a:pt x="1271" y="1752"/>
                    <a:pt x="1319" y="1809"/>
                    <a:pt x="1357" y="1856"/>
                  </a:cubicBezTo>
                  <a:cubicBezTo>
                    <a:pt x="1351" y="1872"/>
                    <a:pt x="1344" y="1892"/>
                    <a:pt x="1341" y="1911"/>
                  </a:cubicBezTo>
                  <a:cubicBezTo>
                    <a:pt x="1293" y="1910"/>
                    <a:pt x="1230" y="1817"/>
                    <a:pt x="1223" y="1810"/>
                  </a:cubicBezTo>
                  <a:cubicBezTo>
                    <a:pt x="1188" y="1806"/>
                    <a:pt x="1153" y="1805"/>
                    <a:pt x="1121" y="1804"/>
                  </a:cubicBezTo>
                  <a:cubicBezTo>
                    <a:pt x="1102" y="1833"/>
                    <a:pt x="1082" y="1862"/>
                    <a:pt x="1063" y="1891"/>
                  </a:cubicBezTo>
                  <a:cubicBezTo>
                    <a:pt x="1060" y="1920"/>
                    <a:pt x="1056" y="1999"/>
                    <a:pt x="1005" y="2024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831733" y="4618255"/>
              <a:ext cx="625066" cy="899329"/>
            </a:xfrm>
            <a:custGeom>
              <a:avLst/>
              <a:gdLst>
                <a:gd name="T0" fmla="*/ 373 w 1437"/>
                <a:gd name="T1" fmla="*/ 2065 h 2065"/>
                <a:gd name="T2" fmla="*/ 300 w 1437"/>
                <a:gd name="T3" fmla="*/ 2034 h 2065"/>
                <a:gd name="T4" fmla="*/ 297 w 1437"/>
                <a:gd name="T5" fmla="*/ 2014 h 2065"/>
                <a:gd name="T6" fmla="*/ 422 w 1437"/>
                <a:gd name="T7" fmla="*/ 1860 h 2065"/>
                <a:gd name="T8" fmla="*/ 404 w 1437"/>
                <a:gd name="T9" fmla="*/ 1755 h 2065"/>
                <a:gd name="T10" fmla="*/ 282 w 1437"/>
                <a:gd name="T11" fmla="*/ 1784 h 2065"/>
                <a:gd name="T12" fmla="*/ 196 w 1437"/>
                <a:gd name="T13" fmla="*/ 1785 h 2065"/>
                <a:gd name="T14" fmla="*/ 162 w 1437"/>
                <a:gd name="T15" fmla="*/ 1660 h 2065"/>
                <a:gd name="T16" fmla="*/ 173 w 1437"/>
                <a:gd name="T17" fmla="*/ 1408 h 2065"/>
                <a:gd name="T18" fmla="*/ 144 w 1437"/>
                <a:gd name="T19" fmla="*/ 1378 h 2065"/>
                <a:gd name="T20" fmla="*/ 69 w 1437"/>
                <a:gd name="T21" fmla="*/ 1094 h 2065"/>
                <a:gd name="T22" fmla="*/ 54 w 1437"/>
                <a:gd name="T23" fmla="*/ 865 h 2065"/>
                <a:gd name="T24" fmla="*/ 151 w 1437"/>
                <a:gd name="T25" fmla="*/ 736 h 2065"/>
                <a:gd name="T26" fmla="*/ 152 w 1437"/>
                <a:gd name="T27" fmla="*/ 569 h 2065"/>
                <a:gd name="T28" fmla="*/ 114 w 1437"/>
                <a:gd name="T29" fmla="*/ 470 h 2065"/>
                <a:gd name="T30" fmla="*/ 89 w 1437"/>
                <a:gd name="T31" fmla="*/ 440 h 2065"/>
                <a:gd name="T32" fmla="*/ 163 w 1437"/>
                <a:gd name="T33" fmla="*/ 376 h 2065"/>
                <a:gd name="T34" fmla="*/ 268 w 1437"/>
                <a:gd name="T35" fmla="*/ 346 h 2065"/>
                <a:gd name="T36" fmla="*/ 291 w 1437"/>
                <a:gd name="T37" fmla="*/ 344 h 2065"/>
                <a:gd name="T38" fmla="*/ 512 w 1437"/>
                <a:gd name="T39" fmla="*/ 182 h 2065"/>
                <a:gd name="T40" fmla="*/ 784 w 1437"/>
                <a:gd name="T41" fmla="*/ 68 h 2065"/>
                <a:gd name="T42" fmla="*/ 890 w 1437"/>
                <a:gd name="T43" fmla="*/ 2 h 2065"/>
                <a:gd name="T44" fmla="*/ 896 w 1437"/>
                <a:gd name="T45" fmla="*/ 153 h 2065"/>
                <a:gd name="T46" fmla="*/ 979 w 1437"/>
                <a:gd name="T47" fmla="*/ 181 h 2065"/>
                <a:gd name="T48" fmla="*/ 1040 w 1437"/>
                <a:gd name="T49" fmla="*/ 55 h 2065"/>
                <a:gd name="T50" fmla="*/ 1151 w 1437"/>
                <a:gd name="T51" fmla="*/ 179 h 2065"/>
                <a:gd name="T52" fmla="*/ 1314 w 1437"/>
                <a:gd name="T53" fmla="*/ 144 h 2065"/>
                <a:gd name="T54" fmla="*/ 1369 w 1437"/>
                <a:gd name="T55" fmla="*/ 145 h 2065"/>
                <a:gd name="T56" fmla="*/ 1285 w 1437"/>
                <a:gd name="T57" fmla="*/ 316 h 2065"/>
                <a:gd name="T58" fmla="*/ 1437 w 1437"/>
                <a:gd name="T59" fmla="*/ 540 h 2065"/>
                <a:gd name="T60" fmla="*/ 1433 w 1437"/>
                <a:gd name="T61" fmla="*/ 615 h 2065"/>
                <a:gd name="T62" fmla="*/ 1388 w 1437"/>
                <a:gd name="T63" fmla="*/ 699 h 2065"/>
                <a:gd name="T64" fmla="*/ 1167 w 1437"/>
                <a:gd name="T65" fmla="*/ 791 h 2065"/>
                <a:gd name="T66" fmla="*/ 1079 w 1437"/>
                <a:gd name="T67" fmla="*/ 956 h 2065"/>
                <a:gd name="T68" fmla="*/ 1082 w 1437"/>
                <a:gd name="T69" fmla="*/ 1084 h 2065"/>
                <a:gd name="T70" fmla="*/ 1018 w 1437"/>
                <a:gd name="T71" fmla="*/ 1151 h 2065"/>
                <a:gd name="T72" fmla="*/ 930 w 1437"/>
                <a:gd name="T73" fmla="*/ 1375 h 2065"/>
                <a:gd name="T74" fmla="*/ 907 w 1437"/>
                <a:gd name="T75" fmla="*/ 1463 h 2065"/>
                <a:gd name="T76" fmla="*/ 817 w 1437"/>
                <a:gd name="T77" fmla="*/ 1631 h 2065"/>
                <a:gd name="T78" fmla="*/ 826 w 1437"/>
                <a:gd name="T79" fmla="*/ 1703 h 2065"/>
                <a:gd name="T80" fmla="*/ 786 w 1437"/>
                <a:gd name="T81" fmla="*/ 1918 h 2065"/>
                <a:gd name="T82" fmla="*/ 805 w 1437"/>
                <a:gd name="T83" fmla="*/ 1964 h 2065"/>
                <a:gd name="T84" fmla="*/ 696 w 1437"/>
                <a:gd name="T85" fmla="*/ 2024 h 2065"/>
                <a:gd name="T86" fmla="*/ 466 w 1437"/>
                <a:gd name="T87" fmla="*/ 2034 h 2065"/>
                <a:gd name="T88" fmla="*/ 373 w 1437"/>
                <a:gd name="T89" fmla="*/ 2065 h 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7" h="2065">
                  <a:moveTo>
                    <a:pt x="373" y="2065"/>
                  </a:moveTo>
                  <a:cubicBezTo>
                    <a:pt x="351" y="2041"/>
                    <a:pt x="322" y="2044"/>
                    <a:pt x="300" y="2034"/>
                  </a:cubicBezTo>
                  <a:cubicBezTo>
                    <a:pt x="297" y="2027"/>
                    <a:pt x="297" y="2020"/>
                    <a:pt x="297" y="2014"/>
                  </a:cubicBezTo>
                  <a:cubicBezTo>
                    <a:pt x="339" y="1962"/>
                    <a:pt x="380" y="1911"/>
                    <a:pt x="422" y="1860"/>
                  </a:cubicBezTo>
                  <a:cubicBezTo>
                    <a:pt x="423" y="1798"/>
                    <a:pt x="416" y="1784"/>
                    <a:pt x="404" y="1755"/>
                  </a:cubicBezTo>
                  <a:cubicBezTo>
                    <a:pt x="340" y="1753"/>
                    <a:pt x="321" y="1762"/>
                    <a:pt x="282" y="1784"/>
                  </a:cubicBezTo>
                  <a:cubicBezTo>
                    <a:pt x="253" y="1783"/>
                    <a:pt x="225" y="1783"/>
                    <a:pt x="196" y="1785"/>
                  </a:cubicBezTo>
                  <a:cubicBezTo>
                    <a:pt x="183" y="1742"/>
                    <a:pt x="171" y="1700"/>
                    <a:pt x="162" y="1660"/>
                  </a:cubicBezTo>
                  <a:cubicBezTo>
                    <a:pt x="162" y="1562"/>
                    <a:pt x="191" y="1484"/>
                    <a:pt x="173" y="1408"/>
                  </a:cubicBezTo>
                  <a:cubicBezTo>
                    <a:pt x="163" y="1398"/>
                    <a:pt x="154" y="1388"/>
                    <a:pt x="144" y="1378"/>
                  </a:cubicBezTo>
                  <a:cubicBezTo>
                    <a:pt x="145" y="1273"/>
                    <a:pt x="81" y="1170"/>
                    <a:pt x="69" y="1094"/>
                  </a:cubicBezTo>
                  <a:cubicBezTo>
                    <a:pt x="22" y="992"/>
                    <a:pt x="0" y="942"/>
                    <a:pt x="54" y="865"/>
                  </a:cubicBezTo>
                  <a:cubicBezTo>
                    <a:pt x="86" y="856"/>
                    <a:pt x="135" y="765"/>
                    <a:pt x="151" y="736"/>
                  </a:cubicBezTo>
                  <a:cubicBezTo>
                    <a:pt x="151" y="681"/>
                    <a:pt x="152" y="625"/>
                    <a:pt x="152" y="569"/>
                  </a:cubicBezTo>
                  <a:cubicBezTo>
                    <a:pt x="139" y="536"/>
                    <a:pt x="127" y="503"/>
                    <a:pt x="114" y="470"/>
                  </a:cubicBezTo>
                  <a:cubicBezTo>
                    <a:pt x="105" y="460"/>
                    <a:pt x="95" y="450"/>
                    <a:pt x="89" y="440"/>
                  </a:cubicBezTo>
                  <a:cubicBezTo>
                    <a:pt x="111" y="418"/>
                    <a:pt x="137" y="395"/>
                    <a:pt x="163" y="376"/>
                  </a:cubicBezTo>
                  <a:cubicBezTo>
                    <a:pt x="166" y="377"/>
                    <a:pt x="259" y="366"/>
                    <a:pt x="268" y="346"/>
                  </a:cubicBezTo>
                  <a:cubicBezTo>
                    <a:pt x="275" y="343"/>
                    <a:pt x="281" y="343"/>
                    <a:pt x="291" y="344"/>
                  </a:cubicBezTo>
                  <a:cubicBezTo>
                    <a:pt x="339" y="270"/>
                    <a:pt x="445" y="236"/>
                    <a:pt x="512" y="182"/>
                  </a:cubicBezTo>
                  <a:cubicBezTo>
                    <a:pt x="554" y="98"/>
                    <a:pt x="698" y="131"/>
                    <a:pt x="784" y="68"/>
                  </a:cubicBezTo>
                  <a:cubicBezTo>
                    <a:pt x="810" y="0"/>
                    <a:pt x="810" y="0"/>
                    <a:pt x="890" y="2"/>
                  </a:cubicBezTo>
                  <a:cubicBezTo>
                    <a:pt x="890" y="51"/>
                    <a:pt x="893" y="100"/>
                    <a:pt x="896" y="153"/>
                  </a:cubicBezTo>
                  <a:cubicBezTo>
                    <a:pt x="912" y="179"/>
                    <a:pt x="943" y="177"/>
                    <a:pt x="979" y="181"/>
                  </a:cubicBezTo>
                  <a:cubicBezTo>
                    <a:pt x="1030" y="140"/>
                    <a:pt x="1014" y="80"/>
                    <a:pt x="1040" y="55"/>
                  </a:cubicBezTo>
                  <a:cubicBezTo>
                    <a:pt x="1050" y="78"/>
                    <a:pt x="1078" y="160"/>
                    <a:pt x="1151" y="179"/>
                  </a:cubicBezTo>
                  <a:cubicBezTo>
                    <a:pt x="1205" y="180"/>
                    <a:pt x="1250" y="175"/>
                    <a:pt x="1314" y="144"/>
                  </a:cubicBezTo>
                  <a:cubicBezTo>
                    <a:pt x="1330" y="144"/>
                    <a:pt x="1349" y="144"/>
                    <a:pt x="1369" y="145"/>
                  </a:cubicBezTo>
                  <a:cubicBezTo>
                    <a:pt x="1340" y="206"/>
                    <a:pt x="1266" y="237"/>
                    <a:pt x="1285" y="316"/>
                  </a:cubicBezTo>
                  <a:cubicBezTo>
                    <a:pt x="1339" y="377"/>
                    <a:pt x="1386" y="443"/>
                    <a:pt x="1437" y="540"/>
                  </a:cubicBezTo>
                  <a:cubicBezTo>
                    <a:pt x="1433" y="562"/>
                    <a:pt x="1433" y="589"/>
                    <a:pt x="1433" y="615"/>
                  </a:cubicBezTo>
                  <a:cubicBezTo>
                    <a:pt x="1414" y="634"/>
                    <a:pt x="1407" y="660"/>
                    <a:pt x="1388" y="699"/>
                  </a:cubicBezTo>
                  <a:cubicBezTo>
                    <a:pt x="1310" y="795"/>
                    <a:pt x="1244" y="754"/>
                    <a:pt x="1167" y="791"/>
                  </a:cubicBezTo>
                  <a:cubicBezTo>
                    <a:pt x="1086" y="858"/>
                    <a:pt x="1067" y="838"/>
                    <a:pt x="1079" y="956"/>
                  </a:cubicBezTo>
                  <a:cubicBezTo>
                    <a:pt x="1111" y="990"/>
                    <a:pt x="1108" y="1032"/>
                    <a:pt x="1082" y="1084"/>
                  </a:cubicBezTo>
                  <a:cubicBezTo>
                    <a:pt x="1059" y="1106"/>
                    <a:pt x="1037" y="1129"/>
                    <a:pt x="1018" y="1151"/>
                  </a:cubicBezTo>
                  <a:cubicBezTo>
                    <a:pt x="905" y="1227"/>
                    <a:pt x="912" y="1207"/>
                    <a:pt x="930" y="1375"/>
                  </a:cubicBezTo>
                  <a:cubicBezTo>
                    <a:pt x="920" y="1404"/>
                    <a:pt x="914" y="1433"/>
                    <a:pt x="907" y="1463"/>
                  </a:cubicBezTo>
                  <a:cubicBezTo>
                    <a:pt x="836" y="1523"/>
                    <a:pt x="817" y="1526"/>
                    <a:pt x="817" y="1631"/>
                  </a:cubicBezTo>
                  <a:cubicBezTo>
                    <a:pt x="820" y="1654"/>
                    <a:pt x="823" y="1677"/>
                    <a:pt x="826" y="1703"/>
                  </a:cubicBezTo>
                  <a:cubicBezTo>
                    <a:pt x="803" y="1752"/>
                    <a:pt x="777" y="1843"/>
                    <a:pt x="786" y="1918"/>
                  </a:cubicBezTo>
                  <a:cubicBezTo>
                    <a:pt x="793" y="1931"/>
                    <a:pt x="799" y="1948"/>
                    <a:pt x="805" y="1964"/>
                  </a:cubicBezTo>
                  <a:cubicBezTo>
                    <a:pt x="767" y="1983"/>
                    <a:pt x="731" y="2002"/>
                    <a:pt x="696" y="2024"/>
                  </a:cubicBezTo>
                  <a:cubicBezTo>
                    <a:pt x="620" y="1943"/>
                    <a:pt x="546" y="2000"/>
                    <a:pt x="466" y="2034"/>
                  </a:cubicBezTo>
                  <a:cubicBezTo>
                    <a:pt x="434" y="2043"/>
                    <a:pt x="402" y="2052"/>
                    <a:pt x="373" y="2065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726919" y="3988405"/>
              <a:ext cx="1288401" cy="1307536"/>
            </a:xfrm>
            <a:custGeom>
              <a:avLst/>
              <a:gdLst>
                <a:gd name="T0" fmla="*/ 1276 w 2963"/>
                <a:gd name="T1" fmla="*/ 2996 h 3007"/>
                <a:gd name="T2" fmla="*/ 1069 w 2963"/>
                <a:gd name="T3" fmla="*/ 2837 h 3007"/>
                <a:gd name="T4" fmla="*/ 1061 w 2963"/>
                <a:gd name="T5" fmla="*/ 2565 h 3007"/>
                <a:gd name="T6" fmla="*/ 804 w 2963"/>
                <a:gd name="T7" fmla="*/ 2257 h 3007"/>
                <a:gd name="T8" fmla="*/ 677 w 2963"/>
                <a:gd name="T9" fmla="*/ 2123 h 3007"/>
                <a:gd name="T10" fmla="*/ 579 w 2963"/>
                <a:gd name="T11" fmla="*/ 1901 h 3007"/>
                <a:gd name="T12" fmla="*/ 447 w 2963"/>
                <a:gd name="T13" fmla="*/ 2095 h 3007"/>
                <a:gd name="T14" fmla="*/ 420 w 2963"/>
                <a:gd name="T15" fmla="*/ 1802 h 3007"/>
                <a:gd name="T16" fmla="*/ 396 w 2963"/>
                <a:gd name="T17" fmla="*/ 1458 h 3007"/>
                <a:gd name="T18" fmla="*/ 446 w 2963"/>
                <a:gd name="T19" fmla="*/ 1240 h 3007"/>
                <a:gd name="T20" fmla="*/ 320 w 2963"/>
                <a:gd name="T21" fmla="*/ 935 h 3007"/>
                <a:gd name="T22" fmla="*/ 41 w 2963"/>
                <a:gd name="T23" fmla="*/ 581 h 3007"/>
                <a:gd name="T24" fmla="*/ 9 w 2963"/>
                <a:gd name="T25" fmla="*/ 551 h 3007"/>
                <a:gd name="T26" fmla="*/ 84 w 2963"/>
                <a:gd name="T27" fmla="*/ 248 h 3007"/>
                <a:gd name="T28" fmla="*/ 12 w 2963"/>
                <a:gd name="T29" fmla="*/ 83 h 3007"/>
                <a:gd name="T30" fmla="*/ 346 w 2963"/>
                <a:gd name="T31" fmla="*/ 206 h 3007"/>
                <a:gd name="T32" fmla="*/ 613 w 2963"/>
                <a:gd name="T33" fmla="*/ 543 h 3007"/>
                <a:gd name="T34" fmla="*/ 744 w 2963"/>
                <a:gd name="T35" fmla="*/ 504 h 3007"/>
                <a:gd name="T36" fmla="*/ 865 w 2963"/>
                <a:gd name="T37" fmla="*/ 573 h 3007"/>
                <a:gd name="T38" fmla="*/ 951 w 2963"/>
                <a:gd name="T39" fmla="*/ 608 h 3007"/>
                <a:gd name="T40" fmla="*/ 1146 w 2963"/>
                <a:gd name="T41" fmla="*/ 540 h 3007"/>
                <a:gd name="T42" fmla="*/ 1135 w 2963"/>
                <a:gd name="T43" fmla="*/ 229 h 3007"/>
                <a:gd name="T44" fmla="*/ 1263 w 2963"/>
                <a:gd name="T45" fmla="*/ 337 h 3007"/>
                <a:gd name="T46" fmla="*/ 1480 w 2963"/>
                <a:gd name="T47" fmla="*/ 293 h 3007"/>
                <a:gd name="T48" fmla="*/ 1606 w 2963"/>
                <a:gd name="T49" fmla="*/ 48 h 3007"/>
                <a:gd name="T50" fmla="*/ 1794 w 2963"/>
                <a:gd name="T51" fmla="*/ 226 h 3007"/>
                <a:gd name="T52" fmla="*/ 1984 w 2963"/>
                <a:gd name="T53" fmla="*/ 476 h 3007"/>
                <a:gd name="T54" fmla="*/ 2328 w 2963"/>
                <a:gd name="T55" fmla="*/ 626 h 3007"/>
                <a:gd name="T56" fmla="*/ 2612 w 2963"/>
                <a:gd name="T57" fmla="*/ 633 h 3007"/>
                <a:gd name="T58" fmla="*/ 2899 w 2963"/>
                <a:gd name="T59" fmla="*/ 725 h 3007"/>
                <a:gd name="T60" fmla="*/ 2962 w 2963"/>
                <a:gd name="T61" fmla="*/ 937 h 3007"/>
                <a:gd name="T62" fmla="*/ 2678 w 2963"/>
                <a:gd name="T63" fmla="*/ 1368 h 3007"/>
                <a:gd name="T64" fmla="*/ 2340 w 2963"/>
                <a:gd name="T65" fmla="*/ 1222 h 3007"/>
                <a:gd name="T66" fmla="*/ 2324 w 2963"/>
                <a:gd name="T67" fmla="*/ 1366 h 3007"/>
                <a:gd name="T68" fmla="*/ 2337 w 2963"/>
                <a:gd name="T69" fmla="*/ 1759 h 3007"/>
                <a:gd name="T70" fmla="*/ 2432 w 2963"/>
                <a:gd name="T71" fmla="*/ 2027 h 3007"/>
                <a:gd name="T72" fmla="*/ 2580 w 2963"/>
                <a:gd name="T73" fmla="*/ 2299 h 3007"/>
                <a:gd name="T74" fmla="*/ 2318 w 2963"/>
                <a:gd name="T75" fmla="*/ 2387 h 3007"/>
                <a:gd name="T76" fmla="*/ 2142 w 2963"/>
                <a:gd name="T77" fmla="*/ 2308 h 3007"/>
                <a:gd name="T78" fmla="*/ 1949 w 2963"/>
                <a:gd name="T79" fmla="*/ 2073 h 3007"/>
                <a:gd name="T80" fmla="*/ 1734 w 2963"/>
                <a:gd name="T81" fmla="*/ 2127 h 3007"/>
                <a:gd name="T82" fmla="*/ 1648 w 2963"/>
                <a:gd name="T83" fmla="*/ 2230 h 3007"/>
                <a:gd name="T84" fmla="*/ 1537 w 2963"/>
                <a:gd name="T85" fmla="*/ 2528 h 3007"/>
                <a:gd name="T86" fmla="*/ 1517 w 2963"/>
                <a:gd name="T87" fmla="*/ 2681 h 3007"/>
                <a:gd name="T88" fmla="*/ 1580 w 2963"/>
                <a:gd name="T89" fmla="*/ 2896 h 3007"/>
                <a:gd name="T90" fmla="*/ 1304 w 2963"/>
                <a:gd name="T91" fmla="*/ 3007 h 3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63" h="3007">
                  <a:moveTo>
                    <a:pt x="1304" y="3007"/>
                  </a:moveTo>
                  <a:cubicBezTo>
                    <a:pt x="1295" y="3003"/>
                    <a:pt x="1285" y="3000"/>
                    <a:pt x="1276" y="2996"/>
                  </a:cubicBezTo>
                  <a:cubicBezTo>
                    <a:pt x="1206" y="2936"/>
                    <a:pt x="1164" y="2931"/>
                    <a:pt x="1113" y="2891"/>
                  </a:cubicBezTo>
                  <a:cubicBezTo>
                    <a:pt x="1097" y="2871"/>
                    <a:pt x="1082" y="2854"/>
                    <a:pt x="1069" y="2837"/>
                  </a:cubicBezTo>
                  <a:cubicBezTo>
                    <a:pt x="1069" y="2821"/>
                    <a:pt x="1069" y="2804"/>
                    <a:pt x="1069" y="2791"/>
                  </a:cubicBezTo>
                  <a:cubicBezTo>
                    <a:pt x="1153" y="2692"/>
                    <a:pt x="1108" y="2638"/>
                    <a:pt x="1061" y="2565"/>
                  </a:cubicBezTo>
                  <a:cubicBezTo>
                    <a:pt x="991" y="2491"/>
                    <a:pt x="966" y="2399"/>
                    <a:pt x="928" y="2359"/>
                  </a:cubicBezTo>
                  <a:cubicBezTo>
                    <a:pt x="881" y="2240"/>
                    <a:pt x="890" y="2269"/>
                    <a:pt x="804" y="2257"/>
                  </a:cubicBezTo>
                  <a:cubicBezTo>
                    <a:pt x="785" y="2247"/>
                    <a:pt x="766" y="2240"/>
                    <a:pt x="750" y="2233"/>
                  </a:cubicBezTo>
                  <a:cubicBezTo>
                    <a:pt x="724" y="2197"/>
                    <a:pt x="699" y="2160"/>
                    <a:pt x="677" y="2123"/>
                  </a:cubicBezTo>
                  <a:cubicBezTo>
                    <a:pt x="658" y="2070"/>
                    <a:pt x="639" y="2018"/>
                    <a:pt x="623" y="1965"/>
                  </a:cubicBezTo>
                  <a:cubicBezTo>
                    <a:pt x="608" y="1941"/>
                    <a:pt x="592" y="1921"/>
                    <a:pt x="579" y="1901"/>
                  </a:cubicBezTo>
                  <a:cubicBezTo>
                    <a:pt x="448" y="1898"/>
                    <a:pt x="515" y="2021"/>
                    <a:pt x="472" y="2105"/>
                  </a:cubicBezTo>
                  <a:cubicBezTo>
                    <a:pt x="463" y="2101"/>
                    <a:pt x="453" y="2098"/>
                    <a:pt x="447" y="2095"/>
                  </a:cubicBezTo>
                  <a:cubicBezTo>
                    <a:pt x="447" y="2017"/>
                    <a:pt x="406" y="1946"/>
                    <a:pt x="394" y="1893"/>
                  </a:cubicBezTo>
                  <a:cubicBezTo>
                    <a:pt x="426" y="1875"/>
                    <a:pt x="420" y="1806"/>
                    <a:pt x="420" y="1802"/>
                  </a:cubicBezTo>
                  <a:cubicBezTo>
                    <a:pt x="423" y="1760"/>
                    <a:pt x="427" y="1721"/>
                    <a:pt x="433" y="1682"/>
                  </a:cubicBezTo>
                  <a:cubicBezTo>
                    <a:pt x="392" y="1605"/>
                    <a:pt x="380" y="1517"/>
                    <a:pt x="396" y="1458"/>
                  </a:cubicBezTo>
                  <a:cubicBezTo>
                    <a:pt x="416" y="1432"/>
                    <a:pt x="435" y="1407"/>
                    <a:pt x="458" y="1384"/>
                  </a:cubicBezTo>
                  <a:cubicBezTo>
                    <a:pt x="451" y="1335"/>
                    <a:pt x="449" y="1286"/>
                    <a:pt x="446" y="1240"/>
                  </a:cubicBezTo>
                  <a:cubicBezTo>
                    <a:pt x="424" y="1203"/>
                    <a:pt x="401" y="1170"/>
                    <a:pt x="382" y="1137"/>
                  </a:cubicBezTo>
                  <a:cubicBezTo>
                    <a:pt x="364" y="1061"/>
                    <a:pt x="342" y="975"/>
                    <a:pt x="320" y="935"/>
                  </a:cubicBezTo>
                  <a:cubicBezTo>
                    <a:pt x="240" y="842"/>
                    <a:pt x="164" y="738"/>
                    <a:pt x="152" y="659"/>
                  </a:cubicBezTo>
                  <a:cubicBezTo>
                    <a:pt x="114" y="632"/>
                    <a:pt x="76" y="605"/>
                    <a:pt x="41" y="581"/>
                  </a:cubicBezTo>
                  <a:cubicBezTo>
                    <a:pt x="34" y="571"/>
                    <a:pt x="28" y="561"/>
                    <a:pt x="22" y="551"/>
                  </a:cubicBezTo>
                  <a:cubicBezTo>
                    <a:pt x="15" y="551"/>
                    <a:pt x="12" y="551"/>
                    <a:pt x="9" y="551"/>
                  </a:cubicBezTo>
                  <a:cubicBezTo>
                    <a:pt x="9" y="495"/>
                    <a:pt x="0" y="443"/>
                    <a:pt x="13" y="414"/>
                  </a:cubicBezTo>
                  <a:cubicBezTo>
                    <a:pt x="87" y="379"/>
                    <a:pt x="84" y="311"/>
                    <a:pt x="84" y="248"/>
                  </a:cubicBezTo>
                  <a:cubicBezTo>
                    <a:pt x="59" y="215"/>
                    <a:pt x="33" y="182"/>
                    <a:pt x="11" y="152"/>
                  </a:cubicBezTo>
                  <a:cubicBezTo>
                    <a:pt x="11" y="129"/>
                    <a:pt x="11" y="106"/>
                    <a:pt x="12" y="83"/>
                  </a:cubicBezTo>
                  <a:cubicBezTo>
                    <a:pt x="85" y="78"/>
                    <a:pt x="159" y="77"/>
                    <a:pt x="235" y="75"/>
                  </a:cubicBezTo>
                  <a:cubicBezTo>
                    <a:pt x="264" y="86"/>
                    <a:pt x="318" y="143"/>
                    <a:pt x="346" y="206"/>
                  </a:cubicBezTo>
                  <a:cubicBezTo>
                    <a:pt x="346" y="294"/>
                    <a:pt x="425" y="401"/>
                    <a:pt x="514" y="482"/>
                  </a:cubicBezTo>
                  <a:cubicBezTo>
                    <a:pt x="546" y="486"/>
                    <a:pt x="578" y="474"/>
                    <a:pt x="613" y="543"/>
                  </a:cubicBezTo>
                  <a:cubicBezTo>
                    <a:pt x="645" y="544"/>
                    <a:pt x="677" y="542"/>
                    <a:pt x="722" y="507"/>
                  </a:cubicBezTo>
                  <a:cubicBezTo>
                    <a:pt x="728" y="504"/>
                    <a:pt x="734" y="504"/>
                    <a:pt x="744" y="504"/>
                  </a:cubicBezTo>
                  <a:cubicBezTo>
                    <a:pt x="747" y="507"/>
                    <a:pt x="754" y="511"/>
                    <a:pt x="760" y="518"/>
                  </a:cubicBezTo>
                  <a:cubicBezTo>
                    <a:pt x="760" y="560"/>
                    <a:pt x="811" y="565"/>
                    <a:pt x="865" y="573"/>
                  </a:cubicBezTo>
                  <a:cubicBezTo>
                    <a:pt x="871" y="583"/>
                    <a:pt x="881" y="593"/>
                    <a:pt x="890" y="606"/>
                  </a:cubicBezTo>
                  <a:cubicBezTo>
                    <a:pt x="910" y="606"/>
                    <a:pt x="929" y="607"/>
                    <a:pt x="951" y="608"/>
                  </a:cubicBezTo>
                  <a:cubicBezTo>
                    <a:pt x="967" y="592"/>
                    <a:pt x="986" y="576"/>
                    <a:pt x="1006" y="563"/>
                  </a:cubicBezTo>
                  <a:cubicBezTo>
                    <a:pt x="1050" y="554"/>
                    <a:pt x="1098" y="546"/>
                    <a:pt x="1146" y="540"/>
                  </a:cubicBezTo>
                  <a:cubicBezTo>
                    <a:pt x="1153" y="527"/>
                    <a:pt x="1159" y="515"/>
                    <a:pt x="1169" y="505"/>
                  </a:cubicBezTo>
                  <a:cubicBezTo>
                    <a:pt x="1169" y="403"/>
                    <a:pt x="1094" y="271"/>
                    <a:pt x="1135" y="229"/>
                  </a:cubicBezTo>
                  <a:cubicBezTo>
                    <a:pt x="1158" y="243"/>
                    <a:pt x="1180" y="286"/>
                    <a:pt x="1240" y="310"/>
                  </a:cubicBezTo>
                  <a:cubicBezTo>
                    <a:pt x="1247" y="317"/>
                    <a:pt x="1253" y="327"/>
                    <a:pt x="1263" y="337"/>
                  </a:cubicBezTo>
                  <a:cubicBezTo>
                    <a:pt x="1304" y="358"/>
                    <a:pt x="1368" y="363"/>
                    <a:pt x="1429" y="341"/>
                  </a:cubicBezTo>
                  <a:cubicBezTo>
                    <a:pt x="1445" y="325"/>
                    <a:pt x="1461" y="309"/>
                    <a:pt x="1480" y="293"/>
                  </a:cubicBezTo>
                  <a:cubicBezTo>
                    <a:pt x="1481" y="195"/>
                    <a:pt x="1449" y="168"/>
                    <a:pt x="1443" y="122"/>
                  </a:cubicBezTo>
                  <a:cubicBezTo>
                    <a:pt x="1475" y="90"/>
                    <a:pt x="1539" y="0"/>
                    <a:pt x="1606" y="48"/>
                  </a:cubicBezTo>
                  <a:cubicBezTo>
                    <a:pt x="1628" y="97"/>
                    <a:pt x="1638" y="134"/>
                    <a:pt x="1720" y="191"/>
                  </a:cubicBezTo>
                  <a:cubicBezTo>
                    <a:pt x="1743" y="202"/>
                    <a:pt x="1768" y="212"/>
                    <a:pt x="1794" y="226"/>
                  </a:cubicBezTo>
                  <a:cubicBezTo>
                    <a:pt x="1828" y="279"/>
                    <a:pt x="1911" y="314"/>
                    <a:pt x="1962" y="410"/>
                  </a:cubicBezTo>
                  <a:cubicBezTo>
                    <a:pt x="1968" y="430"/>
                    <a:pt x="1974" y="453"/>
                    <a:pt x="1984" y="476"/>
                  </a:cubicBezTo>
                  <a:cubicBezTo>
                    <a:pt x="2000" y="513"/>
                    <a:pt x="2047" y="599"/>
                    <a:pt x="2117" y="624"/>
                  </a:cubicBezTo>
                  <a:cubicBezTo>
                    <a:pt x="2187" y="622"/>
                    <a:pt x="2258" y="624"/>
                    <a:pt x="2328" y="626"/>
                  </a:cubicBezTo>
                  <a:cubicBezTo>
                    <a:pt x="2376" y="601"/>
                    <a:pt x="2405" y="572"/>
                    <a:pt x="2478" y="584"/>
                  </a:cubicBezTo>
                  <a:cubicBezTo>
                    <a:pt x="2523" y="598"/>
                    <a:pt x="2568" y="616"/>
                    <a:pt x="2612" y="633"/>
                  </a:cubicBezTo>
                  <a:cubicBezTo>
                    <a:pt x="2654" y="634"/>
                    <a:pt x="2699" y="635"/>
                    <a:pt x="2743" y="640"/>
                  </a:cubicBezTo>
                  <a:cubicBezTo>
                    <a:pt x="2791" y="677"/>
                    <a:pt x="2807" y="713"/>
                    <a:pt x="2899" y="725"/>
                  </a:cubicBezTo>
                  <a:cubicBezTo>
                    <a:pt x="2918" y="742"/>
                    <a:pt x="2941" y="759"/>
                    <a:pt x="2963" y="779"/>
                  </a:cubicBezTo>
                  <a:cubicBezTo>
                    <a:pt x="2963" y="832"/>
                    <a:pt x="2962" y="884"/>
                    <a:pt x="2962" y="937"/>
                  </a:cubicBezTo>
                  <a:cubicBezTo>
                    <a:pt x="2898" y="1000"/>
                    <a:pt x="2856" y="1094"/>
                    <a:pt x="2833" y="1182"/>
                  </a:cubicBezTo>
                  <a:cubicBezTo>
                    <a:pt x="2791" y="1247"/>
                    <a:pt x="2739" y="1308"/>
                    <a:pt x="2678" y="1368"/>
                  </a:cubicBezTo>
                  <a:cubicBezTo>
                    <a:pt x="2550" y="1398"/>
                    <a:pt x="2551" y="1342"/>
                    <a:pt x="2471" y="1284"/>
                  </a:cubicBezTo>
                  <a:cubicBezTo>
                    <a:pt x="2427" y="1224"/>
                    <a:pt x="2369" y="1220"/>
                    <a:pt x="2340" y="1222"/>
                  </a:cubicBezTo>
                  <a:cubicBezTo>
                    <a:pt x="2334" y="1229"/>
                    <a:pt x="2328" y="1235"/>
                    <a:pt x="2324" y="1241"/>
                  </a:cubicBezTo>
                  <a:cubicBezTo>
                    <a:pt x="2324" y="1281"/>
                    <a:pt x="2324" y="1323"/>
                    <a:pt x="2324" y="1366"/>
                  </a:cubicBezTo>
                  <a:cubicBezTo>
                    <a:pt x="2349" y="1419"/>
                    <a:pt x="2352" y="1465"/>
                    <a:pt x="2351" y="1543"/>
                  </a:cubicBezTo>
                  <a:cubicBezTo>
                    <a:pt x="2335" y="1599"/>
                    <a:pt x="2319" y="1680"/>
                    <a:pt x="2337" y="1759"/>
                  </a:cubicBezTo>
                  <a:cubicBezTo>
                    <a:pt x="2353" y="1776"/>
                    <a:pt x="2369" y="1796"/>
                    <a:pt x="2385" y="1816"/>
                  </a:cubicBezTo>
                  <a:cubicBezTo>
                    <a:pt x="2426" y="1837"/>
                    <a:pt x="2509" y="1950"/>
                    <a:pt x="2432" y="2027"/>
                  </a:cubicBezTo>
                  <a:cubicBezTo>
                    <a:pt x="2361" y="2074"/>
                    <a:pt x="2358" y="2051"/>
                    <a:pt x="2357" y="2153"/>
                  </a:cubicBezTo>
                  <a:cubicBezTo>
                    <a:pt x="2389" y="2219"/>
                    <a:pt x="2498" y="2212"/>
                    <a:pt x="2580" y="2299"/>
                  </a:cubicBezTo>
                  <a:cubicBezTo>
                    <a:pt x="2580" y="2328"/>
                    <a:pt x="2579" y="2401"/>
                    <a:pt x="2547" y="2432"/>
                  </a:cubicBezTo>
                  <a:cubicBezTo>
                    <a:pt x="2458" y="2430"/>
                    <a:pt x="2365" y="2411"/>
                    <a:pt x="2318" y="2387"/>
                  </a:cubicBezTo>
                  <a:cubicBezTo>
                    <a:pt x="2315" y="2328"/>
                    <a:pt x="2299" y="2272"/>
                    <a:pt x="2283" y="2242"/>
                  </a:cubicBezTo>
                  <a:cubicBezTo>
                    <a:pt x="2203" y="2240"/>
                    <a:pt x="2197" y="2283"/>
                    <a:pt x="2142" y="2308"/>
                  </a:cubicBezTo>
                  <a:cubicBezTo>
                    <a:pt x="2114" y="2304"/>
                    <a:pt x="2088" y="2303"/>
                    <a:pt x="2062" y="2302"/>
                  </a:cubicBezTo>
                  <a:cubicBezTo>
                    <a:pt x="1973" y="2235"/>
                    <a:pt x="1961" y="2143"/>
                    <a:pt x="1949" y="2073"/>
                  </a:cubicBezTo>
                  <a:cubicBezTo>
                    <a:pt x="1936" y="2057"/>
                    <a:pt x="1923" y="2040"/>
                    <a:pt x="1914" y="2027"/>
                  </a:cubicBezTo>
                  <a:cubicBezTo>
                    <a:pt x="1786" y="2024"/>
                    <a:pt x="1754" y="2006"/>
                    <a:pt x="1734" y="2127"/>
                  </a:cubicBezTo>
                  <a:cubicBezTo>
                    <a:pt x="1699" y="2162"/>
                    <a:pt x="1677" y="2155"/>
                    <a:pt x="1645" y="2174"/>
                  </a:cubicBezTo>
                  <a:cubicBezTo>
                    <a:pt x="1645" y="2190"/>
                    <a:pt x="1644" y="2210"/>
                    <a:pt x="1648" y="2230"/>
                  </a:cubicBezTo>
                  <a:cubicBezTo>
                    <a:pt x="1673" y="2263"/>
                    <a:pt x="1727" y="2320"/>
                    <a:pt x="1704" y="2401"/>
                  </a:cubicBezTo>
                  <a:cubicBezTo>
                    <a:pt x="1675" y="2460"/>
                    <a:pt x="1582" y="2496"/>
                    <a:pt x="1537" y="2528"/>
                  </a:cubicBezTo>
                  <a:cubicBezTo>
                    <a:pt x="1531" y="2538"/>
                    <a:pt x="1524" y="2547"/>
                    <a:pt x="1518" y="2557"/>
                  </a:cubicBezTo>
                  <a:cubicBezTo>
                    <a:pt x="1518" y="2596"/>
                    <a:pt x="1517" y="2639"/>
                    <a:pt x="1517" y="2681"/>
                  </a:cubicBezTo>
                  <a:cubicBezTo>
                    <a:pt x="1542" y="2738"/>
                    <a:pt x="1603" y="2707"/>
                    <a:pt x="1602" y="2844"/>
                  </a:cubicBezTo>
                  <a:cubicBezTo>
                    <a:pt x="1593" y="2860"/>
                    <a:pt x="1586" y="2876"/>
                    <a:pt x="1580" y="2896"/>
                  </a:cubicBezTo>
                  <a:cubicBezTo>
                    <a:pt x="1554" y="2905"/>
                    <a:pt x="1532" y="2918"/>
                    <a:pt x="1509" y="2930"/>
                  </a:cubicBezTo>
                  <a:cubicBezTo>
                    <a:pt x="1439" y="2955"/>
                    <a:pt x="1372" y="2979"/>
                    <a:pt x="1304" y="3007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322330" y="3372907"/>
              <a:ext cx="2591153" cy="1655149"/>
            </a:xfrm>
            <a:custGeom>
              <a:avLst/>
              <a:gdLst>
                <a:gd name="T0" fmla="*/ 3842 w 5957"/>
                <a:gd name="T1" fmla="*/ 3778 h 3807"/>
                <a:gd name="T2" fmla="*/ 3757 w 5957"/>
                <a:gd name="T3" fmla="*/ 3615 h 3807"/>
                <a:gd name="T4" fmla="*/ 3627 w 5957"/>
                <a:gd name="T5" fmla="*/ 3399 h 3807"/>
                <a:gd name="T6" fmla="*/ 3452 w 5957"/>
                <a:gd name="T7" fmla="*/ 3349 h 3807"/>
                <a:gd name="T8" fmla="*/ 3216 w 5957"/>
                <a:gd name="T9" fmla="*/ 3179 h 3807"/>
                <a:gd name="T10" fmla="*/ 3070 w 5957"/>
                <a:gd name="T11" fmla="*/ 3159 h 3807"/>
                <a:gd name="T12" fmla="*/ 2890 w 5957"/>
                <a:gd name="T13" fmla="*/ 3298 h 3807"/>
                <a:gd name="T14" fmla="*/ 2844 w 5957"/>
                <a:gd name="T15" fmla="*/ 3471 h 3807"/>
                <a:gd name="T16" fmla="*/ 2782 w 5957"/>
                <a:gd name="T17" fmla="*/ 3181 h 3807"/>
                <a:gd name="T18" fmla="*/ 2401 w 5957"/>
                <a:gd name="T19" fmla="*/ 3214 h 3807"/>
                <a:gd name="T20" fmla="*/ 2195 w 5957"/>
                <a:gd name="T21" fmla="*/ 3048 h 3807"/>
                <a:gd name="T22" fmla="*/ 1851 w 5957"/>
                <a:gd name="T23" fmla="*/ 2860 h 3807"/>
                <a:gd name="T24" fmla="*/ 1711 w 5957"/>
                <a:gd name="T25" fmla="*/ 2758 h 3807"/>
                <a:gd name="T26" fmla="*/ 1479 w 5957"/>
                <a:gd name="T27" fmla="*/ 2461 h 3807"/>
                <a:gd name="T28" fmla="*/ 1314 w 5957"/>
                <a:gd name="T29" fmla="*/ 2401 h 3807"/>
                <a:gd name="T30" fmla="*/ 1117 w 5957"/>
                <a:gd name="T31" fmla="*/ 2193 h 3807"/>
                <a:gd name="T32" fmla="*/ 892 w 5957"/>
                <a:gd name="T33" fmla="*/ 1902 h 3807"/>
                <a:gd name="T34" fmla="*/ 693 w 5957"/>
                <a:gd name="T35" fmla="*/ 1959 h 3807"/>
                <a:gd name="T36" fmla="*/ 461 w 5957"/>
                <a:gd name="T37" fmla="*/ 1715 h 3807"/>
                <a:gd name="T38" fmla="*/ 67 w 5957"/>
                <a:gd name="T39" fmla="*/ 1397 h 3807"/>
                <a:gd name="T40" fmla="*/ 103 w 5957"/>
                <a:gd name="T41" fmla="*/ 1195 h 3807"/>
                <a:gd name="T42" fmla="*/ 147 w 5957"/>
                <a:gd name="T43" fmla="*/ 858 h 3807"/>
                <a:gd name="T44" fmla="*/ 322 w 5957"/>
                <a:gd name="T45" fmla="*/ 951 h 3807"/>
                <a:gd name="T46" fmla="*/ 337 w 5957"/>
                <a:gd name="T47" fmla="*/ 660 h 3807"/>
                <a:gd name="T48" fmla="*/ 336 w 5957"/>
                <a:gd name="T49" fmla="*/ 297 h 3807"/>
                <a:gd name="T50" fmla="*/ 486 w 5957"/>
                <a:gd name="T51" fmla="*/ 301 h 3807"/>
                <a:gd name="T52" fmla="*/ 694 w 5957"/>
                <a:gd name="T53" fmla="*/ 221 h 3807"/>
                <a:gd name="T54" fmla="*/ 967 w 5957"/>
                <a:gd name="T55" fmla="*/ 21 h 3807"/>
                <a:gd name="T56" fmla="*/ 1263 w 5957"/>
                <a:gd name="T57" fmla="*/ 143 h 3807"/>
                <a:gd name="T58" fmla="*/ 1551 w 5957"/>
                <a:gd name="T59" fmla="*/ 88 h 3807"/>
                <a:gd name="T60" fmla="*/ 1754 w 5957"/>
                <a:gd name="T61" fmla="*/ 283 h 3807"/>
                <a:gd name="T62" fmla="*/ 2039 w 5957"/>
                <a:gd name="T63" fmla="*/ 235 h 3807"/>
                <a:gd name="T64" fmla="*/ 2400 w 5957"/>
                <a:gd name="T65" fmla="*/ 254 h 3807"/>
                <a:gd name="T66" fmla="*/ 2771 w 5957"/>
                <a:gd name="T67" fmla="*/ 145 h 3807"/>
                <a:gd name="T68" fmla="*/ 3221 w 5957"/>
                <a:gd name="T69" fmla="*/ 180 h 3807"/>
                <a:gd name="T70" fmla="*/ 3345 w 5957"/>
                <a:gd name="T71" fmla="*/ 343 h 3807"/>
                <a:gd name="T72" fmla="*/ 3359 w 5957"/>
                <a:gd name="T73" fmla="*/ 635 h 3807"/>
                <a:gd name="T74" fmla="*/ 3515 w 5957"/>
                <a:gd name="T75" fmla="*/ 1356 h 3807"/>
                <a:gd name="T76" fmla="*/ 3792 w 5957"/>
                <a:gd name="T77" fmla="*/ 1468 h 3807"/>
                <a:gd name="T78" fmla="*/ 4349 w 5957"/>
                <a:gd name="T79" fmla="*/ 1799 h 3807"/>
                <a:gd name="T80" fmla="*/ 4748 w 5957"/>
                <a:gd name="T81" fmla="*/ 1829 h 3807"/>
                <a:gd name="T82" fmla="*/ 4913 w 5957"/>
                <a:gd name="T83" fmla="*/ 2046 h 3807"/>
                <a:gd name="T84" fmla="*/ 5094 w 5957"/>
                <a:gd name="T85" fmla="*/ 2237 h 3807"/>
                <a:gd name="T86" fmla="*/ 5187 w 5957"/>
                <a:gd name="T87" fmla="*/ 2174 h 3807"/>
                <a:gd name="T88" fmla="*/ 5395 w 5957"/>
                <a:gd name="T89" fmla="*/ 2173 h 3807"/>
                <a:gd name="T90" fmla="*/ 5530 w 5957"/>
                <a:gd name="T91" fmla="*/ 2000 h 3807"/>
                <a:gd name="T92" fmla="*/ 5825 w 5957"/>
                <a:gd name="T93" fmla="*/ 2377 h 3807"/>
                <a:gd name="T94" fmla="*/ 5957 w 5957"/>
                <a:gd name="T95" fmla="*/ 2783 h 3807"/>
                <a:gd name="T96" fmla="*/ 5916 w 5957"/>
                <a:gd name="T97" fmla="*/ 3205 h 3807"/>
                <a:gd name="T98" fmla="*/ 5900 w 5957"/>
                <a:gd name="T99" fmla="*/ 3270 h 3807"/>
                <a:gd name="T100" fmla="*/ 5714 w 5957"/>
                <a:gd name="T101" fmla="*/ 3258 h 3807"/>
                <a:gd name="T102" fmla="*/ 5735 w 5957"/>
                <a:gd name="T103" fmla="*/ 3527 h 3807"/>
                <a:gd name="T104" fmla="*/ 5623 w 5957"/>
                <a:gd name="T105" fmla="*/ 3541 h 3807"/>
                <a:gd name="T106" fmla="*/ 5352 w 5957"/>
                <a:gd name="T107" fmla="*/ 3567 h 3807"/>
                <a:gd name="T108" fmla="*/ 5192 w 5957"/>
                <a:gd name="T109" fmla="*/ 3566 h 3807"/>
                <a:gd name="T110" fmla="*/ 4985 w 5957"/>
                <a:gd name="T111" fmla="*/ 3410 h 3807"/>
                <a:gd name="T112" fmla="*/ 4780 w 5957"/>
                <a:gd name="T113" fmla="*/ 3438 h 3807"/>
                <a:gd name="T114" fmla="*/ 4505 w 5957"/>
                <a:gd name="T115" fmla="*/ 3621 h 3807"/>
                <a:gd name="T116" fmla="*/ 4277 w 5957"/>
                <a:gd name="T117" fmla="*/ 3762 h 3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57" h="3807">
                  <a:moveTo>
                    <a:pt x="4098" y="3807"/>
                  </a:moveTo>
                  <a:cubicBezTo>
                    <a:pt x="4066" y="3773"/>
                    <a:pt x="3868" y="3778"/>
                    <a:pt x="3842" y="3778"/>
                  </a:cubicBezTo>
                  <a:cubicBezTo>
                    <a:pt x="3830" y="3781"/>
                    <a:pt x="3817" y="3784"/>
                    <a:pt x="3804" y="3790"/>
                  </a:cubicBezTo>
                  <a:cubicBezTo>
                    <a:pt x="3622" y="3772"/>
                    <a:pt x="3725" y="3706"/>
                    <a:pt x="3757" y="3615"/>
                  </a:cubicBezTo>
                  <a:cubicBezTo>
                    <a:pt x="3757" y="3592"/>
                    <a:pt x="3757" y="3569"/>
                    <a:pt x="3757" y="3546"/>
                  </a:cubicBezTo>
                  <a:cubicBezTo>
                    <a:pt x="3636" y="3504"/>
                    <a:pt x="3646" y="3471"/>
                    <a:pt x="3627" y="3399"/>
                  </a:cubicBezTo>
                  <a:cubicBezTo>
                    <a:pt x="3621" y="3389"/>
                    <a:pt x="3615" y="3379"/>
                    <a:pt x="3608" y="3372"/>
                  </a:cubicBezTo>
                  <a:cubicBezTo>
                    <a:pt x="3544" y="3371"/>
                    <a:pt x="3497" y="3363"/>
                    <a:pt x="3452" y="3349"/>
                  </a:cubicBezTo>
                  <a:cubicBezTo>
                    <a:pt x="3433" y="3322"/>
                    <a:pt x="3417" y="3295"/>
                    <a:pt x="3401" y="3272"/>
                  </a:cubicBezTo>
                  <a:cubicBezTo>
                    <a:pt x="3321" y="3247"/>
                    <a:pt x="3248" y="3206"/>
                    <a:pt x="3216" y="3179"/>
                  </a:cubicBezTo>
                  <a:cubicBezTo>
                    <a:pt x="3204" y="3172"/>
                    <a:pt x="3191" y="3165"/>
                    <a:pt x="3178" y="3162"/>
                  </a:cubicBezTo>
                  <a:cubicBezTo>
                    <a:pt x="3140" y="3161"/>
                    <a:pt x="3105" y="3160"/>
                    <a:pt x="3070" y="3159"/>
                  </a:cubicBezTo>
                  <a:cubicBezTo>
                    <a:pt x="3021" y="3187"/>
                    <a:pt x="2992" y="3239"/>
                    <a:pt x="2932" y="3260"/>
                  </a:cubicBezTo>
                  <a:cubicBezTo>
                    <a:pt x="2916" y="3273"/>
                    <a:pt x="2903" y="3286"/>
                    <a:pt x="2890" y="3298"/>
                  </a:cubicBezTo>
                  <a:cubicBezTo>
                    <a:pt x="2880" y="3315"/>
                    <a:pt x="2874" y="3331"/>
                    <a:pt x="2867" y="3347"/>
                  </a:cubicBezTo>
                  <a:cubicBezTo>
                    <a:pt x="2857" y="3386"/>
                    <a:pt x="2851" y="3428"/>
                    <a:pt x="2844" y="3471"/>
                  </a:cubicBezTo>
                  <a:cubicBezTo>
                    <a:pt x="2694" y="3444"/>
                    <a:pt x="2736" y="3311"/>
                    <a:pt x="2782" y="3230"/>
                  </a:cubicBezTo>
                  <a:cubicBezTo>
                    <a:pt x="2782" y="3214"/>
                    <a:pt x="2782" y="3197"/>
                    <a:pt x="2782" y="3181"/>
                  </a:cubicBezTo>
                  <a:cubicBezTo>
                    <a:pt x="2715" y="3127"/>
                    <a:pt x="2718" y="3147"/>
                    <a:pt x="2674" y="3139"/>
                  </a:cubicBezTo>
                  <a:cubicBezTo>
                    <a:pt x="2546" y="3162"/>
                    <a:pt x="2485" y="3167"/>
                    <a:pt x="2401" y="3214"/>
                  </a:cubicBezTo>
                  <a:cubicBezTo>
                    <a:pt x="2309" y="3212"/>
                    <a:pt x="2261" y="3145"/>
                    <a:pt x="2239" y="3095"/>
                  </a:cubicBezTo>
                  <a:cubicBezTo>
                    <a:pt x="2223" y="3079"/>
                    <a:pt x="2207" y="3062"/>
                    <a:pt x="2195" y="3048"/>
                  </a:cubicBezTo>
                  <a:cubicBezTo>
                    <a:pt x="2112" y="3046"/>
                    <a:pt x="2032" y="3044"/>
                    <a:pt x="1952" y="3042"/>
                  </a:cubicBezTo>
                  <a:cubicBezTo>
                    <a:pt x="1885" y="2995"/>
                    <a:pt x="1876" y="2906"/>
                    <a:pt x="1851" y="2860"/>
                  </a:cubicBezTo>
                  <a:cubicBezTo>
                    <a:pt x="1800" y="2842"/>
                    <a:pt x="1797" y="2845"/>
                    <a:pt x="1778" y="2812"/>
                  </a:cubicBezTo>
                  <a:cubicBezTo>
                    <a:pt x="1755" y="2792"/>
                    <a:pt x="1733" y="2775"/>
                    <a:pt x="1711" y="2758"/>
                  </a:cubicBezTo>
                  <a:cubicBezTo>
                    <a:pt x="1669" y="2740"/>
                    <a:pt x="1628" y="2726"/>
                    <a:pt x="1587" y="2712"/>
                  </a:cubicBezTo>
                  <a:cubicBezTo>
                    <a:pt x="1463" y="2598"/>
                    <a:pt x="1495" y="2582"/>
                    <a:pt x="1479" y="2461"/>
                  </a:cubicBezTo>
                  <a:cubicBezTo>
                    <a:pt x="1470" y="2441"/>
                    <a:pt x="1460" y="2421"/>
                    <a:pt x="1451" y="2401"/>
                  </a:cubicBezTo>
                  <a:cubicBezTo>
                    <a:pt x="1403" y="2400"/>
                    <a:pt x="1358" y="2399"/>
                    <a:pt x="1314" y="2401"/>
                  </a:cubicBezTo>
                  <a:cubicBezTo>
                    <a:pt x="1218" y="2366"/>
                    <a:pt x="1225" y="2336"/>
                    <a:pt x="1212" y="2277"/>
                  </a:cubicBezTo>
                  <a:cubicBezTo>
                    <a:pt x="1171" y="2224"/>
                    <a:pt x="1142" y="2207"/>
                    <a:pt x="1117" y="2193"/>
                  </a:cubicBezTo>
                  <a:cubicBezTo>
                    <a:pt x="1075" y="2156"/>
                    <a:pt x="1034" y="2119"/>
                    <a:pt x="996" y="2082"/>
                  </a:cubicBezTo>
                  <a:cubicBezTo>
                    <a:pt x="961" y="2022"/>
                    <a:pt x="926" y="1962"/>
                    <a:pt x="892" y="1902"/>
                  </a:cubicBezTo>
                  <a:cubicBezTo>
                    <a:pt x="825" y="1900"/>
                    <a:pt x="805" y="1903"/>
                    <a:pt x="767" y="1919"/>
                  </a:cubicBezTo>
                  <a:cubicBezTo>
                    <a:pt x="741" y="1931"/>
                    <a:pt x="716" y="1944"/>
                    <a:pt x="693" y="1959"/>
                  </a:cubicBezTo>
                  <a:cubicBezTo>
                    <a:pt x="655" y="1958"/>
                    <a:pt x="616" y="1957"/>
                    <a:pt x="581" y="1957"/>
                  </a:cubicBezTo>
                  <a:cubicBezTo>
                    <a:pt x="480" y="1885"/>
                    <a:pt x="474" y="1790"/>
                    <a:pt x="461" y="1715"/>
                  </a:cubicBezTo>
                  <a:cubicBezTo>
                    <a:pt x="430" y="1665"/>
                    <a:pt x="401" y="1615"/>
                    <a:pt x="373" y="1565"/>
                  </a:cubicBezTo>
                  <a:cubicBezTo>
                    <a:pt x="278" y="1464"/>
                    <a:pt x="160" y="1429"/>
                    <a:pt x="67" y="1397"/>
                  </a:cubicBezTo>
                  <a:cubicBezTo>
                    <a:pt x="0" y="1346"/>
                    <a:pt x="39" y="1298"/>
                    <a:pt x="58" y="1266"/>
                  </a:cubicBezTo>
                  <a:cubicBezTo>
                    <a:pt x="84" y="1250"/>
                    <a:pt x="97" y="1204"/>
                    <a:pt x="103" y="1195"/>
                  </a:cubicBezTo>
                  <a:cubicBezTo>
                    <a:pt x="104" y="1116"/>
                    <a:pt x="108" y="1041"/>
                    <a:pt x="111" y="966"/>
                  </a:cubicBezTo>
                  <a:cubicBezTo>
                    <a:pt x="77" y="867"/>
                    <a:pt x="48" y="856"/>
                    <a:pt x="147" y="858"/>
                  </a:cubicBezTo>
                  <a:cubicBezTo>
                    <a:pt x="156" y="865"/>
                    <a:pt x="166" y="875"/>
                    <a:pt x="179" y="885"/>
                  </a:cubicBezTo>
                  <a:cubicBezTo>
                    <a:pt x="191" y="919"/>
                    <a:pt x="251" y="1041"/>
                    <a:pt x="322" y="951"/>
                  </a:cubicBezTo>
                  <a:cubicBezTo>
                    <a:pt x="332" y="919"/>
                    <a:pt x="342" y="890"/>
                    <a:pt x="351" y="860"/>
                  </a:cubicBezTo>
                  <a:cubicBezTo>
                    <a:pt x="345" y="791"/>
                    <a:pt x="339" y="726"/>
                    <a:pt x="337" y="660"/>
                  </a:cubicBezTo>
                  <a:cubicBezTo>
                    <a:pt x="318" y="607"/>
                    <a:pt x="299" y="558"/>
                    <a:pt x="280" y="508"/>
                  </a:cubicBezTo>
                  <a:cubicBezTo>
                    <a:pt x="258" y="393"/>
                    <a:pt x="268" y="347"/>
                    <a:pt x="336" y="297"/>
                  </a:cubicBezTo>
                  <a:cubicBezTo>
                    <a:pt x="345" y="281"/>
                    <a:pt x="355" y="264"/>
                    <a:pt x="368" y="248"/>
                  </a:cubicBezTo>
                  <a:cubicBezTo>
                    <a:pt x="406" y="266"/>
                    <a:pt x="444" y="283"/>
                    <a:pt x="486" y="301"/>
                  </a:cubicBezTo>
                  <a:cubicBezTo>
                    <a:pt x="521" y="301"/>
                    <a:pt x="556" y="302"/>
                    <a:pt x="594" y="303"/>
                  </a:cubicBezTo>
                  <a:cubicBezTo>
                    <a:pt x="623" y="275"/>
                    <a:pt x="658" y="262"/>
                    <a:pt x="694" y="221"/>
                  </a:cubicBezTo>
                  <a:cubicBezTo>
                    <a:pt x="733" y="114"/>
                    <a:pt x="775" y="59"/>
                    <a:pt x="877" y="3"/>
                  </a:cubicBezTo>
                  <a:cubicBezTo>
                    <a:pt x="906" y="3"/>
                    <a:pt x="906" y="0"/>
                    <a:pt x="967" y="21"/>
                  </a:cubicBezTo>
                  <a:cubicBezTo>
                    <a:pt x="1011" y="52"/>
                    <a:pt x="1059" y="82"/>
                    <a:pt x="1107" y="113"/>
                  </a:cubicBezTo>
                  <a:cubicBezTo>
                    <a:pt x="1106" y="202"/>
                    <a:pt x="1202" y="161"/>
                    <a:pt x="1263" y="143"/>
                  </a:cubicBezTo>
                  <a:cubicBezTo>
                    <a:pt x="1298" y="138"/>
                    <a:pt x="1337" y="132"/>
                    <a:pt x="1375" y="126"/>
                  </a:cubicBezTo>
                  <a:cubicBezTo>
                    <a:pt x="1452" y="50"/>
                    <a:pt x="1443" y="14"/>
                    <a:pt x="1551" y="88"/>
                  </a:cubicBezTo>
                  <a:cubicBezTo>
                    <a:pt x="1550" y="180"/>
                    <a:pt x="1550" y="170"/>
                    <a:pt x="1646" y="235"/>
                  </a:cubicBezTo>
                  <a:cubicBezTo>
                    <a:pt x="1681" y="249"/>
                    <a:pt x="1716" y="266"/>
                    <a:pt x="1754" y="283"/>
                  </a:cubicBezTo>
                  <a:cubicBezTo>
                    <a:pt x="1783" y="284"/>
                    <a:pt x="1812" y="285"/>
                    <a:pt x="1844" y="286"/>
                  </a:cubicBezTo>
                  <a:cubicBezTo>
                    <a:pt x="1898" y="261"/>
                    <a:pt x="1959" y="239"/>
                    <a:pt x="2039" y="235"/>
                  </a:cubicBezTo>
                  <a:cubicBezTo>
                    <a:pt x="2148" y="195"/>
                    <a:pt x="2145" y="179"/>
                    <a:pt x="2272" y="247"/>
                  </a:cubicBezTo>
                  <a:cubicBezTo>
                    <a:pt x="2314" y="248"/>
                    <a:pt x="2355" y="249"/>
                    <a:pt x="2400" y="254"/>
                  </a:cubicBezTo>
                  <a:cubicBezTo>
                    <a:pt x="2442" y="222"/>
                    <a:pt x="2432" y="192"/>
                    <a:pt x="2483" y="181"/>
                  </a:cubicBezTo>
                  <a:cubicBezTo>
                    <a:pt x="2576" y="104"/>
                    <a:pt x="2621" y="66"/>
                    <a:pt x="2771" y="145"/>
                  </a:cubicBezTo>
                  <a:cubicBezTo>
                    <a:pt x="2873" y="148"/>
                    <a:pt x="3011" y="128"/>
                    <a:pt x="3135" y="132"/>
                  </a:cubicBezTo>
                  <a:cubicBezTo>
                    <a:pt x="3164" y="145"/>
                    <a:pt x="3193" y="163"/>
                    <a:pt x="3221" y="180"/>
                  </a:cubicBezTo>
                  <a:cubicBezTo>
                    <a:pt x="3244" y="203"/>
                    <a:pt x="3278" y="250"/>
                    <a:pt x="3342" y="268"/>
                  </a:cubicBezTo>
                  <a:cubicBezTo>
                    <a:pt x="3342" y="291"/>
                    <a:pt x="3342" y="317"/>
                    <a:pt x="3345" y="343"/>
                  </a:cubicBezTo>
                  <a:cubicBezTo>
                    <a:pt x="3370" y="383"/>
                    <a:pt x="3443" y="447"/>
                    <a:pt x="3414" y="538"/>
                  </a:cubicBezTo>
                  <a:cubicBezTo>
                    <a:pt x="3395" y="570"/>
                    <a:pt x="3375" y="603"/>
                    <a:pt x="3359" y="635"/>
                  </a:cubicBezTo>
                  <a:cubicBezTo>
                    <a:pt x="3359" y="674"/>
                    <a:pt x="3359" y="714"/>
                    <a:pt x="3359" y="753"/>
                  </a:cubicBezTo>
                  <a:cubicBezTo>
                    <a:pt x="3380" y="956"/>
                    <a:pt x="3337" y="1168"/>
                    <a:pt x="3515" y="1356"/>
                  </a:cubicBezTo>
                  <a:cubicBezTo>
                    <a:pt x="3543" y="1373"/>
                    <a:pt x="3604" y="1417"/>
                    <a:pt x="3658" y="1441"/>
                  </a:cubicBezTo>
                  <a:cubicBezTo>
                    <a:pt x="3703" y="1449"/>
                    <a:pt x="3747" y="1457"/>
                    <a:pt x="3792" y="1468"/>
                  </a:cubicBezTo>
                  <a:cubicBezTo>
                    <a:pt x="3855" y="1597"/>
                    <a:pt x="3954" y="1642"/>
                    <a:pt x="4120" y="1673"/>
                  </a:cubicBezTo>
                  <a:cubicBezTo>
                    <a:pt x="4187" y="1727"/>
                    <a:pt x="4231" y="1783"/>
                    <a:pt x="4349" y="1799"/>
                  </a:cubicBezTo>
                  <a:cubicBezTo>
                    <a:pt x="4458" y="1799"/>
                    <a:pt x="4567" y="1798"/>
                    <a:pt x="4675" y="1801"/>
                  </a:cubicBezTo>
                  <a:cubicBezTo>
                    <a:pt x="4697" y="1808"/>
                    <a:pt x="4723" y="1819"/>
                    <a:pt x="4748" y="1829"/>
                  </a:cubicBezTo>
                  <a:cubicBezTo>
                    <a:pt x="4780" y="1850"/>
                    <a:pt x="4815" y="1873"/>
                    <a:pt x="4850" y="1897"/>
                  </a:cubicBezTo>
                  <a:cubicBezTo>
                    <a:pt x="4869" y="1947"/>
                    <a:pt x="4891" y="1997"/>
                    <a:pt x="4913" y="2046"/>
                  </a:cubicBezTo>
                  <a:cubicBezTo>
                    <a:pt x="4935" y="2135"/>
                    <a:pt x="4932" y="2145"/>
                    <a:pt x="5027" y="2232"/>
                  </a:cubicBezTo>
                  <a:cubicBezTo>
                    <a:pt x="5050" y="2233"/>
                    <a:pt x="5072" y="2234"/>
                    <a:pt x="5094" y="2237"/>
                  </a:cubicBezTo>
                  <a:cubicBezTo>
                    <a:pt x="5104" y="2218"/>
                    <a:pt x="5117" y="2199"/>
                    <a:pt x="5130" y="2179"/>
                  </a:cubicBezTo>
                  <a:cubicBezTo>
                    <a:pt x="5149" y="2177"/>
                    <a:pt x="5168" y="2174"/>
                    <a:pt x="5187" y="2174"/>
                  </a:cubicBezTo>
                  <a:cubicBezTo>
                    <a:pt x="5187" y="2210"/>
                    <a:pt x="5228" y="2238"/>
                    <a:pt x="5286" y="2239"/>
                  </a:cubicBezTo>
                  <a:cubicBezTo>
                    <a:pt x="5321" y="2217"/>
                    <a:pt x="5357" y="2195"/>
                    <a:pt x="5395" y="2173"/>
                  </a:cubicBezTo>
                  <a:cubicBezTo>
                    <a:pt x="5437" y="2122"/>
                    <a:pt x="5472" y="2047"/>
                    <a:pt x="5517" y="2003"/>
                  </a:cubicBezTo>
                  <a:cubicBezTo>
                    <a:pt x="5521" y="1999"/>
                    <a:pt x="5524" y="1999"/>
                    <a:pt x="5530" y="2000"/>
                  </a:cubicBezTo>
                  <a:cubicBezTo>
                    <a:pt x="5546" y="2023"/>
                    <a:pt x="5591" y="2057"/>
                    <a:pt x="5648" y="2094"/>
                  </a:cubicBezTo>
                  <a:cubicBezTo>
                    <a:pt x="5667" y="2177"/>
                    <a:pt x="5739" y="2280"/>
                    <a:pt x="5825" y="2377"/>
                  </a:cubicBezTo>
                  <a:cubicBezTo>
                    <a:pt x="5844" y="2446"/>
                    <a:pt x="5863" y="2516"/>
                    <a:pt x="5885" y="2585"/>
                  </a:cubicBezTo>
                  <a:cubicBezTo>
                    <a:pt x="5913" y="2628"/>
                    <a:pt x="5957" y="2688"/>
                    <a:pt x="5957" y="2783"/>
                  </a:cubicBezTo>
                  <a:cubicBezTo>
                    <a:pt x="5886" y="2866"/>
                    <a:pt x="5883" y="2857"/>
                    <a:pt x="5885" y="2988"/>
                  </a:cubicBezTo>
                  <a:cubicBezTo>
                    <a:pt x="5901" y="3044"/>
                    <a:pt x="5949" y="3120"/>
                    <a:pt x="5916" y="3205"/>
                  </a:cubicBezTo>
                  <a:cubicBezTo>
                    <a:pt x="5916" y="3224"/>
                    <a:pt x="5916" y="3247"/>
                    <a:pt x="5916" y="3270"/>
                  </a:cubicBezTo>
                  <a:cubicBezTo>
                    <a:pt x="5909" y="3270"/>
                    <a:pt x="5903" y="3270"/>
                    <a:pt x="5900" y="3270"/>
                  </a:cubicBezTo>
                  <a:cubicBezTo>
                    <a:pt x="5900" y="3243"/>
                    <a:pt x="5852" y="3223"/>
                    <a:pt x="5839" y="3206"/>
                  </a:cubicBezTo>
                  <a:cubicBezTo>
                    <a:pt x="5760" y="3204"/>
                    <a:pt x="5750" y="3233"/>
                    <a:pt x="5714" y="3258"/>
                  </a:cubicBezTo>
                  <a:cubicBezTo>
                    <a:pt x="5714" y="3307"/>
                    <a:pt x="5733" y="3364"/>
                    <a:pt x="5745" y="3449"/>
                  </a:cubicBezTo>
                  <a:cubicBezTo>
                    <a:pt x="5742" y="3475"/>
                    <a:pt x="5739" y="3501"/>
                    <a:pt x="5735" y="3527"/>
                  </a:cubicBezTo>
                  <a:cubicBezTo>
                    <a:pt x="5722" y="3530"/>
                    <a:pt x="5710" y="3537"/>
                    <a:pt x="5697" y="3543"/>
                  </a:cubicBezTo>
                  <a:cubicBezTo>
                    <a:pt x="5671" y="3542"/>
                    <a:pt x="5646" y="3542"/>
                    <a:pt x="5623" y="3541"/>
                  </a:cubicBezTo>
                  <a:cubicBezTo>
                    <a:pt x="5588" y="3494"/>
                    <a:pt x="5557" y="3451"/>
                    <a:pt x="5525" y="3408"/>
                  </a:cubicBezTo>
                  <a:cubicBezTo>
                    <a:pt x="5401" y="3342"/>
                    <a:pt x="5327" y="3439"/>
                    <a:pt x="5352" y="3567"/>
                  </a:cubicBezTo>
                  <a:cubicBezTo>
                    <a:pt x="5342" y="3583"/>
                    <a:pt x="5332" y="3599"/>
                    <a:pt x="5326" y="3619"/>
                  </a:cubicBezTo>
                  <a:cubicBezTo>
                    <a:pt x="5271" y="3617"/>
                    <a:pt x="5205" y="3580"/>
                    <a:pt x="5192" y="3566"/>
                  </a:cubicBezTo>
                  <a:cubicBezTo>
                    <a:pt x="5186" y="3540"/>
                    <a:pt x="5179" y="3517"/>
                    <a:pt x="5176" y="3494"/>
                  </a:cubicBezTo>
                  <a:cubicBezTo>
                    <a:pt x="5100" y="3449"/>
                    <a:pt x="5033" y="3431"/>
                    <a:pt x="4985" y="3410"/>
                  </a:cubicBezTo>
                  <a:cubicBezTo>
                    <a:pt x="4972" y="3394"/>
                    <a:pt x="4960" y="3377"/>
                    <a:pt x="4950" y="3364"/>
                  </a:cubicBezTo>
                  <a:cubicBezTo>
                    <a:pt x="4845" y="3361"/>
                    <a:pt x="4854" y="3381"/>
                    <a:pt x="4780" y="3438"/>
                  </a:cubicBezTo>
                  <a:cubicBezTo>
                    <a:pt x="4736" y="3460"/>
                    <a:pt x="4691" y="3485"/>
                    <a:pt x="4649" y="3510"/>
                  </a:cubicBezTo>
                  <a:cubicBezTo>
                    <a:pt x="4547" y="3527"/>
                    <a:pt x="4563" y="3540"/>
                    <a:pt x="4505" y="3621"/>
                  </a:cubicBezTo>
                  <a:cubicBezTo>
                    <a:pt x="4370" y="3634"/>
                    <a:pt x="4383" y="3634"/>
                    <a:pt x="4309" y="3734"/>
                  </a:cubicBezTo>
                  <a:cubicBezTo>
                    <a:pt x="4296" y="3743"/>
                    <a:pt x="4287" y="3753"/>
                    <a:pt x="4277" y="3762"/>
                  </a:cubicBezTo>
                  <a:cubicBezTo>
                    <a:pt x="4194" y="3773"/>
                    <a:pt x="4155" y="3789"/>
                    <a:pt x="4098" y="3807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404179" y="4524176"/>
              <a:ext cx="487934" cy="499096"/>
            </a:xfrm>
            <a:custGeom>
              <a:avLst/>
              <a:gdLst>
                <a:gd name="T0" fmla="*/ 478 w 1119"/>
                <a:gd name="T1" fmla="*/ 1150 h 1150"/>
                <a:gd name="T2" fmla="*/ 325 w 1119"/>
                <a:gd name="T3" fmla="*/ 1080 h 1150"/>
                <a:gd name="T4" fmla="*/ 259 w 1119"/>
                <a:gd name="T5" fmla="*/ 876 h 1150"/>
                <a:gd name="T6" fmla="*/ 202 w 1119"/>
                <a:gd name="T7" fmla="*/ 822 h 1150"/>
                <a:gd name="T8" fmla="*/ 145 w 1119"/>
                <a:gd name="T9" fmla="*/ 814 h 1150"/>
                <a:gd name="T10" fmla="*/ 0 w 1119"/>
                <a:gd name="T11" fmla="*/ 519 h 1150"/>
                <a:gd name="T12" fmla="*/ 80 w 1119"/>
                <a:gd name="T13" fmla="*/ 396 h 1150"/>
                <a:gd name="T14" fmla="*/ 180 w 1119"/>
                <a:gd name="T15" fmla="*/ 294 h 1150"/>
                <a:gd name="T16" fmla="*/ 219 w 1119"/>
                <a:gd name="T17" fmla="*/ 233 h 1150"/>
                <a:gd name="T18" fmla="*/ 226 w 1119"/>
                <a:gd name="T19" fmla="*/ 73 h 1150"/>
                <a:gd name="T20" fmla="*/ 347 w 1119"/>
                <a:gd name="T21" fmla="*/ 56 h 1150"/>
                <a:gd name="T22" fmla="*/ 430 w 1119"/>
                <a:gd name="T23" fmla="*/ 58 h 1150"/>
                <a:gd name="T24" fmla="*/ 622 w 1119"/>
                <a:gd name="T25" fmla="*/ 53 h 1150"/>
                <a:gd name="T26" fmla="*/ 778 w 1119"/>
                <a:gd name="T27" fmla="*/ 103 h 1150"/>
                <a:gd name="T28" fmla="*/ 916 w 1119"/>
                <a:gd name="T29" fmla="*/ 64 h 1150"/>
                <a:gd name="T30" fmla="*/ 993 w 1119"/>
                <a:gd name="T31" fmla="*/ 98 h 1150"/>
                <a:gd name="T32" fmla="*/ 1114 w 1119"/>
                <a:gd name="T33" fmla="*/ 115 h 1150"/>
                <a:gd name="T34" fmla="*/ 975 w 1119"/>
                <a:gd name="T35" fmla="*/ 301 h 1150"/>
                <a:gd name="T36" fmla="*/ 1068 w 1119"/>
                <a:gd name="T37" fmla="*/ 303 h 1150"/>
                <a:gd name="T38" fmla="*/ 1107 w 1119"/>
                <a:gd name="T39" fmla="*/ 265 h 1150"/>
                <a:gd name="T40" fmla="*/ 1097 w 1119"/>
                <a:gd name="T41" fmla="*/ 343 h 1150"/>
                <a:gd name="T42" fmla="*/ 981 w 1119"/>
                <a:gd name="T43" fmla="*/ 390 h 1150"/>
                <a:gd name="T44" fmla="*/ 987 w 1119"/>
                <a:gd name="T45" fmla="*/ 449 h 1150"/>
                <a:gd name="T46" fmla="*/ 1048 w 1119"/>
                <a:gd name="T47" fmla="*/ 483 h 1150"/>
                <a:gd name="T48" fmla="*/ 1034 w 1119"/>
                <a:gd name="T49" fmla="*/ 650 h 1150"/>
                <a:gd name="T50" fmla="*/ 1027 w 1119"/>
                <a:gd name="T51" fmla="*/ 780 h 1150"/>
                <a:gd name="T52" fmla="*/ 1001 w 1119"/>
                <a:gd name="T53" fmla="*/ 786 h 1150"/>
                <a:gd name="T54" fmla="*/ 998 w 1119"/>
                <a:gd name="T55" fmla="*/ 747 h 1150"/>
                <a:gd name="T56" fmla="*/ 822 w 1119"/>
                <a:gd name="T57" fmla="*/ 873 h 1150"/>
                <a:gd name="T58" fmla="*/ 799 w 1119"/>
                <a:gd name="T59" fmla="*/ 929 h 1150"/>
                <a:gd name="T60" fmla="*/ 792 w 1119"/>
                <a:gd name="T61" fmla="*/ 1109 h 1150"/>
                <a:gd name="T62" fmla="*/ 760 w 1119"/>
                <a:gd name="T63" fmla="*/ 1101 h 1150"/>
                <a:gd name="T64" fmla="*/ 478 w 1119"/>
                <a:gd name="T6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9" h="1150">
                  <a:moveTo>
                    <a:pt x="478" y="1150"/>
                  </a:moveTo>
                  <a:cubicBezTo>
                    <a:pt x="386" y="1131"/>
                    <a:pt x="360" y="1117"/>
                    <a:pt x="325" y="1080"/>
                  </a:cubicBezTo>
                  <a:cubicBezTo>
                    <a:pt x="303" y="1011"/>
                    <a:pt x="281" y="942"/>
                    <a:pt x="259" y="876"/>
                  </a:cubicBezTo>
                  <a:cubicBezTo>
                    <a:pt x="240" y="856"/>
                    <a:pt x="221" y="839"/>
                    <a:pt x="202" y="822"/>
                  </a:cubicBezTo>
                  <a:cubicBezTo>
                    <a:pt x="183" y="818"/>
                    <a:pt x="164" y="814"/>
                    <a:pt x="145" y="814"/>
                  </a:cubicBezTo>
                  <a:cubicBezTo>
                    <a:pt x="177" y="694"/>
                    <a:pt x="47" y="569"/>
                    <a:pt x="0" y="519"/>
                  </a:cubicBezTo>
                  <a:cubicBezTo>
                    <a:pt x="0" y="466"/>
                    <a:pt x="61" y="429"/>
                    <a:pt x="80" y="396"/>
                  </a:cubicBezTo>
                  <a:cubicBezTo>
                    <a:pt x="81" y="334"/>
                    <a:pt x="138" y="326"/>
                    <a:pt x="180" y="294"/>
                  </a:cubicBezTo>
                  <a:cubicBezTo>
                    <a:pt x="193" y="271"/>
                    <a:pt x="206" y="252"/>
                    <a:pt x="219" y="233"/>
                  </a:cubicBezTo>
                  <a:cubicBezTo>
                    <a:pt x="219" y="184"/>
                    <a:pt x="213" y="85"/>
                    <a:pt x="226" y="73"/>
                  </a:cubicBezTo>
                  <a:cubicBezTo>
                    <a:pt x="258" y="70"/>
                    <a:pt x="287" y="15"/>
                    <a:pt x="347" y="56"/>
                  </a:cubicBezTo>
                  <a:cubicBezTo>
                    <a:pt x="373" y="57"/>
                    <a:pt x="402" y="57"/>
                    <a:pt x="430" y="58"/>
                  </a:cubicBezTo>
                  <a:cubicBezTo>
                    <a:pt x="469" y="7"/>
                    <a:pt x="552" y="35"/>
                    <a:pt x="622" y="53"/>
                  </a:cubicBezTo>
                  <a:cubicBezTo>
                    <a:pt x="644" y="86"/>
                    <a:pt x="711" y="134"/>
                    <a:pt x="778" y="103"/>
                  </a:cubicBezTo>
                  <a:cubicBezTo>
                    <a:pt x="814" y="78"/>
                    <a:pt x="856" y="0"/>
                    <a:pt x="916" y="64"/>
                  </a:cubicBezTo>
                  <a:cubicBezTo>
                    <a:pt x="942" y="74"/>
                    <a:pt x="967" y="85"/>
                    <a:pt x="993" y="98"/>
                  </a:cubicBezTo>
                  <a:cubicBezTo>
                    <a:pt x="1031" y="103"/>
                    <a:pt x="1072" y="107"/>
                    <a:pt x="1114" y="115"/>
                  </a:cubicBezTo>
                  <a:cubicBezTo>
                    <a:pt x="1101" y="144"/>
                    <a:pt x="912" y="234"/>
                    <a:pt x="975" y="301"/>
                  </a:cubicBezTo>
                  <a:cubicBezTo>
                    <a:pt x="1004" y="302"/>
                    <a:pt x="1036" y="303"/>
                    <a:pt x="1068" y="303"/>
                  </a:cubicBezTo>
                  <a:cubicBezTo>
                    <a:pt x="1081" y="291"/>
                    <a:pt x="1094" y="278"/>
                    <a:pt x="1107" y="265"/>
                  </a:cubicBezTo>
                  <a:cubicBezTo>
                    <a:pt x="1110" y="278"/>
                    <a:pt x="1119" y="321"/>
                    <a:pt x="1097" y="343"/>
                  </a:cubicBezTo>
                  <a:cubicBezTo>
                    <a:pt x="1036" y="355"/>
                    <a:pt x="1013" y="368"/>
                    <a:pt x="981" y="390"/>
                  </a:cubicBezTo>
                  <a:cubicBezTo>
                    <a:pt x="981" y="409"/>
                    <a:pt x="984" y="429"/>
                    <a:pt x="987" y="449"/>
                  </a:cubicBezTo>
                  <a:cubicBezTo>
                    <a:pt x="1006" y="459"/>
                    <a:pt x="1025" y="469"/>
                    <a:pt x="1048" y="483"/>
                  </a:cubicBezTo>
                  <a:cubicBezTo>
                    <a:pt x="1035" y="535"/>
                    <a:pt x="1034" y="571"/>
                    <a:pt x="1034" y="650"/>
                  </a:cubicBezTo>
                  <a:cubicBezTo>
                    <a:pt x="1040" y="673"/>
                    <a:pt x="1059" y="749"/>
                    <a:pt x="1027" y="780"/>
                  </a:cubicBezTo>
                  <a:cubicBezTo>
                    <a:pt x="1017" y="780"/>
                    <a:pt x="1008" y="783"/>
                    <a:pt x="1001" y="786"/>
                  </a:cubicBezTo>
                  <a:cubicBezTo>
                    <a:pt x="998" y="773"/>
                    <a:pt x="998" y="760"/>
                    <a:pt x="998" y="747"/>
                  </a:cubicBezTo>
                  <a:cubicBezTo>
                    <a:pt x="941" y="706"/>
                    <a:pt x="851" y="845"/>
                    <a:pt x="822" y="873"/>
                  </a:cubicBezTo>
                  <a:cubicBezTo>
                    <a:pt x="812" y="890"/>
                    <a:pt x="806" y="909"/>
                    <a:pt x="799" y="929"/>
                  </a:cubicBezTo>
                  <a:cubicBezTo>
                    <a:pt x="796" y="987"/>
                    <a:pt x="792" y="1046"/>
                    <a:pt x="792" y="1109"/>
                  </a:cubicBezTo>
                  <a:cubicBezTo>
                    <a:pt x="779" y="1105"/>
                    <a:pt x="769" y="1101"/>
                    <a:pt x="760" y="1101"/>
                  </a:cubicBezTo>
                  <a:cubicBezTo>
                    <a:pt x="629" y="1098"/>
                    <a:pt x="581" y="1110"/>
                    <a:pt x="478" y="115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747435" y="4307317"/>
              <a:ext cx="613904" cy="663335"/>
            </a:xfrm>
            <a:custGeom>
              <a:avLst/>
              <a:gdLst>
                <a:gd name="T0" fmla="*/ 1136 w 1411"/>
                <a:gd name="T1" fmla="*/ 1526 h 1526"/>
                <a:gd name="T2" fmla="*/ 913 w 1411"/>
                <a:gd name="T3" fmla="*/ 1307 h 1526"/>
                <a:gd name="T4" fmla="*/ 656 w 1411"/>
                <a:gd name="T5" fmla="*/ 1094 h 1526"/>
                <a:gd name="T6" fmla="*/ 601 w 1411"/>
                <a:gd name="T7" fmla="*/ 1188 h 1526"/>
                <a:gd name="T8" fmla="*/ 463 w 1411"/>
                <a:gd name="T9" fmla="*/ 1332 h 1526"/>
                <a:gd name="T10" fmla="*/ 462 w 1411"/>
                <a:gd name="T11" fmla="*/ 1345 h 1526"/>
                <a:gd name="T12" fmla="*/ 427 w 1411"/>
                <a:gd name="T13" fmla="*/ 1360 h 1526"/>
                <a:gd name="T14" fmla="*/ 360 w 1411"/>
                <a:gd name="T15" fmla="*/ 1385 h 1526"/>
                <a:gd name="T16" fmla="*/ 121 w 1411"/>
                <a:gd name="T17" fmla="*/ 1300 h 1526"/>
                <a:gd name="T18" fmla="*/ 128 w 1411"/>
                <a:gd name="T19" fmla="*/ 1127 h 1526"/>
                <a:gd name="T20" fmla="*/ 11 w 1411"/>
                <a:gd name="T21" fmla="*/ 973 h 1526"/>
                <a:gd name="T22" fmla="*/ 35 w 1411"/>
                <a:gd name="T23" fmla="*/ 712 h 1526"/>
                <a:gd name="T24" fmla="*/ 7 w 1411"/>
                <a:gd name="T25" fmla="*/ 525 h 1526"/>
                <a:gd name="T26" fmla="*/ 17 w 1411"/>
                <a:gd name="T27" fmla="*/ 518 h 1526"/>
                <a:gd name="T28" fmla="*/ 122 w 1411"/>
                <a:gd name="T29" fmla="*/ 590 h 1526"/>
                <a:gd name="T30" fmla="*/ 198 w 1411"/>
                <a:gd name="T31" fmla="*/ 667 h 1526"/>
                <a:gd name="T32" fmla="*/ 542 w 1411"/>
                <a:gd name="T33" fmla="*/ 378 h 1526"/>
                <a:gd name="T34" fmla="*/ 648 w 1411"/>
                <a:gd name="T35" fmla="*/ 207 h 1526"/>
                <a:gd name="T36" fmla="*/ 649 w 1411"/>
                <a:gd name="T37" fmla="*/ 66 h 1526"/>
                <a:gd name="T38" fmla="*/ 713 w 1411"/>
                <a:gd name="T39" fmla="*/ 28 h 1526"/>
                <a:gd name="T40" fmla="*/ 975 w 1411"/>
                <a:gd name="T41" fmla="*/ 81 h 1526"/>
                <a:gd name="T42" fmla="*/ 1080 w 1411"/>
                <a:gd name="T43" fmla="*/ 182 h 1526"/>
                <a:gd name="T44" fmla="*/ 1207 w 1411"/>
                <a:gd name="T45" fmla="*/ 218 h 1526"/>
                <a:gd name="T46" fmla="*/ 1410 w 1411"/>
                <a:gd name="T47" fmla="*/ 452 h 1526"/>
                <a:gd name="T48" fmla="*/ 1227 w 1411"/>
                <a:gd name="T49" fmla="*/ 595 h 1526"/>
                <a:gd name="T50" fmla="*/ 860 w 1411"/>
                <a:gd name="T51" fmla="*/ 638 h 1526"/>
                <a:gd name="T52" fmla="*/ 869 w 1411"/>
                <a:gd name="T53" fmla="*/ 704 h 1526"/>
                <a:gd name="T54" fmla="*/ 928 w 1411"/>
                <a:gd name="T55" fmla="*/ 947 h 1526"/>
                <a:gd name="T56" fmla="*/ 1017 w 1411"/>
                <a:gd name="T57" fmla="*/ 1038 h 1526"/>
                <a:gd name="T58" fmla="*/ 1103 w 1411"/>
                <a:gd name="T59" fmla="*/ 1161 h 1526"/>
                <a:gd name="T60" fmla="*/ 1134 w 1411"/>
                <a:gd name="T61" fmla="*/ 1277 h 1526"/>
                <a:gd name="T62" fmla="*/ 1136 w 1411"/>
                <a:gd name="T63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1" h="1526">
                  <a:moveTo>
                    <a:pt x="1136" y="1526"/>
                  </a:moveTo>
                  <a:cubicBezTo>
                    <a:pt x="1018" y="1470"/>
                    <a:pt x="967" y="1377"/>
                    <a:pt x="913" y="1307"/>
                  </a:cubicBezTo>
                  <a:cubicBezTo>
                    <a:pt x="895" y="1150"/>
                    <a:pt x="790" y="1016"/>
                    <a:pt x="656" y="1094"/>
                  </a:cubicBezTo>
                  <a:cubicBezTo>
                    <a:pt x="617" y="1133"/>
                    <a:pt x="611" y="1123"/>
                    <a:pt x="601" y="1188"/>
                  </a:cubicBezTo>
                  <a:cubicBezTo>
                    <a:pt x="568" y="1243"/>
                    <a:pt x="514" y="1287"/>
                    <a:pt x="463" y="1332"/>
                  </a:cubicBezTo>
                  <a:cubicBezTo>
                    <a:pt x="462" y="1335"/>
                    <a:pt x="462" y="1338"/>
                    <a:pt x="462" y="1345"/>
                  </a:cubicBezTo>
                  <a:cubicBezTo>
                    <a:pt x="440" y="1344"/>
                    <a:pt x="434" y="1354"/>
                    <a:pt x="427" y="1360"/>
                  </a:cubicBezTo>
                  <a:cubicBezTo>
                    <a:pt x="405" y="1366"/>
                    <a:pt x="382" y="1376"/>
                    <a:pt x="360" y="1385"/>
                  </a:cubicBezTo>
                  <a:cubicBezTo>
                    <a:pt x="258" y="1382"/>
                    <a:pt x="168" y="1351"/>
                    <a:pt x="121" y="1300"/>
                  </a:cubicBezTo>
                  <a:cubicBezTo>
                    <a:pt x="156" y="1229"/>
                    <a:pt x="147" y="1180"/>
                    <a:pt x="128" y="1127"/>
                  </a:cubicBezTo>
                  <a:cubicBezTo>
                    <a:pt x="77" y="1073"/>
                    <a:pt x="20" y="1019"/>
                    <a:pt x="11" y="973"/>
                  </a:cubicBezTo>
                  <a:cubicBezTo>
                    <a:pt x="18" y="885"/>
                    <a:pt x="25" y="797"/>
                    <a:pt x="35" y="712"/>
                  </a:cubicBezTo>
                  <a:cubicBezTo>
                    <a:pt x="13" y="626"/>
                    <a:pt x="0" y="580"/>
                    <a:pt x="7" y="525"/>
                  </a:cubicBezTo>
                  <a:cubicBezTo>
                    <a:pt x="10" y="521"/>
                    <a:pt x="14" y="518"/>
                    <a:pt x="17" y="518"/>
                  </a:cubicBezTo>
                  <a:cubicBezTo>
                    <a:pt x="52" y="542"/>
                    <a:pt x="87" y="566"/>
                    <a:pt x="122" y="590"/>
                  </a:cubicBezTo>
                  <a:cubicBezTo>
                    <a:pt x="147" y="613"/>
                    <a:pt x="173" y="640"/>
                    <a:pt x="198" y="667"/>
                  </a:cubicBezTo>
                  <a:cubicBezTo>
                    <a:pt x="364" y="740"/>
                    <a:pt x="493" y="511"/>
                    <a:pt x="542" y="378"/>
                  </a:cubicBezTo>
                  <a:cubicBezTo>
                    <a:pt x="577" y="320"/>
                    <a:pt x="613" y="262"/>
                    <a:pt x="648" y="207"/>
                  </a:cubicBezTo>
                  <a:cubicBezTo>
                    <a:pt x="648" y="158"/>
                    <a:pt x="649" y="112"/>
                    <a:pt x="649" y="66"/>
                  </a:cubicBezTo>
                  <a:cubicBezTo>
                    <a:pt x="668" y="53"/>
                    <a:pt x="691" y="41"/>
                    <a:pt x="713" y="28"/>
                  </a:cubicBezTo>
                  <a:cubicBezTo>
                    <a:pt x="803" y="24"/>
                    <a:pt x="873" y="0"/>
                    <a:pt x="975" y="81"/>
                  </a:cubicBezTo>
                  <a:cubicBezTo>
                    <a:pt x="1010" y="114"/>
                    <a:pt x="1045" y="148"/>
                    <a:pt x="1080" y="182"/>
                  </a:cubicBezTo>
                  <a:cubicBezTo>
                    <a:pt x="1121" y="192"/>
                    <a:pt x="1163" y="203"/>
                    <a:pt x="1207" y="218"/>
                  </a:cubicBezTo>
                  <a:cubicBezTo>
                    <a:pt x="1261" y="248"/>
                    <a:pt x="1411" y="347"/>
                    <a:pt x="1410" y="452"/>
                  </a:cubicBezTo>
                  <a:cubicBezTo>
                    <a:pt x="1340" y="493"/>
                    <a:pt x="1285" y="557"/>
                    <a:pt x="1227" y="595"/>
                  </a:cubicBezTo>
                  <a:cubicBezTo>
                    <a:pt x="1096" y="644"/>
                    <a:pt x="956" y="568"/>
                    <a:pt x="860" y="638"/>
                  </a:cubicBezTo>
                  <a:cubicBezTo>
                    <a:pt x="863" y="658"/>
                    <a:pt x="866" y="681"/>
                    <a:pt x="869" y="704"/>
                  </a:cubicBezTo>
                  <a:cubicBezTo>
                    <a:pt x="916" y="777"/>
                    <a:pt x="794" y="852"/>
                    <a:pt x="928" y="947"/>
                  </a:cubicBezTo>
                  <a:cubicBezTo>
                    <a:pt x="957" y="978"/>
                    <a:pt x="985" y="1008"/>
                    <a:pt x="1017" y="1038"/>
                  </a:cubicBezTo>
                  <a:cubicBezTo>
                    <a:pt x="1045" y="1078"/>
                    <a:pt x="1074" y="1118"/>
                    <a:pt x="1103" y="1161"/>
                  </a:cubicBezTo>
                  <a:cubicBezTo>
                    <a:pt x="1112" y="1198"/>
                    <a:pt x="1121" y="1237"/>
                    <a:pt x="1134" y="1277"/>
                  </a:cubicBezTo>
                  <a:cubicBezTo>
                    <a:pt x="1133" y="1359"/>
                    <a:pt x="1133" y="1440"/>
                    <a:pt x="1136" y="1526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134912" y="4174969"/>
              <a:ext cx="998192" cy="631444"/>
            </a:xfrm>
            <a:custGeom>
              <a:avLst/>
              <a:gdLst>
                <a:gd name="T0" fmla="*/ 244 w 2294"/>
                <a:gd name="T1" fmla="*/ 1452 h 1452"/>
                <a:gd name="T2" fmla="*/ 15 w 2294"/>
                <a:gd name="T3" fmla="*/ 1178 h 1452"/>
                <a:gd name="T4" fmla="*/ 22 w 2294"/>
                <a:gd name="T5" fmla="*/ 1083 h 1452"/>
                <a:gd name="T6" fmla="*/ 26 w 2294"/>
                <a:gd name="T7" fmla="*/ 1018 h 1452"/>
                <a:gd name="T8" fmla="*/ 0 w 2294"/>
                <a:gd name="T9" fmla="*/ 961 h 1452"/>
                <a:gd name="T10" fmla="*/ 294 w 2294"/>
                <a:gd name="T11" fmla="*/ 949 h 1452"/>
                <a:gd name="T12" fmla="*/ 464 w 2294"/>
                <a:gd name="T13" fmla="*/ 829 h 1452"/>
                <a:gd name="T14" fmla="*/ 548 w 2294"/>
                <a:gd name="T15" fmla="*/ 772 h 1452"/>
                <a:gd name="T16" fmla="*/ 551 w 2294"/>
                <a:gd name="T17" fmla="*/ 710 h 1452"/>
                <a:gd name="T18" fmla="*/ 329 w 2294"/>
                <a:gd name="T19" fmla="*/ 488 h 1452"/>
                <a:gd name="T20" fmla="*/ 313 w 2294"/>
                <a:gd name="T21" fmla="*/ 448 h 1452"/>
                <a:gd name="T22" fmla="*/ 308 w 2294"/>
                <a:gd name="T23" fmla="*/ 301 h 1452"/>
                <a:gd name="T24" fmla="*/ 423 w 2294"/>
                <a:gd name="T25" fmla="*/ 212 h 1452"/>
                <a:gd name="T26" fmla="*/ 415 w 2294"/>
                <a:gd name="T27" fmla="*/ 71 h 1452"/>
                <a:gd name="T28" fmla="*/ 335 w 2294"/>
                <a:gd name="T29" fmla="*/ 0 h 1452"/>
                <a:gd name="T30" fmla="*/ 607 w 2294"/>
                <a:gd name="T31" fmla="*/ 7 h 1452"/>
                <a:gd name="T32" fmla="*/ 718 w 2294"/>
                <a:gd name="T33" fmla="*/ 30 h 1452"/>
                <a:gd name="T34" fmla="*/ 963 w 2294"/>
                <a:gd name="T35" fmla="*/ 213 h 1452"/>
                <a:gd name="T36" fmla="*/ 1037 w 2294"/>
                <a:gd name="T37" fmla="*/ 247 h 1452"/>
                <a:gd name="T38" fmla="*/ 1394 w 2294"/>
                <a:gd name="T39" fmla="*/ 263 h 1452"/>
                <a:gd name="T40" fmla="*/ 1512 w 2294"/>
                <a:gd name="T41" fmla="*/ 344 h 1452"/>
                <a:gd name="T42" fmla="*/ 1601 w 2294"/>
                <a:gd name="T43" fmla="*/ 458 h 1452"/>
                <a:gd name="T44" fmla="*/ 1767 w 2294"/>
                <a:gd name="T45" fmla="*/ 479 h 1452"/>
                <a:gd name="T46" fmla="*/ 1888 w 2294"/>
                <a:gd name="T47" fmla="*/ 537 h 1452"/>
                <a:gd name="T48" fmla="*/ 2038 w 2294"/>
                <a:gd name="T49" fmla="*/ 574 h 1452"/>
                <a:gd name="T50" fmla="*/ 2085 w 2294"/>
                <a:gd name="T51" fmla="*/ 647 h 1452"/>
                <a:gd name="T52" fmla="*/ 2194 w 2294"/>
                <a:gd name="T53" fmla="*/ 715 h 1452"/>
                <a:gd name="T54" fmla="*/ 2142 w 2294"/>
                <a:gd name="T55" fmla="*/ 825 h 1452"/>
                <a:gd name="T56" fmla="*/ 2227 w 2294"/>
                <a:gd name="T57" fmla="*/ 952 h 1452"/>
                <a:gd name="T58" fmla="*/ 2294 w 2294"/>
                <a:gd name="T59" fmla="*/ 1081 h 1452"/>
                <a:gd name="T60" fmla="*/ 2294 w 2294"/>
                <a:gd name="T61" fmla="*/ 1094 h 1452"/>
                <a:gd name="T62" fmla="*/ 1951 w 2294"/>
                <a:gd name="T63" fmla="*/ 1266 h 1452"/>
                <a:gd name="T64" fmla="*/ 1874 w 2294"/>
                <a:gd name="T65" fmla="*/ 1329 h 1452"/>
                <a:gd name="T66" fmla="*/ 1691 w 2294"/>
                <a:gd name="T67" fmla="*/ 1416 h 1452"/>
                <a:gd name="T68" fmla="*/ 1656 w 2294"/>
                <a:gd name="T69" fmla="*/ 1435 h 1452"/>
                <a:gd name="T70" fmla="*/ 1561 w 2294"/>
                <a:gd name="T71" fmla="*/ 1348 h 1452"/>
                <a:gd name="T72" fmla="*/ 1370 w 2294"/>
                <a:gd name="T73" fmla="*/ 1215 h 1452"/>
                <a:gd name="T74" fmla="*/ 1251 w 2294"/>
                <a:gd name="T75" fmla="*/ 1284 h 1452"/>
                <a:gd name="T76" fmla="*/ 875 w 2294"/>
                <a:gd name="T77" fmla="*/ 1111 h 1452"/>
                <a:gd name="T78" fmla="*/ 696 w 2294"/>
                <a:gd name="T79" fmla="*/ 1064 h 1452"/>
                <a:gd name="T80" fmla="*/ 619 w 2294"/>
                <a:gd name="T81" fmla="*/ 1196 h 1452"/>
                <a:gd name="T82" fmla="*/ 599 w 2294"/>
                <a:gd name="T83" fmla="*/ 1232 h 1452"/>
                <a:gd name="T84" fmla="*/ 555 w 2294"/>
                <a:gd name="T85" fmla="*/ 1224 h 1452"/>
                <a:gd name="T86" fmla="*/ 295 w 2294"/>
                <a:gd name="T87" fmla="*/ 1417 h 1452"/>
                <a:gd name="T88" fmla="*/ 244 w 2294"/>
                <a:gd name="T89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94" h="1452">
                  <a:moveTo>
                    <a:pt x="244" y="1452"/>
                  </a:moveTo>
                  <a:cubicBezTo>
                    <a:pt x="190" y="1336"/>
                    <a:pt x="79" y="1248"/>
                    <a:pt x="15" y="1178"/>
                  </a:cubicBezTo>
                  <a:cubicBezTo>
                    <a:pt x="3" y="1125"/>
                    <a:pt x="9" y="1112"/>
                    <a:pt x="22" y="1083"/>
                  </a:cubicBezTo>
                  <a:cubicBezTo>
                    <a:pt x="22" y="1060"/>
                    <a:pt x="22" y="1037"/>
                    <a:pt x="26" y="1018"/>
                  </a:cubicBezTo>
                  <a:cubicBezTo>
                    <a:pt x="16" y="998"/>
                    <a:pt x="7" y="978"/>
                    <a:pt x="0" y="961"/>
                  </a:cubicBezTo>
                  <a:cubicBezTo>
                    <a:pt x="49" y="923"/>
                    <a:pt x="215" y="947"/>
                    <a:pt x="294" y="949"/>
                  </a:cubicBezTo>
                  <a:cubicBezTo>
                    <a:pt x="358" y="928"/>
                    <a:pt x="416" y="883"/>
                    <a:pt x="464" y="829"/>
                  </a:cubicBezTo>
                  <a:cubicBezTo>
                    <a:pt x="490" y="810"/>
                    <a:pt x="519" y="791"/>
                    <a:pt x="548" y="772"/>
                  </a:cubicBezTo>
                  <a:cubicBezTo>
                    <a:pt x="548" y="749"/>
                    <a:pt x="548" y="729"/>
                    <a:pt x="551" y="710"/>
                  </a:cubicBezTo>
                  <a:cubicBezTo>
                    <a:pt x="485" y="597"/>
                    <a:pt x="406" y="529"/>
                    <a:pt x="329" y="488"/>
                  </a:cubicBezTo>
                  <a:cubicBezTo>
                    <a:pt x="323" y="475"/>
                    <a:pt x="316" y="462"/>
                    <a:pt x="313" y="448"/>
                  </a:cubicBezTo>
                  <a:cubicBezTo>
                    <a:pt x="310" y="399"/>
                    <a:pt x="308" y="350"/>
                    <a:pt x="308" y="301"/>
                  </a:cubicBezTo>
                  <a:cubicBezTo>
                    <a:pt x="346" y="263"/>
                    <a:pt x="363" y="234"/>
                    <a:pt x="423" y="212"/>
                  </a:cubicBezTo>
                  <a:cubicBezTo>
                    <a:pt x="488" y="171"/>
                    <a:pt x="434" y="98"/>
                    <a:pt x="415" y="71"/>
                  </a:cubicBezTo>
                  <a:cubicBezTo>
                    <a:pt x="380" y="44"/>
                    <a:pt x="348" y="30"/>
                    <a:pt x="335" y="0"/>
                  </a:cubicBezTo>
                  <a:cubicBezTo>
                    <a:pt x="425" y="3"/>
                    <a:pt x="514" y="5"/>
                    <a:pt x="607" y="7"/>
                  </a:cubicBezTo>
                  <a:cubicBezTo>
                    <a:pt x="642" y="15"/>
                    <a:pt x="680" y="22"/>
                    <a:pt x="718" y="30"/>
                  </a:cubicBezTo>
                  <a:cubicBezTo>
                    <a:pt x="750" y="99"/>
                    <a:pt x="852" y="184"/>
                    <a:pt x="963" y="213"/>
                  </a:cubicBezTo>
                  <a:cubicBezTo>
                    <a:pt x="986" y="223"/>
                    <a:pt x="1011" y="234"/>
                    <a:pt x="1037" y="247"/>
                  </a:cubicBezTo>
                  <a:cubicBezTo>
                    <a:pt x="1155" y="250"/>
                    <a:pt x="1273" y="257"/>
                    <a:pt x="1394" y="263"/>
                  </a:cubicBezTo>
                  <a:cubicBezTo>
                    <a:pt x="1433" y="290"/>
                    <a:pt x="1471" y="317"/>
                    <a:pt x="1512" y="344"/>
                  </a:cubicBezTo>
                  <a:cubicBezTo>
                    <a:pt x="1518" y="371"/>
                    <a:pt x="1544" y="417"/>
                    <a:pt x="1601" y="458"/>
                  </a:cubicBezTo>
                  <a:cubicBezTo>
                    <a:pt x="1655" y="463"/>
                    <a:pt x="1709" y="471"/>
                    <a:pt x="1767" y="479"/>
                  </a:cubicBezTo>
                  <a:cubicBezTo>
                    <a:pt x="1805" y="496"/>
                    <a:pt x="1847" y="517"/>
                    <a:pt x="1888" y="537"/>
                  </a:cubicBezTo>
                  <a:cubicBezTo>
                    <a:pt x="1904" y="554"/>
                    <a:pt x="1978" y="526"/>
                    <a:pt x="2038" y="574"/>
                  </a:cubicBezTo>
                  <a:cubicBezTo>
                    <a:pt x="2038" y="594"/>
                    <a:pt x="2050" y="617"/>
                    <a:pt x="2085" y="647"/>
                  </a:cubicBezTo>
                  <a:cubicBezTo>
                    <a:pt x="2095" y="647"/>
                    <a:pt x="2194" y="660"/>
                    <a:pt x="2194" y="715"/>
                  </a:cubicBezTo>
                  <a:cubicBezTo>
                    <a:pt x="2155" y="763"/>
                    <a:pt x="2152" y="747"/>
                    <a:pt x="2142" y="825"/>
                  </a:cubicBezTo>
                  <a:cubicBezTo>
                    <a:pt x="2155" y="852"/>
                    <a:pt x="2202" y="883"/>
                    <a:pt x="2227" y="952"/>
                  </a:cubicBezTo>
                  <a:cubicBezTo>
                    <a:pt x="2227" y="988"/>
                    <a:pt x="2227" y="1047"/>
                    <a:pt x="2294" y="1081"/>
                  </a:cubicBezTo>
                  <a:cubicBezTo>
                    <a:pt x="2294" y="1085"/>
                    <a:pt x="2294" y="1088"/>
                    <a:pt x="2294" y="1094"/>
                  </a:cubicBezTo>
                  <a:cubicBezTo>
                    <a:pt x="2121" y="1110"/>
                    <a:pt x="2086" y="1178"/>
                    <a:pt x="1951" y="1266"/>
                  </a:cubicBezTo>
                  <a:cubicBezTo>
                    <a:pt x="1916" y="1275"/>
                    <a:pt x="1896" y="1300"/>
                    <a:pt x="1874" y="1329"/>
                  </a:cubicBezTo>
                  <a:cubicBezTo>
                    <a:pt x="1787" y="1370"/>
                    <a:pt x="1749" y="1339"/>
                    <a:pt x="1691" y="1416"/>
                  </a:cubicBezTo>
                  <a:cubicBezTo>
                    <a:pt x="1678" y="1423"/>
                    <a:pt x="1665" y="1429"/>
                    <a:pt x="1656" y="1435"/>
                  </a:cubicBezTo>
                  <a:cubicBezTo>
                    <a:pt x="1624" y="1405"/>
                    <a:pt x="1592" y="1375"/>
                    <a:pt x="1561" y="1348"/>
                  </a:cubicBezTo>
                  <a:cubicBezTo>
                    <a:pt x="1455" y="1322"/>
                    <a:pt x="1420" y="1252"/>
                    <a:pt x="1370" y="1215"/>
                  </a:cubicBezTo>
                  <a:cubicBezTo>
                    <a:pt x="1287" y="1213"/>
                    <a:pt x="1296" y="1220"/>
                    <a:pt x="1251" y="1284"/>
                  </a:cubicBezTo>
                  <a:cubicBezTo>
                    <a:pt x="1094" y="1274"/>
                    <a:pt x="970" y="1172"/>
                    <a:pt x="875" y="1111"/>
                  </a:cubicBezTo>
                  <a:cubicBezTo>
                    <a:pt x="795" y="1102"/>
                    <a:pt x="735" y="1081"/>
                    <a:pt x="696" y="1064"/>
                  </a:cubicBezTo>
                  <a:cubicBezTo>
                    <a:pt x="562" y="1061"/>
                    <a:pt x="521" y="1076"/>
                    <a:pt x="619" y="1196"/>
                  </a:cubicBezTo>
                  <a:cubicBezTo>
                    <a:pt x="612" y="1206"/>
                    <a:pt x="606" y="1219"/>
                    <a:pt x="599" y="1232"/>
                  </a:cubicBezTo>
                  <a:cubicBezTo>
                    <a:pt x="584" y="1228"/>
                    <a:pt x="568" y="1224"/>
                    <a:pt x="555" y="1224"/>
                  </a:cubicBezTo>
                  <a:cubicBezTo>
                    <a:pt x="395" y="1220"/>
                    <a:pt x="356" y="1281"/>
                    <a:pt x="295" y="1417"/>
                  </a:cubicBezTo>
                  <a:cubicBezTo>
                    <a:pt x="276" y="1427"/>
                    <a:pt x="260" y="1439"/>
                    <a:pt x="244" y="1452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60892" y="3903895"/>
              <a:ext cx="613904" cy="782927"/>
            </a:xfrm>
            <a:custGeom>
              <a:avLst/>
              <a:gdLst>
                <a:gd name="T0" fmla="*/ 648 w 1411"/>
                <a:gd name="T1" fmla="*/ 1792 h 1801"/>
                <a:gd name="T2" fmla="*/ 632 w 1411"/>
                <a:gd name="T3" fmla="*/ 1779 h 1801"/>
                <a:gd name="T4" fmla="*/ 636 w 1411"/>
                <a:gd name="T5" fmla="*/ 1641 h 1801"/>
                <a:gd name="T6" fmla="*/ 607 w 1411"/>
                <a:gd name="T7" fmla="*/ 1614 h 1801"/>
                <a:gd name="T8" fmla="*/ 460 w 1411"/>
                <a:gd name="T9" fmla="*/ 1693 h 1801"/>
                <a:gd name="T10" fmla="*/ 428 w 1411"/>
                <a:gd name="T11" fmla="*/ 1708 h 1801"/>
                <a:gd name="T12" fmla="*/ 383 w 1411"/>
                <a:gd name="T13" fmla="*/ 1655 h 1801"/>
                <a:gd name="T14" fmla="*/ 364 w 1411"/>
                <a:gd name="T15" fmla="*/ 1621 h 1801"/>
                <a:gd name="T16" fmla="*/ 301 w 1411"/>
                <a:gd name="T17" fmla="*/ 1459 h 1801"/>
                <a:gd name="T18" fmla="*/ 276 w 1411"/>
                <a:gd name="T19" fmla="*/ 1439 h 1801"/>
                <a:gd name="T20" fmla="*/ 331 w 1411"/>
                <a:gd name="T21" fmla="*/ 1355 h 1801"/>
                <a:gd name="T22" fmla="*/ 178 w 1411"/>
                <a:gd name="T23" fmla="*/ 1220 h 1801"/>
                <a:gd name="T24" fmla="*/ 172 w 1411"/>
                <a:gd name="T25" fmla="*/ 1178 h 1801"/>
                <a:gd name="T26" fmla="*/ 156 w 1411"/>
                <a:gd name="T27" fmla="*/ 1168 h 1801"/>
                <a:gd name="T28" fmla="*/ 256 w 1411"/>
                <a:gd name="T29" fmla="*/ 1072 h 1801"/>
                <a:gd name="T30" fmla="*/ 304 w 1411"/>
                <a:gd name="T31" fmla="*/ 1011 h 1801"/>
                <a:gd name="T32" fmla="*/ 235 w 1411"/>
                <a:gd name="T33" fmla="*/ 783 h 1801"/>
                <a:gd name="T34" fmla="*/ 165 w 1411"/>
                <a:gd name="T35" fmla="*/ 781 h 1801"/>
                <a:gd name="T36" fmla="*/ 139 w 1411"/>
                <a:gd name="T37" fmla="*/ 810 h 1801"/>
                <a:gd name="T38" fmla="*/ 117 w 1411"/>
                <a:gd name="T39" fmla="*/ 813 h 1801"/>
                <a:gd name="T40" fmla="*/ 57 w 1411"/>
                <a:gd name="T41" fmla="*/ 661 h 1801"/>
                <a:gd name="T42" fmla="*/ 0 w 1411"/>
                <a:gd name="T43" fmla="*/ 617 h 1801"/>
                <a:gd name="T44" fmla="*/ 128 w 1411"/>
                <a:gd name="T45" fmla="*/ 456 h 1801"/>
                <a:gd name="T46" fmla="*/ 133 w 1411"/>
                <a:gd name="T47" fmla="*/ 217 h 1801"/>
                <a:gd name="T48" fmla="*/ 143 w 1411"/>
                <a:gd name="T49" fmla="*/ 211 h 1801"/>
                <a:gd name="T50" fmla="*/ 174 w 1411"/>
                <a:gd name="T51" fmla="*/ 225 h 1801"/>
                <a:gd name="T52" fmla="*/ 273 w 1411"/>
                <a:gd name="T53" fmla="*/ 368 h 1801"/>
                <a:gd name="T54" fmla="*/ 333 w 1411"/>
                <a:gd name="T55" fmla="*/ 370 h 1801"/>
                <a:gd name="T56" fmla="*/ 401 w 1411"/>
                <a:gd name="T57" fmla="*/ 204 h 1801"/>
                <a:gd name="T58" fmla="*/ 405 w 1411"/>
                <a:gd name="T59" fmla="*/ 165 h 1801"/>
                <a:gd name="T60" fmla="*/ 291 w 1411"/>
                <a:gd name="T61" fmla="*/ 51 h 1801"/>
                <a:gd name="T62" fmla="*/ 342 w 1411"/>
                <a:gd name="T63" fmla="*/ 0 h 1801"/>
                <a:gd name="T64" fmla="*/ 358 w 1411"/>
                <a:gd name="T65" fmla="*/ 0 h 1801"/>
                <a:gd name="T66" fmla="*/ 485 w 1411"/>
                <a:gd name="T67" fmla="*/ 187 h 1801"/>
                <a:gd name="T68" fmla="*/ 535 w 1411"/>
                <a:gd name="T69" fmla="*/ 250 h 1801"/>
                <a:gd name="T70" fmla="*/ 756 w 1411"/>
                <a:gd name="T71" fmla="*/ 302 h 1801"/>
                <a:gd name="T72" fmla="*/ 800 w 1411"/>
                <a:gd name="T73" fmla="*/ 339 h 1801"/>
                <a:gd name="T74" fmla="*/ 952 w 1411"/>
                <a:gd name="T75" fmla="*/ 618 h 1801"/>
                <a:gd name="T76" fmla="*/ 964 w 1411"/>
                <a:gd name="T77" fmla="*/ 641 h 1801"/>
                <a:gd name="T78" fmla="*/ 1086 w 1411"/>
                <a:gd name="T79" fmla="*/ 621 h 1801"/>
                <a:gd name="T80" fmla="*/ 1150 w 1411"/>
                <a:gd name="T81" fmla="*/ 577 h 1801"/>
                <a:gd name="T82" fmla="*/ 1194 w 1411"/>
                <a:gd name="T83" fmla="*/ 703 h 1801"/>
                <a:gd name="T84" fmla="*/ 1057 w 1411"/>
                <a:gd name="T85" fmla="*/ 719 h 1801"/>
                <a:gd name="T86" fmla="*/ 1021 w 1411"/>
                <a:gd name="T87" fmla="*/ 796 h 1801"/>
                <a:gd name="T88" fmla="*/ 1014 w 1411"/>
                <a:gd name="T89" fmla="*/ 872 h 1801"/>
                <a:gd name="T90" fmla="*/ 985 w 1411"/>
                <a:gd name="T91" fmla="*/ 956 h 1801"/>
                <a:gd name="T92" fmla="*/ 1112 w 1411"/>
                <a:gd name="T93" fmla="*/ 1084 h 1801"/>
                <a:gd name="T94" fmla="*/ 1188 w 1411"/>
                <a:gd name="T95" fmla="*/ 1141 h 1801"/>
                <a:gd name="T96" fmla="*/ 1236 w 1411"/>
                <a:gd name="T97" fmla="*/ 1185 h 1801"/>
                <a:gd name="T98" fmla="*/ 1380 w 1411"/>
                <a:gd name="T99" fmla="*/ 1205 h 1801"/>
                <a:gd name="T100" fmla="*/ 1408 w 1411"/>
                <a:gd name="T101" fmla="*/ 1229 h 1801"/>
                <a:gd name="T102" fmla="*/ 1411 w 1411"/>
                <a:gd name="T103" fmla="*/ 1274 h 1801"/>
                <a:gd name="T104" fmla="*/ 1260 w 1411"/>
                <a:gd name="T105" fmla="*/ 1395 h 1801"/>
                <a:gd name="T106" fmla="*/ 1266 w 1411"/>
                <a:gd name="T107" fmla="*/ 1457 h 1801"/>
                <a:gd name="T108" fmla="*/ 1209 w 1411"/>
                <a:gd name="T109" fmla="*/ 1489 h 1801"/>
                <a:gd name="T110" fmla="*/ 1208 w 1411"/>
                <a:gd name="T111" fmla="*/ 1646 h 1801"/>
                <a:gd name="T112" fmla="*/ 996 w 1411"/>
                <a:gd name="T113" fmla="*/ 1762 h 1801"/>
                <a:gd name="T114" fmla="*/ 833 w 1411"/>
                <a:gd name="T115" fmla="*/ 1777 h 1801"/>
                <a:gd name="T116" fmla="*/ 751 w 1411"/>
                <a:gd name="T117" fmla="*/ 1657 h 1801"/>
                <a:gd name="T118" fmla="*/ 699 w 1411"/>
                <a:gd name="T119" fmla="*/ 1699 h 1801"/>
                <a:gd name="T120" fmla="*/ 680 w 1411"/>
                <a:gd name="T121" fmla="*/ 1793 h 1801"/>
                <a:gd name="T122" fmla="*/ 648 w 1411"/>
                <a:gd name="T123" fmla="*/ 1792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11" h="1801">
                  <a:moveTo>
                    <a:pt x="648" y="1792"/>
                  </a:moveTo>
                  <a:cubicBezTo>
                    <a:pt x="641" y="1786"/>
                    <a:pt x="635" y="1782"/>
                    <a:pt x="632" y="1779"/>
                  </a:cubicBezTo>
                  <a:cubicBezTo>
                    <a:pt x="632" y="1733"/>
                    <a:pt x="632" y="1687"/>
                    <a:pt x="636" y="1641"/>
                  </a:cubicBezTo>
                  <a:cubicBezTo>
                    <a:pt x="626" y="1631"/>
                    <a:pt x="617" y="1621"/>
                    <a:pt x="607" y="1614"/>
                  </a:cubicBezTo>
                  <a:cubicBezTo>
                    <a:pt x="502" y="1612"/>
                    <a:pt x="502" y="1608"/>
                    <a:pt x="460" y="1693"/>
                  </a:cubicBezTo>
                  <a:cubicBezTo>
                    <a:pt x="447" y="1696"/>
                    <a:pt x="437" y="1702"/>
                    <a:pt x="428" y="1708"/>
                  </a:cubicBezTo>
                  <a:cubicBezTo>
                    <a:pt x="428" y="1682"/>
                    <a:pt x="406" y="1672"/>
                    <a:pt x="383" y="1655"/>
                  </a:cubicBezTo>
                  <a:cubicBezTo>
                    <a:pt x="377" y="1641"/>
                    <a:pt x="371" y="1631"/>
                    <a:pt x="364" y="1621"/>
                  </a:cubicBezTo>
                  <a:cubicBezTo>
                    <a:pt x="365" y="1517"/>
                    <a:pt x="320" y="1519"/>
                    <a:pt x="301" y="1459"/>
                  </a:cubicBezTo>
                  <a:cubicBezTo>
                    <a:pt x="292" y="1453"/>
                    <a:pt x="282" y="1446"/>
                    <a:pt x="276" y="1439"/>
                  </a:cubicBezTo>
                  <a:cubicBezTo>
                    <a:pt x="276" y="1383"/>
                    <a:pt x="305" y="1381"/>
                    <a:pt x="331" y="1355"/>
                  </a:cubicBezTo>
                  <a:cubicBezTo>
                    <a:pt x="331" y="1241"/>
                    <a:pt x="223" y="1258"/>
                    <a:pt x="178" y="1220"/>
                  </a:cubicBezTo>
                  <a:cubicBezTo>
                    <a:pt x="175" y="1204"/>
                    <a:pt x="172" y="1191"/>
                    <a:pt x="172" y="1178"/>
                  </a:cubicBezTo>
                  <a:cubicBezTo>
                    <a:pt x="166" y="1174"/>
                    <a:pt x="159" y="1171"/>
                    <a:pt x="156" y="1168"/>
                  </a:cubicBezTo>
                  <a:cubicBezTo>
                    <a:pt x="156" y="1115"/>
                    <a:pt x="211" y="1087"/>
                    <a:pt x="256" y="1072"/>
                  </a:cubicBezTo>
                  <a:cubicBezTo>
                    <a:pt x="272" y="1049"/>
                    <a:pt x="288" y="1030"/>
                    <a:pt x="304" y="1011"/>
                  </a:cubicBezTo>
                  <a:cubicBezTo>
                    <a:pt x="305" y="919"/>
                    <a:pt x="283" y="833"/>
                    <a:pt x="235" y="783"/>
                  </a:cubicBezTo>
                  <a:cubicBezTo>
                    <a:pt x="210" y="782"/>
                    <a:pt x="187" y="782"/>
                    <a:pt x="165" y="781"/>
                  </a:cubicBezTo>
                  <a:cubicBezTo>
                    <a:pt x="155" y="791"/>
                    <a:pt x="146" y="800"/>
                    <a:pt x="139" y="810"/>
                  </a:cubicBezTo>
                  <a:cubicBezTo>
                    <a:pt x="129" y="810"/>
                    <a:pt x="123" y="810"/>
                    <a:pt x="117" y="813"/>
                  </a:cubicBezTo>
                  <a:cubicBezTo>
                    <a:pt x="66" y="769"/>
                    <a:pt x="66" y="697"/>
                    <a:pt x="57" y="661"/>
                  </a:cubicBezTo>
                  <a:cubicBezTo>
                    <a:pt x="38" y="644"/>
                    <a:pt x="19" y="630"/>
                    <a:pt x="0" y="617"/>
                  </a:cubicBezTo>
                  <a:cubicBezTo>
                    <a:pt x="0" y="548"/>
                    <a:pt x="83" y="504"/>
                    <a:pt x="128" y="456"/>
                  </a:cubicBezTo>
                  <a:cubicBezTo>
                    <a:pt x="148" y="368"/>
                    <a:pt x="133" y="293"/>
                    <a:pt x="133" y="217"/>
                  </a:cubicBezTo>
                  <a:cubicBezTo>
                    <a:pt x="136" y="214"/>
                    <a:pt x="139" y="211"/>
                    <a:pt x="143" y="211"/>
                  </a:cubicBezTo>
                  <a:cubicBezTo>
                    <a:pt x="152" y="215"/>
                    <a:pt x="162" y="218"/>
                    <a:pt x="174" y="225"/>
                  </a:cubicBezTo>
                  <a:cubicBezTo>
                    <a:pt x="184" y="245"/>
                    <a:pt x="206" y="344"/>
                    <a:pt x="273" y="368"/>
                  </a:cubicBezTo>
                  <a:cubicBezTo>
                    <a:pt x="292" y="369"/>
                    <a:pt x="311" y="369"/>
                    <a:pt x="333" y="370"/>
                  </a:cubicBezTo>
                  <a:cubicBezTo>
                    <a:pt x="378" y="302"/>
                    <a:pt x="366" y="262"/>
                    <a:pt x="401" y="204"/>
                  </a:cubicBezTo>
                  <a:cubicBezTo>
                    <a:pt x="402" y="191"/>
                    <a:pt x="402" y="178"/>
                    <a:pt x="405" y="165"/>
                  </a:cubicBezTo>
                  <a:cubicBezTo>
                    <a:pt x="367" y="125"/>
                    <a:pt x="329" y="88"/>
                    <a:pt x="291" y="51"/>
                  </a:cubicBezTo>
                  <a:cubicBezTo>
                    <a:pt x="291" y="12"/>
                    <a:pt x="323" y="16"/>
                    <a:pt x="342" y="0"/>
                  </a:cubicBezTo>
                  <a:cubicBezTo>
                    <a:pt x="345" y="0"/>
                    <a:pt x="352" y="0"/>
                    <a:pt x="358" y="0"/>
                  </a:cubicBezTo>
                  <a:cubicBezTo>
                    <a:pt x="399" y="44"/>
                    <a:pt x="456" y="98"/>
                    <a:pt x="485" y="187"/>
                  </a:cubicBezTo>
                  <a:cubicBezTo>
                    <a:pt x="500" y="207"/>
                    <a:pt x="516" y="227"/>
                    <a:pt x="535" y="250"/>
                  </a:cubicBezTo>
                  <a:cubicBezTo>
                    <a:pt x="609" y="265"/>
                    <a:pt x="682" y="284"/>
                    <a:pt x="756" y="302"/>
                  </a:cubicBezTo>
                  <a:cubicBezTo>
                    <a:pt x="768" y="312"/>
                    <a:pt x="784" y="325"/>
                    <a:pt x="800" y="339"/>
                  </a:cubicBezTo>
                  <a:cubicBezTo>
                    <a:pt x="835" y="409"/>
                    <a:pt x="853" y="547"/>
                    <a:pt x="952" y="618"/>
                  </a:cubicBezTo>
                  <a:cubicBezTo>
                    <a:pt x="955" y="624"/>
                    <a:pt x="958" y="631"/>
                    <a:pt x="964" y="641"/>
                  </a:cubicBezTo>
                  <a:cubicBezTo>
                    <a:pt x="993" y="642"/>
                    <a:pt x="1047" y="646"/>
                    <a:pt x="1086" y="621"/>
                  </a:cubicBezTo>
                  <a:cubicBezTo>
                    <a:pt x="1093" y="553"/>
                    <a:pt x="1083" y="585"/>
                    <a:pt x="1150" y="577"/>
                  </a:cubicBezTo>
                  <a:cubicBezTo>
                    <a:pt x="1156" y="587"/>
                    <a:pt x="1194" y="650"/>
                    <a:pt x="1194" y="703"/>
                  </a:cubicBezTo>
                  <a:cubicBezTo>
                    <a:pt x="1149" y="724"/>
                    <a:pt x="1089" y="720"/>
                    <a:pt x="1057" y="719"/>
                  </a:cubicBezTo>
                  <a:cubicBezTo>
                    <a:pt x="1044" y="745"/>
                    <a:pt x="1031" y="770"/>
                    <a:pt x="1021" y="796"/>
                  </a:cubicBezTo>
                  <a:cubicBezTo>
                    <a:pt x="1018" y="819"/>
                    <a:pt x="1014" y="845"/>
                    <a:pt x="1014" y="872"/>
                  </a:cubicBezTo>
                  <a:cubicBezTo>
                    <a:pt x="982" y="894"/>
                    <a:pt x="985" y="897"/>
                    <a:pt x="985" y="956"/>
                  </a:cubicBezTo>
                  <a:cubicBezTo>
                    <a:pt x="1026" y="996"/>
                    <a:pt x="1067" y="1040"/>
                    <a:pt x="1112" y="1084"/>
                  </a:cubicBezTo>
                  <a:cubicBezTo>
                    <a:pt x="1122" y="1087"/>
                    <a:pt x="1173" y="1088"/>
                    <a:pt x="1188" y="1141"/>
                  </a:cubicBezTo>
                  <a:cubicBezTo>
                    <a:pt x="1204" y="1155"/>
                    <a:pt x="1220" y="1168"/>
                    <a:pt x="1236" y="1185"/>
                  </a:cubicBezTo>
                  <a:cubicBezTo>
                    <a:pt x="1284" y="1189"/>
                    <a:pt x="1332" y="1197"/>
                    <a:pt x="1380" y="1205"/>
                  </a:cubicBezTo>
                  <a:cubicBezTo>
                    <a:pt x="1389" y="1212"/>
                    <a:pt x="1399" y="1219"/>
                    <a:pt x="1408" y="1229"/>
                  </a:cubicBezTo>
                  <a:cubicBezTo>
                    <a:pt x="1408" y="1242"/>
                    <a:pt x="1408" y="1258"/>
                    <a:pt x="1411" y="1274"/>
                  </a:cubicBezTo>
                  <a:cubicBezTo>
                    <a:pt x="1344" y="1342"/>
                    <a:pt x="1261" y="1290"/>
                    <a:pt x="1260" y="1395"/>
                  </a:cubicBezTo>
                  <a:cubicBezTo>
                    <a:pt x="1270" y="1415"/>
                    <a:pt x="1276" y="1432"/>
                    <a:pt x="1266" y="1457"/>
                  </a:cubicBezTo>
                  <a:cubicBezTo>
                    <a:pt x="1241" y="1463"/>
                    <a:pt x="1221" y="1479"/>
                    <a:pt x="1209" y="1489"/>
                  </a:cubicBezTo>
                  <a:cubicBezTo>
                    <a:pt x="1208" y="1541"/>
                    <a:pt x="1208" y="1594"/>
                    <a:pt x="1208" y="1646"/>
                  </a:cubicBezTo>
                  <a:cubicBezTo>
                    <a:pt x="1146" y="1736"/>
                    <a:pt x="1086" y="1748"/>
                    <a:pt x="996" y="1762"/>
                  </a:cubicBezTo>
                  <a:cubicBezTo>
                    <a:pt x="929" y="1783"/>
                    <a:pt x="881" y="1801"/>
                    <a:pt x="833" y="1777"/>
                  </a:cubicBezTo>
                  <a:cubicBezTo>
                    <a:pt x="785" y="1727"/>
                    <a:pt x="776" y="1684"/>
                    <a:pt x="751" y="1657"/>
                  </a:cubicBezTo>
                  <a:cubicBezTo>
                    <a:pt x="709" y="1660"/>
                    <a:pt x="719" y="1660"/>
                    <a:pt x="699" y="1699"/>
                  </a:cubicBezTo>
                  <a:cubicBezTo>
                    <a:pt x="693" y="1728"/>
                    <a:pt x="686" y="1760"/>
                    <a:pt x="680" y="1793"/>
                  </a:cubicBezTo>
                  <a:cubicBezTo>
                    <a:pt x="667" y="1793"/>
                    <a:pt x="657" y="1792"/>
                    <a:pt x="648" y="1792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115564" y="3803437"/>
              <a:ext cx="725523" cy="735091"/>
            </a:xfrm>
            <a:custGeom>
              <a:avLst/>
              <a:gdLst>
                <a:gd name="T0" fmla="*/ 1054 w 1669"/>
                <a:gd name="T1" fmla="*/ 1690 h 1690"/>
                <a:gd name="T2" fmla="*/ 952 w 1669"/>
                <a:gd name="T3" fmla="*/ 1665 h 1690"/>
                <a:gd name="T4" fmla="*/ 952 w 1669"/>
                <a:gd name="T5" fmla="*/ 1625 h 1690"/>
                <a:gd name="T6" fmla="*/ 1061 w 1669"/>
                <a:gd name="T7" fmla="*/ 1556 h 1690"/>
                <a:gd name="T8" fmla="*/ 1090 w 1669"/>
                <a:gd name="T9" fmla="*/ 1517 h 1690"/>
                <a:gd name="T10" fmla="*/ 918 w 1669"/>
                <a:gd name="T11" fmla="*/ 1389 h 1690"/>
                <a:gd name="T12" fmla="*/ 842 w 1669"/>
                <a:gd name="T13" fmla="*/ 1315 h 1690"/>
                <a:gd name="T14" fmla="*/ 728 w 1669"/>
                <a:gd name="T15" fmla="*/ 1230 h 1690"/>
                <a:gd name="T16" fmla="*/ 658 w 1669"/>
                <a:gd name="T17" fmla="*/ 1146 h 1690"/>
                <a:gd name="T18" fmla="*/ 697 w 1669"/>
                <a:gd name="T19" fmla="*/ 1043 h 1690"/>
                <a:gd name="T20" fmla="*/ 720 w 1669"/>
                <a:gd name="T21" fmla="*/ 981 h 1690"/>
                <a:gd name="T22" fmla="*/ 870 w 1669"/>
                <a:gd name="T23" fmla="*/ 952 h 1690"/>
                <a:gd name="T24" fmla="*/ 810 w 1669"/>
                <a:gd name="T25" fmla="*/ 774 h 1690"/>
                <a:gd name="T26" fmla="*/ 711 w 1669"/>
                <a:gd name="T27" fmla="*/ 784 h 1690"/>
                <a:gd name="T28" fmla="*/ 701 w 1669"/>
                <a:gd name="T29" fmla="*/ 836 h 1690"/>
                <a:gd name="T30" fmla="*/ 634 w 1669"/>
                <a:gd name="T31" fmla="*/ 845 h 1690"/>
                <a:gd name="T32" fmla="*/ 583 w 1669"/>
                <a:gd name="T33" fmla="*/ 794 h 1690"/>
                <a:gd name="T34" fmla="*/ 448 w 1669"/>
                <a:gd name="T35" fmla="*/ 519 h 1690"/>
                <a:gd name="T36" fmla="*/ 310 w 1669"/>
                <a:gd name="T37" fmla="*/ 483 h 1690"/>
                <a:gd name="T38" fmla="*/ 196 w 1669"/>
                <a:gd name="T39" fmla="*/ 444 h 1690"/>
                <a:gd name="T40" fmla="*/ 170 w 1669"/>
                <a:gd name="T41" fmla="*/ 414 h 1690"/>
                <a:gd name="T42" fmla="*/ 21 w 1669"/>
                <a:gd name="T43" fmla="*/ 200 h 1690"/>
                <a:gd name="T44" fmla="*/ 76 w 1669"/>
                <a:gd name="T45" fmla="*/ 113 h 1690"/>
                <a:gd name="T46" fmla="*/ 111 w 1669"/>
                <a:gd name="T47" fmla="*/ 150 h 1690"/>
                <a:gd name="T48" fmla="*/ 111 w 1669"/>
                <a:gd name="T49" fmla="*/ 160 h 1690"/>
                <a:gd name="T50" fmla="*/ 203 w 1669"/>
                <a:gd name="T51" fmla="*/ 267 h 1690"/>
                <a:gd name="T52" fmla="*/ 359 w 1669"/>
                <a:gd name="T53" fmla="*/ 301 h 1690"/>
                <a:gd name="T54" fmla="*/ 510 w 1669"/>
                <a:gd name="T55" fmla="*/ 236 h 1690"/>
                <a:gd name="T56" fmla="*/ 561 w 1669"/>
                <a:gd name="T57" fmla="*/ 240 h 1690"/>
                <a:gd name="T58" fmla="*/ 629 w 1669"/>
                <a:gd name="T59" fmla="*/ 157 h 1690"/>
                <a:gd name="T60" fmla="*/ 738 w 1669"/>
                <a:gd name="T61" fmla="*/ 2 h 1690"/>
                <a:gd name="T62" fmla="*/ 741 w 1669"/>
                <a:gd name="T63" fmla="*/ 84 h 1690"/>
                <a:gd name="T64" fmla="*/ 839 w 1669"/>
                <a:gd name="T65" fmla="*/ 165 h 1690"/>
                <a:gd name="T66" fmla="*/ 1050 w 1669"/>
                <a:gd name="T67" fmla="*/ 285 h 1690"/>
                <a:gd name="T68" fmla="*/ 1274 w 1669"/>
                <a:gd name="T69" fmla="*/ 697 h 1690"/>
                <a:gd name="T70" fmla="*/ 1334 w 1669"/>
                <a:gd name="T71" fmla="*/ 869 h 1690"/>
                <a:gd name="T72" fmla="*/ 1617 w 1669"/>
                <a:gd name="T73" fmla="*/ 1053 h 1690"/>
                <a:gd name="T74" fmla="*/ 1617 w 1669"/>
                <a:gd name="T75" fmla="*/ 1072 h 1690"/>
                <a:gd name="T76" fmla="*/ 1444 w 1669"/>
                <a:gd name="T77" fmla="*/ 1081 h 1690"/>
                <a:gd name="T78" fmla="*/ 1444 w 1669"/>
                <a:gd name="T79" fmla="*/ 1147 h 1690"/>
                <a:gd name="T80" fmla="*/ 1546 w 1669"/>
                <a:gd name="T81" fmla="*/ 1188 h 1690"/>
                <a:gd name="T82" fmla="*/ 1539 w 1669"/>
                <a:gd name="T83" fmla="*/ 1270 h 1690"/>
                <a:gd name="T84" fmla="*/ 1660 w 1669"/>
                <a:gd name="T85" fmla="*/ 1332 h 1690"/>
                <a:gd name="T86" fmla="*/ 1669 w 1669"/>
                <a:gd name="T87" fmla="*/ 1352 h 1690"/>
                <a:gd name="T88" fmla="*/ 1541 w 1669"/>
                <a:gd name="T89" fmla="*/ 1480 h 1690"/>
                <a:gd name="T90" fmla="*/ 1541 w 1669"/>
                <a:gd name="T91" fmla="*/ 1496 h 1690"/>
                <a:gd name="T92" fmla="*/ 1390 w 1669"/>
                <a:gd name="T93" fmla="*/ 1620 h 1690"/>
                <a:gd name="T94" fmla="*/ 1284 w 1669"/>
                <a:gd name="T95" fmla="*/ 1653 h 1690"/>
                <a:gd name="T96" fmla="*/ 1278 w 1669"/>
                <a:gd name="T97" fmla="*/ 1670 h 1690"/>
                <a:gd name="T98" fmla="*/ 1125 w 1669"/>
                <a:gd name="T99" fmla="*/ 1656 h 1690"/>
                <a:gd name="T100" fmla="*/ 1054 w 1669"/>
                <a:gd name="T101" fmla="*/ 169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9" h="1690">
                  <a:moveTo>
                    <a:pt x="1054" y="1690"/>
                  </a:moveTo>
                  <a:cubicBezTo>
                    <a:pt x="1000" y="1666"/>
                    <a:pt x="977" y="1669"/>
                    <a:pt x="952" y="1665"/>
                  </a:cubicBezTo>
                  <a:cubicBezTo>
                    <a:pt x="952" y="1652"/>
                    <a:pt x="952" y="1638"/>
                    <a:pt x="952" y="1625"/>
                  </a:cubicBezTo>
                  <a:cubicBezTo>
                    <a:pt x="885" y="1601"/>
                    <a:pt x="1045" y="1562"/>
                    <a:pt x="1061" y="1556"/>
                  </a:cubicBezTo>
                  <a:cubicBezTo>
                    <a:pt x="1071" y="1543"/>
                    <a:pt x="1081" y="1530"/>
                    <a:pt x="1090" y="1517"/>
                  </a:cubicBezTo>
                  <a:cubicBezTo>
                    <a:pt x="1091" y="1373"/>
                    <a:pt x="998" y="1394"/>
                    <a:pt x="918" y="1389"/>
                  </a:cubicBezTo>
                  <a:cubicBezTo>
                    <a:pt x="867" y="1374"/>
                    <a:pt x="852" y="1331"/>
                    <a:pt x="842" y="1315"/>
                  </a:cubicBezTo>
                  <a:cubicBezTo>
                    <a:pt x="782" y="1287"/>
                    <a:pt x="743" y="1257"/>
                    <a:pt x="728" y="1230"/>
                  </a:cubicBezTo>
                  <a:cubicBezTo>
                    <a:pt x="670" y="1193"/>
                    <a:pt x="667" y="1176"/>
                    <a:pt x="658" y="1146"/>
                  </a:cubicBezTo>
                  <a:cubicBezTo>
                    <a:pt x="706" y="1118"/>
                    <a:pt x="693" y="1069"/>
                    <a:pt x="697" y="1043"/>
                  </a:cubicBezTo>
                  <a:cubicBezTo>
                    <a:pt x="703" y="1020"/>
                    <a:pt x="710" y="1000"/>
                    <a:pt x="720" y="981"/>
                  </a:cubicBezTo>
                  <a:cubicBezTo>
                    <a:pt x="761" y="982"/>
                    <a:pt x="812" y="996"/>
                    <a:pt x="870" y="952"/>
                  </a:cubicBezTo>
                  <a:cubicBezTo>
                    <a:pt x="870" y="873"/>
                    <a:pt x="848" y="801"/>
                    <a:pt x="810" y="774"/>
                  </a:cubicBezTo>
                  <a:cubicBezTo>
                    <a:pt x="753" y="772"/>
                    <a:pt x="740" y="772"/>
                    <a:pt x="711" y="784"/>
                  </a:cubicBezTo>
                  <a:cubicBezTo>
                    <a:pt x="708" y="801"/>
                    <a:pt x="705" y="817"/>
                    <a:pt x="701" y="836"/>
                  </a:cubicBezTo>
                  <a:cubicBezTo>
                    <a:pt x="679" y="839"/>
                    <a:pt x="656" y="842"/>
                    <a:pt x="634" y="845"/>
                  </a:cubicBezTo>
                  <a:cubicBezTo>
                    <a:pt x="618" y="808"/>
                    <a:pt x="606" y="811"/>
                    <a:pt x="583" y="794"/>
                  </a:cubicBezTo>
                  <a:cubicBezTo>
                    <a:pt x="523" y="681"/>
                    <a:pt x="501" y="589"/>
                    <a:pt x="448" y="519"/>
                  </a:cubicBezTo>
                  <a:cubicBezTo>
                    <a:pt x="397" y="482"/>
                    <a:pt x="342" y="487"/>
                    <a:pt x="310" y="483"/>
                  </a:cubicBezTo>
                  <a:cubicBezTo>
                    <a:pt x="272" y="469"/>
                    <a:pt x="234" y="455"/>
                    <a:pt x="196" y="444"/>
                  </a:cubicBezTo>
                  <a:cubicBezTo>
                    <a:pt x="186" y="434"/>
                    <a:pt x="177" y="424"/>
                    <a:pt x="170" y="414"/>
                  </a:cubicBezTo>
                  <a:cubicBezTo>
                    <a:pt x="139" y="328"/>
                    <a:pt x="69" y="238"/>
                    <a:pt x="21" y="200"/>
                  </a:cubicBezTo>
                  <a:cubicBezTo>
                    <a:pt x="22" y="145"/>
                    <a:pt x="0" y="59"/>
                    <a:pt x="76" y="113"/>
                  </a:cubicBezTo>
                  <a:cubicBezTo>
                    <a:pt x="82" y="127"/>
                    <a:pt x="92" y="140"/>
                    <a:pt x="111" y="150"/>
                  </a:cubicBezTo>
                  <a:cubicBezTo>
                    <a:pt x="111" y="153"/>
                    <a:pt x="111" y="157"/>
                    <a:pt x="111" y="160"/>
                  </a:cubicBezTo>
                  <a:cubicBezTo>
                    <a:pt x="140" y="180"/>
                    <a:pt x="165" y="204"/>
                    <a:pt x="203" y="267"/>
                  </a:cubicBezTo>
                  <a:cubicBezTo>
                    <a:pt x="235" y="284"/>
                    <a:pt x="289" y="292"/>
                    <a:pt x="359" y="301"/>
                  </a:cubicBezTo>
                  <a:cubicBezTo>
                    <a:pt x="411" y="285"/>
                    <a:pt x="447" y="136"/>
                    <a:pt x="510" y="236"/>
                  </a:cubicBezTo>
                  <a:cubicBezTo>
                    <a:pt x="526" y="236"/>
                    <a:pt x="542" y="236"/>
                    <a:pt x="561" y="240"/>
                  </a:cubicBezTo>
                  <a:cubicBezTo>
                    <a:pt x="584" y="211"/>
                    <a:pt x="606" y="182"/>
                    <a:pt x="629" y="157"/>
                  </a:cubicBezTo>
                  <a:cubicBezTo>
                    <a:pt x="642" y="82"/>
                    <a:pt x="649" y="0"/>
                    <a:pt x="738" y="2"/>
                  </a:cubicBezTo>
                  <a:cubicBezTo>
                    <a:pt x="738" y="28"/>
                    <a:pt x="738" y="55"/>
                    <a:pt x="741" y="84"/>
                  </a:cubicBezTo>
                  <a:cubicBezTo>
                    <a:pt x="773" y="111"/>
                    <a:pt x="804" y="138"/>
                    <a:pt x="839" y="165"/>
                  </a:cubicBezTo>
                  <a:cubicBezTo>
                    <a:pt x="897" y="186"/>
                    <a:pt x="960" y="244"/>
                    <a:pt x="1050" y="285"/>
                  </a:cubicBezTo>
                  <a:cubicBezTo>
                    <a:pt x="1110" y="411"/>
                    <a:pt x="1179" y="547"/>
                    <a:pt x="1274" y="697"/>
                  </a:cubicBezTo>
                  <a:cubicBezTo>
                    <a:pt x="1274" y="736"/>
                    <a:pt x="1289" y="809"/>
                    <a:pt x="1334" y="869"/>
                  </a:cubicBezTo>
                  <a:cubicBezTo>
                    <a:pt x="1439" y="927"/>
                    <a:pt x="1502" y="961"/>
                    <a:pt x="1617" y="1053"/>
                  </a:cubicBezTo>
                  <a:cubicBezTo>
                    <a:pt x="1617" y="1059"/>
                    <a:pt x="1617" y="1066"/>
                    <a:pt x="1617" y="1072"/>
                  </a:cubicBezTo>
                  <a:cubicBezTo>
                    <a:pt x="1588" y="1101"/>
                    <a:pt x="1457" y="1081"/>
                    <a:pt x="1444" y="1081"/>
                  </a:cubicBezTo>
                  <a:cubicBezTo>
                    <a:pt x="1444" y="1101"/>
                    <a:pt x="1444" y="1124"/>
                    <a:pt x="1444" y="1147"/>
                  </a:cubicBezTo>
                  <a:cubicBezTo>
                    <a:pt x="1476" y="1160"/>
                    <a:pt x="1511" y="1174"/>
                    <a:pt x="1546" y="1188"/>
                  </a:cubicBezTo>
                  <a:cubicBezTo>
                    <a:pt x="1533" y="1214"/>
                    <a:pt x="1526" y="1227"/>
                    <a:pt x="1539" y="1270"/>
                  </a:cubicBezTo>
                  <a:cubicBezTo>
                    <a:pt x="1577" y="1291"/>
                    <a:pt x="1619" y="1311"/>
                    <a:pt x="1660" y="1332"/>
                  </a:cubicBezTo>
                  <a:cubicBezTo>
                    <a:pt x="1663" y="1339"/>
                    <a:pt x="1666" y="1345"/>
                    <a:pt x="1669" y="1352"/>
                  </a:cubicBezTo>
                  <a:cubicBezTo>
                    <a:pt x="1669" y="1421"/>
                    <a:pt x="1599" y="1445"/>
                    <a:pt x="1541" y="1480"/>
                  </a:cubicBezTo>
                  <a:cubicBezTo>
                    <a:pt x="1541" y="1483"/>
                    <a:pt x="1541" y="1490"/>
                    <a:pt x="1541" y="1496"/>
                  </a:cubicBezTo>
                  <a:cubicBezTo>
                    <a:pt x="1512" y="1495"/>
                    <a:pt x="1419" y="1598"/>
                    <a:pt x="1390" y="1620"/>
                  </a:cubicBezTo>
                  <a:cubicBezTo>
                    <a:pt x="1355" y="1629"/>
                    <a:pt x="1320" y="1641"/>
                    <a:pt x="1284" y="1653"/>
                  </a:cubicBezTo>
                  <a:cubicBezTo>
                    <a:pt x="1281" y="1657"/>
                    <a:pt x="1278" y="1663"/>
                    <a:pt x="1278" y="1670"/>
                  </a:cubicBezTo>
                  <a:cubicBezTo>
                    <a:pt x="1227" y="1665"/>
                    <a:pt x="1176" y="1660"/>
                    <a:pt x="1125" y="1656"/>
                  </a:cubicBezTo>
                  <a:cubicBezTo>
                    <a:pt x="1099" y="1665"/>
                    <a:pt x="1076" y="1678"/>
                    <a:pt x="1054" y="169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382068" y="3663116"/>
              <a:ext cx="739874" cy="739874"/>
            </a:xfrm>
            <a:custGeom>
              <a:avLst/>
              <a:gdLst>
                <a:gd name="T0" fmla="*/ 1448 w 1700"/>
                <a:gd name="T1" fmla="*/ 1701 h 1701"/>
                <a:gd name="T2" fmla="*/ 1314 w 1700"/>
                <a:gd name="T3" fmla="*/ 1678 h 1701"/>
                <a:gd name="T4" fmla="*/ 1209 w 1700"/>
                <a:gd name="T5" fmla="*/ 1620 h 1701"/>
                <a:gd name="T6" fmla="*/ 1008 w 1700"/>
                <a:gd name="T7" fmla="*/ 1569 h 1701"/>
                <a:gd name="T8" fmla="*/ 954 w 1700"/>
                <a:gd name="T9" fmla="*/ 1482 h 1701"/>
                <a:gd name="T10" fmla="*/ 852 w 1700"/>
                <a:gd name="T11" fmla="*/ 1414 h 1701"/>
                <a:gd name="T12" fmla="*/ 485 w 1700"/>
                <a:gd name="T13" fmla="*/ 1395 h 1701"/>
                <a:gd name="T14" fmla="*/ 252 w 1700"/>
                <a:gd name="T15" fmla="*/ 1268 h 1701"/>
                <a:gd name="T16" fmla="*/ 179 w 1700"/>
                <a:gd name="T17" fmla="*/ 1185 h 1701"/>
                <a:gd name="T18" fmla="*/ 53 w 1700"/>
                <a:gd name="T19" fmla="*/ 890 h 1701"/>
                <a:gd name="T20" fmla="*/ 3 w 1700"/>
                <a:gd name="T21" fmla="*/ 741 h 1701"/>
                <a:gd name="T22" fmla="*/ 1 w 1700"/>
                <a:gd name="T23" fmla="*/ 623 h 1701"/>
                <a:gd name="T24" fmla="*/ 151 w 1700"/>
                <a:gd name="T25" fmla="*/ 545 h 1701"/>
                <a:gd name="T26" fmla="*/ 202 w 1700"/>
                <a:gd name="T27" fmla="*/ 520 h 1701"/>
                <a:gd name="T28" fmla="*/ 417 w 1700"/>
                <a:gd name="T29" fmla="*/ 437 h 1701"/>
                <a:gd name="T30" fmla="*/ 631 w 1700"/>
                <a:gd name="T31" fmla="*/ 390 h 1701"/>
                <a:gd name="T32" fmla="*/ 786 w 1700"/>
                <a:gd name="T33" fmla="*/ 250 h 1701"/>
                <a:gd name="T34" fmla="*/ 867 w 1700"/>
                <a:gd name="T35" fmla="*/ 0 h 1701"/>
                <a:gd name="T36" fmla="*/ 1026 w 1700"/>
                <a:gd name="T37" fmla="*/ 40 h 1701"/>
                <a:gd name="T38" fmla="*/ 1263 w 1700"/>
                <a:gd name="T39" fmla="*/ 46 h 1701"/>
                <a:gd name="T40" fmla="*/ 1301 w 1700"/>
                <a:gd name="T41" fmla="*/ 106 h 1701"/>
                <a:gd name="T42" fmla="*/ 1335 w 1700"/>
                <a:gd name="T43" fmla="*/ 264 h 1701"/>
                <a:gd name="T44" fmla="*/ 1238 w 1700"/>
                <a:gd name="T45" fmla="*/ 376 h 1701"/>
                <a:gd name="T46" fmla="*/ 1203 w 1700"/>
                <a:gd name="T47" fmla="*/ 388 h 1701"/>
                <a:gd name="T48" fmla="*/ 1203 w 1700"/>
                <a:gd name="T49" fmla="*/ 411 h 1701"/>
                <a:gd name="T50" fmla="*/ 1311 w 1700"/>
                <a:gd name="T51" fmla="*/ 496 h 1701"/>
                <a:gd name="T52" fmla="*/ 1318 w 1700"/>
                <a:gd name="T53" fmla="*/ 513 h 1701"/>
                <a:gd name="T54" fmla="*/ 1550 w 1700"/>
                <a:gd name="T55" fmla="*/ 597 h 1701"/>
                <a:gd name="T56" fmla="*/ 1617 w 1700"/>
                <a:gd name="T57" fmla="*/ 654 h 1701"/>
                <a:gd name="T58" fmla="*/ 1700 w 1700"/>
                <a:gd name="T59" fmla="*/ 722 h 1701"/>
                <a:gd name="T60" fmla="*/ 1696 w 1700"/>
                <a:gd name="T61" fmla="*/ 751 h 1701"/>
                <a:gd name="T62" fmla="*/ 1651 w 1700"/>
                <a:gd name="T63" fmla="*/ 894 h 1701"/>
                <a:gd name="T64" fmla="*/ 1600 w 1700"/>
                <a:gd name="T65" fmla="*/ 880 h 1701"/>
                <a:gd name="T66" fmla="*/ 1434 w 1700"/>
                <a:gd name="T67" fmla="*/ 738 h 1701"/>
                <a:gd name="T68" fmla="*/ 1440 w 1700"/>
                <a:gd name="T69" fmla="*/ 954 h 1701"/>
                <a:gd name="T70" fmla="*/ 1298 w 1700"/>
                <a:gd name="T71" fmla="*/ 1115 h 1701"/>
                <a:gd name="T72" fmla="*/ 1298 w 1700"/>
                <a:gd name="T73" fmla="*/ 1183 h 1701"/>
                <a:gd name="T74" fmla="*/ 1361 w 1700"/>
                <a:gd name="T75" fmla="*/ 1234 h 1701"/>
                <a:gd name="T76" fmla="*/ 1392 w 1700"/>
                <a:gd name="T77" fmla="*/ 1349 h 1701"/>
                <a:gd name="T78" fmla="*/ 1472 w 1700"/>
                <a:gd name="T79" fmla="*/ 1404 h 1701"/>
                <a:gd name="T80" fmla="*/ 1555 w 1700"/>
                <a:gd name="T81" fmla="*/ 1373 h 1701"/>
                <a:gd name="T82" fmla="*/ 1592 w 1700"/>
                <a:gd name="T83" fmla="*/ 1580 h 1701"/>
                <a:gd name="T84" fmla="*/ 1487 w 1700"/>
                <a:gd name="T85" fmla="*/ 1640 h 1701"/>
                <a:gd name="T86" fmla="*/ 1448 w 1700"/>
                <a:gd name="T87" fmla="*/ 1701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00" h="1701">
                  <a:moveTo>
                    <a:pt x="1448" y="1701"/>
                  </a:moveTo>
                  <a:cubicBezTo>
                    <a:pt x="1403" y="1693"/>
                    <a:pt x="1359" y="1686"/>
                    <a:pt x="1314" y="1678"/>
                  </a:cubicBezTo>
                  <a:cubicBezTo>
                    <a:pt x="1279" y="1658"/>
                    <a:pt x="1244" y="1637"/>
                    <a:pt x="1209" y="1620"/>
                  </a:cubicBezTo>
                  <a:cubicBezTo>
                    <a:pt x="1091" y="1617"/>
                    <a:pt x="1062" y="1616"/>
                    <a:pt x="1008" y="1569"/>
                  </a:cubicBezTo>
                  <a:cubicBezTo>
                    <a:pt x="989" y="1539"/>
                    <a:pt x="970" y="1509"/>
                    <a:pt x="954" y="1482"/>
                  </a:cubicBezTo>
                  <a:cubicBezTo>
                    <a:pt x="919" y="1459"/>
                    <a:pt x="884" y="1435"/>
                    <a:pt x="852" y="1414"/>
                  </a:cubicBezTo>
                  <a:cubicBezTo>
                    <a:pt x="728" y="1408"/>
                    <a:pt x="606" y="1402"/>
                    <a:pt x="485" y="1395"/>
                  </a:cubicBezTo>
                  <a:cubicBezTo>
                    <a:pt x="408" y="1361"/>
                    <a:pt x="274" y="1315"/>
                    <a:pt x="252" y="1268"/>
                  </a:cubicBezTo>
                  <a:cubicBezTo>
                    <a:pt x="198" y="1234"/>
                    <a:pt x="192" y="1211"/>
                    <a:pt x="179" y="1185"/>
                  </a:cubicBezTo>
                  <a:cubicBezTo>
                    <a:pt x="161" y="1050"/>
                    <a:pt x="94" y="970"/>
                    <a:pt x="53" y="890"/>
                  </a:cubicBezTo>
                  <a:cubicBezTo>
                    <a:pt x="34" y="840"/>
                    <a:pt x="19" y="791"/>
                    <a:pt x="3" y="741"/>
                  </a:cubicBezTo>
                  <a:cubicBezTo>
                    <a:pt x="0" y="702"/>
                    <a:pt x="0" y="663"/>
                    <a:pt x="1" y="623"/>
                  </a:cubicBezTo>
                  <a:cubicBezTo>
                    <a:pt x="52" y="625"/>
                    <a:pt x="109" y="580"/>
                    <a:pt x="151" y="545"/>
                  </a:cubicBezTo>
                  <a:cubicBezTo>
                    <a:pt x="167" y="536"/>
                    <a:pt x="183" y="526"/>
                    <a:pt x="202" y="520"/>
                  </a:cubicBezTo>
                  <a:cubicBezTo>
                    <a:pt x="282" y="516"/>
                    <a:pt x="350" y="491"/>
                    <a:pt x="417" y="437"/>
                  </a:cubicBezTo>
                  <a:cubicBezTo>
                    <a:pt x="478" y="432"/>
                    <a:pt x="558" y="408"/>
                    <a:pt x="631" y="390"/>
                  </a:cubicBezTo>
                  <a:cubicBezTo>
                    <a:pt x="692" y="353"/>
                    <a:pt x="740" y="301"/>
                    <a:pt x="786" y="250"/>
                  </a:cubicBezTo>
                  <a:cubicBezTo>
                    <a:pt x="866" y="197"/>
                    <a:pt x="863" y="72"/>
                    <a:pt x="867" y="0"/>
                  </a:cubicBezTo>
                  <a:cubicBezTo>
                    <a:pt x="918" y="11"/>
                    <a:pt x="972" y="26"/>
                    <a:pt x="1026" y="40"/>
                  </a:cubicBezTo>
                  <a:cubicBezTo>
                    <a:pt x="1103" y="42"/>
                    <a:pt x="1183" y="44"/>
                    <a:pt x="1263" y="46"/>
                  </a:cubicBezTo>
                  <a:cubicBezTo>
                    <a:pt x="1275" y="66"/>
                    <a:pt x="1288" y="86"/>
                    <a:pt x="1301" y="106"/>
                  </a:cubicBezTo>
                  <a:cubicBezTo>
                    <a:pt x="1329" y="126"/>
                    <a:pt x="1377" y="200"/>
                    <a:pt x="1335" y="264"/>
                  </a:cubicBezTo>
                  <a:cubicBezTo>
                    <a:pt x="1274" y="295"/>
                    <a:pt x="1252" y="308"/>
                    <a:pt x="1238" y="376"/>
                  </a:cubicBezTo>
                  <a:cubicBezTo>
                    <a:pt x="1226" y="379"/>
                    <a:pt x="1213" y="382"/>
                    <a:pt x="1203" y="388"/>
                  </a:cubicBezTo>
                  <a:cubicBezTo>
                    <a:pt x="1203" y="395"/>
                    <a:pt x="1203" y="402"/>
                    <a:pt x="1203" y="411"/>
                  </a:cubicBezTo>
                  <a:cubicBezTo>
                    <a:pt x="1238" y="438"/>
                    <a:pt x="1273" y="466"/>
                    <a:pt x="1311" y="496"/>
                  </a:cubicBezTo>
                  <a:cubicBezTo>
                    <a:pt x="1311" y="499"/>
                    <a:pt x="1314" y="506"/>
                    <a:pt x="1318" y="513"/>
                  </a:cubicBezTo>
                  <a:cubicBezTo>
                    <a:pt x="1365" y="550"/>
                    <a:pt x="1457" y="667"/>
                    <a:pt x="1550" y="597"/>
                  </a:cubicBezTo>
                  <a:cubicBezTo>
                    <a:pt x="1573" y="601"/>
                    <a:pt x="1589" y="614"/>
                    <a:pt x="1617" y="654"/>
                  </a:cubicBezTo>
                  <a:cubicBezTo>
                    <a:pt x="1642" y="675"/>
                    <a:pt x="1671" y="698"/>
                    <a:pt x="1700" y="722"/>
                  </a:cubicBezTo>
                  <a:cubicBezTo>
                    <a:pt x="1696" y="732"/>
                    <a:pt x="1696" y="741"/>
                    <a:pt x="1696" y="751"/>
                  </a:cubicBezTo>
                  <a:cubicBezTo>
                    <a:pt x="1667" y="780"/>
                    <a:pt x="1667" y="852"/>
                    <a:pt x="1651" y="894"/>
                  </a:cubicBezTo>
                  <a:cubicBezTo>
                    <a:pt x="1632" y="887"/>
                    <a:pt x="1616" y="883"/>
                    <a:pt x="1600" y="880"/>
                  </a:cubicBezTo>
                  <a:cubicBezTo>
                    <a:pt x="1536" y="790"/>
                    <a:pt x="1537" y="708"/>
                    <a:pt x="1434" y="738"/>
                  </a:cubicBezTo>
                  <a:cubicBezTo>
                    <a:pt x="1434" y="810"/>
                    <a:pt x="1437" y="882"/>
                    <a:pt x="1440" y="954"/>
                  </a:cubicBezTo>
                  <a:cubicBezTo>
                    <a:pt x="1417" y="1009"/>
                    <a:pt x="1346" y="1076"/>
                    <a:pt x="1298" y="1115"/>
                  </a:cubicBezTo>
                  <a:cubicBezTo>
                    <a:pt x="1298" y="1137"/>
                    <a:pt x="1298" y="1160"/>
                    <a:pt x="1298" y="1183"/>
                  </a:cubicBezTo>
                  <a:cubicBezTo>
                    <a:pt x="1313" y="1200"/>
                    <a:pt x="1323" y="1213"/>
                    <a:pt x="1361" y="1234"/>
                  </a:cubicBezTo>
                  <a:cubicBezTo>
                    <a:pt x="1371" y="1270"/>
                    <a:pt x="1380" y="1310"/>
                    <a:pt x="1392" y="1349"/>
                  </a:cubicBezTo>
                  <a:cubicBezTo>
                    <a:pt x="1396" y="1359"/>
                    <a:pt x="1415" y="1402"/>
                    <a:pt x="1472" y="1404"/>
                  </a:cubicBezTo>
                  <a:cubicBezTo>
                    <a:pt x="1504" y="1372"/>
                    <a:pt x="1501" y="1362"/>
                    <a:pt x="1555" y="1373"/>
                  </a:cubicBezTo>
                  <a:cubicBezTo>
                    <a:pt x="1571" y="1410"/>
                    <a:pt x="1628" y="1509"/>
                    <a:pt x="1592" y="1580"/>
                  </a:cubicBezTo>
                  <a:cubicBezTo>
                    <a:pt x="1560" y="1580"/>
                    <a:pt x="1499" y="1627"/>
                    <a:pt x="1487" y="1640"/>
                  </a:cubicBezTo>
                  <a:cubicBezTo>
                    <a:pt x="1474" y="1659"/>
                    <a:pt x="1461" y="1679"/>
                    <a:pt x="1448" y="1701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792082" y="3179966"/>
              <a:ext cx="652174" cy="1200701"/>
            </a:xfrm>
            <a:custGeom>
              <a:avLst/>
              <a:gdLst>
                <a:gd name="T0" fmla="*/ 1048 w 1498"/>
                <a:gd name="T1" fmla="*/ 2760 h 2761"/>
                <a:gd name="T2" fmla="*/ 851 w 1498"/>
                <a:gd name="T3" fmla="*/ 2611 h 2761"/>
                <a:gd name="T4" fmla="*/ 774 w 1498"/>
                <a:gd name="T5" fmla="*/ 2583 h 2761"/>
                <a:gd name="T6" fmla="*/ 554 w 1498"/>
                <a:gd name="T7" fmla="*/ 2610 h 2761"/>
                <a:gd name="T8" fmla="*/ 452 w 1498"/>
                <a:gd name="T9" fmla="*/ 2548 h 2761"/>
                <a:gd name="T10" fmla="*/ 305 w 1498"/>
                <a:gd name="T11" fmla="*/ 2463 h 2761"/>
                <a:gd name="T12" fmla="*/ 174 w 1498"/>
                <a:gd name="T13" fmla="*/ 2460 h 2761"/>
                <a:gd name="T14" fmla="*/ 40 w 1498"/>
                <a:gd name="T15" fmla="*/ 2410 h 2761"/>
                <a:gd name="T16" fmla="*/ 66 w 1498"/>
                <a:gd name="T17" fmla="*/ 2329 h 2761"/>
                <a:gd name="T18" fmla="*/ 32 w 1498"/>
                <a:gd name="T19" fmla="*/ 2227 h 2761"/>
                <a:gd name="T20" fmla="*/ 10 w 1498"/>
                <a:gd name="T21" fmla="*/ 2164 h 2761"/>
                <a:gd name="T22" fmla="*/ 182 w 1498"/>
                <a:gd name="T23" fmla="*/ 2165 h 2761"/>
                <a:gd name="T24" fmla="*/ 206 w 1498"/>
                <a:gd name="T25" fmla="*/ 1937 h 2761"/>
                <a:gd name="T26" fmla="*/ 165 w 1498"/>
                <a:gd name="T27" fmla="*/ 1847 h 2761"/>
                <a:gd name="T28" fmla="*/ 329 w 1498"/>
                <a:gd name="T29" fmla="*/ 1622 h 2761"/>
                <a:gd name="T30" fmla="*/ 470 w 1498"/>
                <a:gd name="T31" fmla="*/ 1698 h 2761"/>
                <a:gd name="T32" fmla="*/ 534 w 1498"/>
                <a:gd name="T33" fmla="*/ 1680 h 2761"/>
                <a:gd name="T34" fmla="*/ 534 w 1498"/>
                <a:gd name="T35" fmla="*/ 1549 h 2761"/>
                <a:gd name="T36" fmla="*/ 665 w 1498"/>
                <a:gd name="T37" fmla="*/ 1539 h 2761"/>
                <a:gd name="T38" fmla="*/ 745 w 1498"/>
                <a:gd name="T39" fmla="*/ 1541 h 2761"/>
                <a:gd name="T40" fmla="*/ 760 w 1498"/>
                <a:gd name="T41" fmla="*/ 1279 h 2761"/>
                <a:gd name="T42" fmla="*/ 795 w 1498"/>
                <a:gd name="T43" fmla="*/ 1182 h 2761"/>
                <a:gd name="T44" fmla="*/ 796 w 1498"/>
                <a:gd name="T45" fmla="*/ 1120 h 2761"/>
                <a:gd name="T46" fmla="*/ 741 w 1498"/>
                <a:gd name="T47" fmla="*/ 1112 h 2761"/>
                <a:gd name="T48" fmla="*/ 589 w 1498"/>
                <a:gd name="T49" fmla="*/ 1000 h 2761"/>
                <a:gd name="T50" fmla="*/ 397 w 1498"/>
                <a:gd name="T51" fmla="*/ 926 h 2761"/>
                <a:gd name="T52" fmla="*/ 427 w 1498"/>
                <a:gd name="T53" fmla="*/ 848 h 2761"/>
                <a:gd name="T54" fmla="*/ 411 w 1498"/>
                <a:gd name="T55" fmla="*/ 737 h 2761"/>
                <a:gd name="T56" fmla="*/ 469 w 1498"/>
                <a:gd name="T57" fmla="*/ 666 h 2761"/>
                <a:gd name="T58" fmla="*/ 575 w 1498"/>
                <a:gd name="T59" fmla="*/ 685 h 2761"/>
                <a:gd name="T60" fmla="*/ 817 w 1498"/>
                <a:gd name="T61" fmla="*/ 701 h 2761"/>
                <a:gd name="T62" fmla="*/ 864 w 1498"/>
                <a:gd name="T63" fmla="*/ 434 h 2761"/>
                <a:gd name="T64" fmla="*/ 941 w 1498"/>
                <a:gd name="T65" fmla="*/ 315 h 2761"/>
                <a:gd name="T66" fmla="*/ 1038 w 1498"/>
                <a:gd name="T67" fmla="*/ 179 h 2761"/>
                <a:gd name="T68" fmla="*/ 1127 w 1498"/>
                <a:gd name="T69" fmla="*/ 113 h 2761"/>
                <a:gd name="T70" fmla="*/ 1185 w 1498"/>
                <a:gd name="T71" fmla="*/ 29 h 2761"/>
                <a:gd name="T72" fmla="*/ 1249 w 1498"/>
                <a:gd name="T73" fmla="*/ 80 h 2761"/>
                <a:gd name="T74" fmla="*/ 1268 w 1498"/>
                <a:gd name="T75" fmla="*/ 80 h 2761"/>
                <a:gd name="T76" fmla="*/ 1329 w 1498"/>
                <a:gd name="T77" fmla="*/ 0 h 2761"/>
                <a:gd name="T78" fmla="*/ 1431 w 1498"/>
                <a:gd name="T79" fmla="*/ 88 h 2761"/>
                <a:gd name="T80" fmla="*/ 1392 w 1498"/>
                <a:gd name="T81" fmla="*/ 159 h 2761"/>
                <a:gd name="T82" fmla="*/ 1308 w 1498"/>
                <a:gd name="T83" fmla="*/ 393 h 2761"/>
                <a:gd name="T84" fmla="*/ 1325 w 1498"/>
                <a:gd name="T85" fmla="*/ 707 h 2761"/>
                <a:gd name="T86" fmla="*/ 1228 w 1498"/>
                <a:gd name="T87" fmla="*/ 931 h 2761"/>
                <a:gd name="T88" fmla="*/ 1227 w 1498"/>
                <a:gd name="T89" fmla="*/ 1189 h 2761"/>
                <a:gd name="T90" fmla="*/ 1286 w 1498"/>
                <a:gd name="T91" fmla="*/ 1410 h 2761"/>
                <a:gd name="T92" fmla="*/ 1272 w 1498"/>
                <a:gd name="T93" fmla="*/ 1672 h 2761"/>
                <a:gd name="T94" fmla="*/ 1332 w 1498"/>
                <a:gd name="T95" fmla="*/ 1765 h 2761"/>
                <a:gd name="T96" fmla="*/ 1325 w 1498"/>
                <a:gd name="T97" fmla="*/ 1870 h 2761"/>
                <a:gd name="T98" fmla="*/ 1397 w 1498"/>
                <a:gd name="T99" fmla="*/ 2055 h 2761"/>
                <a:gd name="T100" fmla="*/ 1498 w 1498"/>
                <a:gd name="T101" fmla="*/ 2283 h 2761"/>
                <a:gd name="T102" fmla="*/ 1412 w 1498"/>
                <a:gd name="T103" fmla="*/ 2265 h 2761"/>
                <a:gd name="T104" fmla="*/ 1089 w 1498"/>
                <a:gd name="T105" fmla="*/ 2273 h 2761"/>
                <a:gd name="T106" fmla="*/ 1086 w 1498"/>
                <a:gd name="T107" fmla="*/ 2309 h 2761"/>
                <a:gd name="T108" fmla="*/ 1203 w 1498"/>
                <a:gd name="T109" fmla="*/ 2414 h 2761"/>
                <a:gd name="T110" fmla="*/ 1216 w 1498"/>
                <a:gd name="T111" fmla="*/ 2463 h 2761"/>
                <a:gd name="T112" fmla="*/ 1068 w 1498"/>
                <a:gd name="T113" fmla="*/ 2571 h 2761"/>
                <a:gd name="T114" fmla="*/ 1070 w 1498"/>
                <a:gd name="T115" fmla="*/ 2761 h 2761"/>
                <a:gd name="T116" fmla="*/ 1048 w 1498"/>
                <a:gd name="T117" fmla="*/ 2760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98" h="2761">
                  <a:moveTo>
                    <a:pt x="1048" y="2760"/>
                  </a:moveTo>
                  <a:cubicBezTo>
                    <a:pt x="933" y="2715"/>
                    <a:pt x="911" y="2665"/>
                    <a:pt x="851" y="2611"/>
                  </a:cubicBezTo>
                  <a:cubicBezTo>
                    <a:pt x="825" y="2600"/>
                    <a:pt x="800" y="2590"/>
                    <a:pt x="774" y="2583"/>
                  </a:cubicBezTo>
                  <a:cubicBezTo>
                    <a:pt x="694" y="2581"/>
                    <a:pt x="611" y="2575"/>
                    <a:pt x="554" y="2610"/>
                  </a:cubicBezTo>
                  <a:cubicBezTo>
                    <a:pt x="518" y="2609"/>
                    <a:pt x="464" y="2559"/>
                    <a:pt x="452" y="2548"/>
                  </a:cubicBezTo>
                  <a:cubicBezTo>
                    <a:pt x="359" y="2546"/>
                    <a:pt x="337" y="2474"/>
                    <a:pt x="305" y="2463"/>
                  </a:cubicBezTo>
                  <a:cubicBezTo>
                    <a:pt x="261" y="2462"/>
                    <a:pt x="216" y="2461"/>
                    <a:pt x="174" y="2460"/>
                  </a:cubicBezTo>
                  <a:cubicBezTo>
                    <a:pt x="130" y="2442"/>
                    <a:pt x="85" y="2425"/>
                    <a:pt x="40" y="2410"/>
                  </a:cubicBezTo>
                  <a:cubicBezTo>
                    <a:pt x="41" y="2368"/>
                    <a:pt x="53" y="2358"/>
                    <a:pt x="66" y="2329"/>
                  </a:cubicBezTo>
                  <a:cubicBezTo>
                    <a:pt x="67" y="2251"/>
                    <a:pt x="61" y="2241"/>
                    <a:pt x="32" y="2227"/>
                  </a:cubicBezTo>
                  <a:cubicBezTo>
                    <a:pt x="3" y="2197"/>
                    <a:pt x="0" y="2174"/>
                    <a:pt x="10" y="2164"/>
                  </a:cubicBezTo>
                  <a:cubicBezTo>
                    <a:pt x="67" y="2162"/>
                    <a:pt x="125" y="2164"/>
                    <a:pt x="182" y="2165"/>
                  </a:cubicBezTo>
                  <a:cubicBezTo>
                    <a:pt x="231" y="2091"/>
                    <a:pt x="209" y="2002"/>
                    <a:pt x="206" y="1937"/>
                  </a:cubicBezTo>
                  <a:cubicBezTo>
                    <a:pt x="190" y="1907"/>
                    <a:pt x="178" y="1877"/>
                    <a:pt x="165" y="1847"/>
                  </a:cubicBezTo>
                  <a:cubicBezTo>
                    <a:pt x="134" y="1643"/>
                    <a:pt x="131" y="1617"/>
                    <a:pt x="329" y="1622"/>
                  </a:cubicBezTo>
                  <a:cubicBezTo>
                    <a:pt x="374" y="1646"/>
                    <a:pt x="422" y="1670"/>
                    <a:pt x="470" y="1698"/>
                  </a:cubicBezTo>
                  <a:cubicBezTo>
                    <a:pt x="482" y="1698"/>
                    <a:pt x="521" y="1692"/>
                    <a:pt x="534" y="1680"/>
                  </a:cubicBezTo>
                  <a:cubicBezTo>
                    <a:pt x="534" y="1634"/>
                    <a:pt x="534" y="1591"/>
                    <a:pt x="534" y="1549"/>
                  </a:cubicBezTo>
                  <a:cubicBezTo>
                    <a:pt x="535" y="1513"/>
                    <a:pt x="634" y="1505"/>
                    <a:pt x="665" y="1539"/>
                  </a:cubicBezTo>
                  <a:cubicBezTo>
                    <a:pt x="691" y="1539"/>
                    <a:pt x="716" y="1540"/>
                    <a:pt x="745" y="1541"/>
                  </a:cubicBezTo>
                  <a:cubicBezTo>
                    <a:pt x="781" y="1460"/>
                    <a:pt x="785" y="1332"/>
                    <a:pt x="760" y="1279"/>
                  </a:cubicBezTo>
                  <a:cubicBezTo>
                    <a:pt x="766" y="1220"/>
                    <a:pt x="779" y="1214"/>
                    <a:pt x="795" y="1182"/>
                  </a:cubicBezTo>
                  <a:cubicBezTo>
                    <a:pt x="795" y="1159"/>
                    <a:pt x="796" y="1139"/>
                    <a:pt x="796" y="1120"/>
                  </a:cubicBezTo>
                  <a:cubicBezTo>
                    <a:pt x="776" y="1116"/>
                    <a:pt x="757" y="1112"/>
                    <a:pt x="741" y="1112"/>
                  </a:cubicBezTo>
                  <a:cubicBezTo>
                    <a:pt x="684" y="1061"/>
                    <a:pt x="611" y="1023"/>
                    <a:pt x="589" y="1000"/>
                  </a:cubicBezTo>
                  <a:cubicBezTo>
                    <a:pt x="518" y="985"/>
                    <a:pt x="426" y="956"/>
                    <a:pt x="397" y="926"/>
                  </a:cubicBezTo>
                  <a:cubicBezTo>
                    <a:pt x="398" y="884"/>
                    <a:pt x="410" y="874"/>
                    <a:pt x="427" y="848"/>
                  </a:cubicBezTo>
                  <a:cubicBezTo>
                    <a:pt x="420" y="809"/>
                    <a:pt x="414" y="773"/>
                    <a:pt x="411" y="737"/>
                  </a:cubicBezTo>
                  <a:cubicBezTo>
                    <a:pt x="427" y="737"/>
                    <a:pt x="460" y="685"/>
                    <a:pt x="469" y="666"/>
                  </a:cubicBezTo>
                  <a:cubicBezTo>
                    <a:pt x="492" y="667"/>
                    <a:pt x="527" y="661"/>
                    <a:pt x="575" y="685"/>
                  </a:cubicBezTo>
                  <a:cubicBezTo>
                    <a:pt x="654" y="690"/>
                    <a:pt x="734" y="696"/>
                    <a:pt x="817" y="701"/>
                  </a:cubicBezTo>
                  <a:cubicBezTo>
                    <a:pt x="888" y="631"/>
                    <a:pt x="863" y="499"/>
                    <a:pt x="864" y="434"/>
                  </a:cubicBezTo>
                  <a:cubicBezTo>
                    <a:pt x="864" y="358"/>
                    <a:pt x="902" y="356"/>
                    <a:pt x="941" y="315"/>
                  </a:cubicBezTo>
                  <a:cubicBezTo>
                    <a:pt x="973" y="269"/>
                    <a:pt x="1005" y="224"/>
                    <a:pt x="1038" y="179"/>
                  </a:cubicBezTo>
                  <a:cubicBezTo>
                    <a:pt x="1067" y="157"/>
                    <a:pt x="1095" y="135"/>
                    <a:pt x="1127" y="113"/>
                  </a:cubicBezTo>
                  <a:cubicBezTo>
                    <a:pt x="1147" y="84"/>
                    <a:pt x="1166" y="55"/>
                    <a:pt x="1185" y="29"/>
                  </a:cubicBezTo>
                  <a:cubicBezTo>
                    <a:pt x="1205" y="46"/>
                    <a:pt x="1227" y="63"/>
                    <a:pt x="1249" y="80"/>
                  </a:cubicBezTo>
                  <a:cubicBezTo>
                    <a:pt x="1255" y="80"/>
                    <a:pt x="1262" y="80"/>
                    <a:pt x="1268" y="80"/>
                  </a:cubicBezTo>
                  <a:cubicBezTo>
                    <a:pt x="1294" y="65"/>
                    <a:pt x="1317" y="26"/>
                    <a:pt x="1329" y="0"/>
                  </a:cubicBezTo>
                  <a:cubicBezTo>
                    <a:pt x="1355" y="1"/>
                    <a:pt x="1432" y="6"/>
                    <a:pt x="1431" y="88"/>
                  </a:cubicBezTo>
                  <a:cubicBezTo>
                    <a:pt x="1418" y="110"/>
                    <a:pt x="1405" y="133"/>
                    <a:pt x="1392" y="159"/>
                  </a:cubicBezTo>
                  <a:cubicBezTo>
                    <a:pt x="1392" y="247"/>
                    <a:pt x="1382" y="319"/>
                    <a:pt x="1308" y="393"/>
                  </a:cubicBezTo>
                  <a:cubicBezTo>
                    <a:pt x="1279" y="483"/>
                    <a:pt x="1313" y="596"/>
                    <a:pt x="1325" y="707"/>
                  </a:cubicBezTo>
                  <a:cubicBezTo>
                    <a:pt x="1325" y="786"/>
                    <a:pt x="1267" y="870"/>
                    <a:pt x="1228" y="931"/>
                  </a:cubicBezTo>
                  <a:cubicBezTo>
                    <a:pt x="1228" y="1016"/>
                    <a:pt x="1227" y="1101"/>
                    <a:pt x="1227" y="1189"/>
                  </a:cubicBezTo>
                  <a:cubicBezTo>
                    <a:pt x="1249" y="1242"/>
                    <a:pt x="1286" y="1332"/>
                    <a:pt x="1286" y="1410"/>
                  </a:cubicBezTo>
                  <a:cubicBezTo>
                    <a:pt x="1260" y="1488"/>
                    <a:pt x="1240" y="1566"/>
                    <a:pt x="1272" y="1672"/>
                  </a:cubicBezTo>
                  <a:cubicBezTo>
                    <a:pt x="1287" y="1695"/>
                    <a:pt x="1303" y="1706"/>
                    <a:pt x="1332" y="1765"/>
                  </a:cubicBezTo>
                  <a:cubicBezTo>
                    <a:pt x="1328" y="1798"/>
                    <a:pt x="1325" y="1834"/>
                    <a:pt x="1325" y="1870"/>
                  </a:cubicBezTo>
                  <a:cubicBezTo>
                    <a:pt x="1347" y="1929"/>
                    <a:pt x="1372" y="1992"/>
                    <a:pt x="1397" y="2055"/>
                  </a:cubicBezTo>
                  <a:cubicBezTo>
                    <a:pt x="1438" y="2112"/>
                    <a:pt x="1476" y="2181"/>
                    <a:pt x="1498" y="2283"/>
                  </a:cubicBezTo>
                  <a:cubicBezTo>
                    <a:pt x="1469" y="2276"/>
                    <a:pt x="1441" y="2269"/>
                    <a:pt x="1412" y="2265"/>
                  </a:cubicBezTo>
                  <a:cubicBezTo>
                    <a:pt x="1338" y="2263"/>
                    <a:pt x="1118" y="2244"/>
                    <a:pt x="1089" y="2273"/>
                  </a:cubicBezTo>
                  <a:cubicBezTo>
                    <a:pt x="1086" y="2283"/>
                    <a:pt x="1086" y="2296"/>
                    <a:pt x="1086" y="2309"/>
                  </a:cubicBezTo>
                  <a:cubicBezTo>
                    <a:pt x="1124" y="2343"/>
                    <a:pt x="1162" y="2377"/>
                    <a:pt x="1203" y="2414"/>
                  </a:cubicBezTo>
                  <a:cubicBezTo>
                    <a:pt x="1206" y="2430"/>
                    <a:pt x="1210" y="2446"/>
                    <a:pt x="1216" y="2463"/>
                  </a:cubicBezTo>
                  <a:cubicBezTo>
                    <a:pt x="1136" y="2490"/>
                    <a:pt x="1116" y="2513"/>
                    <a:pt x="1068" y="2571"/>
                  </a:cubicBezTo>
                  <a:cubicBezTo>
                    <a:pt x="1068" y="2633"/>
                    <a:pt x="1067" y="2695"/>
                    <a:pt x="1070" y="2761"/>
                  </a:cubicBezTo>
                  <a:cubicBezTo>
                    <a:pt x="1061" y="2760"/>
                    <a:pt x="1054" y="2760"/>
                    <a:pt x="1048" y="276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797294" y="3105022"/>
              <a:ext cx="1647176" cy="1227808"/>
            </a:xfrm>
            <a:custGeom>
              <a:avLst/>
              <a:gdLst>
                <a:gd name="T0" fmla="*/ 1579 w 3788"/>
                <a:gd name="T1" fmla="*/ 2739 h 2823"/>
                <a:gd name="T2" fmla="*/ 1297 w 3788"/>
                <a:gd name="T3" fmla="*/ 2382 h 2823"/>
                <a:gd name="T4" fmla="*/ 745 w 3788"/>
                <a:gd name="T5" fmla="*/ 2253 h 2823"/>
                <a:gd name="T6" fmla="*/ 443 w 3788"/>
                <a:gd name="T7" fmla="*/ 2075 h 2823"/>
                <a:gd name="T8" fmla="*/ 204 w 3788"/>
                <a:gd name="T9" fmla="*/ 1978 h 2823"/>
                <a:gd name="T10" fmla="*/ 0 w 3788"/>
                <a:gd name="T11" fmla="*/ 1262 h 2823"/>
                <a:gd name="T12" fmla="*/ 30 w 3788"/>
                <a:gd name="T13" fmla="*/ 997 h 2823"/>
                <a:gd name="T14" fmla="*/ 129 w 3788"/>
                <a:gd name="T15" fmla="*/ 1006 h 2823"/>
                <a:gd name="T16" fmla="*/ 327 w 3788"/>
                <a:gd name="T17" fmla="*/ 1047 h 2823"/>
                <a:gd name="T18" fmla="*/ 481 w 3788"/>
                <a:gd name="T19" fmla="*/ 1006 h 2823"/>
                <a:gd name="T20" fmla="*/ 425 w 3788"/>
                <a:gd name="T21" fmla="*/ 772 h 2823"/>
                <a:gd name="T22" fmla="*/ 547 w 3788"/>
                <a:gd name="T23" fmla="*/ 690 h 2823"/>
                <a:gd name="T24" fmla="*/ 373 w 3788"/>
                <a:gd name="T25" fmla="*/ 374 h 2823"/>
                <a:gd name="T26" fmla="*/ 323 w 3788"/>
                <a:gd name="T27" fmla="*/ 186 h 2823"/>
                <a:gd name="T28" fmla="*/ 771 w 3788"/>
                <a:gd name="T29" fmla="*/ 116 h 2823"/>
                <a:gd name="T30" fmla="*/ 1221 w 3788"/>
                <a:gd name="T31" fmla="*/ 35 h 2823"/>
                <a:gd name="T32" fmla="*/ 1840 w 3788"/>
                <a:gd name="T33" fmla="*/ 247 h 2823"/>
                <a:gd name="T34" fmla="*/ 2056 w 3788"/>
                <a:gd name="T35" fmla="*/ 410 h 2823"/>
                <a:gd name="T36" fmla="*/ 2191 w 3788"/>
                <a:gd name="T37" fmla="*/ 371 h 2823"/>
                <a:gd name="T38" fmla="*/ 2320 w 3788"/>
                <a:gd name="T39" fmla="*/ 197 h 2823"/>
                <a:gd name="T40" fmla="*/ 2610 w 3788"/>
                <a:gd name="T41" fmla="*/ 303 h 2823"/>
                <a:gd name="T42" fmla="*/ 2829 w 3788"/>
                <a:gd name="T43" fmla="*/ 446 h 2823"/>
                <a:gd name="T44" fmla="*/ 2861 w 3788"/>
                <a:gd name="T45" fmla="*/ 483 h 2823"/>
                <a:gd name="T46" fmla="*/ 3138 w 3788"/>
                <a:gd name="T47" fmla="*/ 627 h 2823"/>
                <a:gd name="T48" fmla="*/ 3393 w 3788"/>
                <a:gd name="T49" fmla="*/ 804 h 2823"/>
                <a:gd name="T50" fmla="*/ 3628 w 3788"/>
                <a:gd name="T51" fmla="*/ 1052 h 2823"/>
                <a:gd name="T52" fmla="*/ 3709 w 3788"/>
                <a:gd name="T53" fmla="*/ 1355 h 2823"/>
                <a:gd name="T54" fmla="*/ 3509 w 3788"/>
                <a:gd name="T55" fmla="*/ 1750 h 2823"/>
                <a:gd name="T56" fmla="*/ 3399 w 3788"/>
                <a:gd name="T57" fmla="*/ 1881 h 2823"/>
                <a:gd name="T58" fmla="*/ 3402 w 3788"/>
                <a:gd name="T59" fmla="*/ 2017 h 2823"/>
                <a:gd name="T60" fmla="*/ 3124 w 3788"/>
                <a:gd name="T61" fmla="*/ 1946 h 2823"/>
                <a:gd name="T62" fmla="*/ 3227 w 3788"/>
                <a:gd name="T63" fmla="*/ 2332 h 2823"/>
                <a:gd name="T64" fmla="*/ 3168 w 3788"/>
                <a:gd name="T65" fmla="*/ 2550 h 2823"/>
                <a:gd name="T66" fmla="*/ 3040 w 3788"/>
                <a:gd name="T67" fmla="*/ 2603 h 2823"/>
                <a:gd name="T68" fmla="*/ 2935 w 3788"/>
                <a:gd name="T69" fmla="*/ 2554 h 2823"/>
                <a:gd name="T70" fmla="*/ 2840 w 3788"/>
                <a:gd name="T71" fmla="*/ 2499 h 2823"/>
                <a:gd name="T72" fmla="*/ 2750 w 3788"/>
                <a:gd name="T73" fmla="*/ 2497 h 2823"/>
                <a:gd name="T74" fmla="*/ 2534 w 3788"/>
                <a:gd name="T75" fmla="*/ 2321 h 2823"/>
                <a:gd name="T76" fmla="*/ 2414 w 3788"/>
                <a:gd name="T77" fmla="*/ 2086 h 2823"/>
                <a:gd name="T78" fmla="*/ 2116 w 3788"/>
                <a:gd name="T79" fmla="*/ 2193 h 2823"/>
                <a:gd name="T80" fmla="*/ 2189 w 3788"/>
                <a:gd name="T81" fmla="*/ 2355 h 2823"/>
                <a:gd name="T82" fmla="*/ 2008 w 3788"/>
                <a:gd name="T83" fmla="*/ 2711 h 2823"/>
                <a:gd name="T84" fmla="*/ 1886 w 3788"/>
                <a:gd name="T85" fmla="*/ 2819 h 2823"/>
                <a:gd name="T86" fmla="*/ 1717 w 3788"/>
                <a:gd name="T87" fmla="*/ 2762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88" h="2823">
                  <a:moveTo>
                    <a:pt x="1665" y="2823"/>
                  </a:moveTo>
                  <a:cubicBezTo>
                    <a:pt x="1637" y="2793"/>
                    <a:pt x="1608" y="2766"/>
                    <a:pt x="1579" y="2739"/>
                  </a:cubicBezTo>
                  <a:cubicBezTo>
                    <a:pt x="1554" y="2647"/>
                    <a:pt x="1523" y="2568"/>
                    <a:pt x="1494" y="2501"/>
                  </a:cubicBezTo>
                  <a:cubicBezTo>
                    <a:pt x="1425" y="2418"/>
                    <a:pt x="1358" y="2406"/>
                    <a:pt x="1297" y="2382"/>
                  </a:cubicBezTo>
                  <a:cubicBezTo>
                    <a:pt x="1188" y="2379"/>
                    <a:pt x="1080" y="2380"/>
                    <a:pt x="971" y="2380"/>
                  </a:cubicBezTo>
                  <a:cubicBezTo>
                    <a:pt x="856" y="2361"/>
                    <a:pt x="802" y="2297"/>
                    <a:pt x="745" y="2253"/>
                  </a:cubicBezTo>
                  <a:cubicBezTo>
                    <a:pt x="627" y="2234"/>
                    <a:pt x="544" y="2199"/>
                    <a:pt x="474" y="2145"/>
                  </a:cubicBezTo>
                  <a:cubicBezTo>
                    <a:pt x="474" y="2125"/>
                    <a:pt x="443" y="2082"/>
                    <a:pt x="443" y="2075"/>
                  </a:cubicBezTo>
                  <a:cubicBezTo>
                    <a:pt x="433" y="2065"/>
                    <a:pt x="424" y="2055"/>
                    <a:pt x="414" y="2048"/>
                  </a:cubicBezTo>
                  <a:cubicBezTo>
                    <a:pt x="325" y="2033"/>
                    <a:pt x="261" y="2015"/>
                    <a:pt x="204" y="1978"/>
                  </a:cubicBezTo>
                  <a:cubicBezTo>
                    <a:pt x="79" y="1938"/>
                    <a:pt x="32" y="1741"/>
                    <a:pt x="14" y="1662"/>
                  </a:cubicBezTo>
                  <a:cubicBezTo>
                    <a:pt x="8" y="1527"/>
                    <a:pt x="3" y="1393"/>
                    <a:pt x="0" y="1262"/>
                  </a:cubicBezTo>
                  <a:cubicBezTo>
                    <a:pt x="23" y="1217"/>
                    <a:pt x="58" y="1152"/>
                    <a:pt x="65" y="1116"/>
                  </a:cubicBezTo>
                  <a:cubicBezTo>
                    <a:pt x="65" y="1047"/>
                    <a:pt x="30" y="1014"/>
                    <a:pt x="30" y="997"/>
                  </a:cubicBezTo>
                  <a:cubicBezTo>
                    <a:pt x="40" y="994"/>
                    <a:pt x="53" y="991"/>
                    <a:pt x="66" y="992"/>
                  </a:cubicBezTo>
                  <a:cubicBezTo>
                    <a:pt x="82" y="1009"/>
                    <a:pt x="107" y="1006"/>
                    <a:pt x="129" y="1006"/>
                  </a:cubicBezTo>
                  <a:cubicBezTo>
                    <a:pt x="152" y="984"/>
                    <a:pt x="155" y="971"/>
                    <a:pt x="158" y="958"/>
                  </a:cubicBezTo>
                  <a:cubicBezTo>
                    <a:pt x="219" y="930"/>
                    <a:pt x="244" y="1003"/>
                    <a:pt x="327" y="1047"/>
                  </a:cubicBezTo>
                  <a:cubicBezTo>
                    <a:pt x="346" y="1048"/>
                    <a:pt x="426" y="1053"/>
                    <a:pt x="455" y="1034"/>
                  </a:cubicBezTo>
                  <a:cubicBezTo>
                    <a:pt x="462" y="1025"/>
                    <a:pt x="471" y="1015"/>
                    <a:pt x="481" y="1006"/>
                  </a:cubicBezTo>
                  <a:cubicBezTo>
                    <a:pt x="481" y="976"/>
                    <a:pt x="481" y="950"/>
                    <a:pt x="481" y="924"/>
                  </a:cubicBezTo>
                  <a:cubicBezTo>
                    <a:pt x="434" y="857"/>
                    <a:pt x="389" y="823"/>
                    <a:pt x="425" y="772"/>
                  </a:cubicBezTo>
                  <a:cubicBezTo>
                    <a:pt x="454" y="753"/>
                    <a:pt x="483" y="737"/>
                    <a:pt x="515" y="721"/>
                  </a:cubicBezTo>
                  <a:cubicBezTo>
                    <a:pt x="524" y="709"/>
                    <a:pt x="534" y="699"/>
                    <a:pt x="547" y="690"/>
                  </a:cubicBezTo>
                  <a:cubicBezTo>
                    <a:pt x="608" y="567"/>
                    <a:pt x="538" y="539"/>
                    <a:pt x="487" y="498"/>
                  </a:cubicBezTo>
                  <a:cubicBezTo>
                    <a:pt x="459" y="435"/>
                    <a:pt x="408" y="375"/>
                    <a:pt x="373" y="374"/>
                  </a:cubicBezTo>
                  <a:cubicBezTo>
                    <a:pt x="367" y="348"/>
                    <a:pt x="347" y="334"/>
                    <a:pt x="348" y="308"/>
                  </a:cubicBezTo>
                  <a:cubicBezTo>
                    <a:pt x="393" y="263"/>
                    <a:pt x="329" y="196"/>
                    <a:pt x="323" y="186"/>
                  </a:cubicBezTo>
                  <a:cubicBezTo>
                    <a:pt x="323" y="180"/>
                    <a:pt x="323" y="173"/>
                    <a:pt x="323" y="167"/>
                  </a:cubicBezTo>
                  <a:cubicBezTo>
                    <a:pt x="448" y="134"/>
                    <a:pt x="627" y="151"/>
                    <a:pt x="771" y="116"/>
                  </a:cubicBezTo>
                  <a:cubicBezTo>
                    <a:pt x="892" y="53"/>
                    <a:pt x="988" y="0"/>
                    <a:pt x="1155" y="4"/>
                  </a:cubicBezTo>
                  <a:cubicBezTo>
                    <a:pt x="1177" y="14"/>
                    <a:pt x="1199" y="25"/>
                    <a:pt x="1221" y="35"/>
                  </a:cubicBezTo>
                  <a:cubicBezTo>
                    <a:pt x="1343" y="38"/>
                    <a:pt x="1474" y="25"/>
                    <a:pt x="1601" y="81"/>
                  </a:cubicBezTo>
                  <a:cubicBezTo>
                    <a:pt x="1681" y="135"/>
                    <a:pt x="1761" y="190"/>
                    <a:pt x="1840" y="247"/>
                  </a:cubicBezTo>
                  <a:cubicBezTo>
                    <a:pt x="1846" y="257"/>
                    <a:pt x="1853" y="271"/>
                    <a:pt x="1862" y="284"/>
                  </a:cubicBezTo>
                  <a:cubicBezTo>
                    <a:pt x="1904" y="318"/>
                    <a:pt x="1967" y="375"/>
                    <a:pt x="2056" y="410"/>
                  </a:cubicBezTo>
                  <a:cubicBezTo>
                    <a:pt x="2085" y="411"/>
                    <a:pt x="2117" y="412"/>
                    <a:pt x="2149" y="412"/>
                  </a:cubicBezTo>
                  <a:cubicBezTo>
                    <a:pt x="2162" y="396"/>
                    <a:pt x="2175" y="384"/>
                    <a:pt x="2191" y="371"/>
                  </a:cubicBezTo>
                  <a:cubicBezTo>
                    <a:pt x="2204" y="309"/>
                    <a:pt x="2195" y="250"/>
                    <a:pt x="2179" y="213"/>
                  </a:cubicBezTo>
                  <a:cubicBezTo>
                    <a:pt x="2211" y="181"/>
                    <a:pt x="2262" y="193"/>
                    <a:pt x="2320" y="197"/>
                  </a:cubicBezTo>
                  <a:cubicBezTo>
                    <a:pt x="2348" y="218"/>
                    <a:pt x="2380" y="238"/>
                    <a:pt x="2412" y="262"/>
                  </a:cubicBezTo>
                  <a:cubicBezTo>
                    <a:pt x="2463" y="276"/>
                    <a:pt x="2533" y="294"/>
                    <a:pt x="2610" y="303"/>
                  </a:cubicBezTo>
                  <a:cubicBezTo>
                    <a:pt x="2651" y="323"/>
                    <a:pt x="2693" y="344"/>
                    <a:pt x="2734" y="368"/>
                  </a:cubicBezTo>
                  <a:cubicBezTo>
                    <a:pt x="2766" y="392"/>
                    <a:pt x="2798" y="419"/>
                    <a:pt x="2829" y="446"/>
                  </a:cubicBezTo>
                  <a:cubicBezTo>
                    <a:pt x="2829" y="449"/>
                    <a:pt x="2829" y="452"/>
                    <a:pt x="2829" y="456"/>
                  </a:cubicBezTo>
                  <a:cubicBezTo>
                    <a:pt x="2839" y="462"/>
                    <a:pt x="2848" y="473"/>
                    <a:pt x="2861" y="483"/>
                  </a:cubicBezTo>
                  <a:cubicBezTo>
                    <a:pt x="2906" y="494"/>
                    <a:pt x="2957" y="485"/>
                    <a:pt x="3018" y="474"/>
                  </a:cubicBezTo>
                  <a:cubicBezTo>
                    <a:pt x="3056" y="524"/>
                    <a:pt x="3097" y="574"/>
                    <a:pt x="3138" y="627"/>
                  </a:cubicBezTo>
                  <a:cubicBezTo>
                    <a:pt x="3195" y="671"/>
                    <a:pt x="3253" y="715"/>
                    <a:pt x="3310" y="759"/>
                  </a:cubicBezTo>
                  <a:cubicBezTo>
                    <a:pt x="3335" y="773"/>
                    <a:pt x="3364" y="787"/>
                    <a:pt x="3393" y="804"/>
                  </a:cubicBezTo>
                  <a:cubicBezTo>
                    <a:pt x="3444" y="805"/>
                    <a:pt x="3495" y="806"/>
                    <a:pt x="3546" y="808"/>
                  </a:cubicBezTo>
                  <a:cubicBezTo>
                    <a:pt x="3575" y="838"/>
                    <a:pt x="3619" y="970"/>
                    <a:pt x="3628" y="1052"/>
                  </a:cubicBezTo>
                  <a:cubicBezTo>
                    <a:pt x="3650" y="1105"/>
                    <a:pt x="3672" y="1161"/>
                    <a:pt x="3697" y="1218"/>
                  </a:cubicBezTo>
                  <a:cubicBezTo>
                    <a:pt x="3700" y="1264"/>
                    <a:pt x="3703" y="1309"/>
                    <a:pt x="3709" y="1355"/>
                  </a:cubicBezTo>
                  <a:cubicBezTo>
                    <a:pt x="3731" y="1389"/>
                    <a:pt x="3788" y="1462"/>
                    <a:pt x="3727" y="1523"/>
                  </a:cubicBezTo>
                  <a:cubicBezTo>
                    <a:pt x="3586" y="1591"/>
                    <a:pt x="3596" y="1608"/>
                    <a:pt x="3509" y="1750"/>
                  </a:cubicBezTo>
                  <a:cubicBezTo>
                    <a:pt x="3473" y="1775"/>
                    <a:pt x="3438" y="1804"/>
                    <a:pt x="3403" y="1832"/>
                  </a:cubicBezTo>
                  <a:cubicBezTo>
                    <a:pt x="3399" y="1849"/>
                    <a:pt x="3399" y="1865"/>
                    <a:pt x="3399" y="1881"/>
                  </a:cubicBezTo>
                  <a:cubicBezTo>
                    <a:pt x="3431" y="1912"/>
                    <a:pt x="3466" y="1945"/>
                    <a:pt x="3501" y="1979"/>
                  </a:cubicBezTo>
                  <a:cubicBezTo>
                    <a:pt x="3501" y="2038"/>
                    <a:pt x="3418" y="2017"/>
                    <a:pt x="3402" y="2017"/>
                  </a:cubicBezTo>
                  <a:cubicBezTo>
                    <a:pt x="3367" y="1992"/>
                    <a:pt x="3332" y="1968"/>
                    <a:pt x="3297" y="1944"/>
                  </a:cubicBezTo>
                  <a:cubicBezTo>
                    <a:pt x="3242" y="1943"/>
                    <a:pt x="3137" y="1934"/>
                    <a:pt x="3124" y="1946"/>
                  </a:cubicBezTo>
                  <a:cubicBezTo>
                    <a:pt x="3123" y="2055"/>
                    <a:pt x="3110" y="2120"/>
                    <a:pt x="3231" y="2218"/>
                  </a:cubicBezTo>
                  <a:cubicBezTo>
                    <a:pt x="3228" y="2254"/>
                    <a:pt x="3227" y="2293"/>
                    <a:pt x="3227" y="2332"/>
                  </a:cubicBezTo>
                  <a:cubicBezTo>
                    <a:pt x="3243" y="2385"/>
                    <a:pt x="3259" y="2438"/>
                    <a:pt x="3274" y="2491"/>
                  </a:cubicBezTo>
                  <a:cubicBezTo>
                    <a:pt x="3274" y="2553"/>
                    <a:pt x="3220" y="2545"/>
                    <a:pt x="3168" y="2550"/>
                  </a:cubicBezTo>
                  <a:cubicBezTo>
                    <a:pt x="3117" y="2562"/>
                    <a:pt x="3108" y="2578"/>
                    <a:pt x="3075" y="2603"/>
                  </a:cubicBezTo>
                  <a:cubicBezTo>
                    <a:pt x="3063" y="2603"/>
                    <a:pt x="3050" y="2603"/>
                    <a:pt x="3040" y="2603"/>
                  </a:cubicBezTo>
                  <a:cubicBezTo>
                    <a:pt x="3034" y="2589"/>
                    <a:pt x="3028" y="2576"/>
                    <a:pt x="3021" y="2563"/>
                  </a:cubicBezTo>
                  <a:cubicBezTo>
                    <a:pt x="2993" y="2559"/>
                    <a:pt x="2964" y="2555"/>
                    <a:pt x="2935" y="2554"/>
                  </a:cubicBezTo>
                  <a:cubicBezTo>
                    <a:pt x="2935" y="2528"/>
                    <a:pt x="2913" y="2514"/>
                    <a:pt x="2897" y="2504"/>
                  </a:cubicBezTo>
                  <a:cubicBezTo>
                    <a:pt x="2878" y="2500"/>
                    <a:pt x="2859" y="2500"/>
                    <a:pt x="2840" y="2499"/>
                  </a:cubicBezTo>
                  <a:cubicBezTo>
                    <a:pt x="2833" y="2512"/>
                    <a:pt x="2785" y="2547"/>
                    <a:pt x="2769" y="2540"/>
                  </a:cubicBezTo>
                  <a:cubicBezTo>
                    <a:pt x="2763" y="2524"/>
                    <a:pt x="2756" y="2510"/>
                    <a:pt x="2750" y="2497"/>
                  </a:cubicBezTo>
                  <a:cubicBezTo>
                    <a:pt x="2718" y="2490"/>
                    <a:pt x="2690" y="2482"/>
                    <a:pt x="2661" y="2475"/>
                  </a:cubicBezTo>
                  <a:cubicBezTo>
                    <a:pt x="2616" y="2422"/>
                    <a:pt x="2575" y="2371"/>
                    <a:pt x="2534" y="2321"/>
                  </a:cubicBezTo>
                  <a:cubicBezTo>
                    <a:pt x="2528" y="2308"/>
                    <a:pt x="2521" y="2298"/>
                    <a:pt x="2518" y="2288"/>
                  </a:cubicBezTo>
                  <a:cubicBezTo>
                    <a:pt x="2519" y="2174"/>
                    <a:pt x="2462" y="2143"/>
                    <a:pt x="2414" y="2086"/>
                  </a:cubicBezTo>
                  <a:cubicBezTo>
                    <a:pt x="2341" y="2061"/>
                    <a:pt x="2251" y="2069"/>
                    <a:pt x="2197" y="2067"/>
                  </a:cubicBezTo>
                  <a:cubicBezTo>
                    <a:pt x="2091" y="2081"/>
                    <a:pt x="2126" y="2079"/>
                    <a:pt x="2116" y="2193"/>
                  </a:cubicBezTo>
                  <a:cubicBezTo>
                    <a:pt x="2138" y="2226"/>
                    <a:pt x="2164" y="2260"/>
                    <a:pt x="2189" y="2293"/>
                  </a:cubicBezTo>
                  <a:cubicBezTo>
                    <a:pt x="2189" y="2313"/>
                    <a:pt x="2189" y="2332"/>
                    <a:pt x="2189" y="2355"/>
                  </a:cubicBezTo>
                  <a:cubicBezTo>
                    <a:pt x="2156" y="2403"/>
                    <a:pt x="2060" y="2450"/>
                    <a:pt x="2114" y="2537"/>
                  </a:cubicBezTo>
                  <a:cubicBezTo>
                    <a:pt x="2114" y="2576"/>
                    <a:pt x="2037" y="2675"/>
                    <a:pt x="2008" y="2711"/>
                  </a:cubicBezTo>
                  <a:cubicBezTo>
                    <a:pt x="1991" y="2756"/>
                    <a:pt x="1953" y="2772"/>
                    <a:pt x="1918" y="2787"/>
                  </a:cubicBezTo>
                  <a:cubicBezTo>
                    <a:pt x="1905" y="2797"/>
                    <a:pt x="1895" y="2806"/>
                    <a:pt x="1886" y="2819"/>
                  </a:cubicBezTo>
                  <a:cubicBezTo>
                    <a:pt x="1828" y="2818"/>
                    <a:pt x="1828" y="2775"/>
                    <a:pt x="1825" y="2765"/>
                  </a:cubicBezTo>
                  <a:cubicBezTo>
                    <a:pt x="1784" y="2735"/>
                    <a:pt x="1733" y="2760"/>
                    <a:pt x="1717" y="2762"/>
                  </a:cubicBezTo>
                  <a:cubicBezTo>
                    <a:pt x="1694" y="2788"/>
                    <a:pt x="1691" y="2811"/>
                    <a:pt x="1665" y="2823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340610" y="3002970"/>
              <a:ext cx="452854" cy="918464"/>
            </a:xfrm>
            <a:custGeom>
              <a:avLst/>
              <a:gdLst>
                <a:gd name="T0" fmla="*/ 99 w 1042"/>
                <a:gd name="T1" fmla="*/ 2109 h 2109"/>
                <a:gd name="T2" fmla="*/ 30 w 1042"/>
                <a:gd name="T3" fmla="*/ 1923 h 2109"/>
                <a:gd name="T4" fmla="*/ 59 w 1042"/>
                <a:gd name="T5" fmla="*/ 1833 h 2109"/>
                <a:gd name="T6" fmla="*/ 53 w 1042"/>
                <a:gd name="T7" fmla="*/ 1721 h 2109"/>
                <a:gd name="T8" fmla="*/ 0 w 1042"/>
                <a:gd name="T9" fmla="*/ 1582 h 2109"/>
                <a:gd name="T10" fmla="*/ 1 w 1042"/>
                <a:gd name="T11" fmla="*/ 1350 h 2109"/>
                <a:gd name="T12" fmla="*/ 95 w 1042"/>
                <a:gd name="T13" fmla="*/ 1182 h 2109"/>
                <a:gd name="T14" fmla="*/ 98 w 1042"/>
                <a:gd name="T15" fmla="*/ 1097 h 2109"/>
                <a:gd name="T16" fmla="*/ 139 w 1042"/>
                <a:gd name="T17" fmla="*/ 754 h 2109"/>
                <a:gd name="T18" fmla="*/ 165 w 1042"/>
                <a:gd name="T19" fmla="*/ 578 h 2109"/>
                <a:gd name="T20" fmla="*/ 201 w 1042"/>
                <a:gd name="T21" fmla="*/ 510 h 2109"/>
                <a:gd name="T22" fmla="*/ 342 w 1042"/>
                <a:gd name="T23" fmla="*/ 330 h 2109"/>
                <a:gd name="T24" fmla="*/ 471 w 1042"/>
                <a:gd name="T25" fmla="*/ 170 h 2109"/>
                <a:gd name="T26" fmla="*/ 529 w 1042"/>
                <a:gd name="T27" fmla="*/ 115 h 2109"/>
                <a:gd name="T28" fmla="*/ 737 w 1042"/>
                <a:gd name="T29" fmla="*/ 98 h 2109"/>
                <a:gd name="T30" fmla="*/ 868 w 1042"/>
                <a:gd name="T31" fmla="*/ 32 h 2109"/>
                <a:gd name="T32" fmla="*/ 891 w 1042"/>
                <a:gd name="T33" fmla="*/ 0 h 2109"/>
                <a:gd name="T34" fmla="*/ 948 w 1042"/>
                <a:gd name="T35" fmla="*/ 41 h 2109"/>
                <a:gd name="T36" fmla="*/ 854 w 1042"/>
                <a:gd name="T37" fmla="*/ 189 h 2109"/>
                <a:gd name="T38" fmla="*/ 1042 w 1042"/>
                <a:gd name="T39" fmla="*/ 387 h 2109"/>
                <a:gd name="T40" fmla="*/ 1041 w 1042"/>
                <a:gd name="T41" fmla="*/ 446 h 2109"/>
                <a:gd name="T42" fmla="*/ 887 w 1042"/>
                <a:gd name="T43" fmla="*/ 576 h 2109"/>
                <a:gd name="T44" fmla="*/ 838 w 1042"/>
                <a:gd name="T45" fmla="*/ 798 h 2109"/>
                <a:gd name="T46" fmla="*/ 918 w 1042"/>
                <a:gd name="T47" fmla="*/ 865 h 2109"/>
                <a:gd name="T48" fmla="*/ 999 w 1042"/>
                <a:gd name="T49" fmla="*/ 1077 h 2109"/>
                <a:gd name="T50" fmla="*/ 967 w 1042"/>
                <a:gd name="T51" fmla="*/ 1201 h 2109"/>
                <a:gd name="T52" fmla="*/ 841 w 1042"/>
                <a:gd name="T53" fmla="*/ 1358 h 2109"/>
                <a:gd name="T54" fmla="*/ 838 w 1042"/>
                <a:gd name="T55" fmla="*/ 1397 h 2109"/>
                <a:gd name="T56" fmla="*/ 911 w 1042"/>
                <a:gd name="T57" fmla="*/ 1477 h 2109"/>
                <a:gd name="T58" fmla="*/ 903 w 1042"/>
                <a:gd name="T59" fmla="*/ 1693 h 2109"/>
                <a:gd name="T60" fmla="*/ 717 w 1042"/>
                <a:gd name="T61" fmla="*/ 1872 h 2109"/>
                <a:gd name="T62" fmla="*/ 496 w 1042"/>
                <a:gd name="T63" fmla="*/ 1922 h 2109"/>
                <a:gd name="T64" fmla="*/ 281 w 1042"/>
                <a:gd name="T65" fmla="*/ 2005 h 2109"/>
                <a:gd name="T66" fmla="*/ 198 w 1042"/>
                <a:gd name="T67" fmla="*/ 2052 h 2109"/>
                <a:gd name="T68" fmla="*/ 99 w 1042"/>
                <a:gd name="T69" fmla="*/ 2109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2" h="2109">
                  <a:moveTo>
                    <a:pt x="99" y="2109"/>
                  </a:moveTo>
                  <a:cubicBezTo>
                    <a:pt x="10" y="2051"/>
                    <a:pt x="29" y="1979"/>
                    <a:pt x="30" y="1923"/>
                  </a:cubicBezTo>
                  <a:cubicBezTo>
                    <a:pt x="39" y="1891"/>
                    <a:pt x="49" y="1862"/>
                    <a:pt x="59" y="1833"/>
                  </a:cubicBezTo>
                  <a:cubicBezTo>
                    <a:pt x="56" y="1793"/>
                    <a:pt x="53" y="1757"/>
                    <a:pt x="53" y="1721"/>
                  </a:cubicBezTo>
                  <a:cubicBezTo>
                    <a:pt x="34" y="1675"/>
                    <a:pt x="15" y="1628"/>
                    <a:pt x="0" y="1582"/>
                  </a:cubicBezTo>
                  <a:cubicBezTo>
                    <a:pt x="0" y="1504"/>
                    <a:pt x="0" y="1425"/>
                    <a:pt x="1" y="1350"/>
                  </a:cubicBezTo>
                  <a:cubicBezTo>
                    <a:pt x="43" y="1289"/>
                    <a:pt x="62" y="1237"/>
                    <a:pt x="95" y="1182"/>
                  </a:cubicBezTo>
                  <a:cubicBezTo>
                    <a:pt x="95" y="1152"/>
                    <a:pt x="95" y="1123"/>
                    <a:pt x="98" y="1097"/>
                  </a:cubicBezTo>
                  <a:cubicBezTo>
                    <a:pt x="80" y="955"/>
                    <a:pt x="23" y="830"/>
                    <a:pt x="139" y="754"/>
                  </a:cubicBezTo>
                  <a:cubicBezTo>
                    <a:pt x="161" y="679"/>
                    <a:pt x="162" y="633"/>
                    <a:pt x="165" y="578"/>
                  </a:cubicBezTo>
                  <a:cubicBezTo>
                    <a:pt x="175" y="555"/>
                    <a:pt x="188" y="533"/>
                    <a:pt x="201" y="510"/>
                  </a:cubicBezTo>
                  <a:cubicBezTo>
                    <a:pt x="217" y="415"/>
                    <a:pt x="272" y="377"/>
                    <a:pt x="342" y="330"/>
                  </a:cubicBezTo>
                  <a:cubicBezTo>
                    <a:pt x="378" y="279"/>
                    <a:pt x="417" y="194"/>
                    <a:pt x="471" y="170"/>
                  </a:cubicBezTo>
                  <a:cubicBezTo>
                    <a:pt x="490" y="150"/>
                    <a:pt x="510" y="131"/>
                    <a:pt x="529" y="115"/>
                  </a:cubicBezTo>
                  <a:cubicBezTo>
                    <a:pt x="564" y="116"/>
                    <a:pt x="692" y="142"/>
                    <a:pt x="737" y="98"/>
                  </a:cubicBezTo>
                  <a:cubicBezTo>
                    <a:pt x="778" y="89"/>
                    <a:pt x="823" y="77"/>
                    <a:pt x="868" y="32"/>
                  </a:cubicBezTo>
                  <a:cubicBezTo>
                    <a:pt x="875" y="19"/>
                    <a:pt x="881" y="10"/>
                    <a:pt x="891" y="0"/>
                  </a:cubicBezTo>
                  <a:cubicBezTo>
                    <a:pt x="910" y="14"/>
                    <a:pt x="929" y="27"/>
                    <a:pt x="948" y="41"/>
                  </a:cubicBezTo>
                  <a:cubicBezTo>
                    <a:pt x="948" y="90"/>
                    <a:pt x="833" y="117"/>
                    <a:pt x="854" y="189"/>
                  </a:cubicBezTo>
                  <a:cubicBezTo>
                    <a:pt x="934" y="211"/>
                    <a:pt x="972" y="284"/>
                    <a:pt x="1042" y="387"/>
                  </a:cubicBezTo>
                  <a:cubicBezTo>
                    <a:pt x="1042" y="407"/>
                    <a:pt x="1042" y="426"/>
                    <a:pt x="1041" y="446"/>
                  </a:cubicBezTo>
                  <a:cubicBezTo>
                    <a:pt x="993" y="533"/>
                    <a:pt x="961" y="529"/>
                    <a:pt x="887" y="576"/>
                  </a:cubicBezTo>
                  <a:cubicBezTo>
                    <a:pt x="855" y="638"/>
                    <a:pt x="787" y="718"/>
                    <a:pt x="838" y="798"/>
                  </a:cubicBezTo>
                  <a:cubicBezTo>
                    <a:pt x="864" y="818"/>
                    <a:pt x="889" y="842"/>
                    <a:pt x="918" y="865"/>
                  </a:cubicBezTo>
                  <a:cubicBezTo>
                    <a:pt x="940" y="915"/>
                    <a:pt x="1000" y="959"/>
                    <a:pt x="999" y="1077"/>
                  </a:cubicBezTo>
                  <a:cubicBezTo>
                    <a:pt x="986" y="1116"/>
                    <a:pt x="977" y="1158"/>
                    <a:pt x="967" y="1201"/>
                  </a:cubicBezTo>
                  <a:cubicBezTo>
                    <a:pt x="944" y="1243"/>
                    <a:pt x="880" y="1329"/>
                    <a:pt x="841" y="1358"/>
                  </a:cubicBezTo>
                  <a:cubicBezTo>
                    <a:pt x="838" y="1371"/>
                    <a:pt x="838" y="1384"/>
                    <a:pt x="838" y="1397"/>
                  </a:cubicBezTo>
                  <a:cubicBezTo>
                    <a:pt x="860" y="1424"/>
                    <a:pt x="885" y="1451"/>
                    <a:pt x="911" y="1477"/>
                  </a:cubicBezTo>
                  <a:cubicBezTo>
                    <a:pt x="926" y="1527"/>
                    <a:pt x="926" y="1619"/>
                    <a:pt x="903" y="1693"/>
                  </a:cubicBezTo>
                  <a:cubicBezTo>
                    <a:pt x="848" y="1761"/>
                    <a:pt x="787" y="1818"/>
                    <a:pt x="717" y="1872"/>
                  </a:cubicBezTo>
                  <a:cubicBezTo>
                    <a:pt x="643" y="1887"/>
                    <a:pt x="570" y="1904"/>
                    <a:pt x="496" y="1922"/>
                  </a:cubicBezTo>
                  <a:cubicBezTo>
                    <a:pt x="419" y="1982"/>
                    <a:pt x="361" y="1988"/>
                    <a:pt x="281" y="2005"/>
                  </a:cubicBezTo>
                  <a:cubicBezTo>
                    <a:pt x="253" y="2021"/>
                    <a:pt x="224" y="2036"/>
                    <a:pt x="198" y="2052"/>
                  </a:cubicBezTo>
                  <a:cubicBezTo>
                    <a:pt x="160" y="2091"/>
                    <a:pt x="124" y="2103"/>
                    <a:pt x="99" y="2109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5929001" y="3344205"/>
              <a:ext cx="848304" cy="577229"/>
            </a:xfrm>
            <a:custGeom>
              <a:avLst/>
              <a:gdLst>
                <a:gd name="T0" fmla="*/ 213 w 1952"/>
                <a:gd name="T1" fmla="*/ 1322 h 1326"/>
                <a:gd name="T2" fmla="*/ 131 w 1952"/>
                <a:gd name="T3" fmla="*/ 1261 h 1326"/>
                <a:gd name="T4" fmla="*/ 0 w 1952"/>
                <a:gd name="T5" fmla="*/ 1143 h 1326"/>
                <a:gd name="T6" fmla="*/ 30 w 1952"/>
                <a:gd name="T7" fmla="*/ 1079 h 1326"/>
                <a:gd name="T8" fmla="*/ 120 w 1952"/>
                <a:gd name="T9" fmla="*/ 989 h 1326"/>
                <a:gd name="T10" fmla="*/ 120 w 1952"/>
                <a:gd name="T11" fmla="*/ 885 h 1326"/>
                <a:gd name="T12" fmla="*/ 42 w 1952"/>
                <a:gd name="T13" fmla="*/ 630 h 1326"/>
                <a:gd name="T14" fmla="*/ 65 w 1952"/>
                <a:gd name="T15" fmla="*/ 523 h 1326"/>
                <a:gd name="T16" fmla="*/ 213 w 1952"/>
                <a:gd name="T17" fmla="*/ 356 h 1326"/>
                <a:gd name="T18" fmla="*/ 463 w 1952"/>
                <a:gd name="T19" fmla="*/ 156 h 1326"/>
                <a:gd name="T20" fmla="*/ 621 w 1952"/>
                <a:gd name="T21" fmla="*/ 0 h 1326"/>
                <a:gd name="T22" fmla="*/ 649 w 1952"/>
                <a:gd name="T23" fmla="*/ 115 h 1326"/>
                <a:gd name="T24" fmla="*/ 725 w 1952"/>
                <a:gd name="T25" fmla="*/ 117 h 1326"/>
                <a:gd name="T26" fmla="*/ 764 w 1952"/>
                <a:gd name="T27" fmla="*/ 53 h 1326"/>
                <a:gd name="T28" fmla="*/ 902 w 1952"/>
                <a:gd name="T29" fmla="*/ 40 h 1326"/>
                <a:gd name="T30" fmla="*/ 946 w 1952"/>
                <a:gd name="T31" fmla="*/ 116 h 1326"/>
                <a:gd name="T32" fmla="*/ 942 w 1952"/>
                <a:gd name="T33" fmla="*/ 254 h 1326"/>
                <a:gd name="T34" fmla="*/ 1174 w 1952"/>
                <a:gd name="T35" fmla="*/ 354 h 1326"/>
                <a:gd name="T36" fmla="*/ 1297 w 1952"/>
                <a:gd name="T37" fmla="*/ 161 h 1326"/>
                <a:gd name="T38" fmla="*/ 1348 w 1952"/>
                <a:gd name="T39" fmla="*/ 107 h 1326"/>
                <a:gd name="T40" fmla="*/ 1505 w 1952"/>
                <a:gd name="T41" fmla="*/ 71 h 1326"/>
                <a:gd name="T42" fmla="*/ 1636 w 1952"/>
                <a:gd name="T43" fmla="*/ 130 h 1326"/>
                <a:gd name="T44" fmla="*/ 1930 w 1952"/>
                <a:gd name="T45" fmla="*/ 131 h 1326"/>
                <a:gd name="T46" fmla="*/ 1952 w 1952"/>
                <a:gd name="T47" fmla="*/ 145 h 1326"/>
                <a:gd name="T48" fmla="*/ 1939 w 1952"/>
                <a:gd name="T49" fmla="*/ 171 h 1326"/>
                <a:gd name="T50" fmla="*/ 1929 w 1952"/>
                <a:gd name="T51" fmla="*/ 269 h 1326"/>
                <a:gd name="T52" fmla="*/ 1824 w 1952"/>
                <a:gd name="T53" fmla="*/ 276 h 1326"/>
                <a:gd name="T54" fmla="*/ 1528 w 1952"/>
                <a:gd name="T55" fmla="*/ 521 h 1326"/>
                <a:gd name="T56" fmla="*/ 1461 w 1952"/>
                <a:gd name="T57" fmla="*/ 548 h 1326"/>
                <a:gd name="T58" fmla="*/ 1362 w 1952"/>
                <a:gd name="T59" fmla="*/ 601 h 1326"/>
                <a:gd name="T60" fmla="*/ 1345 w 1952"/>
                <a:gd name="T61" fmla="*/ 621 h 1326"/>
                <a:gd name="T62" fmla="*/ 1335 w 1952"/>
                <a:gd name="T63" fmla="*/ 729 h 1326"/>
                <a:gd name="T64" fmla="*/ 1223 w 1952"/>
                <a:gd name="T65" fmla="*/ 873 h 1326"/>
                <a:gd name="T66" fmla="*/ 1190 w 1952"/>
                <a:gd name="T67" fmla="*/ 1020 h 1326"/>
                <a:gd name="T68" fmla="*/ 1039 w 1952"/>
                <a:gd name="T69" fmla="*/ 1107 h 1326"/>
                <a:gd name="T70" fmla="*/ 958 w 1952"/>
                <a:gd name="T71" fmla="*/ 1266 h 1326"/>
                <a:gd name="T72" fmla="*/ 955 w 1952"/>
                <a:gd name="T73" fmla="*/ 1253 h 1326"/>
                <a:gd name="T74" fmla="*/ 923 w 1952"/>
                <a:gd name="T75" fmla="*/ 1226 h 1326"/>
                <a:gd name="T76" fmla="*/ 872 w 1952"/>
                <a:gd name="T77" fmla="*/ 1221 h 1326"/>
                <a:gd name="T78" fmla="*/ 798 w 1952"/>
                <a:gd name="T79" fmla="*/ 1311 h 1326"/>
                <a:gd name="T80" fmla="*/ 651 w 1952"/>
                <a:gd name="T81" fmla="*/ 1294 h 1326"/>
                <a:gd name="T82" fmla="*/ 636 w 1952"/>
                <a:gd name="T83" fmla="*/ 1254 h 1326"/>
                <a:gd name="T84" fmla="*/ 512 w 1952"/>
                <a:gd name="T85" fmla="*/ 1127 h 1326"/>
                <a:gd name="T86" fmla="*/ 435 w 1952"/>
                <a:gd name="T87" fmla="*/ 1122 h 1326"/>
                <a:gd name="T88" fmla="*/ 415 w 1952"/>
                <a:gd name="T89" fmla="*/ 1252 h 1326"/>
                <a:gd name="T90" fmla="*/ 332 w 1952"/>
                <a:gd name="T91" fmla="*/ 1293 h 1326"/>
                <a:gd name="T92" fmla="*/ 213 w 1952"/>
                <a:gd name="T93" fmla="*/ 1322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2" h="1326">
                  <a:moveTo>
                    <a:pt x="213" y="1322"/>
                  </a:moveTo>
                  <a:cubicBezTo>
                    <a:pt x="185" y="1302"/>
                    <a:pt x="156" y="1282"/>
                    <a:pt x="131" y="1261"/>
                  </a:cubicBezTo>
                  <a:cubicBezTo>
                    <a:pt x="86" y="1221"/>
                    <a:pt x="42" y="1181"/>
                    <a:pt x="0" y="1143"/>
                  </a:cubicBezTo>
                  <a:cubicBezTo>
                    <a:pt x="10" y="1121"/>
                    <a:pt x="20" y="1098"/>
                    <a:pt x="30" y="1079"/>
                  </a:cubicBezTo>
                  <a:cubicBezTo>
                    <a:pt x="62" y="1053"/>
                    <a:pt x="100" y="1022"/>
                    <a:pt x="120" y="989"/>
                  </a:cubicBezTo>
                  <a:cubicBezTo>
                    <a:pt x="120" y="953"/>
                    <a:pt x="120" y="917"/>
                    <a:pt x="120" y="885"/>
                  </a:cubicBezTo>
                  <a:cubicBezTo>
                    <a:pt x="111" y="829"/>
                    <a:pt x="61" y="651"/>
                    <a:pt x="42" y="630"/>
                  </a:cubicBezTo>
                  <a:cubicBezTo>
                    <a:pt x="42" y="565"/>
                    <a:pt x="33" y="555"/>
                    <a:pt x="65" y="523"/>
                  </a:cubicBezTo>
                  <a:cubicBezTo>
                    <a:pt x="100" y="449"/>
                    <a:pt x="155" y="411"/>
                    <a:pt x="213" y="356"/>
                  </a:cubicBezTo>
                  <a:cubicBezTo>
                    <a:pt x="268" y="246"/>
                    <a:pt x="361" y="219"/>
                    <a:pt x="463" y="156"/>
                  </a:cubicBezTo>
                  <a:cubicBezTo>
                    <a:pt x="515" y="102"/>
                    <a:pt x="566" y="51"/>
                    <a:pt x="621" y="0"/>
                  </a:cubicBezTo>
                  <a:cubicBezTo>
                    <a:pt x="630" y="36"/>
                    <a:pt x="639" y="76"/>
                    <a:pt x="649" y="115"/>
                  </a:cubicBezTo>
                  <a:cubicBezTo>
                    <a:pt x="674" y="116"/>
                    <a:pt x="700" y="117"/>
                    <a:pt x="725" y="117"/>
                  </a:cubicBezTo>
                  <a:cubicBezTo>
                    <a:pt x="738" y="95"/>
                    <a:pt x="751" y="72"/>
                    <a:pt x="764" y="53"/>
                  </a:cubicBezTo>
                  <a:cubicBezTo>
                    <a:pt x="790" y="53"/>
                    <a:pt x="857" y="62"/>
                    <a:pt x="902" y="40"/>
                  </a:cubicBezTo>
                  <a:cubicBezTo>
                    <a:pt x="901" y="53"/>
                    <a:pt x="920" y="83"/>
                    <a:pt x="946" y="116"/>
                  </a:cubicBezTo>
                  <a:cubicBezTo>
                    <a:pt x="942" y="162"/>
                    <a:pt x="942" y="208"/>
                    <a:pt x="942" y="254"/>
                  </a:cubicBezTo>
                  <a:cubicBezTo>
                    <a:pt x="986" y="301"/>
                    <a:pt x="1075" y="352"/>
                    <a:pt x="1174" y="354"/>
                  </a:cubicBezTo>
                  <a:cubicBezTo>
                    <a:pt x="1213" y="290"/>
                    <a:pt x="1255" y="226"/>
                    <a:pt x="1297" y="161"/>
                  </a:cubicBezTo>
                  <a:cubicBezTo>
                    <a:pt x="1313" y="142"/>
                    <a:pt x="1329" y="123"/>
                    <a:pt x="1348" y="107"/>
                  </a:cubicBezTo>
                  <a:cubicBezTo>
                    <a:pt x="1387" y="81"/>
                    <a:pt x="1435" y="60"/>
                    <a:pt x="1505" y="71"/>
                  </a:cubicBezTo>
                  <a:cubicBezTo>
                    <a:pt x="1547" y="89"/>
                    <a:pt x="1591" y="110"/>
                    <a:pt x="1636" y="130"/>
                  </a:cubicBezTo>
                  <a:cubicBezTo>
                    <a:pt x="1732" y="129"/>
                    <a:pt x="1831" y="129"/>
                    <a:pt x="1930" y="131"/>
                  </a:cubicBezTo>
                  <a:cubicBezTo>
                    <a:pt x="1936" y="135"/>
                    <a:pt x="1943" y="138"/>
                    <a:pt x="1952" y="145"/>
                  </a:cubicBezTo>
                  <a:cubicBezTo>
                    <a:pt x="1946" y="151"/>
                    <a:pt x="1942" y="161"/>
                    <a:pt x="1939" y="171"/>
                  </a:cubicBezTo>
                  <a:cubicBezTo>
                    <a:pt x="1936" y="203"/>
                    <a:pt x="1932" y="236"/>
                    <a:pt x="1929" y="269"/>
                  </a:cubicBezTo>
                  <a:cubicBezTo>
                    <a:pt x="1894" y="271"/>
                    <a:pt x="1859" y="273"/>
                    <a:pt x="1824" y="276"/>
                  </a:cubicBezTo>
                  <a:cubicBezTo>
                    <a:pt x="1721" y="339"/>
                    <a:pt x="1554" y="407"/>
                    <a:pt x="1528" y="521"/>
                  </a:cubicBezTo>
                  <a:cubicBezTo>
                    <a:pt x="1506" y="530"/>
                    <a:pt x="1483" y="539"/>
                    <a:pt x="1461" y="548"/>
                  </a:cubicBezTo>
                  <a:cubicBezTo>
                    <a:pt x="1435" y="587"/>
                    <a:pt x="1394" y="592"/>
                    <a:pt x="1362" y="601"/>
                  </a:cubicBezTo>
                  <a:cubicBezTo>
                    <a:pt x="1355" y="608"/>
                    <a:pt x="1349" y="614"/>
                    <a:pt x="1345" y="621"/>
                  </a:cubicBezTo>
                  <a:cubicBezTo>
                    <a:pt x="1342" y="657"/>
                    <a:pt x="1339" y="693"/>
                    <a:pt x="1335" y="729"/>
                  </a:cubicBezTo>
                  <a:cubicBezTo>
                    <a:pt x="1306" y="777"/>
                    <a:pt x="1245" y="828"/>
                    <a:pt x="1223" y="873"/>
                  </a:cubicBezTo>
                  <a:cubicBezTo>
                    <a:pt x="1219" y="912"/>
                    <a:pt x="1222" y="975"/>
                    <a:pt x="1190" y="1020"/>
                  </a:cubicBezTo>
                  <a:cubicBezTo>
                    <a:pt x="1110" y="1018"/>
                    <a:pt x="1078" y="1059"/>
                    <a:pt x="1039" y="1107"/>
                  </a:cubicBezTo>
                  <a:cubicBezTo>
                    <a:pt x="1032" y="1163"/>
                    <a:pt x="1016" y="1228"/>
                    <a:pt x="958" y="1266"/>
                  </a:cubicBezTo>
                  <a:cubicBezTo>
                    <a:pt x="955" y="1259"/>
                    <a:pt x="955" y="1256"/>
                    <a:pt x="955" y="1253"/>
                  </a:cubicBezTo>
                  <a:cubicBezTo>
                    <a:pt x="942" y="1243"/>
                    <a:pt x="933" y="1232"/>
                    <a:pt x="923" y="1226"/>
                  </a:cubicBezTo>
                  <a:cubicBezTo>
                    <a:pt x="904" y="1222"/>
                    <a:pt x="888" y="1222"/>
                    <a:pt x="872" y="1221"/>
                  </a:cubicBezTo>
                  <a:cubicBezTo>
                    <a:pt x="846" y="1250"/>
                    <a:pt x="821" y="1279"/>
                    <a:pt x="798" y="1311"/>
                  </a:cubicBezTo>
                  <a:cubicBezTo>
                    <a:pt x="750" y="1326"/>
                    <a:pt x="674" y="1308"/>
                    <a:pt x="651" y="1294"/>
                  </a:cubicBezTo>
                  <a:cubicBezTo>
                    <a:pt x="645" y="1281"/>
                    <a:pt x="639" y="1268"/>
                    <a:pt x="636" y="1254"/>
                  </a:cubicBezTo>
                  <a:cubicBezTo>
                    <a:pt x="594" y="1211"/>
                    <a:pt x="553" y="1167"/>
                    <a:pt x="512" y="1127"/>
                  </a:cubicBezTo>
                  <a:cubicBezTo>
                    <a:pt x="486" y="1123"/>
                    <a:pt x="461" y="1122"/>
                    <a:pt x="435" y="1122"/>
                  </a:cubicBezTo>
                  <a:cubicBezTo>
                    <a:pt x="419" y="1154"/>
                    <a:pt x="419" y="1193"/>
                    <a:pt x="415" y="1252"/>
                  </a:cubicBezTo>
                  <a:cubicBezTo>
                    <a:pt x="374" y="1251"/>
                    <a:pt x="341" y="1280"/>
                    <a:pt x="332" y="1293"/>
                  </a:cubicBezTo>
                  <a:cubicBezTo>
                    <a:pt x="278" y="1291"/>
                    <a:pt x="236" y="1320"/>
                    <a:pt x="213" y="1322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616681" y="3210262"/>
              <a:ext cx="365154" cy="609120"/>
            </a:xfrm>
            <a:custGeom>
              <a:avLst/>
              <a:gdLst>
                <a:gd name="T0" fmla="*/ 319 w 840"/>
                <a:gd name="T1" fmla="*/ 1263 h 1400"/>
                <a:gd name="T2" fmla="*/ 294 w 840"/>
                <a:gd name="T3" fmla="*/ 1158 h 1400"/>
                <a:gd name="T4" fmla="*/ 257 w 840"/>
                <a:gd name="T5" fmla="*/ 892 h 1400"/>
                <a:gd name="T6" fmla="*/ 79 w 840"/>
                <a:gd name="T7" fmla="*/ 681 h 1400"/>
                <a:gd name="T8" fmla="*/ 0 w 840"/>
                <a:gd name="T9" fmla="*/ 636 h 1400"/>
                <a:gd name="T10" fmla="*/ 205 w 840"/>
                <a:gd name="T11" fmla="*/ 579 h 1400"/>
                <a:gd name="T12" fmla="*/ 339 w 840"/>
                <a:gd name="T13" fmla="*/ 520 h 1400"/>
                <a:gd name="T14" fmla="*/ 394 w 840"/>
                <a:gd name="T15" fmla="*/ 453 h 1400"/>
                <a:gd name="T16" fmla="*/ 388 w 840"/>
                <a:gd name="T17" fmla="*/ 328 h 1400"/>
                <a:gd name="T18" fmla="*/ 482 w 840"/>
                <a:gd name="T19" fmla="*/ 157 h 1400"/>
                <a:gd name="T20" fmla="*/ 498 w 840"/>
                <a:gd name="T21" fmla="*/ 63 h 1400"/>
                <a:gd name="T22" fmla="*/ 674 w 840"/>
                <a:gd name="T23" fmla="*/ 51 h 1400"/>
                <a:gd name="T24" fmla="*/ 690 w 840"/>
                <a:gd name="T25" fmla="*/ 104 h 1400"/>
                <a:gd name="T26" fmla="*/ 644 w 840"/>
                <a:gd name="T27" fmla="*/ 214 h 1400"/>
                <a:gd name="T28" fmla="*/ 592 w 840"/>
                <a:gd name="T29" fmla="*/ 442 h 1400"/>
                <a:gd name="T30" fmla="*/ 707 w 840"/>
                <a:gd name="T31" fmla="*/ 461 h 1400"/>
                <a:gd name="T32" fmla="*/ 840 w 840"/>
                <a:gd name="T33" fmla="*/ 566 h 1400"/>
                <a:gd name="T34" fmla="*/ 782 w 840"/>
                <a:gd name="T35" fmla="*/ 649 h 1400"/>
                <a:gd name="T36" fmla="*/ 696 w 840"/>
                <a:gd name="T37" fmla="*/ 739 h 1400"/>
                <a:gd name="T38" fmla="*/ 602 w 840"/>
                <a:gd name="T39" fmla="*/ 871 h 1400"/>
                <a:gd name="T40" fmla="*/ 540 w 840"/>
                <a:gd name="T41" fmla="*/ 1063 h 1400"/>
                <a:gd name="T42" fmla="*/ 585 w 840"/>
                <a:gd name="T43" fmla="*/ 1106 h 1400"/>
                <a:gd name="T44" fmla="*/ 674 w 840"/>
                <a:gd name="T45" fmla="*/ 1220 h 1400"/>
                <a:gd name="T46" fmla="*/ 654 w 840"/>
                <a:gd name="T47" fmla="*/ 1262 h 1400"/>
                <a:gd name="T48" fmla="*/ 555 w 840"/>
                <a:gd name="T49" fmla="*/ 1295 h 1400"/>
                <a:gd name="T50" fmla="*/ 319 w 840"/>
                <a:gd name="T51" fmla="*/ 1263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0" h="1400">
                  <a:moveTo>
                    <a:pt x="319" y="1263"/>
                  </a:moveTo>
                  <a:cubicBezTo>
                    <a:pt x="309" y="1227"/>
                    <a:pt x="300" y="1191"/>
                    <a:pt x="294" y="1158"/>
                  </a:cubicBezTo>
                  <a:cubicBezTo>
                    <a:pt x="288" y="1050"/>
                    <a:pt x="266" y="961"/>
                    <a:pt x="257" y="892"/>
                  </a:cubicBezTo>
                  <a:cubicBezTo>
                    <a:pt x="194" y="795"/>
                    <a:pt x="111" y="734"/>
                    <a:pt x="79" y="681"/>
                  </a:cubicBezTo>
                  <a:cubicBezTo>
                    <a:pt x="51" y="664"/>
                    <a:pt x="25" y="650"/>
                    <a:pt x="0" y="636"/>
                  </a:cubicBezTo>
                  <a:cubicBezTo>
                    <a:pt x="16" y="604"/>
                    <a:pt x="147" y="588"/>
                    <a:pt x="205" y="579"/>
                  </a:cubicBezTo>
                  <a:cubicBezTo>
                    <a:pt x="259" y="535"/>
                    <a:pt x="243" y="528"/>
                    <a:pt x="339" y="520"/>
                  </a:cubicBezTo>
                  <a:cubicBezTo>
                    <a:pt x="355" y="498"/>
                    <a:pt x="375" y="475"/>
                    <a:pt x="394" y="453"/>
                  </a:cubicBezTo>
                  <a:cubicBezTo>
                    <a:pt x="391" y="410"/>
                    <a:pt x="388" y="368"/>
                    <a:pt x="388" y="328"/>
                  </a:cubicBezTo>
                  <a:cubicBezTo>
                    <a:pt x="417" y="270"/>
                    <a:pt x="450" y="212"/>
                    <a:pt x="482" y="157"/>
                  </a:cubicBezTo>
                  <a:cubicBezTo>
                    <a:pt x="485" y="125"/>
                    <a:pt x="492" y="92"/>
                    <a:pt x="498" y="63"/>
                  </a:cubicBezTo>
                  <a:cubicBezTo>
                    <a:pt x="556" y="64"/>
                    <a:pt x="604" y="0"/>
                    <a:pt x="674" y="51"/>
                  </a:cubicBezTo>
                  <a:cubicBezTo>
                    <a:pt x="677" y="67"/>
                    <a:pt x="684" y="84"/>
                    <a:pt x="690" y="104"/>
                  </a:cubicBezTo>
                  <a:cubicBezTo>
                    <a:pt x="674" y="139"/>
                    <a:pt x="657" y="175"/>
                    <a:pt x="644" y="214"/>
                  </a:cubicBezTo>
                  <a:cubicBezTo>
                    <a:pt x="580" y="287"/>
                    <a:pt x="577" y="317"/>
                    <a:pt x="592" y="442"/>
                  </a:cubicBezTo>
                  <a:cubicBezTo>
                    <a:pt x="630" y="446"/>
                    <a:pt x="669" y="453"/>
                    <a:pt x="707" y="461"/>
                  </a:cubicBezTo>
                  <a:cubicBezTo>
                    <a:pt x="729" y="488"/>
                    <a:pt x="767" y="544"/>
                    <a:pt x="840" y="566"/>
                  </a:cubicBezTo>
                  <a:cubicBezTo>
                    <a:pt x="834" y="592"/>
                    <a:pt x="811" y="627"/>
                    <a:pt x="782" y="649"/>
                  </a:cubicBezTo>
                  <a:cubicBezTo>
                    <a:pt x="766" y="685"/>
                    <a:pt x="725" y="714"/>
                    <a:pt x="696" y="739"/>
                  </a:cubicBezTo>
                  <a:cubicBezTo>
                    <a:pt x="558" y="736"/>
                    <a:pt x="635" y="767"/>
                    <a:pt x="602" y="871"/>
                  </a:cubicBezTo>
                  <a:cubicBezTo>
                    <a:pt x="547" y="951"/>
                    <a:pt x="541" y="938"/>
                    <a:pt x="540" y="1063"/>
                  </a:cubicBezTo>
                  <a:cubicBezTo>
                    <a:pt x="553" y="1076"/>
                    <a:pt x="569" y="1089"/>
                    <a:pt x="585" y="1106"/>
                  </a:cubicBezTo>
                  <a:cubicBezTo>
                    <a:pt x="610" y="1110"/>
                    <a:pt x="690" y="1132"/>
                    <a:pt x="674" y="1220"/>
                  </a:cubicBezTo>
                  <a:cubicBezTo>
                    <a:pt x="667" y="1233"/>
                    <a:pt x="661" y="1246"/>
                    <a:pt x="654" y="1262"/>
                  </a:cubicBezTo>
                  <a:cubicBezTo>
                    <a:pt x="613" y="1271"/>
                    <a:pt x="581" y="1280"/>
                    <a:pt x="555" y="1295"/>
                  </a:cubicBezTo>
                  <a:cubicBezTo>
                    <a:pt x="423" y="1400"/>
                    <a:pt x="476" y="1394"/>
                    <a:pt x="319" y="1263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5705763" y="2631439"/>
              <a:ext cx="706389" cy="1058785"/>
            </a:xfrm>
            <a:custGeom>
              <a:avLst/>
              <a:gdLst>
                <a:gd name="T0" fmla="*/ 533 w 1625"/>
                <a:gd name="T1" fmla="*/ 2387 h 2434"/>
                <a:gd name="T2" fmla="*/ 121 w 1625"/>
                <a:gd name="T3" fmla="*/ 2334 h 2434"/>
                <a:gd name="T4" fmla="*/ 148 w 1625"/>
                <a:gd name="T5" fmla="*/ 2099 h 2434"/>
                <a:gd name="T6" fmla="*/ 10 w 1625"/>
                <a:gd name="T7" fmla="*/ 1611 h 2434"/>
                <a:gd name="T8" fmla="*/ 232 w 1625"/>
                <a:gd name="T9" fmla="*/ 1315 h 2434"/>
                <a:gd name="T10" fmla="*/ 77 w 1625"/>
                <a:gd name="T11" fmla="*/ 1029 h 2434"/>
                <a:gd name="T12" fmla="*/ 52 w 1625"/>
                <a:gd name="T13" fmla="*/ 1012 h 2434"/>
                <a:gd name="T14" fmla="*/ 142 w 1625"/>
                <a:gd name="T15" fmla="*/ 890 h 2434"/>
                <a:gd name="T16" fmla="*/ 69 w 1625"/>
                <a:gd name="T17" fmla="*/ 761 h 2434"/>
                <a:gd name="T18" fmla="*/ 1 w 1625"/>
                <a:gd name="T19" fmla="*/ 536 h 2434"/>
                <a:gd name="T20" fmla="*/ 103 w 1625"/>
                <a:gd name="T21" fmla="*/ 460 h 2434"/>
                <a:gd name="T22" fmla="*/ 175 w 1625"/>
                <a:gd name="T23" fmla="*/ 272 h 2434"/>
                <a:gd name="T24" fmla="*/ 298 w 1625"/>
                <a:gd name="T25" fmla="*/ 540 h 2434"/>
                <a:gd name="T26" fmla="*/ 374 w 1625"/>
                <a:gd name="T27" fmla="*/ 516 h 2434"/>
                <a:gd name="T28" fmla="*/ 765 w 1625"/>
                <a:gd name="T29" fmla="*/ 330 h 2434"/>
                <a:gd name="T30" fmla="*/ 879 w 1625"/>
                <a:gd name="T31" fmla="*/ 74 h 2434"/>
                <a:gd name="T32" fmla="*/ 1126 w 1625"/>
                <a:gd name="T33" fmla="*/ 365 h 2434"/>
                <a:gd name="T34" fmla="*/ 1394 w 1625"/>
                <a:gd name="T35" fmla="*/ 493 h 2434"/>
                <a:gd name="T36" fmla="*/ 1364 w 1625"/>
                <a:gd name="T37" fmla="*/ 711 h 2434"/>
                <a:gd name="T38" fmla="*/ 1625 w 1625"/>
                <a:gd name="T39" fmla="*/ 888 h 2434"/>
                <a:gd name="T40" fmla="*/ 1319 w 1625"/>
                <a:gd name="T41" fmla="*/ 1231 h 2434"/>
                <a:gd name="T42" fmla="*/ 1058 w 1625"/>
                <a:gd name="T43" fmla="*/ 1110 h 2434"/>
                <a:gd name="T44" fmla="*/ 941 w 1625"/>
                <a:gd name="T45" fmla="*/ 897 h 2434"/>
                <a:gd name="T46" fmla="*/ 783 w 1625"/>
                <a:gd name="T47" fmla="*/ 615 h 2434"/>
                <a:gd name="T48" fmla="*/ 523 w 1625"/>
                <a:gd name="T49" fmla="*/ 795 h 2434"/>
                <a:gd name="T50" fmla="*/ 429 w 1625"/>
                <a:gd name="T51" fmla="*/ 1015 h 2434"/>
                <a:gd name="T52" fmla="*/ 620 w 1625"/>
                <a:gd name="T53" fmla="*/ 1164 h 2434"/>
                <a:gd name="T54" fmla="*/ 827 w 1625"/>
                <a:gd name="T55" fmla="*/ 1169 h 2434"/>
                <a:gd name="T56" fmla="*/ 874 w 1625"/>
                <a:gd name="T57" fmla="*/ 1364 h 2434"/>
                <a:gd name="T58" fmla="*/ 1125 w 1625"/>
                <a:gd name="T59" fmla="*/ 1616 h 2434"/>
                <a:gd name="T60" fmla="*/ 843 w 1625"/>
                <a:gd name="T61" fmla="*/ 1825 h 2434"/>
                <a:gd name="T62" fmla="*/ 565 w 1625"/>
                <a:gd name="T63" fmla="*/ 2394 h 2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25" h="2434">
                  <a:moveTo>
                    <a:pt x="571" y="2434"/>
                  </a:moveTo>
                  <a:cubicBezTo>
                    <a:pt x="558" y="2417"/>
                    <a:pt x="545" y="2400"/>
                    <a:pt x="533" y="2387"/>
                  </a:cubicBezTo>
                  <a:cubicBezTo>
                    <a:pt x="459" y="2385"/>
                    <a:pt x="389" y="2383"/>
                    <a:pt x="319" y="2385"/>
                  </a:cubicBezTo>
                  <a:cubicBezTo>
                    <a:pt x="252" y="2367"/>
                    <a:pt x="185" y="2348"/>
                    <a:pt x="121" y="2334"/>
                  </a:cubicBezTo>
                  <a:cubicBezTo>
                    <a:pt x="67" y="2296"/>
                    <a:pt x="32" y="2243"/>
                    <a:pt x="32" y="2230"/>
                  </a:cubicBezTo>
                  <a:cubicBezTo>
                    <a:pt x="71" y="2185"/>
                    <a:pt x="109" y="2140"/>
                    <a:pt x="148" y="2099"/>
                  </a:cubicBezTo>
                  <a:cubicBezTo>
                    <a:pt x="158" y="2063"/>
                    <a:pt x="167" y="2027"/>
                    <a:pt x="180" y="1991"/>
                  </a:cubicBezTo>
                  <a:cubicBezTo>
                    <a:pt x="223" y="1793"/>
                    <a:pt x="105" y="1711"/>
                    <a:pt x="10" y="1611"/>
                  </a:cubicBezTo>
                  <a:cubicBezTo>
                    <a:pt x="11" y="1483"/>
                    <a:pt x="91" y="1446"/>
                    <a:pt x="184" y="1396"/>
                  </a:cubicBezTo>
                  <a:cubicBezTo>
                    <a:pt x="200" y="1366"/>
                    <a:pt x="216" y="1341"/>
                    <a:pt x="232" y="1315"/>
                  </a:cubicBezTo>
                  <a:cubicBezTo>
                    <a:pt x="229" y="1282"/>
                    <a:pt x="230" y="1253"/>
                    <a:pt x="230" y="1223"/>
                  </a:cubicBezTo>
                  <a:cubicBezTo>
                    <a:pt x="176" y="1130"/>
                    <a:pt x="132" y="1077"/>
                    <a:pt x="77" y="1029"/>
                  </a:cubicBezTo>
                  <a:cubicBezTo>
                    <a:pt x="68" y="1026"/>
                    <a:pt x="58" y="1022"/>
                    <a:pt x="52" y="1022"/>
                  </a:cubicBezTo>
                  <a:cubicBezTo>
                    <a:pt x="52" y="1019"/>
                    <a:pt x="52" y="1016"/>
                    <a:pt x="52" y="1012"/>
                  </a:cubicBezTo>
                  <a:cubicBezTo>
                    <a:pt x="71" y="996"/>
                    <a:pt x="91" y="981"/>
                    <a:pt x="110" y="965"/>
                  </a:cubicBezTo>
                  <a:cubicBezTo>
                    <a:pt x="123" y="942"/>
                    <a:pt x="142" y="913"/>
                    <a:pt x="142" y="890"/>
                  </a:cubicBezTo>
                  <a:cubicBezTo>
                    <a:pt x="117" y="867"/>
                    <a:pt x="91" y="846"/>
                    <a:pt x="69" y="826"/>
                  </a:cubicBezTo>
                  <a:cubicBezTo>
                    <a:pt x="69" y="803"/>
                    <a:pt x="69" y="780"/>
                    <a:pt x="69" y="761"/>
                  </a:cubicBezTo>
                  <a:cubicBezTo>
                    <a:pt x="35" y="724"/>
                    <a:pt x="12" y="700"/>
                    <a:pt x="0" y="674"/>
                  </a:cubicBezTo>
                  <a:cubicBezTo>
                    <a:pt x="0" y="628"/>
                    <a:pt x="0" y="582"/>
                    <a:pt x="1" y="536"/>
                  </a:cubicBezTo>
                  <a:cubicBezTo>
                    <a:pt x="13" y="517"/>
                    <a:pt x="30" y="498"/>
                    <a:pt x="46" y="482"/>
                  </a:cubicBezTo>
                  <a:cubicBezTo>
                    <a:pt x="46" y="482"/>
                    <a:pt x="87" y="476"/>
                    <a:pt x="103" y="460"/>
                  </a:cubicBezTo>
                  <a:cubicBezTo>
                    <a:pt x="103" y="411"/>
                    <a:pt x="104" y="365"/>
                    <a:pt x="104" y="319"/>
                  </a:cubicBezTo>
                  <a:cubicBezTo>
                    <a:pt x="133" y="291"/>
                    <a:pt x="133" y="281"/>
                    <a:pt x="175" y="272"/>
                  </a:cubicBezTo>
                  <a:cubicBezTo>
                    <a:pt x="197" y="286"/>
                    <a:pt x="241" y="313"/>
                    <a:pt x="241" y="379"/>
                  </a:cubicBezTo>
                  <a:cubicBezTo>
                    <a:pt x="167" y="419"/>
                    <a:pt x="228" y="483"/>
                    <a:pt x="298" y="540"/>
                  </a:cubicBezTo>
                  <a:cubicBezTo>
                    <a:pt x="307" y="541"/>
                    <a:pt x="317" y="541"/>
                    <a:pt x="330" y="545"/>
                  </a:cubicBezTo>
                  <a:cubicBezTo>
                    <a:pt x="342" y="535"/>
                    <a:pt x="358" y="526"/>
                    <a:pt x="374" y="516"/>
                  </a:cubicBezTo>
                  <a:cubicBezTo>
                    <a:pt x="375" y="451"/>
                    <a:pt x="445" y="443"/>
                    <a:pt x="490" y="408"/>
                  </a:cubicBezTo>
                  <a:cubicBezTo>
                    <a:pt x="555" y="321"/>
                    <a:pt x="672" y="389"/>
                    <a:pt x="765" y="330"/>
                  </a:cubicBezTo>
                  <a:cubicBezTo>
                    <a:pt x="762" y="274"/>
                    <a:pt x="760" y="218"/>
                    <a:pt x="760" y="166"/>
                  </a:cubicBezTo>
                  <a:cubicBezTo>
                    <a:pt x="795" y="118"/>
                    <a:pt x="815" y="111"/>
                    <a:pt x="879" y="74"/>
                  </a:cubicBezTo>
                  <a:cubicBezTo>
                    <a:pt x="953" y="0"/>
                    <a:pt x="971" y="73"/>
                    <a:pt x="1009" y="172"/>
                  </a:cubicBezTo>
                  <a:cubicBezTo>
                    <a:pt x="1047" y="235"/>
                    <a:pt x="1085" y="298"/>
                    <a:pt x="1126" y="365"/>
                  </a:cubicBezTo>
                  <a:cubicBezTo>
                    <a:pt x="1132" y="421"/>
                    <a:pt x="1122" y="453"/>
                    <a:pt x="1212" y="492"/>
                  </a:cubicBezTo>
                  <a:cubicBezTo>
                    <a:pt x="1250" y="492"/>
                    <a:pt x="1327" y="485"/>
                    <a:pt x="1394" y="493"/>
                  </a:cubicBezTo>
                  <a:cubicBezTo>
                    <a:pt x="1365" y="535"/>
                    <a:pt x="1327" y="527"/>
                    <a:pt x="1307" y="576"/>
                  </a:cubicBezTo>
                  <a:cubicBezTo>
                    <a:pt x="1307" y="628"/>
                    <a:pt x="1287" y="657"/>
                    <a:pt x="1364" y="711"/>
                  </a:cubicBezTo>
                  <a:cubicBezTo>
                    <a:pt x="1434" y="723"/>
                    <a:pt x="1494" y="800"/>
                    <a:pt x="1580" y="845"/>
                  </a:cubicBezTo>
                  <a:cubicBezTo>
                    <a:pt x="1593" y="858"/>
                    <a:pt x="1609" y="872"/>
                    <a:pt x="1625" y="888"/>
                  </a:cubicBezTo>
                  <a:cubicBezTo>
                    <a:pt x="1576" y="953"/>
                    <a:pt x="1528" y="1020"/>
                    <a:pt x="1480" y="1088"/>
                  </a:cubicBezTo>
                  <a:cubicBezTo>
                    <a:pt x="1479" y="1150"/>
                    <a:pt x="1364" y="1212"/>
                    <a:pt x="1319" y="1231"/>
                  </a:cubicBezTo>
                  <a:cubicBezTo>
                    <a:pt x="1281" y="1237"/>
                    <a:pt x="1242" y="1242"/>
                    <a:pt x="1207" y="1251"/>
                  </a:cubicBezTo>
                  <a:cubicBezTo>
                    <a:pt x="1131" y="1203"/>
                    <a:pt x="1102" y="1134"/>
                    <a:pt x="1058" y="1110"/>
                  </a:cubicBezTo>
                  <a:cubicBezTo>
                    <a:pt x="1033" y="1040"/>
                    <a:pt x="1059" y="969"/>
                    <a:pt x="1037" y="936"/>
                  </a:cubicBezTo>
                  <a:cubicBezTo>
                    <a:pt x="1005" y="922"/>
                    <a:pt x="973" y="908"/>
                    <a:pt x="941" y="897"/>
                  </a:cubicBezTo>
                  <a:cubicBezTo>
                    <a:pt x="938" y="819"/>
                    <a:pt x="955" y="721"/>
                    <a:pt x="952" y="675"/>
                  </a:cubicBezTo>
                  <a:cubicBezTo>
                    <a:pt x="872" y="666"/>
                    <a:pt x="799" y="664"/>
                    <a:pt x="783" y="615"/>
                  </a:cubicBezTo>
                  <a:cubicBezTo>
                    <a:pt x="681" y="612"/>
                    <a:pt x="687" y="609"/>
                    <a:pt x="667" y="707"/>
                  </a:cubicBezTo>
                  <a:cubicBezTo>
                    <a:pt x="613" y="729"/>
                    <a:pt x="565" y="770"/>
                    <a:pt x="523" y="795"/>
                  </a:cubicBezTo>
                  <a:cubicBezTo>
                    <a:pt x="523" y="824"/>
                    <a:pt x="523" y="847"/>
                    <a:pt x="554" y="904"/>
                  </a:cubicBezTo>
                  <a:cubicBezTo>
                    <a:pt x="547" y="989"/>
                    <a:pt x="452" y="967"/>
                    <a:pt x="429" y="1015"/>
                  </a:cubicBezTo>
                  <a:cubicBezTo>
                    <a:pt x="429" y="1055"/>
                    <a:pt x="403" y="1119"/>
                    <a:pt x="428" y="1159"/>
                  </a:cubicBezTo>
                  <a:cubicBezTo>
                    <a:pt x="492" y="1161"/>
                    <a:pt x="556" y="1163"/>
                    <a:pt x="620" y="1164"/>
                  </a:cubicBezTo>
                  <a:cubicBezTo>
                    <a:pt x="665" y="1126"/>
                    <a:pt x="668" y="1093"/>
                    <a:pt x="761" y="1109"/>
                  </a:cubicBezTo>
                  <a:cubicBezTo>
                    <a:pt x="777" y="1135"/>
                    <a:pt x="799" y="1139"/>
                    <a:pt x="827" y="1169"/>
                  </a:cubicBezTo>
                  <a:cubicBezTo>
                    <a:pt x="837" y="1186"/>
                    <a:pt x="846" y="1206"/>
                    <a:pt x="856" y="1226"/>
                  </a:cubicBezTo>
                  <a:cubicBezTo>
                    <a:pt x="862" y="1272"/>
                    <a:pt x="868" y="1318"/>
                    <a:pt x="874" y="1364"/>
                  </a:cubicBezTo>
                  <a:cubicBezTo>
                    <a:pt x="912" y="1414"/>
                    <a:pt x="966" y="1478"/>
                    <a:pt x="1065" y="1513"/>
                  </a:cubicBezTo>
                  <a:cubicBezTo>
                    <a:pt x="1084" y="1546"/>
                    <a:pt x="1103" y="1579"/>
                    <a:pt x="1125" y="1616"/>
                  </a:cubicBezTo>
                  <a:cubicBezTo>
                    <a:pt x="1080" y="1615"/>
                    <a:pt x="1055" y="1670"/>
                    <a:pt x="1026" y="1689"/>
                  </a:cubicBezTo>
                  <a:cubicBezTo>
                    <a:pt x="997" y="1750"/>
                    <a:pt x="897" y="1810"/>
                    <a:pt x="843" y="1825"/>
                  </a:cubicBezTo>
                  <a:cubicBezTo>
                    <a:pt x="785" y="1866"/>
                    <a:pt x="737" y="1911"/>
                    <a:pt x="701" y="1972"/>
                  </a:cubicBezTo>
                  <a:cubicBezTo>
                    <a:pt x="553" y="2119"/>
                    <a:pt x="467" y="2146"/>
                    <a:pt x="565" y="2394"/>
                  </a:cubicBezTo>
                  <a:cubicBezTo>
                    <a:pt x="565" y="2407"/>
                    <a:pt x="568" y="2420"/>
                    <a:pt x="571" y="2434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078363" y="1494520"/>
              <a:ext cx="2621449" cy="2055383"/>
            </a:xfrm>
            <a:custGeom>
              <a:avLst/>
              <a:gdLst>
                <a:gd name="T0" fmla="*/ 4182 w 6029"/>
                <a:gd name="T1" fmla="*/ 4629 h 4727"/>
                <a:gd name="T2" fmla="*/ 3958 w 6029"/>
                <a:gd name="T3" fmla="*/ 4672 h 4727"/>
                <a:gd name="T4" fmla="*/ 3586 w 6029"/>
                <a:gd name="T5" fmla="*/ 4421 h 4727"/>
                <a:gd name="T6" fmla="*/ 3148 w 6029"/>
                <a:gd name="T7" fmla="*/ 4387 h 4727"/>
                <a:gd name="T8" fmla="*/ 2751 w 6029"/>
                <a:gd name="T9" fmla="*/ 4485 h 4727"/>
                <a:gd name="T10" fmla="*/ 2390 w 6029"/>
                <a:gd name="T11" fmla="*/ 4571 h 4727"/>
                <a:gd name="T12" fmla="*/ 1924 w 6029"/>
                <a:gd name="T13" fmla="*/ 4411 h 4727"/>
                <a:gd name="T14" fmla="*/ 1701 w 6029"/>
                <a:gd name="T15" fmla="*/ 4422 h 4727"/>
                <a:gd name="T16" fmla="*/ 1096 w 6029"/>
                <a:gd name="T17" fmla="*/ 4590 h 4727"/>
                <a:gd name="T18" fmla="*/ 800 w 6029"/>
                <a:gd name="T19" fmla="*/ 4396 h 4727"/>
                <a:gd name="T20" fmla="*/ 773 w 6029"/>
                <a:gd name="T21" fmla="*/ 4124 h 4727"/>
                <a:gd name="T22" fmla="*/ 455 w 6029"/>
                <a:gd name="T23" fmla="*/ 3827 h 4727"/>
                <a:gd name="T24" fmla="*/ 256 w 6029"/>
                <a:gd name="T25" fmla="*/ 3374 h 4727"/>
                <a:gd name="T26" fmla="*/ 200 w 6029"/>
                <a:gd name="T27" fmla="*/ 3137 h 4727"/>
                <a:gd name="T28" fmla="*/ 66 w 6029"/>
                <a:gd name="T29" fmla="*/ 2655 h 4727"/>
                <a:gd name="T30" fmla="*/ 9 w 6029"/>
                <a:gd name="T31" fmla="*/ 2562 h 4727"/>
                <a:gd name="T32" fmla="*/ 125 w 6029"/>
                <a:gd name="T33" fmla="*/ 2326 h 4727"/>
                <a:gd name="T34" fmla="*/ 657 w 6029"/>
                <a:gd name="T35" fmla="*/ 2107 h 4727"/>
                <a:gd name="T36" fmla="*/ 944 w 6029"/>
                <a:gd name="T37" fmla="*/ 2242 h 4727"/>
                <a:gd name="T38" fmla="*/ 1277 w 6029"/>
                <a:gd name="T39" fmla="*/ 2057 h 4727"/>
                <a:gd name="T40" fmla="*/ 1798 w 6029"/>
                <a:gd name="T41" fmla="*/ 2044 h 4727"/>
                <a:gd name="T42" fmla="*/ 2084 w 6029"/>
                <a:gd name="T43" fmla="*/ 1665 h 4727"/>
                <a:gd name="T44" fmla="*/ 2240 w 6029"/>
                <a:gd name="T45" fmla="*/ 1318 h 4727"/>
                <a:gd name="T46" fmla="*/ 2210 w 6029"/>
                <a:gd name="T47" fmla="*/ 964 h 4727"/>
                <a:gd name="T48" fmla="*/ 2807 w 6029"/>
                <a:gd name="T49" fmla="*/ 1077 h 4727"/>
                <a:gd name="T50" fmla="*/ 2856 w 6029"/>
                <a:gd name="T51" fmla="*/ 839 h 4727"/>
                <a:gd name="T52" fmla="*/ 3162 w 6029"/>
                <a:gd name="T53" fmla="*/ 441 h 4727"/>
                <a:gd name="T54" fmla="*/ 3762 w 6029"/>
                <a:gd name="T55" fmla="*/ 535 h 4727"/>
                <a:gd name="T56" fmla="*/ 4158 w 6029"/>
                <a:gd name="T57" fmla="*/ 44 h 4727"/>
                <a:gd name="T58" fmla="*/ 4387 w 6029"/>
                <a:gd name="T59" fmla="*/ 187 h 4727"/>
                <a:gd name="T60" fmla="*/ 4785 w 6029"/>
                <a:gd name="T61" fmla="*/ 528 h 4727"/>
                <a:gd name="T62" fmla="*/ 4910 w 6029"/>
                <a:gd name="T63" fmla="*/ 891 h 4727"/>
                <a:gd name="T64" fmla="*/ 4820 w 6029"/>
                <a:gd name="T65" fmla="*/ 1469 h 4727"/>
                <a:gd name="T66" fmla="*/ 5417 w 6029"/>
                <a:gd name="T67" fmla="*/ 1670 h 4727"/>
                <a:gd name="T68" fmla="*/ 5878 w 6029"/>
                <a:gd name="T69" fmla="*/ 2039 h 4727"/>
                <a:gd name="T70" fmla="*/ 6003 w 6029"/>
                <a:gd name="T71" fmla="*/ 2432 h 4727"/>
                <a:gd name="T72" fmla="*/ 5938 w 6029"/>
                <a:gd name="T73" fmla="*/ 2741 h 4727"/>
                <a:gd name="T74" fmla="*/ 5713 w 6029"/>
                <a:gd name="T75" fmla="*/ 2873 h 4727"/>
                <a:gd name="T76" fmla="*/ 5085 w 6029"/>
                <a:gd name="T77" fmla="*/ 3247 h 4727"/>
                <a:gd name="T78" fmla="*/ 5047 w 6029"/>
                <a:gd name="T79" fmla="*/ 3672 h 4727"/>
                <a:gd name="T80" fmla="*/ 4334 w 6029"/>
                <a:gd name="T81" fmla="*/ 3821 h 4727"/>
                <a:gd name="T82" fmla="*/ 4367 w 6029"/>
                <a:gd name="T83" fmla="*/ 4142 h 4727"/>
                <a:gd name="T84" fmla="*/ 4445 w 6029"/>
                <a:gd name="T85" fmla="*/ 4396 h 4727"/>
                <a:gd name="T86" fmla="*/ 4296 w 6029"/>
                <a:gd name="T87" fmla="*/ 4727 h 4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29" h="4727">
                  <a:moveTo>
                    <a:pt x="4296" y="4727"/>
                  </a:moveTo>
                  <a:cubicBezTo>
                    <a:pt x="4281" y="4716"/>
                    <a:pt x="4268" y="4710"/>
                    <a:pt x="4255" y="4703"/>
                  </a:cubicBezTo>
                  <a:cubicBezTo>
                    <a:pt x="4230" y="4676"/>
                    <a:pt x="4204" y="4652"/>
                    <a:pt x="4182" y="4629"/>
                  </a:cubicBezTo>
                  <a:cubicBezTo>
                    <a:pt x="4102" y="4627"/>
                    <a:pt x="4096" y="4604"/>
                    <a:pt x="4067" y="4678"/>
                  </a:cubicBezTo>
                  <a:cubicBezTo>
                    <a:pt x="4054" y="4671"/>
                    <a:pt x="4044" y="4668"/>
                    <a:pt x="4035" y="4664"/>
                  </a:cubicBezTo>
                  <a:cubicBezTo>
                    <a:pt x="4009" y="4667"/>
                    <a:pt x="3984" y="4670"/>
                    <a:pt x="3958" y="4672"/>
                  </a:cubicBezTo>
                  <a:cubicBezTo>
                    <a:pt x="3926" y="4619"/>
                    <a:pt x="3933" y="4593"/>
                    <a:pt x="3930" y="4564"/>
                  </a:cubicBezTo>
                  <a:cubicBezTo>
                    <a:pt x="3911" y="4553"/>
                    <a:pt x="3892" y="4543"/>
                    <a:pt x="3873" y="4536"/>
                  </a:cubicBezTo>
                  <a:cubicBezTo>
                    <a:pt x="3774" y="4442"/>
                    <a:pt x="3698" y="4378"/>
                    <a:pt x="3586" y="4421"/>
                  </a:cubicBezTo>
                  <a:cubicBezTo>
                    <a:pt x="3503" y="4428"/>
                    <a:pt x="3426" y="4443"/>
                    <a:pt x="3349" y="4431"/>
                  </a:cubicBezTo>
                  <a:cubicBezTo>
                    <a:pt x="3311" y="4417"/>
                    <a:pt x="3276" y="4403"/>
                    <a:pt x="3241" y="4389"/>
                  </a:cubicBezTo>
                  <a:cubicBezTo>
                    <a:pt x="3209" y="4388"/>
                    <a:pt x="3177" y="4387"/>
                    <a:pt x="3148" y="4387"/>
                  </a:cubicBezTo>
                  <a:cubicBezTo>
                    <a:pt x="3078" y="4427"/>
                    <a:pt x="2985" y="4468"/>
                    <a:pt x="2949" y="4539"/>
                  </a:cubicBezTo>
                  <a:cubicBezTo>
                    <a:pt x="2914" y="4535"/>
                    <a:pt x="2879" y="4534"/>
                    <a:pt x="2847" y="4533"/>
                  </a:cubicBezTo>
                  <a:cubicBezTo>
                    <a:pt x="2815" y="4516"/>
                    <a:pt x="2783" y="4499"/>
                    <a:pt x="2751" y="4485"/>
                  </a:cubicBezTo>
                  <a:cubicBezTo>
                    <a:pt x="2684" y="4483"/>
                    <a:pt x="2665" y="4476"/>
                    <a:pt x="2636" y="4505"/>
                  </a:cubicBezTo>
                  <a:cubicBezTo>
                    <a:pt x="2608" y="4511"/>
                    <a:pt x="2582" y="4516"/>
                    <a:pt x="2556" y="4526"/>
                  </a:cubicBezTo>
                  <a:cubicBezTo>
                    <a:pt x="2480" y="4524"/>
                    <a:pt x="2451" y="4552"/>
                    <a:pt x="2390" y="4571"/>
                  </a:cubicBezTo>
                  <a:cubicBezTo>
                    <a:pt x="2294" y="4568"/>
                    <a:pt x="2176" y="4500"/>
                    <a:pt x="2144" y="4466"/>
                  </a:cubicBezTo>
                  <a:cubicBezTo>
                    <a:pt x="2145" y="4351"/>
                    <a:pt x="2126" y="4380"/>
                    <a:pt x="2072" y="4333"/>
                  </a:cubicBezTo>
                  <a:cubicBezTo>
                    <a:pt x="1963" y="4331"/>
                    <a:pt x="1992" y="4335"/>
                    <a:pt x="1924" y="4411"/>
                  </a:cubicBezTo>
                  <a:cubicBezTo>
                    <a:pt x="1854" y="4439"/>
                    <a:pt x="1787" y="4421"/>
                    <a:pt x="1736" y="4456"/>
                  </a:cubicBezTo>
                  <a:cubicBezTo>
                    <a:pt x="1726" y="4456"/>
                    <a:pt x="1720" y="4455"/>
                    <a:pt x="1713" y="4455"/>
                  </a:cubicBezTo>
                  <a:cubicBezTo>
                    <a:pt x="1707" y="4442"/>
                    <a:pt x="1704" y="4432"/>
                    <a:pt x="1701" y="4422"/>
                  </a:cubicBezTo>
                  <a:cubicBezTo>
                    <a:pt x="1621" y="4328"/>
                    <a:pt x="1513" y="4277"/>
                    <a:pt x="1423" y="4287"/>
                  </a:cubicBezTo>
                  <a:cubicBezTo>
                    <a:pt x="1321" y="4357"/>
                    <a:pt x="1282" y="4389"/>
                    <a:pt x="1234" y="4505"/>
                  </a:cubicBezTo>
                  <a:cubicBezTo>
                    <a:pt x="1192" y="4563"/>
                    <a:pt x="1157" y="4582"/>
                    <a:pt x="1096" y="4590"/>
                  </a:cubicBezTo>
                  <a:cubicBezTo>
                    <a:pt x="1064" y="4583"/>
                    <a:pt x="1032" y="4576"/>
                    <a:pt x="1003" y="4568"/>
                  </a:cubicBezTo>
                  <a:cubicBezTo>
                    <a:pt x="975" y="4545"/>
                    <a:pt x="965" y="4538"/>
                    <a:pt x="943" y="4537"/>
                  </a:cubicBezTo>
                  <a:cubicBezTo>
                    <a:pt x="921" y="4445"/>
                    <a:pt x="844" y="4423"/>
                    <a:pt x="800" y="4396"/>
                  </a:cubicBezTo>
                  <a:cubicBezTo>
                    <a:pt x="787" y="4376"/>
                    <a:pt x="774" y="4359"/>
                    <a:pt x="762" y="4343"/>
                  </a:cubicBezTo>
                  <a:cubicBezTo>
                    <a:pt x="762" y="4297"/>
                    <a:pt x="762" y="4254"/>
                    <a:pt x="763" y="4212"/>
                  </a:cubicBezTo>
                  <a:cubicBezTo>
                    <a:pt x="782" y="4193"/>
                    <a:pt x="773" y="4133"/>
                    <a:pt x="773" y="4124"/>
                  </a:cubicBezTo>
                  <a:cubicBezTo>
                    <a:pt x="738" y="4015"/>
                    <a:pt x="633" y="4045"/>
                    <a:pt x="575" y="4020"/>
                  </a:cubicBezTo>
                  <a:cubicBezTo>
                    <a:pt x="556" y="4000"/>
                    <a:pt x="540" y="3984"/>
                    <a:pt x="524" y="3967"/>
                  </a:cubicBezTo>
                  <a:cubicBezTo>
                    <a:pt x="499" y="3920"/>
                    <a:pt x="477" y="3874"/>
                    <a:pt x="455" y="3827"/>
                  </a:cubicBezTo>
                  <a:cubicBezTo>
                    <a:pt x="417" y="3817"/>
                    <a:pt x="382" y="3809"/>
                    <a:pt x="346" y="3802"/>
                  </a:cubicBezTo>
                  <a:cubicBezTo>
                    <a:pt x="318" y="3723"/>
                    <a:pt x="360" y="3655"/>
                    <a:pt x="380" y="3603"/>
                  </a:cubicBezTo>
                  <a:cubicBezTo>
                    <a:pt x="380" y="3488"/>
                    <a:pt x="310" y="3434"/>
                    <a:pt x="256" y="3374"/>
                  </a:cubicBezTo>
                  <a:cubicBezTo>
                    <a:pt x="209" y="3350"/>
                    <a:pt x="161" y="3326"/>
                    <a:pt x="116" y="3302"/>
                  </a:cubicBezTo>
                  <a:cubicBezTo>
                    <a:pt x="110" y="3292"/>
                    <a:pt x="103" y="3285"/>
                    <a:pt x="97" y="3278"/>
                  </a:cubicBezTo>
                  <a:cubicBezTo>
                    <a:pt x="98" y="3154"/>
                    <a:pt x="91" y="3190"/>
                    <a:pt x="200" y="3137"/>
                  </a:cubicBezTo>
                  <a:cubicBezTo>
                    <a:pt x="219" y="3121"/>
                    <a:pt x="255" y="3095"/>
                    <a:pt x="264" y="3076"/>
                  </a:cubicBezTo>
                  <a:cubicBezTo>
                    <a:pt x="265" y="2971"/>
                    <a:pt x="266" y="2870"/>
                    <a:pt x="266" y="2768"/>
                  </a:cubicBezTo>
                  <a:cubicBezTo>
                    <a:pt x="245" y="2624"/>
                    <a:pt x="142" y="2660"/>
                    <a:pt x="66" y="2655"/>
                  </a:cubicBezTo>
                  <a:cubicBezTo>
                    <a:pt x="53" y="2661"/>
                    <a:pt x="43" y="2671"/>
                    <a:pt x="34" y="2681"/>
                  </a:cubicBezTo>
                  <a:cubicBezTo>
                    <a:pt x="30" y="2684"/>
                    <a:pt x="27" y="2687"/>
                    <a:pt x="27" y="2694"/>
                  </a:cubicBezTo>
                  <a:cubicBezTo>
                    <a:pt x="2" y="2618"/>
                    <a:pt x="2" y="2598"/>
                    <a:pt x="9" y="2562"/>
                  </a:cubicBezTo>
                  <a:cubicBezTo>
                    <a:pt x="31" y="2550"/>
                    <a:pt x="57" y="2537"/>
                    <a:pt x="82" y="2528"/>
                  </a:cubicBezTo>
                  <a:cubicBezTo>
                    <a:pt x="83" y="2502"/>
                    <a:pt x="83" y="2476"/>
                    <a:pt x="86" y="2453"/>
                  </a:cubicBezTo>
                  <a:cubicBezTo>
                    <a:pt x="10" y="2333"/>
                    <a:pt x="0" y="2408"/>
                    <a:pt x="125" y="2326"/>
                  </a:cubicBezTo>
                  <a:cubicBezTo>
                    <a:pt x="148" y="2287"/>
                    <a:pt x="173" y="2249"/>
                    <a:pt x="199" y="2213"/>
                  </a:cubicBezTo>
                  <a:cubicBezTo>
                    <a:pt x="241" y="2195"/>
                    <a:pt x="283" y="2179"/>
                    <a:pt x="327" y="2164"/>
                  </a:cubicBezTo>
                  <a:cubicBezTo>
                    <a:pt x="465" y="2161"/>
                    <a:pt x="532" y="2166"/>
                    <a:pt x="657" y="2107"/>
                  </a:cubicBezTo>
                  <a:cubicBezTo>
                    <a:pt x="673" y="2104"/>
                    <a:pt x="692" y="2105"/>
                    <a:pt x="711" y="2105"/>
                  </a:cubicBezTo>
                  <a:cubicBezTo>
                    <a:pt x="711" y="2148"/>
                    <a:pt x="723" y="2243"/>
                    <a:pt x="806" y="2271"/>
                  </a:cubicBezTo>
                  <a:cubicBezTo>
                    <a:pt x="844" y="2272"/>
                    <a:pt x="899" y="2273"/>
                    <a:pt x="944" y="2242"/>
                  </a:cubicBezTo>
                  <a:cubicBezTo>
                    <a:pt x="973" y="2200"/>
                    <a:pt x="1002" y="2161"/>
                    <a:pt x="1034" y="2123"/>
                  </a:cubicBezTo>
                  <a:cubicBezTo>
                    <a:pt x="1082" y="2124"/>
                    <a:pt x="1126" y="2142"/>
                    <a:pt x="1190" y="2127"/>
                  </a:cubicBezTo>
                  <a:cubicBezTo>
                    <a:pt x="1219" y="2095"/>
                    <a:pt x="1242" y="2079"/>
                    <a:pt x="1277" y="2057"/>
                  </a:cubicBezTo>
                  <a:cubicBezTo>
                    <a:pt x="1293" y="2054"/>
                    <a:pt x="1312" y="2055"/>
                    <a:pt x="1331" y="2055"/>
                  </a:cubicBezTo>
                  <a:cubicBezTo>
                    <a:pt x="1373" y="2069"/>
                    <a:pt x="1417" y="2100"/>
                    <a:pt x="1494" y="2102"/>
                  </a:cubicBezTo>
                  <a:cubicBezTo>
                    <a:pt x="1568" y="2061"/>
                    <a:pt x="1698" y="2084"/>
                    <a:pt x="1798" y="2044"/>
                  </a:cubicBezTo>
                  <a:cubicBezTo>
                    <a:pt x="1836" y="2019"/>
                    <a:pt x="1878" y="1994"/>
                    <a:pt x="1920" y="1972"/>
                  </a:cubicBezTo>
                  <a:cubicBezTo>
                    <a:pt x="1929" y="1939"/>
                    <a:pt x="1939" y="1907"/>
                    <a:pt x="1949" y="1878"/>
                  </a:cubicBezTo>
                  <a:cubicBezTo>
                    <a:pt x="2035" y="1850"/>
                    <a:pt x="2055" y="1726"/>
                    <a:pt x="2084" y="1665"/>
                  </a:cubicBezTo>
                  <a:cubicBezTo>
                    <a:pt x="2116" y="1649"/>
                    <a:pt x="2161" y="1627"/>
                    <a:pt x="2190" y="1599"/>
                  </a:cubicBezTo>
                  <a:cubicBezTo>
                    <a:pt x="2203" y="1563"/>
                    <a:pt x="2216" y="1527"/>
                    <a:pt x="2229" y="1495"/>
                  </a:cubicBezTo>
                  <a:cubicBezTo>
                    <a:pt x="2233" y="1436"/>
                    <a:pt x="2236" y="1377"/>
                    <a:pt x="2240" y="1318"/>
                  </a:cubicBezTo>
                  <a:cubicBezTo>
                    <a:pt x="2230" y="1292"/>
                    <a:pt x="2224" y="1266"/>
                    <a:pt x="2218" y="1243"/>
                  </a:cubicBezTo>
                  <a:cubicBezTo>
                    <a:pt x="2218" y="1148"/>
                    <a:pt x="2270" y="1047"/>
                    <a:pt x="2219" y="994"/>
                  </a:cubicBezTo>
                  <a:cubicBezTo>
                    <a:pt x="2216" y="984"/>
                    <a:pt x="2213" y="974"/>
                    <a:pt x="2210" y="964"/>
                  </a:cubicBezTo>
                  <a:cubicBezTo>
                    <a:pt x="2315" y="967"/>
                    <a:pt x="2411" y="969"/>
                    <a:pt x="2520" y="991"/>
                  </a:cubicBezTo>
                  <a:cubicBezTo>
                    <a:pt x="2596" y="1033"/>
                    <a:pt x="2663" y="1005"/>
                    <a:pt x="2762" y="1076"/>
                  </a:cubicBezTo>
                  <a:cubicBezTo>
                    <a:pt x="2775" y="1076"/>
                    <a:pt x="2791" y="1077"/>
                    <a:pt x="2807" y="1077"/>
                  </a:cubicBezTo>
                  <a:cubicBezTo>
                    <a:pt x="2820" y="1061"/>
                    <a:pt x="2832" y="1048"/>
                    <a:pt x="2849" y="1036"/>
                  </a:cubicBezTo>
                  <a:cubicBezTo>
                    <a:pt x="2849" y="1019"/>
                    <a:pt x="2849" y="1003"/>
                    <a:pt x="2849" y="990"/>
                  </a:cubicBezTo>
                  <a:cubicBezTo>
                    <a:pt x="2820" y="930"/>
                    <a:pt x="2833" y="878"/>
                    <a:pt x="2856" y="839"/>
                  </a:cubicBezTo>
                  <a:cubicBezTo>
                    <a:pt x="2895" y="791"/>
                    <a:pt x="2933" y="746"/>
                    <a:pt x="2972" y="702"/>
                  </a:cubicBezTo>
                  <a:cubicBezTo>
                    <a:pt x="2988" y="597"/>
                    <a:pt x="3024" y="578"/>
                    <a:pt x="3082" y="508"/>
                  </a:cubicBezTo>
                  <a:cubicBezTo>
                    <a:pt x="3108" y="453"/>
                    <a:pt x="3095" y="439"/>
                    <a:pt x="3162" y="441"/>
                  </a:cubicBezTo>
                  <a:cubicBezTo>
                    <a:pt x="3219" y="479"/>
                    <a:pt x="3280" y="519"/>
                    <a:pt x="3340" y="560"/>
                  </a:cubicBezTo>
                  <a:cubicBezTo>
                    <a:pt x="3375" y="571"/>
                    <a:pt x="3458" y="563"/>
                    <a:pt x="3512" y="620"/>
                  </a:cubicBezTo>
                  <a:cubicBezTo>
                    <a:pt x="3586" y="622"/>
                    <a:pt x="3729" y="639"/>
                    <a:pt x="3762" y="535"/>
                  </a:cubicBezTo>
                  <a:cubicBezTo>
                    <a:pt x="3756" y="463"/>
                    <a:pt x="3750" y="391"/>
                    <a:pt x="3747" y="318"/>
                  </a:cubicBezTo>
                  <a:cubicBezTo>
                    <a:pt x="3825" y="163"/>
                    <a:pt x="3914" y="172"/>
                    <a:pt x="4081" y="160"/>
                  </a:cubicBezTo>
                  <a:cubicBezTo>
                    <a:pt x="4122" y="148"/>
                    <a:pt x="4142" y="76"/>
                    <a:pt x="4158" y="44"/>
                  </a:cubicBezTo>
                  <a:cubicBezTo>
                    <a:pt x="4171" y="28"/>
                    <a:pt x="4184" y="15"/>
                    <a:pt x="4200" y="2"/>
                  </a:cubicBezTo>
                  <a:cubicBezTo>
                    <a:pt x="4244" y="0"/>
                    <a:pt x="4289" y="1"/>
                    <a:pt x="4334" y="2"/>
                  </a:cubicBezTo>
                  <a:cubicBezTo>
                    <a:pt x="4356" y="19"/>
                    <a:pt x="4362" y="121"/>
                    <a:pt x="4387" y="187"/>
                  </a:cubicBezTo>
                  <a:cubicBezTo>
                    <a:pt x="4428" y="254"/>
                    <a:pt x="4473" y="324"/>
                    <a:pt x="4517" y="393"/>
                  </a:cubicBezTo>
                  <a:cubicBezTo>
                    <a:pt x="4555" y="414"/>
                    <a:pt x="4616" y="439"/>
                    <a:pt x="4695" y="460"/>
                  </a:cubicBezTo>
                  <a:cubicBezTo>
                    <a:pt x="4724" y="481"/>
                    <a:pt x="4753" y="504"/>
                    <a:pt x="4785" y="528"/>
                  </a:cubicBezTo>
                  <a:cubicBezTo>
                    <a:pt x="4800" y="555"/>
                    <a:pt x="4816" y="581"/>
                    <a:pt x="4832" y="611"/>
                  </a:cubicBezTo>
                  <a:cubicBezTo>
                    <a:pt x="4838" y="664"/>
                    <a:pt x="4844" y="716"/>
                    <a:pt x="4850" y="772"/>
                  </a:cubicBezTo>
                  <a:cubicBezTo>
                    <a:pt x="4869" y="812"/>
                    <a:pt x="4888" y="851"/>
                    <a:pt x="4910" y="891"/>
                  </a:cubicBezTo>
                  <a:cubicBezTo>
                    <a:pt x="4916" y="954"/>
                    <a:pt x="4938" y="1072"/>
                    <a:pt x="4883" y="1156"/>
                  </a:cubicBezTo>
                  <a:cubicBezTo>
                    <a:pt x="4771" y="1228"/>
                    <a:pt x="4787" y="1189"/>
                    <a:pt x="4773" y="1327"/>
                  </a:cubicBezTo>
                  <a:cubicBezTo>
                    <a:pt x="4780" y="1360"/>
                    <a:pt x="4782" y="1412"/>
                    <a:pt x="4820" y="1469"/>
                  </a:cubicBezTo>
                  <a:cubicBezTo>
                    <a:pt x="4852" y="1492"/>
                    <a:pt x="4884" y="1516"/>
                    <a:pt x="4919" y="1543"/>
                  </a:cubicBezTo>
                  <a:cubicBezTo>
                    <a:pt x="4967" y="1554"/>
                    <a:pt x="5015" y="1565"/>
                    <a:pt x="5066" y="1580"/>
                  </a:cubicBezTo>
                  <a:cubicBezTo>
                    <a:pt x="5164" y="1654"/>
                    <a:pt x="5276" y="1657"/>
                    <a:pt x="5417" y="1670"/>
                  </a:cubicBezTo>
                  <a:cubicBezTo>
                    <a:pt x="5461" y="1694"/>
                    <a:pt x="5538" y="1772"/>
                    <a:pt x="5592" y="1832"/>
                  </a:cubicBezTo>
                  <a:cubicBezTo>
                    <a:pt x="5636" y="1872"/>
                    <a:pt x="5684" y="1913"/>
                    <a:pt x="5731" y="1953"/>
                  </a:cubicBezTo>
                  <a:cubicBezTo>
                    <a:pt x="5776" y="1964"/>
                    <a:pt x="5827" y="1972"/>
                    <a:pt x="5878" y="2039"/>
                  </a:cubicBezTo>
                  <a:cubicBezTo>
                    <a:pt x="5890" y="2085"/>
                    <a:pt x="5909" y="2184"/>
                    <a:pt x="5944" y="2257"/>
                  </a:cubicBezTo>
                  <a:cubicBezTo>
                    <a:pt x="5963" y="2274"/>
                    <a:pt x="5991" y="2281"/>
                    <a:pt x="6010" y="2340"/>
                  </a:cubicBezTo>
                  <a:cubicBezTo>
                    <a:pt x="6007" y="2370"/>
                    <a:pt x="6004" y="2399"/>
                    <a:pt x="6003" y="2432"/>
                  </a:cubicBezTo>
                  <a:cubicBezTo>
                    <a:pt x="6010" y="2455"/>
                    <a:pt x="6019" y="2478"/>
                    <a:pt x="6029" y="2501"/>
                  </a:cubicBezTo>
                  <a:cubicBezTo>
                    <a:pt x="5958" y="2535"/>
                    <a:pt x="5964" y="2552"/>
                    <a:pt x="5941" y="2636"/>
                  </a:cubicBezTo>
                  <a:cubicBezTo>
                    <a:pt x="5938" y="2669"/>
                    <a:pt x="5938" y="2705"/>
                    <a:pt x="5938" y="2741"/>
                  </a:cubicBezTo>
                  <a:cubicBezTo>
                    <a:pt x="5944" y="2781"/>
                    <a:pt x="5950" y="2820"/>
                    <a:pt x="5959" y="2860"/>
                  </a:cubicBezTo>
                  <a:cubicBezTo>
                    <a:pt x="5950" y="2863"/>
                    <a:pt x="5943" y="2866"/>
                    <a:pt x="5937" y="2869"/>
                  </a:cubicBezTo>
                  <a:cubicBezTo>
                    <a:pt x="5860" y="2870"/>
                    <a:pt x="5787" y="2872"/>
                    <a:pt x="5713" y="2873"/>
                  </a:cubicBezTo>
                  <a:cubicBezTo>
                    <a:pt x="5553" y="2889"/>
                    <a:pt x="5480" y="2900"/>
                    <a:pt x="5431" y="3053"/>
                  </a:cubicBezTo>
                  <a:cubicBezTo>
                    <a:pt x="5383" y="3100"/>
                    <a:pt x="5357" y="3126"/>
                    <a:pt x="5334" y="3204"/>
                  </a:cubicBezTo>
                  <a:cubicBezTo>
                    <a:pt x="5254" y="3254"/>
                    <a:pt x="5149" y="3248"/>
                    <a:pt x="5085" y="3247"/>
                  </a:cubicBezTo>
                  <a:cubicBezTo>
                    <a:pt x="5085" y="3283"/>
                    <a:pt x="5049" y="3344"/>
                    <a:pt x="5011" y="3373"/>
                  </a:cubicBezTo>
                  <a:cubicBezTo>
                    <a:pt x="4981" y="3431"/>
                    <a:pt x="5013" y="3500"/>
                    <a:pt x="5044" y="3593"/>
                  </a:cubicBezTo>
                  <a:cubicBezTo>
                    <a:pt x="5044" y="3619"/>
                    <a:pt x="5044" y="3645"/>
                    <a:pt x="5047" y="3672"/>
                  </a:cubicBezTo>
                  <a:cubicBezTo>
                    <a:pt x="4990" y="3680"/>
                    <a:pt x="4932" y="3692"/>
                    <a:pt x="4878" y="3703"/>
                  </a:cubicBezTo>
                  <a:cubicBezTo>
                    <a:pt x="4826" y="3718"/>
                    <a:pt x="4775" y="3753"/>
                    <a:pt x="4743" y="3772"/>
                  </a:cubicBezTo>
                  <a:cubicBezTo>
                    <a:pt x="4599" y="3817"/>
                    <a:pt x="4458" y="3824"/>
                    <a:pt x="4334" y="3821"/>
                  </a:cubicBezTo>
                  <a:cubicBezTo>
                    <a:pt x="4279" y="3829"/>
                    <a:pt x="4273" y="3832"/>
                    <a:pt x="4244" y="3854"/>
                  </a:cubicBezTo>
                  <a:cubicBezTo>
                    <a:pt x="4244" y="3894"/>
                    <a:pt x="4244" y="3900"/>
                    <a:pt x="4288" y="3967"/>
                  </a:cubicBezTo>
                  <a:cubicBezTo>
                    <a:pt x="4240" y="4038"/>
                    <a:pt x="4281" y="4088"/>
                    <a:pt x="4367" y="4142"/>
                  </a:cubicBezTo>
                  <a:cubicBezTo>
                    <a:pt x="4389" y="4176"/>
                    <a:pt x="4411" y="4209"/>
                    <a:pt x="4433" y="4245"/>
                  </a:cubicBezTo>
                  <a:cubicBezTo>
                    <a:pt x="4469" y="4263"/>
                    <a:pt x="4497" y="4277"/>
                    <a:pt x="4481" y="4361"/>
                  </a:cubicBezTo>
                  <a:cubicBezTo>
                    <a:pt x="4468" y="4371"/>
                    <a:pt x="4455" y="4384"/>
                    <a:pt x="4445" y="4396"/>
                  </a:cubicBezTo>
                  <a:cubicBezTo>
                    <a:pt x="4346" y="4450"/>
                    <a:pt x="4337" y="4433"/>
                    <a:pt x="4336" y="4557"/>
                  </a:cubicBezTo>
                  <a:cubicBezTo>
                    <a:pt x="4361" y="4578"/>
                    <a:pt x="4403" y="4618"/>
                    <a:pt x="4402" y="4697"/>
                  </a:cubicBezTo>
                  <a:cubicBezTo>
                    <a:pt x="4364" y="4722"/>
                    <a:pt x="4319" y="4727"/>
                    <a:pt x="4296" y="4727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851295" y="1004992"/>
              <a:ext cx="2889335" cy="2490696"/>
            </a:xfrm>
            <a:custGeom>
              <a:avLst/>
              <a:gdLst>
                <a:gd name="T0" fmla="*/ 1630 w 6642"/>
                <a:gd name="T1" fmla="*/ 5242 h 5728"/>
                <a:gd name="T2" fmla="*/ 1530 w 6642"/>
                <a:gd name="T3" fmla="*/ 5007 h 5728"/>
                <a:gd name="T4" fmla="*/ 1052 w 6642"/>
                <a:gd name="T5" fmla="*/ 5254 h 5728"/>
                <a:gd name="T6" fmla="*/ 572 w 6642"/>
                <a:gd name="T7" fmla="*/ 4806 h 5728"/>
                <a:gd name="T8" fmla="*/ 651 w 6642"/>
                <a:gd name="T9" fmla="*/ 4438 h 5728"/>
                <a:gd name="T10" fmla="*/ 147 w 6642"/>
                <a:gd name="T11" fmla="*/ 4318 h 5728"/>
                <a:gd name="T12" fmla="*/ 0 w 6642"/>
                <a:gd name="T13" fmla="*/ 3842 h 5728"/>
                <a:gd name="T14" fmla="*/ 1044 w 6642"/>
                <a:gd name="T15" fmla="*/ 3908 h 5728"/>
                <a:gd name="T16" fmla="*/ 1487 w 6642"/>
                <a:gd name="T17" fmla="*/ 4158 h 5728"/>
                <a:gd name="T18" fmla="*/ 2267 w 6642"/>
                <a:gd name="T19" fmla="*/ 4125 h 5728"/>
                <a:gd name="T20" fmla="*/ 3073 w 6642"/>
                <a:gd name="T21" fmla="*/ 3979 h 5728"/>
                <a:gd name="T22" fmla="*/ 3705 w 6642"/>
                <a:gd name="T23" fmla="*/ 3503 h 5728"/>
                <a:gd name="T24" fmla="*/ 3692 w 6642"/>
                <a:gd name="T25" fmla="*/ 3012 h 5728"/>
                <a:gd name="T26" fmla="*/ 4258 w 6642"/>
                <a:gd name="T27" fmla="*/ 2876 h 5728"/>
                <a:gd name="T28" fmla="*/ 4672 w 6642"/>
                <a:gd name="T29" fmla="*/ 2621 h 5728"/>
                <a:gd name="T30" fmla="*/ 5456 w 6642"/>
                <a:gd name="T31" fmla="*/ 2333 h 5728"/>
                <a:gd name="T32" fmla="*/ 5143 w 6642"/>
                <a:gd name="T33" fmla="*/ 1827 h 5728"/>
                <a:gd name="T34" fmla="*/ 4889 w 6642"/>
                <a:gd name="T35" fmla="*/ 1994 h 5728"/>
                <a:gd name="T36" fmla="*/ 4388 w 6642"/>
                <a:gd name="T37" fmla="*/ 1890 h 5728"/>
                <a:gd name="T38" fmla="*/ 4584 w 6642"/>
                <a:gd name="T39" fmla="*/ 1306 h 5728"/>
                <a:gd name="T40" fmla="*/ 5210 w 6642"/>
                <a:gd name="T41" fmla="*/ 748 h 5728"/>
                <a:gd name="T42" fmla="*/ 5238 w 6642"/>
                <a:gd name="T43" fmla="*/ 251 h 5728"/>
                <a:gd name="T44" fmla="*/ 5508 w 6642"/>
                <a:gd name="T45" fmla="*/ 49 h 5728"/>
                <a:gd name="T46" fmla="*/ 5621 w 6642"/>
                <a:gd name="T47" fmla="*/ 366 h 5728"/>
                <a:gd name="T48" fmla="*/ 5876 w 6642"/>
                <a:gd name="T49" fmla="*/ 562 h 5728"/>
                <a:gd name="T50" fmla="*/ 6483 w 6642"/>
                <a:gd name="T51" fmla="*/ 479 h 5728"/>
                <a:gd name="T52" fmla="*/ 6530 w 6642"/>
                <a:gd name="T53" fmla="*/ 1168 h 5728"/>
                <a:gd name="T54" fmla="*/ 6458 w 6642"/>
                <a:gd name="T55" fmla="*/ 1507 h 5728"/>
                <a:gd name="T56" fmla="*/ 6101 w 6642"/>
                <a:gd name="T57" fmla="*/ 1904 h 5728"/>
                <a:gd name="T58" fmla="*/ 6333 w 6642"/>
                <a:gd name="T59" fmla="*/ 2178 h 5728"/>
                <a:gd name="T60" fmla="*/ 6347 w 6642"/>
                <a:gd name="T61" fmla="*/ 2362 h 5728"/>
                <a:gd name="T62" fmla="*/ 5992 w 6642"/>
                <a:gd name="T63" fmla="*/ 2412 h 5728"/>
                <a:gd name="T64" fmla="*/ 6137 w 6642"/>
                <a:gd name="T65" fmla="*/ 2844 h 5728"/>
                <a:gd name="T66" fmla="*/ 6344 w 6642"/>
                <a:gd name="T67" fmla="*/ 3010 h 5728"/>
                <a:gd name="T68" fmla="*/ 6642 w 6642"/>
                <a:gd name="T69" fmla="*/ 3342 h 5728"/>
                <a:gd name="T70" fmla="*/ 6273 w 6642"/>
                <a:gd name="T71" fmla="*/ 3644 h 5728"/>
                <a:gd name="T72" fmla="*/ 5891 w 6642"/>
                <a:gd name="T73" fmla="*/ 3965 h 5728"/>
                <a:gd name="T74" fmla="*/ 5682 w 6642"/>
                <a:gd name="T75" fmla="*/ 4064 h 5728"/>
                <a:gd name="T76" fmla="*/ 5265 w 6642"/>
                <a:gd name="T77" fmla="*/ 3802 h 5728"/>
                <a:gd name="T78" fmla="*/ 4807 w 6642"/>
                <a:gd name="T79" fmla="*/ 4072 h 5728"/>
                <a:gd name="T80" fmla="*/ 4541 w 6642"/>
                <a:gd name="T81" fmla="*/ 4134 h 5728"/>
                <a:gd name="T82" fmla="*/ 4260 w 6642"/>
                <a:gd name="T83" fmla="*/ 4238 h 5728"/>
                <a:gd name="T84" fmla="*/ 4293 w 6642"/>
                <a:gd name="T85" fmla="*/ 4556 h 5728"/>
                <a:gd name="T86" fmla="*/ 3815 w 6642"/>
                <a:gd name="T87" fmla="*/ 4777 h 5728"/>
                <a:gd name="T88" fmla="*/ 3424 w 6642"/>
                <a:gd name="T89" fmla="*/ 5045 h 5728"/>
                <a:gd name="T90" fmla="*/ 2993 w 6642"/>
                <a:gd name="T91" fmla="*/ 5516 h 5728"/>
                <a:gd name="T92" fmla="*/ 2536 w 6642"/>
                <a:gd name="T93" fmla="*/ 5566 h 5728"/>
                <a:gd name="T94" fmla="*/ 2481 w 6642"/>
                <a:gd name="T95" fmla="*/ 5149 h 5728"/>
                <a:gd name="T96" fmla="*/ 2177 w 6642"/>
                <a:gd name="T97" fmla="*/ 5276 h 5728"/>
                <a:gd name="T98" fmla="*/ 1951 w 6642"/>
                <a:gd name="T99" fmla="*/ 5617 h 5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642" h="5728">
                  <a:moveTo>
                    <a:pt x="1682" y="5728"/>
                  </a:moveTo>
                  <a:cubicBezTo>
                    <a:pt x="1644" y="5688"/>
                    <a:pt x="1606" y="5648"/>
                    <a:pt x="1568" y="5611"/>
                  </a:cubicBezTo>
                  <a:cubicBezTo>
                    <a:pt x="1545" y="5568"/>
                    <a:pt x="1527" y="5525"/>
                    <a:pt x="1508" y="5485"/>
                  </a:cubicBezTo>
                  <a:cubicBezTo>
                    <a:pt x="1508" y="5354"/>
                    <a:pt x="1525" y="5302"/>
                    <a:pt x="1630" y="5242"/>
                  </a:cubicBezTo>
                  <a:cubicBezTo>
                    <a:pt x="1647" y="5226"/>
                    <a:pt x="1666" y="5210"/>
                    <a:pt x="1685" y="5195"/>
                  </a:cubicBezTo>
                  <a:cubicBezTo>
                    <a:pt x="1698" y="5169"/>
                    <a:pt x="1714" y="5143"/>
                    <a:pt x="1730" y="5120"/>
                  </a:cubicBezTo>
                  <a:cubicBezTo>
                    <a:pt x="1727" y="5104"/>
                    <a:pt x="1727" y="5088"/>
                    <a:pt x="1727" y="5071"/>
                  </a:cubicBezTo>
                  <a:cubicBezTo>
                    <a:pt x="1664" y="4962"/>
                    <a:pt x="1622" y="4977"/>
                    <a:pt x="1530" y="5007"/>
                  </a:cubicBezTo>
                  <a:cubicBezTo>
                    <a:pt x="1504" y="5026"/>
                    <a:pt x="1481" y="5045"/>
                    <a:pt x="1459" y="5064"/>
                  </a:cubicBezTo>
                  <a:cubicBezTo>
                    <a:pt x="1424" y="5080"/>
                    <a:pt x="1389" y="5095"/>
                    <a:pt x="1353" y="5111"/>
                  </a:cubicBezTo>
                  <a:cubicBezTo>
                    <a:pt x="1331" y="5078"/>
                    <a:pt x="1309" y="5077"/>
                    <a:pt x="1290" y="5063"/>
                  </a:cubicBezTo>
                  <a:cubicBezTo>
                    <a:pt x="1066" y="5058"/>
                    <a:pt x="1069" y="5042"/>
                    <a:pt x="1052" y="5254"/>
                  </a:cubicBezTo>
                  <a:cubicBezTo>
                    <a:pt x="1007" y="5299"/>
                    <a:pt x="940" y="5231"/>
                    <a:pt x="924" y="5231"/>
                  </a:cubicBezTo>
                  <a:cubicBezTo>
                    <a:pt x="886" y="5174"/>
                    <a:pt x="839" y="5124"/>
                    <a:pt x="813" y="5097"/>
                  </a:cubicBezTo>
                  <a:cubicBezTo>
                    <a:pt x="782" y="5008"/>
                    <a:pt x="750" y="4945"/>
                    <a:pt x="683" y="4930"/>
                  </a:cubicBezTo>
                  <a:cubicBezTo>
                    <a:pt x="645" y="4887"/>
                    <a:pt x="607" y="4846"/>
                    <a:pt x="572" y="4806"/>
                  </a:cubicBezTo>
                  <a:cubicBezTo>
                    <a:pt x="550" y="4799"/>
                    <a:pt x="528" y="4792"/>
                    <a:pt x="505" y="4788"/>
                  </a:cubicBezTo>
                  <a:cubicBezTo>
                    <a:pt x="506" y="4700"/>
                    <a:pt x="592" y="4695"/>
                    <a:pt x="640" y="4631"/>
                  </a:cubicBezTo>
                  <a:cubicBezTo>
                    <a:pt x="653" y="4599"/>
                    <a:pt x="666" y="4570"/>
                    <a:pt x="683" y="4541"/>
                  </a:cubicBezTo>
                  <a:cubicBezTo>
                    <a:pt x="683" y="4482"/>
                    <a:pt x="677" y="4459"/>
                    <a:pt x="651" y="4438"/>
                  </a:cubicBezTo>
                  <a:cubicBezTo>
                    <a:pt x="520" y="4435"/>
                    <a:pt x="383" y="4448"/>
                    <a:pt x="277" y="4491"/>
                  </a:cubicBezTo>
                  <a:cubicBezTo>
                    <a:pt x="232" y="4523"/>
                    <a:pt x="223" y="4519"/>
                    <a:pt x="187" y="4518"/>
                  </a:cubicBezTo>
                  <a:cubicBezTo>
                    <a:pt x="188" y="4472"/>
                    <a:pt x="191" y="4427"/>
                    <a:pt x="195" y="4384"/>
                  </a:cubicBezTo>
                  <a:cubicBezTo>
                    <a:pt x="179" y="4361"/>
                    <a:pt x="163" y="4338"/>
                    <a:pt x="147" y="4318"/>
                  </a:cubicBezTo>
                  <a:cubicBezTo>
                    <a:pt x="109" y="4284"/>
                    <a:pt x="74" y="4250"/>
                    <a:pt x="39" y="4220"/>
                  </a:cubicBezTo>
                  <a:cubicBezTo>
                    <a:pt x="39" y="4158"/>
                    <a:pt x="59" y="4145"/>
                    <a:pt x="75" y="4093"/>
                  </a:cubicBezTo>
                  <a:cubicBezTo>
                    <a:pt x="75" y="4024"/>
                    <a:pt x="76" y="3975"/>
                    <a:pt x="63" y="3929"/>
                  </a:cubicBezTo>
                  <a:cubicBezTo>
                    <a:pt x="41" y="3899"/>
                    <a:pt x="19" y="3869"/>
                    <a:pt x="0" y="3842"/>
                  </a:cubicBezTo>
                  <a:cubicBezTo>
                    <a:pt x="0" y="3806"/>
                    <a:pt x="0" y="3770"/>
                    <a:pt x="0" y="3737"/>
                  </a:cubicBezTo>
                  <a:cubicBezTo>
                    <a:pt x="99" y="3766"/>
                    <a:pt x="201" y="3795"/>
                    <a:pt x="303" y="3824"/>
                  </a:cubicBezTo>
                  <a:cubicBezTo>
                    <a:pt x="479" y="3828"/>
                    <a:pt x="655" y="3833"/>
                    <a:pt x="830" y="3840"/>
                  </a:cubicBezTo>
                  <a:cubicBezTo>
                    <a:pt x="878" y="3858"/>
                    <a:pt x="980" y="3874"/>
                    <a:pt x="1044" y="3908"/>
                  </a:cubicBezTo>
                  <a:cubicBezTo>
                    <a:pt x="1098" y="3955"/>
                    <a:pt x="1155" y="4002"/>
                    <a:pt x="1213" y="4053"/>
                  </a:cubicBezTo>
                  <a:cubicBezTo>
                    <a:pt x="1225" y="4060"/>
                    <a:pt x="1241" y="4067"/>
                    <a:pt x="1257" y="4077"/>
                  </a:cubicBezTo>
                  <a:cubicBezTo>
                    <a:pt x="1308" y="4085"/>
                    <a:pt x="1362" y="4096"/>
                    <a:pt x="1417" y="4107"/>
                  </a:cubicBezTo>
                  <a:cubicBezTo>
                    <a:pt x="1439" y="4124"/>
                    <a:pt x="1461" y="4141"/>
                    <a:pt x="1487" y="4158"/>
                  </a:cubicBezTo>
                  <a:cubicBezTo>
                    <a:pt x="1554" y="4179"/>
                    <a:pt x="1621" y="4204"/>
                    <a:pt x="1688" y="4229"/>
                  </a:cubicBezTo>
                  <a:cubicBezTo>
                    <a:pt x="1739" y="4256"/>
                    <a:pt x="1795" y="4389"/>
                    <a:pt x="1904" y="4309"/>
                  </a:cubicBezTo>
                  <a:cubicBezTo>
                    <a:pt x="1940" y="4255"/>
                    <a:pt x="2004" y="4237"/>
                    <a:pt x="2068" y="4212"/>
                  </a:cubicBezTo>
                  <a:cubicBezTo>
                    <a:pt x="2139" y="4155"/>
                    <a:pt x="2161" y="4146"/>
                    <a:pt x="2267" y="4125"/>
                  </a:cubicBezTo>
                  <a:cubicBezTo>
                    <a:pt x="2267" y="4093"/>
                    <a:pt x="2337" y="4091"/>
                    <a:pt x="2363" y="4075"/>
                  </a:cubicBezTo>
                  <a:cubicBezTo>
                    <a:pt x="2423" y="4067"/>
                    <a:pt x="2478" y="4003"/>
                    <a:pt x="2539" y="3995"/>
                  </a:cubicBezTo>
                  <a:cubicBezTo>
                    <a:pt x="2593" y="3960"/>
                    <a:pt x="2638" y="3961"/>
                    <a:pt x="2721" y="3970"/>
                  </a:cubicBezTo>
                  <a:cubicBezTo>
                    <a:pt x="2782" y="3984"/>
                    <a:pt x="3005" y="4046"/>
                    <a:pt x="3073" y="3979"/>
                  </a:cubicBezTo>
                  <a:cubicBezTo>
                    <a:pt x="3220" y="3973"/>
                    <a:pt x="3323" y="3834"/>
                    <a:pt x="3416" y="3722"/>
                  </a:cubicBezTo>
                  <a:cubicBezTo>
                    <a:pt x="3448" y="3693"/>
                    <a:pt x="3483" y="3665"/>
                    <a:pt x="3519" y="3636"/>
                  </a:cubicBezTo>
                  <a:cubicBezTo>
                    <a:pt x="3548" y="3611"/>
                    <a:pt x="3576" y="3585"/>
                    <a:pt x="3609" y="3563"/>
                  </a:cubicBezTo>
                  <a:cubicBezTo>
                    <a:pt x="3634" y="3554"/>
                    <a:pt x="3676" y="3532"/>
                    <a:pt x="3705" y="3503"/>
                  </a:cubicBezTo>
                  <a:cubicBezTo>
                    <a:pt x="3702" y="3474"/>
                    <a:pt x="3702" y="3448"/>
                    <a:pt x="3702" y="3422"/>
                  </a:cubicBezTo>
                  <a:cubicBezTo>
                    <a:pt x="3667" y="3385"/>
                    <a:pt x="3632" y="3351"/>
                    <a:pt x="3597" y="3317"/>
                  </a:cubicBezTo>
                  <a:cubicBezTo>
                    <a:pt x="3591" y="3294"/>
                    <a:pt x="3585" y="3271"/>
                    <a:pt x="3582" y="3252"/>
                  </a:cubicBezTo>
                  <a:cubicBezTo>
                    <a:pt x="3589" y="3131"/>
                    <a:pt x="3586" y="3052"/>
                    <a:pt x="3692" y="3012"/>
                  </a:cubicBezTo>
                  <a:cubicBezTo>
                    <a:pt x="3692" y="2969"/>
                    <a:pt x="3759" y="3033"/>
                    <a:pt x="3835" y="3094"/>
                  </a:cubicBezTo>
                  <a:cubicBezTo>
                    <a:pt x="3861" y="3101"/>
                    <a:pt x="3886" y="3112"/>
                    <a:pt x="3915" y="3122"/>
                  </a:cubicBezTo>
                  <a:cubicBezTo>
                    <a:pt x="3940" y="3123"/>
                    <a:pt x="3969" y="3124"/>
                    <a:pt x="3998" y="3124"/>
                  </a:cubicBezTo>
                  <a:cubicBezTo>
                    <a:pt x="4097" y="3098"/>
                    <a:pt x="4184" y="2959"/>
                    <a:pt x="4258" y="2876"/>
                  </a:cubicBezTo>
                  <a:cubicBezTo>
                    <a:pt x="4309" y="2825"/>
                    <a:pt x="4354" y="2855"/>
                    <a:pt x="4431" y="2857"/>
                  </a:cubicBezTo>
                  <a:cubicBezTo>
                    <a:pt x="4463" y="2825"/>
                    <a:pt x="4498" y="2819"/>
                    <a:pt x="4543" y="2801"/>
                  </a:cubicBezTo>
                  <a:cubicBezTo>
                    <a:pt x="4569" y="2775"/>
                    <a:pt x="4597" y="2750"/>
                    <a:pt x="4626" y="2724"/>
                  </a:cubicBezTo>
                  <a:cubicBezTo>
                    <a:pt x="4652" y="2725"/>
                    <a:pt x="4672" y="2627"/>
                    <a:pt x="4672" y="2621"/>
                  </a:cubicBezTo>
                  <a:cubicBezTo>
                    <a:pt x="4727" y="2468"/>
                    <a:pt x="4765" y="2528"/>
                    <a:pt x="4903" y="2469"/>
                  </a:cubicBezTo>
                  <a:cubicBezTo>
                    <a:pt x="4948" y="2415"/>
                    <a:pt x="4996" y="2387"/>
                    <a:pt x="5060" y="2356"/>
                  </a:cubicBezTo>
                  <a:cubicBezTo>
                    <a:pt x="5111" y="2304"/>
                    <a:pt x="5303" y="2342"/>
                    <a:pt x="5411" y="2351"/>
                  </a:cubicBezTo>
                  <a:cubicBezTo>
                    <a:pt x="5424" y="2345"/>
                    <a:pt x="5440" y="2339"/>
                    <a:pt x="5456" y="2333"/>
                  </a:cubicBezTo>
                  <a:cubicBezTo>
                    <a:pt x="5527" y="2263"/>
                    <a:pt x="5489" y="2167"/>
                    <a:pt x="5454" y="2117"/>
                  </a:cubicBezTo>
                  <a:cubicBezTo>
                    <a:pt x="5429" y="2090"/>
                    <a:pt x="5403" y="2063"/>
                    <a:pt x="5378" y="2039"/>
                  </a:cubicBezTo>
                  <a:cubicBezTo>
                    <a:pt x="5330" y="2009"/>
                    <a:pt x="5283" y="1978"/>
                    <a:pt x="5235" y="1951"/>
                  </a:cubicBezTo>
                  <a:cubicBezTo>
                    <a:pt x="5222" y="1895"/>
                    <a:pt x="5152" y="1837"/>
                    <a:pt x="5143" y="1827"/>
                  </a:cubicBezTo>
                  <a:cubicBezTo>
                    <a:pt x="5111" y="1826"/>
                    <a:pt x="5079" y="1826"/>
                    <a:pt x="5047" y="1828"/>
                  </a:cubicBezTo>
                  <a:cubicBezTo>
                    <a:pt x="5031" y="1844"/>
                    <a:pt x="5015" y="1863"/>
                    <a:pt x="5002" y="1883"/>
                  </a:cubicBezTo>
                  <a:cubicBezTo>
                    <a:pt x="4970" y="1879"/>
                    <a:pt x="4938" y="1878"/>
                    <a:pt x="4909" y="1877"/>
                  </a:cubicBezTo>
                  <a:cubicBezTo>
                    <a:pt x="4903" y="1916"/>
                    <a:pt x="4896" y="1955"/>
                    <a:pt x="4889" y="1994"/>
                  </a:cubicBezTo>
                  <a:cubicBezTo>
                    <a:pt x="4819" y="2019"/>
                    <a:pt x="4736" y="1954"/>
                    <a:pt x="4708" y="1941"/>
                  </a:cubicBezTo>
                  <a:cubicBezTo>
                    <a:pt x="4679" y="1940"/>
                    <a:pt x="4650" y="1939"/>
                    <a:pt x="4625" y="1939"/>
                  </a:cubicBezTo>
                  <a:cubicBezTo>
                    <a:pt x="4564" y="1957"/>
                    <a:pt x="4535" y="1985"/>
                    <a:pt x="4500" y="2014"/>
                  </a:cubicBezTo>
                  <a:cubicBezTo>
                    <a:pt x="4404" y="2012"/>
                    <a:pt x="4388" y="1939"/>
                    <a:pt x="4388" y="1890"/>
                  </a:cubicBezTo>
                  <a:cubicBezTo>
                    <a:pt x="4417" y="1861"/>
                    <a:pt x="4449" y="1833"/>
                    <a:pt x="4482" y="1804"/>
                  </a:cubicBezTo>
                  <a:cubicBezTo>
                    <a:pt x="4482" y="1725"/>
                    <a:pt x="4476" y="1683"/>
                    <a:pt x="4486" y="1634"/>
                  </a:cubicBezTo>
                  <a:cubicBezTo>
                    <a:pt x="4502" y="1592"/>
                    <a:pt x="4521" y="1553"/>
                    <a:pt x="4541" y="1514"/>
                  </a:cubicBezTo>
                  <a:cubicBezTo>
                    <a:pt x="4541" y="1413"/>
                    <a:pt x="4535" y="1367"/>
                    <a:pt x="4584" y="1306"/>
                  </a:cubicBezTo>
                  <a:cubicBezTo>
                    <a:pt x="4603" y="1306"/>
                    <a:pt x="4622" y="1307"/>
                    <a:pt x="4644" y="1307"/>
                  </a:cubicBezTo>
                  <a:cubicBezTo>
                    <a:pt x="4727" y="1319"/>
                    <a:pt x="4874" y="1355"/>
                    <a:pt x="4967" y="1286"/>
                  </a:cubicBezTo>
                  <a:cubicBezTo>
                    <a:pt x="5022" y="1228"/>
                    <a:pt x="5092" y="1181"/>
                    <a:pt x="5141" y="1117"/>
                  </a:cubicBezTo>
                  <a:cubicBezTo>
                    <a:pt x="5141" y="1025"/>
                    <a:pt x="5133" y="786"/>
                    <a:pt x="5210" y="748"/>
                  </a:cubicBezTo>
                  <a:cubicBezTo>
                    <a:pt x="5281" y="655"/>
                    <a:pt x="5249" y="556"/>
                    <a:pt x="5320" y="486"/>
                  </a:cubicBezTo>
                  <a:cubicBezTo>
                    <a:pt x="5317" y="443"/>
                    <a:pt x="5317" y="401"/>
                    <a:pt x="5318" y="358"/>
                  </a:cubicBezTo>
                  <a:cubicBezTo>
                    <a:pt x="5311" y="348"/>
                    <a:pt x="5308" y="338"/>
                    <a:pt x="5305" y="328"/>
                  </a:cubicBezTo>
                  <a:cubicBezTo>
                    <a:pt x="5283" y="302"/>
                    <a:pt x="5261" y="275"/>
                    <a:pt x="5238" y="251"/>
                  </a:cubicBezTo>
                  <a:cubicBezTo>
                    <a:pt x="5216" y="238"/>
                    <a:pt x="5197" y="227"/>
                    <a:pt x="5178" y="217"/>
                  </a:cubicBezTo>
                  <a:cubicBezTo>
                    <a:pt x="5178" y="125"/>
                    <a:pt x="5227" y="91"/>
                    <a:pt x="5303" y="56"/>
                  </a:cubicBezTo>
                  <a:cubicBezTo>
                    <a:pt x="5367" y="58"/>
                    <a:pt x="5406" y="0"/>
                    <a:pt x="5476" y="2"/>
                  </a:cubicBezTo>
                  <a:cubicBezTo>
                    <a:pt x="5476" y="22"/>
                    <a:pt x="5492" y="32"/>
                    <a:pt x="5508" y="49"/>
                  </a:cubicBezTo>
                  <a:cubicBezTo>
                    <a:pt x="5505" y="75"/>
                    <a:pt x="5501" y="104"/>
                    <a:pt x="5498" y="133"/>
                  </a:cubicBezTo>
                  <a:cubicBezTo>
                    <a:pt x="5456" y="175"/>
                    <a:pt x="5437" y="174"/>
                    <a:pt x="5437" y="243"/>
                  </a:cubicBezTo>
                  <a:cubicBezTo>
                    <a:pt x="5459" y="260"/>
                    <a:pt x="5481" y="280"/>
                    <a:pt x="5507" y="301"/>
                  </a:cubicBezTo>
                  <a:cubicBezTo>
                    <a:pt x="5532" y="341"/>
                    <a:pt x="5545" y="351"/>
                    <a:pt x="5621" y="366"/>
                  </a:cubicBezTo>
                  <a:cubicBezTo>
                    <a:pt x="5628" y="327"/>
                    <a:pt x="5634" y="291"/>
                    <a:pt x="5641" y="255"/>
                  </a:cubicBezTo>
                  <a:cubicBezTo>
                    <a:pt x="5676" y="256"/>
                    <a:pt x="5711" y="247"/>
                    <a:pt x="5775" y="291"/>
                  </a:cubicBezTo>
                  <a:cubicBezTo>
                    <a:pt x="5781" y="304"/>
                    <a:pt x="5791" y="318"/>
                    <a:pt x="5800" y="331"/>
                  </a:cubicBezTo>
                  <a:cubicBezTo>
                    <a:pt x="5809" y="400"/>
                    <a:pt x="5822" y="489"/>
                    <a:pt x="5876" y="562"/>
                  </a:cubicBezTo>
                  <a:cubicBezTo>
                    <a:pt x="5885" y="569"/>
                    <a:pt x="5898" y="576"/>
                    <a:pt x="5911" y="586"/>
                  </a:cubicBezTo>
                  <a:cubicBezTo>
                    <a:pt x="5939" y="583"/>
                    <a:pt x="5971" y="581"/>
                    <a:pt x="6003" y="578"/>
                  </a:cubicBezTo>
                  <a:cubicBezTo>
                    <a:pt x="6087" y="538"/>
                    <a:pt x="6182" y="570"/>
                    <a:pt x="6263" y="490"/>
                  </a:cubicBezTo>
                  <a:cubicBezTo>
                    <a:pt x="6314" y="367"/>
                    <a:pt x="6401" y="349"/>
                    <a:pt x="6483" y="479"/>
                  </a:cubicBezTo>
                  <a:cubicBezTo>
                    <a:pt x="6502" y="535"/>
                    <a:pt x="6521" y="591"/>
                    <a:pt x="6543" y="648"/>
                  </a:cubicBezTo>
                  <a:cubicBezTo>
                    <a:pt x="6543" y="703"/>
                    <a:pt x="6497" y="886"/>
                    <a:pt x="6461" y="944"/>
                  </a:cubicBezTo>
                  <a:cubicBezTo>
                    <a:pt x="6461" y="970"/>
                    <a:pt x="6461" y="996"/>
                    <a:pt x="6461" y="1022"/>
                  </a:cubicBezTo>
                  <a:cubicBezTo>
                    <a:pt x="6483" y="1069"/>
                    <a:pt x="6505" y="1118"/>
                    <a:pt x="6530" y="1168"/>
                  </a:cubicBezTo>
                  <a:cubicBezTo>
                    <a:pt x="6530" y="1227"/>
                    <a:pt x="6430" y="1346"/>
                    <a:pt x="6545" y="1427"/>
                  </a:cubicBezTo>
                  <a:cubicBezTo>
                    <a:pt x="6557" y="1467"/>
                    <a:pt x="6550" y="1545"/>
                    <a:pt x="6547" y="1617"/>
                  </a:cubicBezTo>
                  <a:cubicBezTo>
                    <a:pt x="6524" y="1620"/>
                    <a:pt x="6502" y="1622"/>
                    <a:pt x="6480" y="1625"/>
                  </a:cubicBezTo>
                  <a:cubicBezTo>
                    <a:pt x="6435" y="1578"/>
                    <a:pt x="6458" y="1533"/>
                    <a:pt x="6458" y="1507"/>
                  </a:cubicBezTo>
                  <a:cubicBezTo>
                    <a:pt x="6449" y="1474"/>
                    <a:pt x="6445" y="1474"/>
                    <a:pt x="6423" y="1450"/>
                  </a:cubicBezTo>
                  <a:cubicBezTo>
                    <a:pt x="6292" y="1453"/>
                    <a:pt x="6384" y="1502"/>
                    <a:pt x="6333" y="1582"/>
                  </a:cubicBezTo>
                  <a:cubicBezTo>
                    <a:pt x="6265" y="1639"/>
                    <a:pt x="6240" y="1678"/>
                    <a:pt x="6220" y="1776"/>
                  </a:cubicBezTo>
                  <a:cubicBezTo>
                    <a:pt x="6204" y="1818"/>
                    <a:pt x="6139" y="1879"/>
                    <a:pt x="6101" y="1904"/>
                  </a:cubicBezTo>
                  <a:cubicBezTo>
                    <a:pt x="6098" y="1940"/>
                    <a:pt x="6094" y="1979"/>
                    <a:pt x="6094" y="2018"/>
                  </a:cubicBezTo>
                  <a:cubicBezTo>
                    <a:pt x="6116" y="2042"/>
                    <a:pt x="6122" y="2061"/>
                    <a:pt x="6154" y="2115"/>
                  </a:cubicBezTo>
                  <a:cubicBezTo>
                    <a:pt x="6186" y="2135"/>
                    <a:pt x="6221" y="2159"/>
                    <a:pt x="6256" y="2183"/>
                  </a:cubicBezTo>
                  <a:cubicBezTo>
                    <a:pt x="6281" y="2180"/>
                    <a:pt x="6307" y="2177"/>
                    <a:pt x="6333" y="2178"/>
                  </a:cubicBezTo>
                  <a:cubicBezTo>
                    <a:pt x="6345" y="2152"/>
                    <a:pt x="6362" y="2126"/>
                    <a:pt x="6378" y="2104"/>
                  </a:cubicBezTo>
                  <a:cubicBezTo>
                    <a:pt x="6384" y="2114"/>
                    <a:pt x="6413" y="2157"/>
                    <a:pt x="6412" y="2210"/>
                  </a:cubicBezTo>
                  <a:cubicBezTo>
                    <a:pt x="6374" y="2222"/>
                    <a:pt x="6335" y="2234"/>
                    <a:pt x="6300" y="2249"/>
                  </a:cubicBezTo>
                  <a:cubicBezTo>
                    <a:pt x="6300" y="2276"/>
                    <a:pt x="6290" y="2331"/>
                    <a:pt x="6347" y="2362"/>
                  </a:cubicBezTo>
                  <a:cubicBezTo>
                    <a:pt x="6312" y="2413"/>
                    <a:pt x="6260" y="2481"/>
                    <a:pt x="6212" y="2509"/>
                  </a:cubicBezTo>
                  <a:cubicBezTo>
                    <a:pt x="6196" y="2505"/>
                    <a:pt x="6184" y="2502"/>
                    <a:pt x="6171" y="2498"/>
                  </a:cubicBezTo>
                  <a:cubicBezTo>
                    <a:pt x="6130" y="2468"/>
                    <a:pt x="6088" y="2440"/>
                    <a:pt x="6047" y="2413"/>
                  </a:cubicBezTo>
                  <a:cubicBezTo>
                    <a:pt x="6028" y="2413"/>
                    <a:pt x="6008" y="2412"/>
                    <a:pt x="5992" y="2412"/>
                  </a:cubicBezTo>
                  <a:cubicBezTo>
                    <a:pt x="5983" y="2428"/>
                    <a:pt x="5960" y="2457"/>
                    <a:pt x="5957" y="2480"/>
                  </a:cubicBezTo>
                  <a:cubicBezTo>
                    <a:pt x="5957" y="2506"/>
                    <a:pt x="5957" y="2532"/>
                    <a:pt x="5960" y="2562"/>
                  </a:cubicBezTo>
                  <a:cubicBezTo>
                    <a:pt x="5985" y="2605"/>
                    <a:pt x="6081" y="2630"/>
                    <a:pt x="6138" y="2730"/>
                  </a:cubicBezTo>
                  <a:cubicBezTo>
                    <a:pt x="6137" y="2766"/>
                    <a:pt x="6137" y="2805"/>
                    <a:pt x="6137" y="2844"/>
                  </a:cubicBezTo>
                  <a:cubicBezTo>
                    <a:pt x="6165" y="2891"/>
                    <a:pt x="6200" y="2980"/>
                    <a:pt x="6228" y="3060"/>
                  </a:cubicBezTo>
                  <a:cubicBezTo>
                    <a:pt x="6235" y="3070"/>
                    <a:pt x="6244" y="3080"/>
                    <a:pt x="6254" y="3090"/>
                  </a:cubicBezTo>
                  <a:cubicBezTo>
                    <a:pt x="6266" y="3090"/>
                    <a:pt x="6282" y="3090"/>
                    <a:pt x="6298" y="3094"/>
                  </a:cubicBezTo>
                  <a:cubicBezTo>
                    <a:pt x="6311" y="3065"/>
                    <a:pt x="6327" y="3036"/>
                    <a:pt x="6344" y="3010"/>
                  </a:cubicBezTo>
                  <a:cubicBezTo>
                    <a:pt x="6369" y="2988"/>
                    <a:pt x="6395" y="2969"/>
                    <a:pt x="6424" y="2950"/>
                  </a:cubicBezTo>
                  <a:cubicBezTo>
                    <a:pt x="6443" y="2990"/>
                    <a:pt x="6484" y="3040"/>
                    <a:pt x="6519" y="3126"/>
                  </a:cubicBezTo>
                  <a:cubicBezTo>
                    <a:pt x="6531" y="3195"/>
                    <a:pt x="6527" y="3257"/>
                    <a:pt x="6629" y="3312"/>
                  </a:cubicBezTo>
                  <a:cubicBezTo>
                    <a:pt x="6633" y="3322"/>
                    <a:pt x="6636" y="3332"/>
                    <a:pt x="6642" y="3342"/>
                  </a:cubicBezTo>
                  <a:cubicBezTo>
                    <a:pt x="6626" y="3374"/>
                    <a:pt x="6632" y="3456"/>
                    <a:pt x="6631" y="3518"/>
                  </a:cubicBezTo>
                  <a:cubicBezTo>
                    <a:pt x="6619" y="3528"/>
                    <a:pt x="6606" y="3541"/>
                    <a:pt x="6596" y="3554"/>
                  </a:cubicBezTo>
                  <a:cubicBezTo>
                    <a:pt x="6538" y="3552"/>
                    <a:pt x="6529" y="3526"/>
                    <a:pt x="6507" y="3515"/>
                  </a:cubicBezTo>
                  <a:cubicBezTo>
                    <a:pt x="6350" y="3511"/>
                    <a:pt x="6328" y="3530"/>
                    <a:pt x="6273" y="3644"/>
                  </a:cubicBezTo>
                  <a:cubicBezTo>
                    <a:pt x="6263" y="3650"/>
                    <a:pt x="6254" y="3656"/>
                    <a:pt x="6247" y="3666"/>
                  </a:cubicBezTo>
                  <a:cubicBezTo>
                    <a:pt x="6247" y="3699"/>
                    <a:pt x="6090" y="3796"/>
                    <a:pt x="6067" y="3812"/>
                  </a:cubicBezTo>
                  <a:cubicBezTo>
                    <a:pt x="6051" y="3844"/>
                    <a:pt x="5961" y="3904"/>
                    <a:pt x="5926" y="3926"/>
                  </a:cubicBezTo>
                  <a:cubicBezTo>
                    <a:pt x="5913" y="3939"/>
                    <a:pt x="5900" y="3952"/>
                    <a:pt x="5891" y="3965"/>
                  </a:cubicBezTo>
                  <a:cubicBezTo>
                    <a:pt x="5871" y="3967"/>
                    <a:pt x="5855" y="3970"/>
                    <a:pt x="5839" y="3973"/>
                  </a:cubicBezTo>
                  <a:cubicBezTo>
                    <a:pt x="5820" y="3953"/>
                    <a:pt x="5801" y="3933"/>
                    <a:pt x="5782" y="3916"/>
                  </a:cubicBezTo>
                  <a:cubicBezTo>
                    <a:pt x="5751" y="3814"/>
                    <a:pt x="5722" y="3810"/>
                    <a:pt x="5658" y="3808"/>
                  </a:cubicBezTo>
                  <a:cubicBezTo>
                    <a:pt x="5623" y="3870"/>
                    <a:pt x="5603" y="3980"/>
                    <a:pt x="5682" y="4064"/>
                  </a:cubicBezTo>
                  <a:cubicBezTo>
                    <a:pt x="5685" y="4107"/>
                    <a:pt x="5688" y="4150"/>
                    <a:pt x="5691" y="4192"/>
                  </a:cubicBezTo>
                  <a:cubicBezTo>
                    <a:pt x="5586" y="4199"/>
                    <a:pt x="5490" y="4213"/>
                    <a:pt x="5429" y="4166"/>
                  </a:cubicBezTo>
                  <a:cubicBezTo>
                    <a:pt x="5417" y="4064"/>
                    <a:pt x="5385" y="4037"/>
                    <a:pt x="5347" y="3987"/>
                  </a:cubicBezTo>
                  <a:cubicBezTo>
                    <a:pt x="5319" y="3924"/>
                    <a:pt x="5291" y="3861"/>
                    <a:pt x="5265" y="3802"/>
                  </a:cubicBezTo>
                  <a:cubicBezTo>
                    <a:pt x="5202" y="3734"/>
                    <a:pt x="5211" y="3758"/>
                    <a:pt x="5160" y="3750"/>
                  </a:cubicBezTo>
                  <a:cubicBezTo>
                    <a:pt x="5115" y="3794"/>
                    <a:pt x="5048" y="3826"/>
                    <a:pt x="5003" y="3867"/>
                  </a:cubicBezTo>
                  <a:cubicBezTo>
                    <a:pt x="4984" y="3906"/>
                    <a:pt x="4980" y="3978"/>
                    <a:pt x="4999" y="4057"/>
                  </a:cubicBezTo>
                  <a:cubicBezTo>
                    <a:pt x="4935" y="4062"/>
                    <a:pt x="4871" y="4067"/>
                    <a:pt x="4807" y="4072"/>
                  </a:cubicBezTo>
                  <a:cubicBezTo>
                    <a:pt x="4749" y="4106"/>
                    <a:pt x="4691" y="4141"/>
                    <a:pt x="4634" y="4175"/>
                  </a:cubicBezTo>
                  <a:cubicBezTo>
                    <a:pt x="4618" y="4201"/>
                    <a:pt x="4605" y="4247"/>
                    <a:pt x="4569" y="4246"/>
                  </a:cubicBezTo>
                  <a:cubicBezTo>
                    <a:pt x="4519" y="4212"/>
                    <a:pt x="4506" y="4185"/>
                    <a:pt x="4506" y="4159"/>
                  </a:cubicBezTo>
                  <a:cubicBezTo>
                    <a:pt x="4516" y="4149"/>
                    <a:pt x="4529" y="4140"/>
                    <a:pt x="4541" y="4134"/>
                  </a:cubicBezTo>
                  <a:cubicBezTo>
                    <a:pt x="4542" y="4032"/>
                    <a:pt x="4475" y="3981"/>
                    <a:pt x="4408" y="3980"/>
                  </a:cubicBezTo>
                  <a:cubicBezTo>
                    <a:pt x="4322" y="4020"/>
                    <a:pt x="4315" y="4069"/>
                    <a:pt x="4340" y="4188"/>
                  </a:cubicBezTo>
                  <a:cubicBezTo>
                    <a:pt x="4321" y="4187"/>
                    <a:pt x="4301" y="4190"/>
                    <a:pt x="4282" y="4193"/>
                  </a:cubicBezTo>
                  <a:cubicBezTo>
                    <a:pt x="4273" y="4205"/>
                    <a:pt x="4266" y="4222"/>
                    <a:pt x="4260" y="4238"/>
                  </a:cubicBezTo>
                  <a:cubicBezTo>
                    <a:pt x="4250" y="4241"/>
                    <a:pt x="4240" y="4244"/>
                    <a:pt x="4231" y="4250"/>
                  </a:cubicBezTo>
                  <a:cubicBezTo>
                    <a:pt x="4230" y="4309"/>
                    <a:pt x="4230" y="4368"/>
                    <a:pt x="4230" y="4427"/>
                  </a:cubicBezTo>
                  <a:cubicBezTo>
                    <a:pt x="4249" y="4450"/>
                    <a:pt x="4268" y="4477"/>
                    <a:pt x="4290" y="4504"/>
                  </a:cubicBezTo>
                  <a:cubicBezTo>
                    <a:pt x="4290" y="4520"/>
                    <a:pt x="4290" y="4537"/>
                    <a:pt x="4293" y="4556"/>
                  </a:cubicBezTo>
                  <a:cubicBezTo>
                    <a:pt x="4280" y="4576"/>
                    <a:pt x="4267" y="4595"/>
                    <a:pt x="4257" y="4614"/>
                  </a:cubicBezTo>
                  <a:cubicBezTo>
                    <a:pt x="4168" y="4674"/>
                    <a:pt x="4075" y="4692"/>
                    <a:pt x="3992" y="4680"/>
                  </a:cubicBezTo>
                  <a:cubicBezTo>
                    <a:pt x="3915" y="4678"/>
                    <a:pt x="3902" y="4714"/>
                    <a:pt x="3857" y="4739"/>
                  </a:cubicBezTo>
                  <a:cubicBezTo>
                    <a:pt x="3841" y="4751"/>
                    <a:pt x="3828" y="4764"/>
                    <a:pt x="3815" y="4777"/>
                  </a:cubicBezTo>
                  <a:cubicBezTo>
                    <a:pt x="3773" y="4861"/>
                    <a:pt x="3690" y="4944"/>
                    <a:pt x="3616" y="5021"/>
                  </a:cubicBezTo>
                  <a:cubicBezTo>
                    <a:pt x="3590" y="5004"/>
                    <a:pt x="3565" y="4987"/>
                    <a:pt x="3543" y="4970"/>
                  </a:cubicBezTo>
                  <a:cubicBezTo>
                    <a:pt x="3514" y="4969"/>
                    <a:pt x="3485" y="4968"/>
                    <a:pt x="3460" y="4971"/>
                  </a:cubicBezTo>
                  <a:cubicBezTo>
                    <a:pt x="3456" y="4997"/>
                    <a:pt x="3443" y="5036"/>
                    <a:pt x="3424" y="5045"/>
                  </a:cubicBezTo>
                  <a:cubicBezTo>
                    <a:pt x="3383" y="4989"/>
                    <a:pt x="3341" y="4997"/>
                    <a:pt x="3313" y="5000"/>
                  </a:cubicBezTo>
                  <a:cubicBezTo>
                    <a:pt x="3299" y="5039"/>
                    <a:pt x="3277" y="5081"/>
                    <a:pt x="3235" y="5109"/>
                  </a:cubicBezTo>
                  <a:cubicBezTo>
                    <a:pt x="3139" y="5149"/>
                    <a:pt x="3103" y="5296"/>
                    <a:pt x="3013" y="5349"/>
                  </a:cubicBezTo>
                  <a:cubicBezTo>
                    <a:pt x="2991" y="5398"/>
                    <a:pt x="2994" y="5444"/>
                    <a:pt x="2993" y="5516"/>
                  </a:cubicBezTo>
                  <a:cubicBezTo>
                    <a:pt x="2999" y="5542"/>
                    <a:pt x="2989" y="5617"/>
                    <a:pt x="2976" y="5659"/>
                  </a:cubicBezTo>
                  <a:cubicBezTo>
                    <a:pt x="2970" y="5663"/>
                    <a:pt x="2964" y="5666"/>
                    <a:pt x="2960" y="5669"/>
                  </a:cubicBezTo>
                  <a:cubicBezTo>
                    <a:pt x="2826" y="5665"/>
                    <a:pt x="2734" y="5640"/>
                    <a:pt x="2638" y="5621"/>
                  </a:cubicBezTo>
                  <a:cubicBezTo>
                    <a:pt x="2603" y="5601"/>
                    <a:pt x="2568" y="5584"/>
                    <a:pt x="2536" y="5566"/>
                  </a:cubicBezTo>
                  <a:cubicBezTo>
                    <a:pt x="2517" y="5543"/>
                    <a:pt x="2498" y="5523"/>
                    <a:pt x="2482" y="5503"/>
                  </a:cubicBezTo>
                  <a:cubicBezTo>
                    <a:pt x="2447" y="5492"/>
                    <a:pt x="2412" y="5485"/>
                    <a:pt x="2377" y="5477"/>
                  </a:cubicBezTo>
                  <a:cubicBezTo>
                    <a:pt x="2377" y="5445"/>
                    <a:pt x="2377" y="5412"/>
                    <a:pt x="2377" y="5379"/>
                  </a:cubicBezTo>
                  <a:cubicBezTo>
                    <a:pt x="2426" y="5315"/>
                    <a:pt x="2480" y="5231"/>
                    <a:pt x="2481" y="5149"/>
                  </a:cubicBezTo>
                  <a:cubicBezTo>
                    <a:pt x="2459" y="5054"/>
                    <a:pt x="2386" y="5071"/>
                    <a:pt x="2341" y="5070"/>
                  </a:cubicBezTo>
                  <a:cubicBezTo>
                    <a:pt x="2325" y="5076"/>
                    <a:pt x="2312" y="5086"/>
                    <a:pt x="2299" y="5095"/>
                  </a:cubicBezTo>
                  <a:cubicBezTo>
                    <a:pt x="2187" y="5102"/>
                    <a:pt x="2229" y="5097"/>
                    <a:pt x="2209" y="5214"/>
                  </a:cubicBezTo>
                  <a:cubicBezTo>
                    <a:pt x="2186" y="5237"/>
                    <a:pt x="2183" y="5243"/>
                    <a:pt x="2177" y="5276"/>
                  </a:cubicBezTo>
                  <a:cubicBezTo>
                    <a:pt x="2154" y="5311"/>
                    <a:pt x="2135" y="5347"/>
                    <a:pt x="2115" y="5386"/>
                  </a:cubicBezTo>
                  <a:cubicBezTo>
                    <a:pt x="2115" y="5425"/>
                    <a:pt x="2118" y="5467"/>
                    <a:pt x="2121" y="5510"/>
                  </a:cubicBezTo>
                  <a:cubicBezTo>
                    <a:pt x="2108" y="5526"/>
                    <a:pt x="2095" y="5542"/>
                    <a:pt x="2082" y="5558"/>
                  </a:cubicBezTo>
                  <a:cubicBezTo>
                    <a:pt x="1999" y="5566"/>
                    <a:pt x="1993" y="5576"/>
                    <a:pt x="1951" y="5617"/>
                  </a:cubicBezTo>
                  <a:cubicBezTo>
                    <a:pt x="1893" y="5626"/>
                    <a:pt x="1839" y="5637"/>
                    <a:pt x="1785" y="5649"/>
                  </a:cubicBezTo>
                  <a:cubicBezTo>
                    <a:pt x="1730" y="5674"/>
                    <a:pt x="1724" y="5710"/>
                    <a:pt x="1682" y="5728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5897110" y="2910486"/>
              <a:ext cx="310939" cy="361965"/>
            </a:xfrm>
            <a:custGeom>
              <a:avLst/>
              <a:gdLst>
                <a:gd name="T0" fmla="*/ 604 w 714"/>
                <a:gd name="T1" fmla="*/ 831 h 831"/>
                <a:gd name="T2" fmla="*/ 486 w 714"/>
                <a:gd name="T3" fmla="*/ 743 h 831"/>
                <a:gd name="T4" fmla="*/ 433 w 714"/>
                <a:gd name="T5" fmla="*/ 555 h 831"/>
                <a:gd name="T6" fmla="*/ 424 w 714"/>
                <a:gd name="T7" fmla="*/ 519 h 831"/>
                <a:gd name="T8" fmla="*/ 197 w 714"/>
                <a:gd name="T9" fmla="*/ 447 h 831"/>
                <a:gd name="T10" fmla="*/ 162 w 714"/>
                <a:gd name="T11" fmla="*/ 489 h 831"/>
                <a:gd name="T12" fmla="*/ 12 w 714"/>
                <a:gd name="T13" fmla="*/ 489 h 831"/>
                <a:gd name="T14" fmla="*/ 64 w 714"/>
                <a:gd name="T15" fmla="*/ 372 h 831"/>
                <a:gd name="T16" fmla="*/ 131 w 714"/>
                <a:gd name="T17" fmla="*/ 321 h 831"/>
                <a:gd name="T18" fmla="*/ 113 w 714"/>
                <a:gd name="T19" fmla="*/ 170 h 831"/>
                <a:gd name="T20" fmla="*/ 260 w 714"/>
                <a:gd name="T21" fmla="*/ 69 h 831"/>
                <a:gd name="T22" fmla="*/ 318 w 714"/>
                <a:gd name="T23" fmla="*/ 2 h 831"/>
                <a:gd name="T24" fmla="*/ 369 w 714"/>
                <a:gd name="T25" fmla="*/ 52 h 831"/>
                <a:gd name="T26" fmla="*/ 481 w 714"/>
                <a:gd name="T27" fmla="*/ 65 h 831"/>
                <a:gd name="T28" fmla="*/ 486 w 714"/>
                <a:gd name="T29" fmla="*/ 294 h 831"/>
                <a:gd name="T30" fmla="*/ 543 w 714"/>
                <a:gd name="T31" fmla="*/ 306 h 831"/>
                <a:gd name="T32" fmla="*/ 575 w 714"/>
                <a:gd name="T33" fmla="*/ 332 h 831"/>
                <a:gd name="T34" fmla="*/ 654 w 714"/>
                <a:gd name="T35" fmla="*/ 541 h 831"/>
                <a:gd name="T36" fmla="*/ 714 w 714"/>
                <a:gd name="T37" fmla="*/ 621 h 831"/>
                <a:gd name="T38" fmla="*/ 598 w 714"/>
                <a:gd name="T39" fmla="*/ 706 h 831"/>
                <a:gd name="T40" fmla="*/ 604 w 714"/>
                <a:gd name="T41" fmla="*/ 83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4" h="831">
                  <a:moveTo>
                    <a:pt x="604" y="831"/>
                  </a:moveTo>
                  <a:cubicBezTo>
                    <a:pt x="550" y="803"/>
                    <a:pt x="493" y="743"/>
                    <a:pt x="486" y="743"/>
                  </a:cubicBezTo>
                  <a:cubicBezTo>
                    <a:pt x="439" y="666"/>
                    <a:pt x="459" y="582"/>
                    <a:pt x="433" y="555"/>
                  </a:cubicBezTo>
                  <a:cubicBezTo>
                    <a:pt x="430" y="542"/>
                    <a:pt x="427" y="529"/>
                    <a:pt x="424" y="519"/>
                  </a:cubicBezTo>
                  <a:cubicBezTo>
                    <a:pt x="329" y="425"/>
                    <a:pt x="300" y="417"/>
                    <a:pt x="197" y="447"/>
                  </a:cubicBezTo>
                  <a:cubicBezTo>
                    <a:pt x="185" y="460"/>
                    <a:pt x="172" y="473"/>
                    <a:pt x="162" y="489"/>
                  </a:cubicBezTo>
                  <a:cubicBezTo>
                    <a:pt x="111" y="488"/>
                    <a:pt x="60" y="486"/>
                    <a:pt x="12" y="489"/>
                  </a:cubicBezTo>
                  <a:cubicBezTo>
                    <a:pt x="12" y="426"/>
                    <a:pt x="0" y="380"/>
                    <a:pt x="64" y="372"/>
                  </a:cubicBezTo>
                  <a:cubicBezTo>
                    <a:pt x="86" y="353"/>
                    <a:pt x="109" y="337"/>
                    <a:pt x="131" y="321"/>
                  </a:cubicBezTo>
                  <a:cubicBezTo>
                    <a:pt x="170" y="244"/>
                    <a:pt x="113" y="206"/>
                    <a:pt x="113" y="170"/>
                  </a:cubicBezTo>
                  <a:cubicBezTo>
                    <a:pt x="158" y="145"/>
                    <a:pt x="222" y="107"/>
                    <a:pt x="260" y="69"/>
                  </a:cubicBezTo>
                  <a:cubicBezTo>
                    <a:pt x="270" y="14"/>
                    <a:pt x="264" y="0"/>
                    <a:pt x="318" y="2"/>
                  </a:cubicBezTo>
                  <a:cubicBezTo>
                    <a:pt x="334" y="19"/>
                    <a:pt x="350" y="35"/>
                    <a:pt x="369" y="52"/>
                  </a:cubicBezTo>
                  <a:cubicBezTo>
                    <a:pt x="404" y="56"/>
                    <a:pt x="443" y="61"/>
                    <a:pt x="481" y="65"/>
                  </a:cubicBezTo>
                  <a:cubicBezTo>
                    <a:pt x="462" y="97"/>
                    <a:pt x="448" y="228"/>
                    <a:pt x="486" y="294"/>
                  </a:cubicBezTo>
                  <a:cubicBezTo>
                    <a:pt x="505" y="298"/>
                    <a:pt x="524" y="302"/>
                    <a:pt x="543" y="306"/>
                  </a:cubicBezTo>
                  <a:cubicBezTo>
                    <a:pt x="553" y="312"/>
                    <a:pt x="562" y="322"/>
                    <a:pt x="575" y="332"/>
                  </a:cubicBezTo>
                  <a:cubicBezTo>
                    <a:pt x="575" y="418"/>
                    <a:pt x="549" y="466"/>
                    <a:pt x="654" y="541"/>
                  </a:cubicBezTo>
                  <a:cubicBezTo>
                    <a:pt x="673" y="567"/>
                    <a:pt x="692" y="594"/>
                    <a:pt x="714" y="621"/>
                  </a:cubicBezTo>
                  <a:cubicBezTo>
                    <a:pt x="634" y="658"/>
                    <a:pt x="634" y="645"/>
                    <a:pt x="598" y="706"/>
                  </a:cubicBezTo>
                  <a:cubicBezTo>
                    <a:pt x="598" y="746"/>
                    <a:pt x="601" y="788"/>
                    <a:pt x="604" y="831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284587" y="2452849"/>
              <a:ext cx="782927" cy="744658"/>
            </a:xfrm>
            <a:custGeom>
              <a:avLst/>
              <a:gdLst>
                <a:gd name="T0" fmla="*/ 721 w 1797"/>
                <a:gd name="T1" fmla="*/ 1713 h 1713"/>
                <a:gd name="T2" fmla="*/ 714 w 1797"/>
                <a:gd name="T3" fmla="*/ 1700 h 1713"/>
                <a:gd name="T4" fmla="*/ 801 w 1797"/>
                <a:gd name="T5" fmla="*/ 1600 h 1713"/>
                <a:gd name="T6" fmla="*/ 833 w 1797"/>
                <a:gd name="T7" fmla="*/ 1539 h 1713"/>
                <a:gd name="T8" fmla="*/ 834 w 1797"/>
                <a:gd name="T9" fmla="*/ 1490 h 1713"/>
                <a:gd name="T10" fmla="*/ 770 w 1797"/>
                <a:gd name="T11" fmla="*/ 1449 h 1713"/>
                <a:gd name="T12" fmla="*/ 854 w 1797"/>
                <a:gd name="T13" fmla="*/ 1248 h 1713"/>
                <a:gd name="T14" fmla="*/ 887 w 1797"/>
                <a:gd name="T15" fmla="*/ 1056 h 1713"/>
                <a:gd name="T16" fmla="*/ 770 w 1797"/>
                <a:gd name="T17" fmla="*/ 925 h 1713"/>
                <a:gd name="T18" fmla="*/ 719 w 1797"/>
                <a:gd name="T19" fmla="*/ 917 h 1713"/>
                <a:gd name="T20" fmla="*/ 613 w 1797"/>
                <a:gd name="T21" fmla="*/ 934 h 1713"/>
                <a:gd name="T22" fmla="*/ 456 w 1797"/>
                <a:gd name="T23" fmla="*/ 1104 h 1713"/>
                <a:gd name="T24" fmla="*/ 337 w 1797"/>
                <a:gd name="T25" fmla="*/ 1278 h 1713"/>
                <a:gd name="T26" fmla="*/ 114 w 1797"/>
                <a:gd name="T27" fmla="*/ 1108 h 1713"/>
                <a:gd name="T28" fmla="*/ 6 w 1797"/>
                <a:gd name="T29" fmla="*/ 1053 h 1713"/>
                <a:gd name="T30" fmla="*/ 57 w 1797"/>
                <a:gd name="T31" fmla="*/ 966 h 1713"/>
                <a:gd name="T32" fmla="*/ 128 w 1797"/>
                <a:gd name="T33" fmla="*/ 883 h 1713"/>
                <a:gd name="T34" fmla="*/ 119 w 1797"/>
                <a:gd name="T35" fmla="*/ 719 h 1713"/>
                <a:gd name="T36" fmla="*/ 107 w 1797"/>
                <a:gd name="T37" fmla="*/ 712 h 1713"/>
                <a:gd name="T38" fmla="*/ 91 w 1797"/>
                <a:gd name="T39" fmla="*/ 682 h 1713"/>
                <a:gd name="T40" fmla="*/ 66 w 1797"/>
                <a:gd name="T41" fmla="*/ 616 h 1713"/>
                <a:gd name="T42" fmla="*/ 89 w 1797"/>
                <a:gd name="T43" fmla="*/ 508 h 1713"/>
                <a:gd name="T44" fmla="*/ 155 w 1797"/>
                <a:gd name="T45" fmla="*/ 602 h 1713"/>
                <a:gd name="T46" fmla="*/ 308 w 1797"/>
                <a:gd name="T47" fmla="*/ 668 h 1713"/>
                <a:gd name="T48" fmla="*/ 363 w 1797"/>
                <a:gd name="T49" fmla="*/ 613 h 1713"/>
                <a:gd name="T50" fmla="*/ 668 w 1797"/>
                <a:gd name="T51" fmla="*/ 385 h 1713"/>
                <a:gd name="T52" fmla="*/ 752 w 1797"/>
                <a:gd name="T53" fmla="*/ 247 h 1713"/>
                <a:gd name="T54" fmla="*/ 956 w 1797"/>
                <a:gd name="T55" fmla="*/ 258 h 1713"/>
                <a:gd name="T56" fmla="*/ 1020 w 1797"/>
                <a:gd name="T57" fmla="*/ 260 h 1713"/>
                <a:gd name="T58" fmla="*/ 1068 w 1797"/>
                <a:gd name="T59" fmla="*/ 202 h 1713"/>
                <a:gd name="T60" fmla="*/ 1069 w 1797"/>
                <a:gd name="T61" fmla="*/ 48 h 1713"/>
                <a:gd name="T62" fmla="*/ 1085 w 1797"/>
                <a:gd name="T63" fmla="*/ 0 h 1713"/>
                <a:gd name="T64" fmla="*/ 1213 w 1797"/>
                <a:gd name="T65" fmla="*/ 98 h 1713"/>
                <a:gd name="T66" fmla="*/ 1324 w 1797"/>
                <a:gd name="T67" fmla="*/ 153 h 1713"/>
                <a:gd name="T68" fmla="*/ 1347 w 1797"/>
                <a:gd name="T69" fmla="*/ 88 h 1713"/>
                <a:gd name="T70" fmla="*/ 1376 w 1797"/>
                <a:gd name="T71" fmla="*/ 56 h 1713"/>
                <a:gd name="T72" fmla="*/ 1401 w 1797"/>
                <a:gd name="T73" fmla="*/ 80 h 1713"/>
                <a:gd name="T74" fmla="*/ 1407 w 1797"/>
                <a:gd name="T75" fmla="*/ 201 h 1713"/>
                <a:gd name="T76" fmla="*/ 1578 w 1797"/>
                <a:gd name="T77" fmla="*/ 408 h 1713"/>
                <a:gd name="T78" fmla="*/ 1577 w 1797"/>
                <a:gd name="T79" fmla="*/ 566 h 1713"/>
                <a:gd name="T80" fmla="*/ 1618 w 1797"/>
                <a:gd name="T81" fmla="*/ 619 h 1713"/>
                <a:gd name="T82" fmla="*/ 1720 w 1797"/>
                <a:gd name="T83" fmla="*/ 700 h 1713"/>
                <a:gd name="T84" fmla="*/ 1797 w 1797"/>
                <a:gd name="T85" fmla="*/ 751 h 1713"/>
                <a:gd name="T86" fmla="*/ 1588 w 1797"/>
                <a:gd name="T87" fmla="*/ 919 h 1713"/>
                <a:gd name="T88" fmla="*/ 1530 w 1797"/>
                <a:gd name="T89" fmla="*/ 974 h 1713"/>
                <a:gd name="T90" fmla="*/ 1437 w 1797"/>
                <a:gd name="T91" fmla="*/ 1083 h 1713"/>
                <a:gd name="T92" fmla="*/ 1411 w 1797"/>
                <a:gd name="T93" fmla="*/ 1203 h 1713"/>
                <a:gd name="T94" fmla="*/ 1318 w 1797"/>
                <a:gd name="T95" fmla="*/ 1243 h 1713"/>
                <a:gd name="T96" fmla="*/ 946 w 1797"/>
                <a:gd name="T97" fmla="*/ 1480 h 1713"/>
                <a:gd name="T98" fmla="*/ 923 w 1797"/>
                <a:gd name="T99" fmla="*/ 1531 h 1713"/>
                <a:gd name="T100" fmla="*/ 881 w 1797"/>
                <a:gd name="T101" fmla="*/ 1684 h 1713"/>
                <a:gd name="T102" fmla="*/ 721 w 1797"/>
                <a:gd name="T103" fmla="*/ 1713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97" h="1713">
                  <a:moveTo>
                    <a:pt x="721" y="1713"/>
                  </a:moveTo>
                  <a:cubicBezTo>
                    <a:pt x="717" y="1706"/>
                    <a:pt x="714" y="1703"/>
                    <a:pt x="714" y="1700"/>
                  </a:cubicBezTo>
                  <a:cubicBezTo>
                    <a:pt x="740" y="1635"/>
                    <a:pt x="763" y="1639"/>
                    <a:pt x="801" y="1600"/>
                  </a:cubicBezTo>
                  <a:cubicBezTo>
                    <a:pt x="811" y="1578"/>
                    <a:pt x="821" y="1558"/>
                    <a:pt x="833" y="1539"/>
                  </a:cubicBezTo>
                  <a:cubicBezTo>
                    <a:pt x="834" y="1523"/>
                    <a:pt x="834" y="1506"/>
                    <a:pt x="834" y="1490"/>
                  </a:cubicBezTo>
                  <a:cubicBezTo>
                    <a:pt x="811" y="1476"/>
                    <a:pt x="789" y="1463"/>
                    <a:pt x="770" y="1449"/>
                  </a:cubicBezTo>
                  <a:cubicBezTo>
                    <a:pt x="742" y="1340"/>
                    <a:pt x="800" y="1309"/>
                    <a:pt x="854" y="1248"/>
                  </a:cubicBezTo>
                  <a:cubicBezTo>
                    <a:pt x="896" y="1184"/>
                    <a:pt x="887" y="1111"/>
                    <a:pt x="887" y="1056"/>
                  </a:cubicBezTo>
                  <a:cubicBezTo>
                    <a:pt x="846" y="1012"/>
                    <a:pt x="808" y="969"/>
                    <a:pt x="770" y="925"/>
                  </a:cubicBezTo>
                  <a:cubicBezTo>
                    <a:pt x="751" y="921"/>
                    <a:pt x="735" y="918"/>
                    <a:pt x="719" y="917"/>
                  </a:cubicBezTo>
                  <a:cubicBezTo>
                    <a:pt x="684" y="923"/>
                    <a:pt x="649" y="928"/>
                    <a:pt x="613" y="934"/>
                  </a:cubicBezTo>
                  <a:cubicBezTo>
                    <a:pt x="552" y="982"/>
                    <a:pt x="510" y="1043"/>
                    <a:pt x="456" y="1104"/>
                  </a:cubicBezTo>
                  <a:cubicBezTo>
                    <a:pt x="417" y="1165"/>
                    <a:pt x="385" y="1230"/>
                    <a:pt x="337" y="1278"/>
                  </a:cubicBezTo>
                  <a:cubicBezTo>
                    <a:pt x="254" y="1217"/>
                    <a:pt x="168" y="1162"/>
                    <a:pt x="114" y="1108"/>
                  </a:cubicBezTo>
                  <a:cubicBezTo>
                    <a:pt x="50" y="1100"/>
                    <a:pt x="21" y="1070"/>
                    <a:pt x="6" y="1053"/>
                  </a:cubicBezTo>
                  <a:cubicBezTo>
                    <a:pt x="6" y="984"/>
                    <a:pt x="0" y="978"/>
                    <a:pt x="57" y="966"/>
                  </a:cubicBezTo>
                  <a:cubicBezTo>
                    <a:pt x="80" y="937"/>
                    <a:pt x="102" y="908"/>
                    <a:pt x="128" y="883"/>
                  </a:cubicBezTo>
                  <a:cubicBezTo>
                    <a:pt x="125" y="827"/>
                    <a:pt x="122" y="771"/>
                    <a:pt x="119" y="719"/>
                  </a:cubicBezTo>
                  <a:cubicBezTo>
                    <a:pt x="113" y="715"/>
                    <a:pt x="110" y="712"/>
                    <a:pt x="107" y="712"/>
                  </a:cubicBezTo>
                  <a:cubicBezTo>
                    <a:pt x="100" y="702"/>
                    <a:pt x="94" y="692"/>
                    <a:pt x="91" y="682"/>
                  </a:cubicBezTo>
                  <a:cubicBezTo>
                    <a:pt x="81" y="659"/>
                    <a:pt x="72" y="636"/>
                    <a:pt x="66" y="616"/>
                  </a:cubicBezTo>
                  <a:cubicBezTo>
                    <a:pt x="66" y="570"/>
                    <a:pt x="63" y="534"/>
                    <a:pt x="89" y="508"/>
                  </a:cubicBezTo>
                  <a:cubicBezTo>
                    <a:pt x="124" y="519"/>
                    <a:pt x="136" y="542"/>
                    <a:pt x="155" y="602"/>
                  </a:cubicBezTo>
                  <a:cubicBezTo>
                    <a:pt x="197" y="642"/>
                    <a:pt x="212" y="688"/>
                    <a:pt x="308" y="668"/>
                  </a:cubicBezTo>
                  <a:cubicBezTo>
                    <a:pt x="324" y="649"/>
                    <a:pt x="344" y="629"/>
                    <a:pt x="363" y="613"/>
                  </a:cubicBezTo>
                  <a:cubicBezTo>
                    <a:pt x="459" y="554"/>
                    <a:pt x="575" y="449"/>
                    <a:pt x="668" y="385"/>
                  </a:cubicBezTo>
                  <a:cubicBezTo>
                    <a:pt x="703" y="344"/>
                    <a:pt x="735" y="282"/>
                    <a:pt x="752" y="247"/>
                  </a:cubicBezTo>
                  <a:cubicBezTo>
                    <a:pt x="835" y="223"/>
                    <a:pt x="867" y="187"/>
                    <a:pt x="956" y="258"/>
                  </a:cubicBezTo>
                  <a:cubicBezTo>
                    <a:pt x="975" y="259"/>
                    <a:pt x="998" y="259"/>
                    <a:pt x="1020" y="260"/>
                  </a:cubicBezTo>
                  <a:cubicBezTo>
                    <a:pt x="1036" y="241"/>
                    <a:pt x="1052" y="222"/>
                    <a:pt x="1068" y="202"/>
                  </a:cubicBezTo>
                  <a:cubicBezTo>
                    <a:pt x="1069" y="150"/>
                    <a:pt x="1069" y="98"/>
                    <a:pt x="1069" y="48"/>
                  </a:cubicBezTo>
                  <a:cubicBezTo>
                    <a:pt x="1072" y="32"/>
                    <a:pt x="1079" y="16"/>
                    <a:pt x="1085" y="0"/>
                  </a:cubicBezTo>
                  <a:cubicBezTo>
                    <a:pt x="1121" y="1"/>
                    <a:pt x="1168" y="28"/>
                    <a:pt x="1213" y="98"/>
                  </a:cubicBezTo>
                  <a:cubicBezTo>
                    <a:pt x="1241" y="122"/>
                    <a:pt x="1254" y="151"/>
                    <a:pt x="1324" y="153"/>
                  </a:cubicBezTo>
                  <a:cubicBezTo>
                    <a:pt x="1340" y="137"/>
                    <a:pt x="1347" y="98"/>
                    <a:pt x="1347" y="88"/>
                  </a:cubicBezTo>
                  <a:cubicBezTo>
                    <a:pt x="1357" y="75"/>
                    <a:pt x="1366" y="66"/>
                    <a:pt x="1376" y="56"/>
                  </a:cubicBezTo>
                  <a:cubicBezTo>
                    <a:pt x="1382" y="63"/>
                    <a:pt x="1392" y="70"/>
                    <a:pt x="1401" y="80"/>
                  </a:cubicBezTo>
                  <a:cubicBezTo>
                    <a:pt x="1401" y="119"/>
                    <a:pt x="1404" y="158"/>
                    <a:pt x="1407" y="201"/>
                  </a:cubicBezTo>
                  <a:cubicBezTo>
                    <a:pt x="1458" y="255"/>
                    <a:pt x="1499" y="325"/>
                    <a:pt x="1578" y="408"/>
                  </a:cubicBezTo>
                  <a:cubicBezTo>
                    <a:pt x="1578" y="461"/>
                    <a:pt x="1578" y="513"/>
                    <a:pt x="1577" y="566"/>
                  </a:cubicBezTo>
                  <a:cubicBezTo>
                    <a:pt x="1590" y="582"/>
                    <a:pt x="1603" y="599"/>
                    <a:pt x="1618" y="619"/>
                  </a:cubicBezTo>
                  <a:cubicBezTo>
                    <a:pt x="1650" y="646"/>
                    <a:pt x="1685" y="673"/>
                    <a:pt x="1720" y="700"/>
                  </a:cubicBezTo>
                  <a:cubicBezTo>
                    <a:pt x="1746" y="717"/>
                    <a:pt x="1771" y="734"/>
                    <a:pt x="1797" y="751"/>
                  </a:cubicBezTo>
                  <a:cubicBezTo>
                    <a:pt x="1796" y="787"/>
                    <a:pt x="1610" y="907"/>
                    <a:pt x="1588" y="919"/>
                  </a:cubicBezTo>
                  <a:cubicBezTo>
                    <a:pt x="1569" y="935"/>
                    <a:pt x="1549" y="954"/>
                    <a:pt x="1530" y="974"/>
                  </a:cubicBezTo>
                  <a:cubicBezTo>
                    <a:pt x="1498" y="1009"/>
                    <a:pt x="1466" y="1044"/>
                    <a:pt x="1437" y="1083"/>
                  </a:cubicBezTo>
                  <a:cubicBezTo>
                    <a:pt x="1424" y="1118"/>
                    <a:pt x="1433" y="1155"/>
                    <a:pt x="1411" y="1203"/>
                  </a:cubicBezTo>
                  <a:cubicBezTo>
                    <a:pt x="1379" y="1215"/>
                    <a:pt x="1346" y="1228"/>
                    <a:pt x="1318" y="1243"/>
                  </a:cubicBezTo>
                  <a:cubicBezTo>
                    <a:pt x="1142" y="1275"/>
                    <a:pt x="1049" y="1341"/>
                    <a:pt x="946" y="1480"/>
                  </a:cubicBezTo>
                  <a:cubicBezTo>
                    <a:pt x="936" y="1496"/>
                    <a:pt x="929" y="1512"/>
                    <a:pt x="923" y="1531"/>
                  </a:cubicBezTo>
                  <a:cubicBezTo>
                    <a:pt x="907" y="1580"/>
                    <a:pt x="894" y="1632"/>
                    <a:pt x="881" y="1684"/>
                  </a:cubicBezTo>
                  <a:cubicBezTo>
                    <a:pt x="813" y="1705"/>
                    <a:pt x="769" y="1711"/>
                    <a:pt x="721" y="1713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442448" y="2012752"/>
              <a:ext cx="1128945" cy="751036"/>
            </a:xfrm>
            <a:custGeom>
              <a:avLst/>
              <a:gdLst>
                <a:gd name="T0" fmla="*/ 1270 w 2595"/>
                <a:gd name="T1" fmla="*/ 1595 h 1727"/>
                <a:gd name="T2" fmla="*/ 1237 w 2595"/>
                <a:gd name="T3" fmla="*/ 1388 h 1727"/>
                <a:gd name="T4" fmla="*/ 1084 w 2595"/>
                <a:gd name="T5" fmla="*/ 1204 h 1727"/>
                <a:gd name="T6" fmla="*/ 1072 w 2595"/>
                <a:gd name="T7" fmla="*/ 1076 h 1727"/>
                <a:gd name="T8" fmla="*/ 941 w 2595"/>
                <a:gd name="T9" fmla="*/ 1135 h 1727"/>
                <a:gd name="T10" fmla="*/ 776 w 2595"/>
                <a:gd name="T11" fmla="*/ 984 h 1727"/>
                <a:gd name="T12" fmla="*/ 503 w 2595"/>
                <a:gd name="T13" fmla="*/ 633 h 1727"/>
                <a:gd name="T14" fmla="*/ 468 w 2595"/>
                <a:gd name="T15" fmla="*/ 580 h 1727"/>
                <a:gd name="T16" fmla="*/ 323 w 2595"/>
                <a:gd name="T17" fmla="*/ 746 h 1727"/>
                <a:gd name="T18" fmla="*/ 213 w 2595"/>
                <a:gd name="T19" fmla="*/ 508 h 1727"/>
                <a:gd name="T20" fmla="*/ 68 w 2595"/>
                <a:gd name="T21" fmla="*/ 245 h 1727"/>
                <a:gd name="T22" fmla="*/ 75 w 2595"/>
                <a:gd name="T23" fmla="*/ 128 h 1727"/>
                <a:gd name="T24" fmla="*/ 388 w 2595"/>
                <a:gd name="T25" fmla="*/ 113 h 1727"/>
                <a:gd name="T26" fmla="*/ 754 w 2595"/>
                <a:gd name="T27" fmla="*/ 308 h 1727"/>
                <a:gd name="T28" fmla="*/ 1068 w 2595"/>
                <a:gd name="T29" fmla="*/ 136 h 1727"/>
                <a:gd name="T30" fmla="*/ 1185 w 2595"/>
                <a:gd name="T31" fmla="*/ 329 h 1727"/>
                <a:gd name="T32" fmla="*/ 1386 w 2595"/>
                <a:gd name="T33" fmla="*/ 383 h 1727"/>
                <a:gd name="T34" fmla="*/ 1605 w 2595"/>
                <a:gd name="T35" fmla="*/ 592 h 1727"/>
                <a:gd name="T36" fmla="*/ 1702 w 2595"/>
                <a:gd name="T37" fmla="*/ 457 h 1727"/>
                <a:gd name="T38" fmla="*/ 1874 w 2595"/>
                <a:gd name="T39" fmla="*/ 641 h 1727"/>
                <a:gd name="T40" fmla="*/ 1953 w 2595"/>
                <a:gd name="T41" fmla="*/ 725 h 1727"/>
                <a:gd name="T42" fmla="*/ 2087 w 2595"/>
                <a:gd name="T43" fmla="*/ 673 h 1727"/>
                <a:gd name="T44" fmla="*/ 2129 w 2595"/>
                <a:gd name="T45" fmla="*/ 618 h 1727"/>
                <a:gd name="T46" fmla="*/ 2232 w 2595"/>
                <a:gd name="T47" fmla="*/ 542 h 1727"/>
                <a:gd name="T48" fmla="*/ 2287 w 2595"/>
                <a:gd name="T49" fmla="*/ 498 h 1727"/>
                <a:gd name="T50" fmla="*/ 2480 w 2595"/>
                <a:gd name="T51" fmla="*/ 679 h 1727"/>
                <a:gd name="T52" fmla="*/ 2546 w 2595"/>
                <a:gd name="T53" fmla="*/ 864 h 1727"/>
                <a:gd name="T54" fmla="*/ 2494 w 2595"/>
                <a:gd name="T55" fmla="*/ 1050 h 1727"/>
                <a:gd name="T56" fmla="*/ 2382 w 2595"/>
                <a:gd name="T57" fmla="*/ 1034 h 1727"/>
                <a:gd name="T58" fmla="*/ 2367 w 2595"/>
                <a:gd name="T59" fmla="*/ 893 h 1727"/>
                <a:gd name="T60" fmla="*/ 2126 w 2595"/>
                <a:gd name="T61" fmla="*/ 1142 h 1727"/>
                <a:gd name="T62" fmla="*/ 1905 w 2595"/>
                <a:gd name="T63" fmla="*/ 1356 h 1727"/>
                <a:gd name="T64" fmla="*/ 1936 w 2595"/>
                <a:gd name="T65" fmla="*/ 1494 h 1727"/>
                <a:gd name="T66" fmla="*/ 1552 w 2595"/>
                <a:gd name="T67" fmla="*/ 1494 h 1727"/>
                <a:gd name="T68" fmla="*/ 1468 w 2595"/>
                <a:gd name="T69" fmla="*/ 1718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5" h="1727">
                  <a:moveTo>
                    <a:pt x="1436" y="1727"/>
                  </a:moveTo>
                  <a:cubicBezTo>
                    <a:pt x="1391" y="1670"/>
                    <a:pt x="1299" y="1619"/>
                    <a:pt x="1270" y="1595"/>
                  </a:cubicBezTo>
                  <a:cubicBezTo>
                    <a:pt x="1261" y="1585"/>
                    <a:pt x="1255" y="1575"/>
                    <a:pt x="1248" y="1565"/>
                  </a:cubicBezTo>
                  <a:cubicBezTo>
                    <a:pt x="1249" y="1483"/>
                    <a:pt x="1262" y="1441"/>
                    <a:pt x="1237" y="1388"/>
                  </a:cubicBezTo>
                  <a:cubicBezTo>
                    <a:pt x="1179" y="1344"/>
                    <a:pt x="1179" y="1328"/>
                    <a:pt x="1167" y="1298"/>
                  </a:cubicBezTo>
                  <a:cubicBezTo>
                    <a:pt x="1138" y="1264"/>
                    <a:pt x="1110" y="1234"/>
                    <a:pt x="1084" y="1204"/>
                  </a:cubicBezTo>
                  <a:cubicBezTo>
                    <a:pt x="1081" y="1201"/>
                    <a:pt x="1078" y="1201"/>
                    <a:pt x="1075" y="1201"/>
                  </a:cubicBezTo>
                  <a:cubicBezTo>
                    <a:pt x="1072" y="1158"/>
                    <a:pt x="1072" y="1115"/>
                    <a:pt x="1072" y="1076"/>
                  </a:cubicBezTo>
                  <a:cubicBezTo>
                    <a:pt x="1037" y="1029"/>
                    <a:pt x="1018" y="1035"/>
                    <a:pt x="996" y="1035"/>
                  </a:cubicBezTo>
                  <a:cubicBezTo>
                    <a:pt x="960" y="1070"/>
                    <a:pt x="957" y="1086"/>
                    <a:pt x="941" y="1135"/>
                  </a:cubicBezTo>
                  <a:cubicBezTo>
                    <a:pt x="935" y="1132"/>
                    <a:pt x="928" y="1131"/>
                    <a:pt x="925" y="1131"/>
                  </a:cubicBezTo>
                  <a:cubicBezTo>
                    <a:pt x="877" y="1081"/>
                    <a:pt x="814" y="1011"/>
                    <a:pt x="776" y="984"/>
                  </a:cubicBezTo>
                  <a:cubicBezTo>
                    <a:pt x="616" y="960"/>
                    <a:pt x="613" y="907"/>
                    <a:pt x="595" y="796"/>
                  </a:cubicBezTo>
                  <a:cubicBezTo>
                    <a:pt x="570" y="720"/>
                    <a:pt x="525" y="673"/>
                    <a:pt x="503" y="633"/>
                  </a:cubicBezTo>
                  <a:cubicBezTo>
                    <a:pt x="500" y="616"/>
                    <a:pt x="497" y="600"/>
                    <a:pt x="494" y="583"/>
                  </a:cubicBezTo>
                  <a:cubicBezTo>
                    <a:pt x="484" y="580"/>
                    <a:pt x="475" y="580"/>
                    <a:pt x="468" y="580"/>
                  </a:cubicBezTo>
                  <a:cubicBezTo>
                    <a:pt x="436" y="605"/>
                    <a:pt x="404" y="634"/>
                    <a:pt x="372" y="662"/>
                  </a:cubicBezTo>
                  <a:cubicBezTo>
                    <a:pt x="356" y="688"/>
                    <a:pt x="340" y="717"/>
                    <a:pt x="323" y="746"/>
                  </a:cubicBezTo>
                  <a:cubicBezTo>
                    <a:pt x="260" y="695"/>
                    <a:pt x="273" y="617"/>
                    <a:pt x="248" y="590"/>
                  </a:cubicBezTo>
                  <a:cubicBezTo>
                    <a:pt x="235" y="561"/>
                    <a:pt x="222" y="534"/>
                    <a:pt x="213" y="508"/>
                  </a:cubicBezTo>
                  <a:cubicBezTo>
                    <a:pt x="213" y="468"/>
                    <a:pt x="213" y="432"/>
                    <a:pt x="214" y="396"/>
                  </a:cubicBezTo>
                  <a:cubicBezTo>
                    <a:pt x="163" y="326"/>
                    <a:pt x="112" y="286"/>
                    <a:pt x="68" y="245"/>
                  </a:cubicBezTo>
                  <a:cubicBezTo>
                    <a:pt x="0" y="244"/>
                    <a:pt x="46" y="143"/>
                    <a:pt x="55" y="130"/>
                  </a:cubicBezTo>
                  <a:cubicBezTo>
                    <a:pt x="62" y="127"/>
                    <a:pt x="68" y="127"/>
                    <a:pt x="75" y="128"/>
                  </a:cubicBezTo>
                  <a:cubicBezTo>
                    <a:pt x="129" y="165"/>
                    <a:pt x="179" y="222"/>
                    <a:pt x="269" y="224"/>
                  </a:cubicBezTo>
                  <a:cubicBezTo>
                    <a:pt x="314" y="196"/>
                    <a:pt x="346" y="144"/>
                    <a:pt x="388" y="113"/>
                  </a:cubicBezTo>
                  <a:cubicBezTo>
                    <a:pt x="430" y="42"/>
                    <a:pt x="475" y="0"/>
                    <a:pt x="535" y="113"/>
                  </a:cubicBezTo>
                  <a:cubicBezTo>
                    <a:pt x="547" y="205"/>
                    <a:pt x="633" y="276"/>
                    <a:pt x="754" y="308"/>
                  </a:cubicBezTo>
                  <a:cubicBezTo>
                    <a:pt x="809" y="290"/>
                    <a:pt x="866" y="272"/>
                    <a:pt x="924" y="257"/>
                  </a:cubicBezTo>
                  <a:cubicBezTo>
                    <a:pt x="972" y="216"/>
                    <a:pt x="1020" y="174"/>
                    <a:pt x="1068" y="136"/>
                  </a:cubicBezTo>
                  <a:cubicBezTo>
                    <a:pt x="1075" y="140"/>
                    <a:pt x="1084" y="143"/>
                    <a:pt x="1094" y="150"/>
                  </a:cubicBezTo>
                  <a:cubicBezTo>
                    <a:pt x="1093" y="202"/>
                    <a:pt x="1058" y="326"/>
                    <a:pt x="1185" y="329"/>
                  </a:cubicBezTo>
                  <a:cubicBezTo>
                    <a:pt x="1201" y="320"/>
                    <a:pt x="1221" y="314"/>
                    <a:pt x="1240" y="308"/>
                  </a:cubicBezTo>
                  <a:cubicBezTo>
                    <a:pt x="1294" y="253"/>
                    <a:pt x="1339" y="323"/>
                    <a:pt x="1386" y="383"/>
                  </a:cubicBezTo>
                  <a:cubicBezTo>
                    <a:pt x="1409" y="390"/>
                    <a:pt x="1434" y="398"/>
                    <a:pt x="1460" y="408"/>
                  </a:cubicBezTo>
                  <a:cubicBezTo>
                    <a:pt x="1482" y="451"/>
                    <a:pt x="1526" y="534"/>
                    <a:pt x="1605" y="592"/>
                  </a:cubicBezTo>
                  <a:cubicBezTo>
                    <a:pt x="1612" y="592"/>
                    <a:pt x="1621" y="592"/>
                    <a:pt x="1631" y="593"/>
                  </a:cubicBezTo>
                  <a:cubicBezTo>
                    <a:pt x="1676" y="548"/>
                    <a:pt x="1689" y="502"/>
                    <a:pt x="1702" y="457"/>
                  </a:cubicBezTo>
                  <a:cubicBezTo>
                    <a:pt x="1718" y="460"/>
                    <a:pt x="1737" y="467"/>
                    <a:pt x="1756" y="475"/>
                  </a:cubicBezTo>
                  <a:cubicBezTo>
                    <a:pt x="1769" y="524"/>
                    <a:pt x="1804" y="584"/>
                    <a:pt x="1874" y="641"/>
                  </a:cubicBezTo>
                  <a:cubicBezTo>
                    <a:pt x="1874" y="644"/>
                    <a:pt x="1874" y="648"/>
                    <a:pt x="1874" y="651"/>
                  </a:cubicBezTo>
                  <a:cubicBezTo>
                    <a:pt x="1899" y="675"/>
                    <a:pt x="1924" y="698"/>
                    <a:pt x="1953" y="725"/>
                  </a:cubicBezTo>
                  <a:cubicBezTo>
                    <a:pt x="1982" y="723"/>
                    <a:pt x="2014" y="720"/>
                    <a:pt x="2046" y="718"/>
                  </a:cubicBezTo>
                  <a:cubicBezTo>
                    <a:pt x="2059" y="702"/>
                    <a:pt x="2071" y="685"/>
                    <a:pt x="2087" y="673"/>
                  </a:cubicBezTo>
                  <a:cubicBezTo>
                    <a:pt x="2100" y="673"/>
                    <a:pt x="2123" y="651"/>
                    <a:pt x="2129" y="644"/>
                  </a:cubicBezTo>
                  <a:cubicBezTo>
                    <a:pt x="2129" y="635"/>
                    <a:pt x="2129" y="625"/>
                    <a:pt x="2129" y="618"/>
                  </a:cubicBezTo>
                  <a:cubicBezTo>
                    <a:pt x="2120" y="615"/>
                    <a:pt x="2113" y="611"/>
                    <a:pt x="2107" y="608"/>
                  </a:cubicBezTo>
                  <a:cubicBezTo>
                    <a:pt x="2107" y="565"/>
                    <a:pt x="2194" y="554"/>
                    <a:pt x="2232" y="542"/>
                  </a:cubicBezTo>
                  <a:cubicBezTo>
                    <a:pt x="2242" y="536"/>
                    <a:pt x="2251" y="530"/>
                    <a:pt x="2264" y="527"/>
                  </a:cubicBezTo>
                  <a:cubicBezTo>
                    <a:pt x="2271" y="517"/>
                    <a:pt x="2277" y="507"/>
                    <a:pt x="2287" y="498"/>
                  </a:cubicBezTo>
                  <a:cubicBezTo>
                    <a:pt x="2309" y="508"/>
                    <a:pt x="2299" y="560"/>
                    <a:pt x="2369" y="598"/>
                  </a:cubicBezTo>
                  <a:cubicBezTo>
                    <a:pt x="2404" y="625"/>
                    <a:pt x="2442" y="652"/>
                    <a:pt x="2480" y="679"/>
                  </a:cubicBezTo>
                  <a:cubicBezTo>
                    <a:pt x="2512" y="684"/>
                    <a:pt x="2544" y="691"/>
                    <a:pt x="2576" y="698"/>
                  </a:cubicBezTo>
                  <a:cubicBezTo>
                    <a:pt x="2576" y="731"/>
                    <a:pt x="2595" y="830"/>
                    <a:pt x="2546" y="864"/>
                  </a:cubicBezTo>
                  <a:cubicBezTo>
                    <a:pt x="2533" y="890"/>
                    <a:pt x="2524" y="916"/>
                    <a:pt x="2514" y="942"/>
                  </a:cubicBezTo>
                  <a:cubicBezTo>
                    <a:pt x="2507" y="978"/>
                    <a:pt x="2501" y="1014"/>
                    <a:pt x="2494" y="1050"/>
                  </a:cubicBezTo>
                  <a:cubicBezTo>
                    <a:pt x="2485" y="1050"/>
                    <a:pt x="2475" y="1053"/>
                    <a:pt x="2465" y="1056"/>
                  </a:cubicBezTo>
                  <a:cubicBezTo>
                    <a:pt x="2453" y="993"/>
                    <a:pt x="2386" y="1031"/>
                    <a:pt x="2382" y="1034"/>
                  </a:cubicBezTo>
                  <a:cubicBezTo>
                    <a:pt x="2376" y="1030"/>
                    <a:pt x="2370" y="1027"/>
                    <a:pt x="2367" y="1024"/>
                  </a:cubicBezTo>
                  <a:cubicBezTo>
                    <a:pt x="2367" y="978"/>
                    <a:pt x="2367" y="935"/>
                    <a:pt x="2367" y="893"/>
                  </a:cubicBezTo>
                  <a:cubicBezTo>
                    <a:pt x="2307" y="803"/>
                    <a:pt x="2265" y="841"/>
                    <a:pt x="2223" y="909"/>
                  </a:cubicBezTo>
                  <a:cubicBezTo>
                    <a:pt x="2207" y="990"/>
                    <a:pt x="2152" y="1061"/>
                    <a:pt x="2126" y="1142"/>
                  </a:cubicBezTo>
                  <a:cubicBezTo>
                    <a:pt x="2113" y="1155"/>
                    <a:pt x="2104" y="1171"/>
                    <a:pt x="2094" y="1187"/>
                  </a:cubicBezTo>
                  <a:cubicBezTo>
                    <a:pt x="1966" y="1276"/>
                    <a:pt x="1887" y="1152"/>
                    <a:pt x="1905" y="1356"/>
                  </a:cubicBezTo>
                  <a:cubicBezTo>
                    <a:pt x="1930" y="1379"/>
                    <a:pt x="1955" y="1403"/>
                    <a:pt x="1981" y="1427"/>
                  </a:cubicBezTo>
                  <a:cubicBezTo>
                    <a:pt x="1981" y="1446"/>
                    <a:pt x="1952" y="1478"/>
                    <a:pt x="1936" y="1494"/>
                  </a:cubicBezTo>
                  <a:cubicBezTo>
                    <a:pt x="1872" y="1512"/>
                    <a:pt x="1750" y="1489"/>
                    <a:pt x="1715" y="1472"/>
                  </a:cubicBezTo>
                  <a:cubicBezTo>
                    <a:pt x="1642" y="1395"/>
                    <a:pt x="1597" y="1446"/>
                    <a:pt x="1552" y="1494"/>
                  </a:cubicBezTo>
                  <a:cubicBezTo>
                    <a:pt x="1529" y="1559"/>
                    <a:pt x="1507" y="1624"/>
                    <a:pt x="1484" y="1689"/>
                  </a:cubicBezTo>
                  <a:cubicBezTo>
                    <a:pt x="1478" y="1699"/>
                    <a:pt x="1471" y="1708"/>
                    <a:pt x="1468" y="1718"/>
                  </a:cubicBezTo>
                  <a:cubicBezTo>
                    <a:pt x="1455" y="1721"/>
                    <a:pt x="1445" y="1724"/>
                    <a:pt x="1436" y="1727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6230372" y="938021"/>
              <a:ext cx="1473369" cy="1379291"/>
            </a:xfrm>
            <a:custGeom>
              <a:avLst/>
              <a:gdLst>
                <a:gd name="T0" fmla="*/ 2335 w 3386"/>
                <a:gd name="T1" fmla="*/ 3046 h 3170"/>
                <a:gd name="T2" fmla="*/ 2109 w 3386"/>
                <a:gd name="T3" fmla="*/ 3024 h 3170"/>
                <a:gd name="T4" fmla="*/ 1966 w 3386"/>
                <a:gd name="T5" fmla="*/ 2847 h 3170"/>
                <a:gd name="T6" fmla="*/ 1727 w 3386"/>
                <a:gd name="T7" fmla="*/ 2726 h 3170"/>
                <a:gd name="T8" fmla="*/ 1616 w 3386"/>
                <a:gd name="T9" fmla="*/ 2612 h 3170"/>
                <a:gd name="T10" fmla="*/ 1472 w 3386"/>
                <a:gd name="T11" fmla="*/ 2638 h 3170"/>
                <a:gd name="T12" fmla="*/ 1219 w 3386"/>
                <a:gd name="T13" fmla="*/ 2740 h 3170"/>
                <a:gd name="T14" fmla="*/ 917 w 3386"/>
                <a:gd name="T15" fmla="*/ 2483 h 3170"/>
                <a:gd name="T16" fmla="*/ 863 w 3386"/>
                <a:gd name="T17" fmla="*/ 2426 h 3170"/>
                <a:gd name="T18" fmla="*/ 960 w 3386"/>
                <a:gd name="T19" fmla="*/ 2275 h 3170"/>
                <a:gd name="T20" fmla="*/ 835 w 3386"/>
                <a:gd name="T21" fmla="*/ 2304 h 3170"/>
                <a:gd name="T22" fmla="*/ 663 w 3386"/>
                <a:gd name="T23" fmla="*/ 2159 h 3170"/>
                <a:gd name="T24" fmla="*/ 786 w 3386"/>
                <a:gd name="T25" fmla="*/ 1939 h 3170"/>
                <a:gd name="T26" fmla="*/ 919 w 3386"/>
                <a:gd name="T27" fmla="*/ 1635 h 3170"/>
                <a:gd name="T28" fmla="*/ 998 w 3386"/>
                <a:gd name="T29" fmla="*/ 1811 h 3170"/>
                <a:gd name="T30" fmla="*/ 1108 w 3386"/>
                <a:gd name="T31" fmla="*/ 1568 h 3170"/>
                <a:gd name="T32" fmla="*/ 1033 w 3386"/>
                <a:gd name="T33" fmla="*/ 1189 h 3170"/>
                <a:gd name="T34" fmla="*/ 1063 w 3386"/>
                <a:gd name="T35" fmla="*/ 1026 h 3170"/>
                <a:gd name="T36" fmla="*/ 957 w 3386"/>
                <a:gd name="T37" fmla="*/ 516 h 3170"/>
                <a:gd name="T38" fmla="*/ 659 w 3386"/>
                <a:gd name="T39" fmla="*/ 669 h 3170"/>
                <a:gd name="T40" fmla="*/ 388 w 3386"/>
                <a:gd name="T41" fmla="*/ 584 h 3170"/>
                <a:gd name="T42" fmla="*/ 133 w 3386"/>
                <a:gd name="T43" fmla="*/ 492 h 3170"/>
                <a:gd name="T44" fmla="*/ 0 w 3386"/>
                <a:gd name="T45" fmla="*/ 368 h 3170"/>
                <a:gd name="T46" fmla="*/ 77 w 3386"/>
                <a:gd name="T47" fmla="*/ 186 h 3170"/>
                <a:gd name="T48" fmla="*/ 225 w 3386"/>
                <a:gd name="T49" fmla="*/ 39 h 3170"/>
                <a:gd name="T50" fmla="*/ 624 w 3386"/>
                <a:gd name="T51" fmla="*/ 82 h 3170"/>
                <a:gd name="T52" fmla="*/ 1137 w 3386"/>
                <a:gd name="T53" fmla="*/ 455 h 3170"/>
                <a:gd name="T54" fmla="*/ 1324 w 3386"/>
                <a:gd name="T55" fmla="*/ 728 h 3170"/>
                <a:gd name="T56" fmla="*/ 1494 w 3386"/>
                <a:gd name="T57" fmla="*/ 991 h 3170"/>
                <a:gd name="T58" fmla="*/ 1532 w 3386"/>
                <a:gd name="T59" fmla="*/ 1146 h 3170"/>
                <a:gd name="T60" fmla="*/ 1867 w 3386"/>
                <a:gd name="T61" fmla="*/ 1191 h 3170"/>
                <a:gd name="T62" fmla="*/ 2014 w 3386"/>
                <a:gd name="T63" fmla="*/ 1171 h 3170"/>
                <a:gd name="T64" fmla="*/ 2288 w 3386"/>
                <a:gd name="T65" fmla="*/ 1336 h 3170"/>
                <a:gd name="T66" fmla="*/ 2567 w 3386"/>
                <a:gd name="T67" fmla="*/ 1644 h 3170"/>
                <a:gd name="T68" fmla="*/ 2817 w 3386"/>
                <a:gd name="T69" fmla="*/ 1555 h 3170"/>
                <a:gd name="T70" fmla="*/ 3087 w 3386"/>
                <a:gd name="T71" fmla="*/ 1254 h 3170"/>
                <a:gd name="T72" fmla="*/ 3292 w 3386"/>
                <a:gd name="T73" fmla="*/ 1236 h 3170"/>
                <a:gd name="T74" fmla="*/ 3386 w 3386"/>
                <a:gd name="T75" fmla="*/ 1511 h 3170"/>
                <a:gd name="T76" fmla="*/ 3343 w 3386"/>
                <a:gd name="T77" fmla="*/ 1722 h 3170"/>
                <a:gd name="T78" fmla="*/ 3325 w 3386"/>
                <a:gd name="T79" fmla="*/ 2112 h 3170"/>
                <a:gd name="T80" fmla="*/ 3301 w 3386"/>
                <a:gd name="T81" fmla="*/ 2370 h 3170"/>
                <a:gd name="T82" fmla="*/ 3170 w 3386"/>
                <a:gd name="T83" fmla="*/ 2429 h 3170"/>
                <a:gd name="T84" fmla="*/ 2952 w 3386"/>
                <a:gd name="T85" fmla="*/ 2482 h 3170"/>
                <a:gd name="T86" fmla="*/ 2909 w 3386"/>
                <a:gd name="T87" fmla="*/ 2710 h 3170"/>
                <a:gd name="T88" fmla="*/ 3044 w 3386"/>
                <a:gd name="T89" fmla="*/ 3123 h 3170"/>
                <a:gd name="T90" fmla="*/ 2742 w 3386"/>
                <a:gd name="T91" fmla="*/ 2945 h 3170"/>
                <a:gd name="T92" fmla="*/ 2566 w 3386"/>
                <a:gd name="T93" fmla="*/ 3039 h 3170"/>
                <a:gd name="T94" fmla="*/ 2575 w 3386"/>
                <a:gd name="T95" fmla="*/ 3108 h 3170"/>
                <a:gd name="T96" fmla="*/ 2456 w 3386"/>
                <a:gd name="T97" fmla="*/ 317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86" h="3170">
                  <a:moveTo>
                    <a:pt x="2456" y="3170"/>
                  </a:moveTo>
                  <a:cubicBezTo>
                    <a:pt x="2415" y="3127"/>
                    <a:pt x="2374" y="3086"/>
                    <a:pt x="2335" y="3046"/>
                  </a:cubicBezTo>
                  <a:cubicBezTo>
                    <a:pt x="2285" y="2937"/>
                    <a:pt x="2256" y="2887"/>
                    <a:pt x="2167" y="2898"/>
                  </a:cubicBezTo>
                  <a:cubicBezTo>
                    <a:pt x="2148" y="2940"/>
                    <a:pt x="2128" y="2982"/>
                    <a:pt x="2109" y="3024"/>
                  </a:cubicBezTo>
                  <a:cubicBezTo>
                    <a:pt x="2058" y="3023"/>
                    <a:pt x="1998" y="2900"/>
                    <a:pt x="1994" y="2887"/>
                  </a:cubicBezTo>
                  <a:cubicBezTo>
                    <a:pt x="1975" y="2886"/>
                    <a:pt x="1972" y="2857"/>
                    <a:pt x="1966" y="2847"/>
                  </a:cubicBezTo>
                  <a:cubicBezTo>
                    <a:pt x="1944" y="2840"/>
                    <a:pt x="1921" y="2833"/>
                    <a:pt x="1899" y="2829"/>
                  </a:cubicBezTo>
                  <a:cubicBezTo>
                    <a:pt x="1836" y="2722"/>
                    <a:pt x="1800" y="2735"/>
                    <a:pt x="1727" y="2726"/>
                  </a:cubicBezTo>
                  <a:cubicBezTo>
                    <a:pt x="1724" y="2729"/>
                    <a:pt x="1721" y="2736"/>
                    <a:pt x="1717" y="2742"/>
                  </a:cubicBezTo>
                  <a:cubicBezTo>
                    <a:pt x="1586" y="2805"/>
                    <a:pt x="1612" y="2677"/>
                    <a:pt x="1616" y="2612"/>
                  </a:cubicBezTo>
                  <a:cubicBezTo>
                    <a:pt x="1575" y="2568"/>
                    <a:pt x="1562" y="2575"/>
                    <a:pt x="1530" y="2574"/>
                  </a:cubicBezTo>
                  <a:cubicBezTo>
                    <a:pt x="1511" y="2593"/>
                    <a:pt x="1491" y="2615"/>
                    <a:pt x="1472" y="2638"/>
                  </a:cubicBezTo>
                  <a:cubicBezTo>
                    <a:pt x="1459" y="2644"/>
                    <a:pt x="1446" y="2650"/>
                    <a:pt x="1434" y="2660"/>
                  </a:cubicBezTo>
                  <a:cubicBezTo>
                    <a:pt x="1392" y="2718"/>
                    <a:pt x="1273" y="2734"/>
                    <a:pt x="1219" y="2740"/>
                  </a:cubicBezTo>
                  <a:cubicBezTo>
                    <a:pt x="1104" y="2688"/>
                    <a:pt x="1069" y="2654"/>
                    <a:pt x="1051" y="2565"/>
                  </a:cubicBezTo>
                  <a:cubicBezTo>
                    <a:pt x="987" y="2465"/>
                    <a:pt x="1000" y="2495"/>
                    <a:pt x="917" y="2483"/>
                  </a:cubicBezTo>
                  <a:cubicBezTo>
                    <a:pt x="914" y="2483"/>
                    <a:pt x="911" y="2486"/>
                    <a:pt x="907" y="2489"/>
                  </a:cubicBezTo>
                  <a:cubicBezTo>
                    <a:pt x="872" y="2472"/>
                    <a:pt x="863" y="2449"/>
                    <a:pt x="863" y="2426"/>
                  </a:cubicBezTo>
                  <a:cubicBezTo>
                    <a:pt x="892" y="2410"/>
                    <a:pt x="933" y="2415"/>
                    <a:pt x="975" y="2383"/>
                  </a:cubicBezTo>
                  <a:cubicBezTo>
                    <a:pt x="975" y="2331"/>
                    <a:pt x="966" y="2301"/>
                    <a:pt x="960" y="2275"/>
                  </a:cubicBezTo>
                  <a:cubicBezTo>
                    <a:pt x="950" y="2258"/>
                    <a:pt x="941" y="2245"/>
                    <a:pt x="934" y="2231"/>
                  </a:cubicBezTo>
                  <a:cubicBezTo>
                    <a:pt x="861" y="2230"/>
                    <a:pt x="867" y="2240"/>
                    <a:pt x="835" y="2304"/>
                  </a:cubicBezTo>
                  <a:cubicBezTo>
                    <a:pt x="774" y="2303"/>
                    <a:pt x="739" y="2253"/>
                    <a:pt x="704" y="2239"/>
                  </a:cubicBezTo>
                  <a:cubicBezTo>
                    <a:pt x="692" y="2186"/>
                    <a:pt x="685" y="2189"/>
                    <a:pt x="663" y="2159"/>
                  </a:cubicBezTo>
                  <a:cubicBezTo>
                    <a:pt x="660" y="2133"/>
                    <a:pt x="660" y="2107"/>
                    <a:pt x="661" y="2080"/>
                  </a:cubicBezTo>
                  <a:cubicBezTo>
                    <a:pt x="722" y="2036"/>
                    <a:pt x="750" y="1994"/>
                    <a:pt x="786" y="1939"/>
                  </a:cubicBezTo>
                  <a:cubicBezTo>
                    <a:pt x="799" y="1828"/>
                    <a:pt x="883" y="1781"/>
                    <a:pt x="915" y="1697"/>
                  </a:cubicBezTo>
                  <a:cubicBezTo>
                    <a:pt x="915" y="1674"/>
                    <a:pt x="915" y="1655"/>
                    <a:pt x="919" y="1635"/>
                  </a:cubicBezTo>
                  <a:cubicBezTo>
                    <a:pt x="941" y="1636"/>
                    <a:pt x="951" y="1655"/>
                    <a:pt x="957" y="1672"/>
                  </a:cubicBezTo>
                  <a:cubicBezTo>
                    <a:pt x="957" y="1711"/>
                    <a:pt x="928" y="1773"/>
                    <a:pt x="998" y="1811"/>
                  </a:cubicBezTo>
                  <a:cubicBezTo>
                    <a:pt x="1030" y="1811"/>
                    <a:pt x="1074" y="1819"/>
                    <a:pt x="1110" y="1784"/>
                  </a:cubicBezTo>
                  <a:cubicBezTo>
                    <a:pt x="1110" y="1712"/>
                    <a:pt x="1120" y="1614"/>
                    <a:pt x="1108" y="1568"/>
                  </a:cubicBezTo>
                  <a:cubicBezTo>
                    <a:pt x="1025" y="1481"/>
                    <a:pt x="1054" y="1432"/>
                    <a:pt x="1093" y="1364"/>
                  </a:cubicBezTo>
                  <a:cubicBezTo>
                    <a:pt x="1093" y="1289"/>
                    <a:pt x="1052" y="1200"/>
                    <a:pt x="1033" y="1189"/>
                  </a:cubicBezTo>
                  <a:cubicBezTo>
                    <a:pt x="1030" y="1163"/>
                    <a:pt x="1027" y="1137"/>
                    <a:pt x="1024" y="1110"/>
                  </a:cubicBezTo>
                  <a:cubicBezTo>
                    <a:pt x="1037" y="1081"/>
                    <a:pt x="1050" y="1052"/>
                    <a:pt x="1063" y="1026"/>
                  </a:cubicBezTo>
                  <a:cubicBezTo>
                    <a:pt x="1063" y="967"/>
                    <a:pt x="1089" y="922"/>
                    <a:pt x="1105" y="867"/>
                  </a:cubicBezTo>
                  <a:cubicBezTo>
                    <a:pt x="1106" y="739"/>
                    <a:pt x="1040" y="561"/>
                    <a:pt x="957" y="516"/>
                  </a:cubicBezTo>
                  <a:cubicBezTo>
                    <a:pt x="877" y="514"/>
                    <a:pt x="839" y="516"/>
                    <a:pt x="797" y="558"/>
                  </a:cubicBezTo>
                  <a:cubicBezTo>
                    <a:pt x="749" y="642"/>
                    <a:pt x="746" y="652"/>
                    <a:pt x="659" y="669"/>
                  </a:cubicBezTo>
                  <a:cubicBezTo>
                    <a:pt x="579" y="667"/>
                    <a:pt x="522" y="698"/>
                    <a:pt x="461" y="707"/>
                  </a:cubicBezTo>
                  <a:cubicBezTo>
                    <a:pt x="391" y="669"/>
                    <a:pt x="401" y="620"/>
                    <a:pt x="388" y="584"/>
                  </a:cubicBezTo>
                  <a:cubicBezTo>
                    <a:pt x="376" y="492"/>
                    <a:pt x="348" y="442"/>
                    <a:pt x="313" y="405"/>
                  </a:cubicBezTo>
                  <a:cubicBezTo>
                    <a:pt x="160" y="336"/>
                    <a:pt x="134" y="351"/>
                    <a:pt x="133" y="492"/>
                  </a:cubicBezTo>
                  <a:cubicBezTo>
                    <a:pt x="89" y="455"/>
                    <a:pt x="44" y="421"/>
                    <a:pt x="3" y="387"/>
                  </a:cubicBezTo>
                  <a:cubicBezTo>
                    <a:pt x="0" y="381"/>
                    <a:pt x="0" y="374"/>
                    <a:pt x="0" y="368"/>
                  </a:cubicBezTo>
                  <a:cubicBezTo>
                    <a:pt x="19" y="345"/>
                    <a:pt x="38" y="323"/>
                    <a:pt x="61" y="300"/>
                  </a:cubicBezTo>
                  <a:cubicBezTo>
                    <a:pt x="64" y="261"/>
                    <a:pt x="71" y="222"/>
                    <a:pt x="77" y="186"/>
                  </a:cubicBezTo>
                  <a:cubicBezTo>
                    <a:pt x="62" y="173"/>
                    <a:pt x="46" y="159"/>
                    <a:pt x="33" y="146"/>
                  </a:cubicBezTo>
                  <a:cubicBezTo>
                    <a:pt x="97" y="108"/>
                    <a:pt x="161" y="74"/>
                    <a:pt x="225" y="39"/>
                  </a:cubicBezTo>
                  <a:cubicBezTo>
                    <a:pt x="293" y="15"/>
                    <a:pt x="341" y="0"/>
                    <a:pt x="439" y="22"/>
                  </a:cubicBezTo>
                  <a:cubicBezTo>
                    <a:pt x="490" y="62"/>
                    <a:pt x="535" y="73"/>
                    <a:pt x="624" y="82"/>
                  </a:cubicBezTo>
                  <a:cubicBezTo>
                    <a:pt x="714" y="58"/>
                    <a:pt x="752" y="56"/>
                    <a:pt x="861" y="108"/>
                  </a:cubicBezTo>
                  <a:cubicBezTo>
                    <a:pt x="940" y="201"/>
                    <a:pt x="1029" y="331"/>
                    <a:pt x="1137" y="455"/>
                  </a:cubicBezTo>
                  <a:cubicBezTo>
                    <a:pt x="1155" y="505"/>
                    <a:pt x="1174" y="554"/>
                    <a:pt x="1196" y="607"/>
                  </a:cubicBezTo>
                  <a:cubicBezTo>
                    <a:pt x="1238" y="648"/>
                    <a:pt x="1279" y="688"/>
                    <a:pt x="1324" y="728"/>
                  </a:cubicBezTo>
                  <a:cubicBezTo>
                    <a:pt x="1374" y="795"/>
                    <a:pt x="1384" y="799"/>
                    <a:pt x="1393" y="907"/>
                  </a:cubicBezTo>
                  <a:cubicBezTo>
                    <a:pt x="1405" y="927"/>
                    <a:pt x="1450" y="954"/>
                    <a:pt x="1494" y="991"/>
                  </a:cubicBezTo>
                  <a:cubicBezTo>
                    <a:pt x="1498" y="998"/>
                    <a:pt x="1504" y="1008"/>
                    <a:pt x="1510" y="1018"/>
                  </a:cubicBezTo>
                  <a:cubicBezTo>
                    <a:pt x="1510" y="1054"/>
                    <a:pt x="1510" y="1077"/>
                    <a:pt x="1532" y="1146"/>
                  </a:cubicBezTo>
                  <a:cubicBezTo>
                    <a:pt x="1551" y="1160"/>
                    <a:pt x="1669" y="1166"/>
                    <a:pt x="1730" y="1148"/>
                  </a:cubicBezTo>
                  <a:cubicBezTo>
                    <a:pt x="1781" y="1149"/>
                    <a:pt x="1791" y="1143"/>
                    <a:pt x="1867" y="1191"/>
                  </a:cubicBezTo>
                  <a:cubicBezTo>
                    <a:pt x="1889" y="1191"/>
                    <a:pt x="1912" y="1192"/>
                    <a:pt x="1937" y="1192"/>
                  </a:cubicBezTo>
                  <a:cubicBezTo>
                    <a:pt x="1960" y="1170"/>
                    <a:pt x="1957" y="1170"/>
                    <a:pt x="2014" y="1171"/>
                  </a:cubicBezTo>
                  <a:cubicBezTo>
                    <a:pt x="2056" y="1209"/>
                    <a:pt x="2097" y="1249"/>
                    <a:pt x="2138" y="1289"/>
                  </a:cubicBezTo>
                  <a:cubicBezTo>
                    <a:pt x="2180" y="1290"/>
                    <a:pt x="2240" y="1285"/>
                    <a:pt x="2288" y="1336"/>
                  </a:cubicBezTo>
                  <a:cubicBezTo>
                    <a:pt x="2304" y="1375"/>
                    <a:pt x="2319" y="1415"/>
                    <a:pt x="2338" y="1455"/>
                  </a:cubicBezTo>
                  <a:cubicBezTo>
                    <a:pt x="2354" y="1530"/>
                    <a:pt x="2423" y="1729"/>
                    <a:pt x="2567" y="1644"/>
                  </a:cubicBezTo>
                  <a:cubicBezTo>
                    <a:pt x="2628" y="1636"/>
                    <a:pt x="2695" y="1614"/>
                    <a:pt x="2772" y="1590"/>
                  </a:cubicBezTo>
                  <a:cubicBezTo>
                    <a:pt x="2785" y="1577"/>
                    <a:pt x="2801" y="1565"/>
                    <a:pt x="2817" y="1555"/>
                  </a:cubicBezTo>
                  <a:cubicBezTo>
                    <a:pt x="2875" y="1452"/>
                    <a:pt x="2920" y="1410"/>
                    <a:pt x="3010" y="1337"/>
                  </a:cubicBezTo>
                  <a:cubicBezTo>
                    <a:pt x="3036" y="1309"/>
                    <a:pt x="3062" y="1280"/>
                    <a:pt x="3087" y="1254"/>
                  </a:cubicBezTo>
                  <a:cubicBezTo>
                    <a:pt x="3135" y="1213"/>
                    <a:pt x="3184" y="1172"/>
                    <a:pt x="3235" y="1130"/>
                  </a:cubicBezTo>
                  <a:cubicBezTo>
                    <a:pt x="3312" y="1145"/>
                    <a:pt x="3315" y="1132"/>
                    <a:pt x="3292" y="1236"/>
                  </a:cubicBezTo>
                  <a:cubicBezTo>
                    <a:pt x="3292" y="1279"/>
                    <a:pt x="3291" y="1325"/>
                    <a:pt x="3291" y="1371"/>
                  </a:cubicBezTo>
                  <a:cubicBezTo>
                    <a:pt x="3313" y="1397"/>
                    <a:pt x="3371" y="1438"/>
                    <a:pt x="3386" y="1511"/>
                  </a:cubicBezTo>
                  <a:cubicBezTo>
                    <a:pt x="3383" y="1553"/>
                    <a:pt x="3379" y="1596"/>
                    <a:pt x="3376" y="1641"/>
                  </a:cubicBezTo>
                  <a:cubicBezTo>
                    <a:pt x="3363" y="1667"/>
                    <a:pt x="3353" y="1693"/>
                    <a:pt x="3343" y="1722"/>
                  </a:cubicBezTo>
                  <a:cubicBezTo>
                    <a:pt x="3308" y="1758"/>
                    <a:pt x="3314" y="1830"/>
                    <a:pt x="3329" y="1905"/>
                  </a:cubicBezTo>
                  <a:cubicBezTo>
                    <a:pt x="3326" y="1974"/>
                    <a:pt x="3325" y="2043"/>
                    <a:pt x="3325" y="2112"/>
                  </a:cubicBezTo>
                  <a:cubicBezTo>
                    <a:pt x="3315" y="2151"/>
                    <a:pt x="3305" y="2193"/>
                    <a:pt x="3296" y="2235"/>
                  </a:cubicBezTo>
                  <a:cubicBezTo>
                    <a:pt x="3295" y="2278"/>
                    <a:pt x="3298" y="2324"/>
                    <a:pt x="3301" y="2370"/>
                  </a:cubicBezTo>
                  <a:cubicBezTo>
                    <a:pt x="3282" y="2389"/>
                    <a:pt x="3266" y="2411"/>
                    <a:pt x="3240" y="2424"/>
                  </a:cubicBezTo>
                  <a:cubicBezTo>
                    <a:pt x="3215" y="2423"/>
                    <a:pt x="3192" y="2426"/>
                    <a:pt x="3170" y="2429"/>
                  </a:cubicBezTo>
                  <a:cubicBezTo>
                    <a:pt x="3087" y="2400"/>
                    <a:pt x="3055" y="2403"/>
                    <a:pt x="3004" y="2398"/>
                  </a:cubicBezTo>
                  <a:cubicBezTo>
                    <a:pt x="2975" y="2427"/>
                    <a:pt x="2975" y="2453"/>
                    <a:pt x="2952" y="2482"/>
                  </a:cubicBezTo>
                  <a:cubicBezTo>
                    <a:pt x="2863" y="2503"/>
                    <a:pt x="2850" y="2535"/>
                    <a:pt x="2859" y="2630"/>
                  </a:cubicBezTo>
                  <a:cubicBezTo>
                    <a:pt x="2874" y="2657"/>
                    <a:pt x="2890" y="2684"/>
                    <a:pt x="2909" y="2710"/>
                  </a:cubicBezTo>
                  <a:cubicBezTo>
                    <a:pt x="2922" y="2789"/>
                    <a:pt x="2959" y="2888"/>
                    <a:pt x="3016" y="2995"/>
                  </a:cubicBezTo>
                  <a:cubicBezTo>
                    <a:pt x="3026" y="3037"/>
                    <a:pt x="3035" y="3080"/>
                    <a:pt x="3044" y="3123"/>
                  </a:cubicBezTo>
                  <a:cubicBezTo>
                    <a:pt x="2936" y="3120"/>
                    <a:pt x="2875" y="3034"/>
                    <a:pt x="2831" y="3009"/>
                  </a:cubicBezTo>
                  <a:cubicBezTo>
                    <a:pt x="2831" y="2941"/>
                    <a:pt x="2764" y="2923"/>
                    <a:pt x="2742" y="2945"/>
                  </a:cubicBezTo>
                  <a:cubicBezTo>
                    <a:pt x="2739" y="2951"/>
                    <a:pt x="2739" y="2958"/>
                    <a:pt x="2738" y="2968"/>
                  </a:cubicBezTo>
                  <a:cubicBezTo>
                    <a:pt x="2668" y="2976"/>
                    <a:pt x="2620" y="3014"/>
                    <a:pt x="2566" y="3039"/>
                  </a:cubicBezTo>
                  <a:cubicBezTo>
                    <a:pt x="2565" y="3058"/>
                    <a:pt x="2565" y="3078"/>
                    <a:pt x="2565" y="3098"/>
                  </a:cubicBezTo>
                  <a:cubicBezTo>
                    <a:pt x="2568" y="3101"/>
                    <a:pt x="2572" y="3104"/>
                    <a:pt x="2575" y="3108"/>
                  </a:cubicBezTo>
                  <a:cubicBezTo>
                    <a:pt x="2543" y="3123"/>
                    <a:pt x="2533" y="3136"/>
                    <a:pt x="2514" y="3155"/>
                  </a:cubicBezTo>
                  <a:cubicBezTo>
                    <a:pt x="2495" y="3158"/>
                    <a:pt x="2475" y="3164"/>
                    <a:pt x="2456" y="317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253337" y="2577224"/>
              <a:ext cx="1873603" cy="1671094"/>
            </a:xfrm>
            <a:custGeom>
              <a:avLst/>
              <a:gdLst>
                <a:gd name="T0" fmla="*/ 3758 w 4310"/>
                <a:gd name="T1" fmla="*/ 2973 h 3842"/>
                <a:gd name="T2" fmla="*/ 3714 w 4310"/>
                <a:gd name="T3" fmla="*/ 3340 h 3842"/>
                <a:gd name="T4" fmla="*/ 3553 w 4310"/>
                <a:gd name="T5" fmla="*/ 3513 h 3842"/>
                <a:gd name="T6" fmla="*/ 3575 w 4310"/>
                <a:gd name="T7" fmla="*/ 3648 h 3842"/>
                <a:gd name="T8" fmla="*/ 3542 w 4310"/>
                <a:gd name="T9" fmla="*/ 3791 h 3842"/>
                <a:gd name="T10" fmla="*/ 3222 w 4310"/>
                <a:gd name="T11" fmla="*/ 3842 h 3842"/>
                <a:gd name="T12" fmla="*/ 3130 w 4310"/>
                <a:gd name="T13" fmla="*/ 3764 h 3842"/>
                <a:gd name="T14" fmla="*/ 3045 w 4310"/>
                <a:gd name="T15" fmla="*/ 3572 h 3842"/>
                <a:gd name="T16" fmla="*/ 2838 w 4310"/>
                <a:gd name="T17" fmla="*/ 3413 h 3842"/>
                <a:gd name="T18" fmla="*/ 2551 w 4310"/>
                <a:gd name="T19" fmla="*/ 3295 h 3842"/>
                <a:gd name="T20" fmla="*/ 2537 w 4310"/>
                <a:gd name="T21" fmla="*/ 3524 h 3842"/>
                <a:gd name="T22" fmla="*/ 2412 w 4310"/>
                <a:gd name="T23" fmla="*/ 3569 h 3842"/>
                <a:gd name="T24" fmla="*/ 2108 w 4310"/>
                <a:gd name="T25" fmla="*/ 3185 h 3842"/>
                <a:gd name="T26" fmla="*/ 2337 w 4310"/>
                <a:gd name="T27" fmla="*/ 3263 h 3842"/>
                <a:gd name="T28" fmla="*/ 2485 w 4310"/>
                <a:gd name="T29" fmla="*/ 3178 h 3842"/>
                <a:gd name="T30" fmla="*/ 2592 w 4310"/>
                <a:gd name="T31" fmla="*/ 2821 h 3842"/>
                <a:gd name="T32" fmla="*/ 2734 w 4310"/>
                <a:gd name="T33" fmla="*/ 2723 h 3842"/>
                <a:gd name="T34" fmla="*/ 2675 w 4310"/>
                <a:gd name="T35" fmla="*/ 2410 h 3842"/>
                <a:gd name="T36" fmla="*/ 2593 w 4310"/>
                <a:gd name="T37" fmla="*/ 2150 h 3842"/>
                <a:gd name="T38" fmla="*/ 2367 w 4310"/>
                <a:gd name="T39" fmla="*/ 1987 h 3842"/>
                <a:gd name="T40" fmla="*/ 1995 w 4310"/>
                <a:gd name="T41" fmla="*/ 1656 h 3842"/>
                <a:gd name="T42" fmla="*/ 1829 w 4310"/>
                <a:gd name="T43" fmla="*/ 1669 h 3842"/>
                <a:gd name="T44" fmla="*/ 1562 w 4310"/>
                <a:gd name="T45" fmla="*/ 1482 h 3842"/>
                <a:gd name="T46" fmla="*/ 1154 w 4310"/>
                <a:gd name="T47" fmla="*/ 1373 h 3842"/>
                <a:gd name="T48" fmla="*/ 1111 w 4310"/>
                <a:gd name="T49" fmla="*/ 1572 h 3842"/>
                <a:gd name="T50" fmla="*/ 700 w 4310"/>
                <a:gd name="T51" fmla="*/ 1349 h 3842"/>
                <a:gd name="T52" fmla="*/ 120 w 4310"/>
                <a:gd name="T53" fmla="*/ 1187 h 3842"/>
                <a:gd name="T54" fmla="*/ 53 w 4310"/>
                <a:gd name="T55" fmla="*/ 1034 h 3842"/>
                <a:gd name="T56" fmla="*/ 112 w 4310"/>
                <a:gd name="T57" fmla="*/ 790 h 3842"/>
                <a:gd name="T58" fmla="*/ 394 w 4310"/>
                <a:gd name="T59" fmla="*/ 650 h 3842"/>
                <a:gd name="T60" fmla="*/ 757 w 4310"/>
                <a:gd name="T61" fmla="*/ 414 h 3842"/>
                <a:gd name="T62" fmla="*/ 969 w 4310"/>
                <a:gd name="T63" fmla="*/ 239 h 3842"/>
                <a:gd name="T64" fmla="*/ 1353 w 4310"/>
                <a:gd name="T65" fmla="*/ 104 h 3842"/>
                <a:gd name="T66" fmla="*/ 1421 w 4310"/>
                <a:gd name="T67" fmla="*/ 385 h 3842"/>
                <a:gd name="T68" fmla="*/ 1385 w 4310"/>
                <a:gd name="T69" fmla="*/ 616 h 3842"/>
                <a:gd name="T70" fmla="*/ 1541 w 4310"/>
                <a:gd name="T71" fmla="*/ 790 h 3842"/>
                <a:gd name="T72" fmla="*/ 1629 w 4310"/>
                <a:gd name="T73" fmla="*/ 937 h 3842"/>
                <a:gd name="T74" fmla="*/ 2029 w 4310"/>
                <a:gd name="T75" fmla="*/ 907 h 3842"/>
                <a:gd name="T76" fmla="*/ 1854 w 4310"/>
                <a:gd name="T77" fmla="*/ 1191 h 3842"/>
                <a:gd name="T78" fmla="*/ 2096 w 4310"/>
                <a:gd name="T79" fmla="*/ 1371 h 3842"/>
                <a:gd name="T80" fmla="*/ 2289 w 4310"/>
                <a:gd name="T81" fmla="*/ 1647 h 3842"/>
                <a:gd name="T82" fmla="*/ 2562 w 4310"/>
                <a:gd name="T83" fmla="*/ 1474 h 3842"/>
                <a:gd name="T84" fmla="*/ 2760 w 4310"/>
                <a:gd name="T85" fmla="*/ 1528 h 3842"/>
                <a:gd name="T86" fmla="*/ 3029 w 4310"/>
                <a:gd name="T87" fmla="*/ 1404 h 3842"/>
                <a:gd name="T88" fmla="*/ 2922 w 4310"/>
                <a:gd name="T89" fmla="*/ 1637 h 3842"/>
                <a:gd name="T90" fmla="*/ 2923 w 4310"/>
                <a:gd name="T91" fmla="*/ 2020 h 3842"/>
                <a:gd name="T92" fmla="*/ 3101 w 4310"/>
                <a:gd name="T93" fmla="*/ 2130 h 3842"/>
                <a:gd name="T94" fmla="*/ 3362 w 4310"/>
                <a:gd name="T95" fmla="*/ 2365 h 3842"/>
                <a:gd name="T96" fmla="*/ 3421 w 4310"/>
                <a:gd name="T97" fmla="*/ 2724 h 3842"/>
                <a:gd name="T98" fmla="*/ 3709 w 4310"/>
                <a:gd name="T99" fmla="*/ 2811 h 3842"/>
                <a:gd name="T100" fmla="*/ 3792 w 4310"/>
                <a:gd name="T101" fmla="*/ 2543 h 3842"/>
                <a:gd name="T102" fmla="*/ 3774 w 4310"/>
                <a:gd name="T103" fmla="*/ 2337 h 3842"/>
                <a:gd name="T104" fmla="*/ 3845 w 4310"/>
                <a:gd name="T105" fmla="*/ 2227 h 3842"/>
                <a:gd name="T106" fmla="*/ 3906 w 4310"/>
                <a:gd name="T107" fmla="*/ 2261 h 3842"/>
                <a:gd name="T108" fmla="*/ 4109 w 4310"/>
                <a:gd name="T109" fmla="*/ 2417 h 3842"/>
                <a:gd name="T110" fmla="*/ 4310 w 4310"/>
                <a:gd name="T111" fmla="*/ 2527 h 3842"/>
                <a:gd name="T112" fmla="*/ 4286 w 4310"/>
                <a:gd name="T113" fmla="*/ 2808 h 3842"/>
                <a:gd name="T114" fmla="*/ 4206 w 4310"/>
                <a:gd name="T115" fmla="*/ 2878 h 3842"/>
                <a:gd name="T116" fmla="*/ 4042 w 4310"/>
                <a:gd name="T117" fmla="*/ 3044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10" h="3842">
                  <a:moveTo>
                    <a:pt x="4013" y="3050"/>
                  </a:moveTo>
                  <a:cubicBezTo>
                    <a:pt x="3913" y="2968"/>
                    <a:pt x="3841" y="2971"/>
                    <a:pt x="3758" y="2973"/>
                  </a:cubicBezTo>
                  <a:cubicBezTo>
                    <a:pt x="3741" y="2981"/>
                    <a:pt x="3719" y="2988"/>
                    <a:pt x="3691" y="2993"/>
                  </a:cubicBezTo>
                  <a:cubicBezTo>
                    <a:pt x="3623" y="3092"/>
                    <a:pt x="3657" y="3211"/>
                    <a:pt x="3714" y="3340"/>
                  </a:cubicBezTo>
                  <a:cubicBezTo>
                    <a:pt x="3717" y="3393"/>
                    <a:pt x="3726" y="3445"/>
                    <a:pt x="3707" y="3517"/>
                  </a:cubicBezTo>
                  <a:cubicBezTo>
                    <a:pt x="3655" y="3516"/>
                    <a:pt x="3604" y="3514"/>
                    <a:pt x="3553" y="3513"/>
                  </a:cubicBezTo>
                  <a:cubicBezTo>
                    <a:pt x="3502" y="3538"/>
                    <a:pt x="3521" y="3535"/>
                    <a:pt x="3511" y="3600"/>
                  </a:cubicBezTo>
                  <a:cubicBezTo>
                    <a:pt x="3530" y="3614"/>
                    <a:pt x="3553" y="3631"/>
                    <a:pt x="3575" y="3648"/>
                  </a:cubicBezTo>
                  <a:cubicBezTo>
                    <a:pt x="3575" y="3664"/>
                    <a:pt x="3575" y="3681"/>
                    <a:pt x="3575" y="3697"/>
                  </a:cubicBezTo>
                  <a:cubicBezTo>
                    <a:pt x="3562" y="3726"/>
                    <a:pt x="3552" y="3759"/>
                    <a:pt x="3542" y="3791"/>
                  </a:cubicBezTo>
                  <a:cubicBezTo>
                    <a:pt x="3465" y="3789"/>
                    <a:pt x="3446" y="3825"/>
                    <a:pt x="3395" y="3840"/>
                  </a:cubicBezTo>
                  <a:cubicBezTo>
                    <a:pt x="3337" y="3838"/>
                    <a:pt x="3280" y="3840"/>
                    <a:pt x="3222" y="3842"/>
                  </a:cubicBezTo>
                  <a:cubicBezTo>
                    <a:pt x="3216" y="3839"/>
                    <a:pt x="3210" y="3835"/>
                    <a:pt x="3206" y="3835"/>
                  </a:cubicBezTo>
                  <a:cubicBezTo>
                    <a:pt x="3178" y="3789"/>
                    <a:pt x="3146" y="3765"/>
                    <a:pt x="3130" y="3764"/>
                  </a:cubicBezTo>
                  <a:cubicBezTo>
                    <a:pt x="3124" y="3748"/>
                    <a:pt x="3117" y="3731"/>
                    <a:pt x="3111" y="3715"/>
                  </a:cubicBezTo>
                  <a:cubicBezTo>
                    <a:pt x="3089" y="3665"/>
                    <a:pt x="3067" y="3619"/>
                    <a:pt x="3045" y="3572"/>
                  </a:cubicBezTo>
                  <a:cubicBezTo>
                    <a:pt x="3019" y="3552"/>
                    <a:pt x="2994" y="3532"/>
                    <a:pt x="2972" y="3512"/>
                  </a:cubicBezTo>
                  <a:cubicBezTo>
                    <a:pt x="2934" y="3448"/>
                    <a:pt x="2870" y="3424"/>
                    <a:pt x="2838" y="3413"/>
                  </a:cubicBezTo>
                  <a:cubicBezTo>
                    <a:pt x="2816" y="3400"/>
                    <a:pt x="2797" y="3386"/>
                    <a:pt x="2778" y="3372"/>
                  </a:cubicBezTo>
                  <a:cubicBezTo>
                    <a:pt x="2702" y="3210"/>
                    <a:pt x="2670" y="3222"/>
                    <a:pt x="2551" y="3295"/>
                  </a:cubicBezTo>
                  <a:cubicBezTo>
                    <a:pt x="2506" y="3339"/>
                    <a:pt x="2503" y="3326"/>
                    <a:pt x="2503" y="3408"/>
                  </a:cubicBezTo>
                  <a:cubicBezTo>
                    <a:pt x="2519" y="3431"/>
                    <a:pt x="2538" y="3465"/>
                    <a:pt x="2537" y="3524"/>
                  </a:cubicBezTo>
                  <a:cubicBezTo>
                    <a:pt x="2512" y="3539"/>
                    <a:pt x="2499" y="3555"/>
                    <a:pt x="2460" y="3567"/>
                  </a:cubicBezTo>
                  <a:cubicBezTo>
                    <a:pt x="2444" y="3567"/>
                    <a:pt x="2428" y="3567"/>
                    <a:pt x="2412" y="3569"/>
                  </a:cubicBezTo>
                  <a:cubicBezTo>
                    <a:pt x="2310" y="3508"/>
                    <a:pt x="2221" y="3437"/>
                    <a:pt x="2171" y="3370"/>
                  </a:cubicBezTo>
                  <a:cubicBezTo>
                    <a:pt x="2104" y="3336"/>
                    <a:pt x="2108" y="3211"/>
                    <a:pt x="2108" y="3185"/>
                  </a:cubicBezTo>
                  <a:cubicBezTo>
                    <a:pt x="2149" y="3186"/>
                    <a:pt x="2191" y="3187"/>
                    <a:pt x="2236" y="3192"/>
                  </a:cubicBezTo>
                  <a:cubicBezTo>
                    <a:pt x="2267" y="3215"/>
                    <a:pt x="2302" y="3239"/>
                    <a:pt x="2337" y="3263"/>
                  </a:cubicBezTo>
                  <a:cubicBezTo>
                    <a:pt x="2389" y="3264"/>
                    <a:pt x="2440" y="3285"/>
                    <a:pt x="2485" y="3227"/>
                  </a:cubicBezTo>
                  <a:cubicBezTo>
                    <a:pt x="2485" y="3211"/>
                    <a:pt x="2485" y="3195"/>
                    <a:pt x="2485" y="3178"/>
                  </a:cubicBezTo>
                  <a:cubicBezTo>
                    <a:pt x="2440" y="3135"/>
                    <a:pt x="2393" y="3091"/>
                    <a:pt x="2383" y="3068"/>
                  </a:cubicBezTo>
                  <a:cubicBezTo>
                    <a:pt x="2451" y="3027"/>
                    <a:pt x="2573" y="2899"/>
                    <a:pt x="2592" y="2821"/>
                  </a:cubicBezTo>
                  <a:cubicBezTo>
                    <a:pt x="2621" y="2809"/>
                    <a:pt x="2657" y="2793"/>
                    <a:pt x="2676" y="2774"/>
                  </a:cubicBezTo>
                  <a:cubicBezTo>
                    <a:pt x="2692" y="2774"/>
                    <a:pt x="2718" y="2739"/>
                    <a:pt x="2734" y="2723"/>
                  </a:cubicBezTo>
                  <a:cubicBezTo>
                    <a:pt x="2731" y="2680"/>
                    <a:pt x="2728" y="2638"/>
                    <a:pt x="2728" y="2595"/>
                  </a:cubicBezTo>
                  <a:cubicBezTo>
                    <a:pt x="2658" y="2521"/>
                    <a:pt x="2687" y="2424"/>
                    <a:pt x="2675" y="2410"/>
                  </a:cubicBezTo>
                  <a:cubicBezTo>
                    <a:pt x="2653" y="2357"/>
                    <a:pt x="2631" y="2304"/>
                    <a:pt x="2612" y="2255"/>
                  </a:cubicBezTo>
                  <a:cubicBezTo>
                    <a:pt x="2606" y="2219"/>
                    <a:pt x="2599" y="2183"/>
                    <a:pt x="2593" y="2150"/>
                  </a:cubicBezTo>
                  <a:cubicBezTo>
                    <a:pt x="2568" y="2090"/>
                    <a:pt x="2527" y="1997"/>
                    <a:pt x="2511" y="1990"/>
                  </a:cubicBezTo>
                  <a:cubicBezTo>
                    <a:pt x="2463" y="1989"/>
                    <a:pt x="2415" y="1988"/>
                    <a:pt x="2367" y="1987"/>
                  </a:cubicBezTo>
                  <a:cubicBezTo>
                    <a:pt x="2278" y="1955"/>
                    <a:pt x="2186" y="1864"/>
                    <a:pt x="2138" y="1840"/>
                  </a:cubicBezTo>
                  <a:cubicBezTo>
                    <a:pt x="2091" y="1777"/>
                    <a:pt x="2043" y="1717"/>
                    <a:pt x="1995" y="1656"/>
                  </a:cubicBezTo>
                  <a:cubicBezTo>
                    <a:pt x="1944" y="1655"/>
                    <a:pt x="1938" y="1665"/>
                    <a:pt x="1906" y="1674"/>
                  </a:cubicBezTo>
                  <a:cubicBezTo>
                    <a:pt x="1880" y="1670"/>
                    <a:pt x="1855" y="1669"/>
                    <a:pt x="1829" y="1669"/>
                  </a:cubicBezTo>
                  <a:cubicBezTo>
                    <a:pt x="1782" y="1625"/>
                    <a:pt x="1734" y="1584"/>
                    <a:pt x="1689" y="1544"/>
                  </a:cubicBezTo>
                  <a:cubicBezTo>
                    <a:pt x="1645" y="1523"/>
                    <a:pt x="1603" y="1502"/>
                    <a:pt x="1562" y="1482"/>
                  </a:cubicBezTo>
                  <a:cubicBezTo>
                    <a:pt x="1482" y="1476"/>
                    <a:pt x="1415" y="1455"/>
                    <a:pt x="1371" y="1441"/>
                  </a:cubicBezTo>
                  <a:cubicBezTo>
                    <a:pt x="1272" y="1360"/>
                    <a:pt x="1243" y="1379"/>
                    <a:pt x="1154" y="1373"/>
                  </a:cubicBezTo>
                  <a:cubicBezTo>
                    <a:pt x="1134" y="1383"/>
                    <a:pt x="1115" y="1395"/>
                    <a:pt x="1099" y="1408"/>
                  </a:cubicBezTo>
                  <a:cubicBezTo>
                    <a:pt x="1099" y="1457"/>
                    <a:pt x="1127" y="1497"/>
                    <a:pt x="1111" y="1572"/>
                  </a:cubicBezTo>
                  <a:cubicBezTo>
                    <a:pt x="1024" y="1658"/>
                    <a:pt x="862" y="1497"/>
                    <a:pt x="824" y="1450"/>
                  </a:cubicBezTo>
                  <a:cubicBezTo>
                    <a:pt x="783" y="1416"/>
                    <a:pt x="741" y="1382"/>
                    <a:pt x="700" y="1349"/>
                  </a:cubicBezTo>
                  <a:cubicBezTo>
                    <a:pt x="614" y="1297"/>
                    <a:pt x="541" y="1250"/>
                    <a:pt x="477" y="1228"/>
                  </a:cubicBezTo>
                  <a:cubicBezTo>
                    <a:pt x="353" y="1225"/>
                    <a:pt x="215" y="1238"/>
                    <a:pt x="120" y="1187"/>
                  </a:cubicBezTo>
                  <a:cubicBezTo>
                    <a:pt x="107" y="1183"/>
                    <a:pt x="97" y="1183"/>
                    <a:pt x="88" y="1183"/>
                  </a:cubicBezTo>
                  <a:cubicBezTo>
                    <a:pt x="85" y="1133"/>
                    <a:pt x="63" y="1044"/>
                    <a:pt x="53" y="1034"/>
                  </a:cubicBezTo>
                  <a:cubicBezTo>
                    <a:pt x="41" y="962"/>
                    <a:pt x="0" y="905"/>
                    <a:pt x="64" y="887"/>
                  </a:cubicBezTo>
                  <a:cubicBezTo>
                    <a:pt x="83" y="855"/>
                    <a:pt x="103" y="826"/>
                    <a:pt x="112" y="790"/>
                  </a:cubicBezTo>
                  <a:cubicBezTo>
                    <a:pt x="183" y="792"/>
                    <a:pt x="298" y="795"/>
                    <a:pt x="362" y="731"/>
                  </a:cubicBezTo>
                  <a:cubicBezTo>
                    <a:pt x="372" y="702"/>
                    <a:pt x="381" y="676"/>
                    <a:pt x="394" y="650"/>
                  </a:cubicBezTo>
                  <a:cubicBezTo>
                    <a:pt x="417" y="624"/>
                    <a:pt x="439" y="599"/>
                    <a:pt x="462" y="576"/>
                  </a:cubicBezTo>
                  <a:cubicBezTo>
                    <a:pt x="523" y="418"/>
                    <a:pt x="581" y="429"/>
                    <a:pt x="757" y="414"/>
                  </a:cubicBezTo>
                  <a:cubicBezTo>
                    <a:pt x="779" y="414"/>
                    <a:pt x="945" y="431"/>
                    <a:pt x="993" y="384"/>
                  </a:cubicBezTo>
                  <a:cubicBezTo>
                    <a:pt x="984" y="334"/>
                    <a:pt x="975" y="285"/>
                    <a:pt x="969" y="239"/>
                  </a:cubicBezTo>
                  <a:cubicBezTo>
                    <a:pt x="969" y="150"/>
                    <a:pt x="973" y="0"/>
                    <a:pt x="1088" y="62"/>
                  </a:cubicBezTo>
                  <a:cubicBezTo>
                    <a:pt x="1174" y="74"/>
                    <a:pt x="1263" y="89"/>
                    <a:pt x="1353" y="104"/>
                  </a:cubicBezTo>
                  <a:cubicBezTo>
                    <a:pt x="1340" y="134"/>
                    <a:pt x="1343" y="186"/>
                    <a:pt x="1346" y="239"/>
                  </a:cubicBezTo>
                  <a:cubicBezTo>
                    <a:pt x="1374" y="282"/>
                    <a:pt x="1400" y="312"/>
                    <a:pt x="1421" y="385"/>
                  </a:cubicBezTo>
                  <a:cubicBezTo>
                    <a:pt x="1421" y="411"/>
                    <a:pt x="1421" y="437"/>
                    <a:pt x="1421" y="463"/>
                  </a:cubicBezTo>
                  <a:cubicBezTo>
                    <a:pt x="1405" y="505"/>
                    <a:pt x="1376" y="550"/>
                    <a:pt x="1385" y="616"/>
                  </a:cubicBezTo>
                  <a:cubicBezTo>
                    <a:pt x="1429" y="660"/>
                    <a:pt x="1474" y="703"/>
                    <a:pt x="1518" y="750"/>
                  </a:cubicBezTo>
                  <a:cubicBezTo>
                    <a:pt x="1525" y="764"/>
                    <a:pt x="1531" y="777"/>
                    <a:pt x="1541" y="790"/>
                  </a:cubicBezTo>
                  <a:cubicBezTo>
                    <a:pt x="1537" y="833"/>
                    <a:pt x="1537" y="875"/>
                    <a:pt x="1537" y="921"/>
                  </a:cubicBezTo>
                  <a:cubicBezTo>
                    <a:pt x="1546" y="931"/>
                    <a:pt x="1584" y="935"/>
                    <a:pt x="1629" y="937"/>
                  </a:cubicBezTo>
                  <a:cubicBezTo>
                    <a:pt x="1719" y="867"/>
                    <a:pt x="1872" y="851"/>
                    <a:pt x="2013" y="855"/>
                  </a:cubicBezTo>
                  <a:cubicBezTo>
                    <a:pt x="2017" y="871"/>
                    <a:pt x="2022" y="888"/>
                    <a:pt x="2029" y="907"/>
                  </a:cubicBezTo>
                  <a:cubicBezTo>
                    <a:pt x="2013" y="936"/>
                    <a:pt x="2000" y="969"/>
                    <a:pt x="1987" y="1001"/>
                  </a:cubicBezTo>
                  <a:cubicBezTo>
                    <a:pt x="1919" y="1078"/>
                    <a:pt x="1839" y="1070"/>
                    <a:pt x="1854" y="1191"/>
                  </a:cubicBezTo>
                  <a:cubicBezTo>
                    <a:pt x="1883" y="1202"/>
                    <a:pt x="1915" y="1216"/>
                    <a:pt x="1947" y="1230"/>
                  </a:cubicBezTo>
                  <a:cubicBezTo>
                    <a:pt x="1988" y="1286"/>
                    <a:pt x="2017" y="1320"/>
                    <a:pt x="2096" y="1371"/>
                  </a:cubicBezTo>
                  <a:cubicBezTo>
                    <a:pt x="2125" y="1401"/>
                    <a:pt x="2134" y="1496"/>
                    <a:pt x="2198" y="1524"/>
                  </a:cubicBezTo>
                  <a:cubicBezTo>
                    <a:pt x="2226" y="1564"/>
                    <a:pt x="2258" y="1604"/>
                    <a:pt x="2289" y="1647"/>
                  </a:cubicBezTo>
                  <a:cubicBezTo>
                    <a:pt x="2312" y="1658"/>
                    <a:pt x="2426" y="1723"/>
                    <a:pt x="2462" y="1652"/>
                  </a:cubicBezTo>
                  <a:cubicBezTo>
                    <a:pt x="2472" y="1511"/>
                    <a:pt x="2444" y="1491"/>
                    <a:pt x="2562" y="1474"/>
                  </a:cubicBezTo>
                  <a:cubicBezTo>
                    <a:pt x="2613" y="1476"/>
                    <a:pt x="2648" y="1460"/>
                    <a:pt x="2709" y="1524"/>
                  </a:cubicBezTo>
                  <a:cubicBezTo>
                    <a:pt x="2725" y="1524"/>
                    <a:pt x="2741" y="1525"/>
                    <a:pt x="2760" y="1528"/>
                  </a:cubicBezTo>
                  <a:cubicBezTo>
                    <a:pt x="2814" y="1504"/>
                    <a:pt x="2869" y="1456"/>
                    <a:pt x="2914" y="1434"/>
                  </a:cubicBezTo>
                  <a:cubicBezTo>
                    <a:pt x="2943" y="1405"/>
                    <a:pt x="2971" y="1409"/>
                    <a:pt x="3029" y="1404"/>
                  </a:cubicBezTo>
                  <a:cubicBezTo>
                    <a:pt x="3042" y="1424"/>
                    <a:pt x="3057" y="1444"/>
                    <a:pt x="3073" y="1468"/>
                  </a:cubicBezTo>
                  <a:cubicBezTo>
                    <a:pt x="3073" y="1533"/>
                    <a:pt x="2973" y="1603"/>
                    <a:pt x="2922" y="1637"/>
                  </a:cubicBezTo>
                  <a:cubicBezTo>
                    <a:pt x="2861" y="1714"/>
                    <a:pt x="2854" y="1760"/>
                    <a:pt x="2854" y="1881"/>
                  </a:cubicBezTo>
                  <a:cubicBezTo>
                    <a:pt x="2876" y="1928"/>
                    <a:pt x="2898" y="1974"/>
                    <a:pt x="2923" y="2020"/>
                  </a:cubicBezTo>
                  <a:cubicBezTo>
                    <a:pt x="2955" y="2061"/>
                    <a:pt x="3005" y="2140"/>
                    <a:pt x="3092" y="2143"/>
                  </a:cubicBezTo>
                  <a:cubicBezTo>
                    <a:pt x="3095" y="2136"/>
                    <a:pt x="3098" y="2133"/>
                    <a:pt x="3101" y="2130"/>
                  </a:cubicBezTo>
                  <a:cubicBezTo>
                    <a:pt x="3114" y="2130"/>
                    <a:pt x="3127" y="2130"/>
                    <a:pt x="3140" y="2131"/>
                  </a:cubicBezTo>
                  <a:cubicBezTo>
                    <a:pt x="3184" y="2145"/>
                    <a:pt x="3311" y="2282"/>
                    <a:pt x="3362" y="2365"/>
                  </a:cubicBezTo>
                  <a:cubicBezTo>
                    <a:pt x="3374" y="2435"/>
                    <a:pt x="3393" y="2520"/>
                    <a:pt x="3399" y="2628"/>
                  </a:cubicBezTo>
                  <a:cubicBezTo>
                    <a:pt x="3405" y="2658"/>
                    <a:pt x="3411" y="2691"/>
                    <a:pt x="3421" y="2724"/>
                  </a:cubicBezTo>
                  <a:cubicBezTo>
                    <a:pt x="3474" y="2797"/>
                    <a:pt x="3483" y="2777"/>
                    <a:pt x="3581" y="2861"/>
                  </a:cubicBezTo>
                  <a:cubicBezTo>
                    <a:pt x="3593" y="2862"/>
                    <a:pt x="3665" y="2827"/>
                    <a:pt x="3709" y="2811"/>
                  </a:cubicBezTo>
                  <a:cubicBezTo>
                    <a:pt x="3712" y="2771"/>
                    <a:pt x="3726" y="2769"/>
                    <a:pt x="3807" y="2750"/>
                  </a:cubicBezTo>
                  <a:cubicBezTo>
                    <a:pt x="3881" y="2677"/>
                    <a:pt x="3837" y="2590"/>
                    <a:pt x="3792" y="2543"/>
                  </a:cubicBezTo>
                  <a:cubicBezTo>
                    <a:pt x="3690" y="2515"/>
                    <a:pt x="3706" y="2499"/>
                    <a:pt x="3713" y="2423"/>
                  </a:cubicBezTo>
                  <a:cubicBezTo>
                    <a:pt x="3732" y="2394"/>
                    <a:pt x="3752" y="2365"/>
                    <a:pt x="3774" y="2337"/>
                  </a:cubicBezTo>
                  <a:cubicBezTo>
                    <a:pt x="3774" y="2304"/>
                    <a:pt x="3775" y="2271"/>
                    <a:pt x="3775" y="2238"/>
                  </a:cubicBezTo>
                  <a:cubicBezTo>
                    <a:pt x="3794" y="2219"/>
                    <a:pt x="3820" y="2230"/>
                    <a:pt x="3845" y="2227"/>
                  </a:cubicBezTo>
                  <a:cubicBezTo>
                    <a:pt x="3877" y="2195"/>
                    <a:pt x="3893" y="2179"/>
                    <a:pt x="3929" y="2164"/>
                  </a:cubicBezTo>
                  <a:cubicBezTo>
                    <a:pt x="3929" y="2180"/>
                    <a:pt x="3941" y="2226"/>
                    <a:pt x="3906" y="2261"/>
                  </a:cubicBezTo>
                  <a:cubicBezTo>
                    <a:pt x="3902" y="2281"/>
                    <a:pt x="3902" y="2304"/>
                    <a:pt x="3902" y="2327"/>
                  </a:cubicBezTo>
                  <a:cubicBezTo>
                    <a:pt x="3931" y="2373"/>
                    <a:pt x="4036" y="2392"/>
                    <a:pt x="4109" y="2417"/>
                  </a:cubicBezTo>
                  <a:cubicBezTo>
                    <a:pt x="4160" y="2451"/>
                    <a:pt x="4211" y="2488"/>
                    <a:pt x="4262" y="2526"/>
                  </a:cubicBezTo>
                  <a:cubicBezTo>
                    <a:pt x="4278" y="2526"/>
                    <a:pt x="4294" y="2527"/>
                    <a:pt x="4310" y="2527"/>
                  </a:cubicBezTo>
                  <a:cubicBezTo>
                    <a:pt x="4294" y="2556"/>
                    <a:pt x="4281" y="2588"/>
                    <a:pt x="4268" y="2621"/>
                  </a:cubicBezTo>
                  <a:cubicBezTo>
                    <a:pt x="4274" y="2683"/>
                    <a:pt x="4280" y="2746"/>
                    <a:pt x="4286" y="2808"/>
                  </a:cubicBezTo>
                  <a:cubicBezTo>
                    <a:pt x="4276" y="2837"/>
                    <a:pt x="4266" y="2866"/>
                    <a:pt x="4260" y="2896"/>
                  </a:cubicBezTo>
                  <a:cubicBezTo>
                    <a:pt x="4241" y="2895"/>
                    <a:pt x="4221" y="2895"/>
                    <a:pt x="4206" y="2878"/>
                  </a:cubicBezTo>
                  <a:cubicBezTo>
                    <a:pt x="4129" y="2863"/>
                    <a:pt x="4081" y="2862"/>
                    <a:pt x="4042" y="2920"/>
                  </a:cubicBezTo>
                  <a:cubicBezTo>
                    <a:pt x="4042" y="2959"/>
                    <a:pt x="4042" y="3002"/>
                    <a:pt x="4042" y="3044"/>
                  </a:cubicBezTo>
                  <a:cubicBezTo>
                    <a:pt x="4032" y="3044"/>
                    <a:pt x="4023" y="3047"/>
                    <a:pt x="4013" y="3050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5313503" y="5394804"/>
              <a:ext cx="1038056" cy="802062"/>
            </a:xfrm>
            <a:custGeom>
              <a:avLst/>
              <a:gdLst>
                <a:gd name="T0" fmla="*/ 161 w 2389"/>
                <a:gd name="T1" fmla="*/ 1841 h 1841"/>
                <a:gd name="T2" fmla="*/ 82 w 2389"/>
                <a:gd name="T3" fmla="*/ 1705 h 1841"/>
                <a:gd name="T4" fmla="*/ 3 w 2389"/>
                <a:gd name="T5" fmla="*/ 1582 h 1841"/>
                <a:gd name="T6" fmla="*/ 58 w 2389"/>
                <a:gd name="T7" fmla="*/ 1456 h 1841"/>
                <a:gd name="T8" fmla="*/ 203 w 2389"/>
                <a:gd name="T9" fmla="*/ 1201 h 1841"/>
                <a:gd name="T10" fmla="*/ 383 w 2389"/>
                <a:gd name="T11" fmla="*/ 1035 h 1841"/>
                <a:gd name="T12" fmla="*/ 566 w 2389"/>
                <a:gd name="T13" fmla="*/ 833 h 1841"/>
                <a:gd name="T14" fmla="*/ 653 w 2389"/>
                <a:gd name="T15" fmla="*/ 695 h 1841"/>
                <a:gd name="T16" fmla="*/ 760 w 2389"/>
                <a:gd name="T17" fmla="*/ 491 h 1841"/>
                <a:gd name="T18" fmla="*/ 751 w 2389"/>
                <a:gd name="T19" fmla="*/ 314 h 1841"/>
                <a:gd name="T20" fmla="*/ 810 w 2389"/>
                <a:gd name="T21" fmla="*/ 171 h 1841"/>
                <a:gd name="T22" fmla="*/ 855 w 2389"/>
                <a:gd name="T23" fmla="*/ 97 h 1841"/>
                <a:gd name="T24" fmla="*/ 915 w 2389"/>
                <a:gd name="T25" fmla="*/ 99 h 1841"/>
                <a:gd name="T26" fmla="*/ 1017 w 2389"/>
                <a:gd name="T27" fmla="*/ 199 h 1841"/>
                <a:gd name="T28" fmla="*/ 1078 w 2389"/>
                <a:gd name="T29" fmla="*/ 201 h 1841"/>
                <a:gd name="T30" fmla="*/ 1101 w 2389"/>
                <a:gd name="T31" fmla="*/ 90 h 1841"/>
                <a:gd name="T32" fmla="*/ 1044 w 2389"/>
                <a:gd name="T33" fmla="*/ 20 h 1841"/>
                <a:gd name="T34" fmla="*/ 1060 w 2389"/>
                <a:gd name="T35" fmla="*/ 14 h 1841"/>
                <a:gd name="T36" fmla="*/ 1354 w 2389"/>
                <a:gd name="T37" fmla="*/ 21 h 1841"/>
                <a:gd name="T38" fmla="*/ 1549 w 2389"/>
                <a:gd name="T39" fmla="*/ 0 h 1841"/>
                <a:gd name="T40" fmla="*/ 1584 w 2389"/>
                <a:gd name="T41" fmla="*/ 1 h 1841"/>
                <a:gd name="T42" fmla="*/ 1583 w 2389"/>
                <a:gd name="T43" fmla="*/ 63 h 1841"/>
                <a:gd name="T44" fmla="*/ 1458 w 2389"/>
                <a:gd name="T45" fmla="*/ 211 h 1841"/>
                <a:gd name="T46" fmla="*/ 1601 w 2389"/>
                <a:gd name="T47" fmla="*/ 306 h 1841"/>
                <a:gd name="T48" fmla="*/ 1774 w 2389"/>
                <a:gd name="T49" fmla="*/ 232 h 1841"/>
                <a:gd name="T50" fmla="*/ 1832 w 2389"/>
                <a:gd name="T51" fmla="*/ 233 h 1841"/>
                <a:gd name="T52" fmla="*/ 1867 w 2389"/>
                <a:gd name="T53" fmla="*/ 270 h 1841"/>
                <a:gd name="T54" fmla="*/ 2167 w 2389"/>
                <a:gd name="T55" fmla="*/ 189 h 1841"/>
                <a:gd name="T56" fmla="*/ 2256 w 2389"/>
                <a:gd name="T57" fmla="*/ 303 h 1841"/>
                <a:gd name="T58" fmla="*/ 2389 w 2389"/>
                <a:gd name="T59" fmla="*/ 493 h 1841"/>
                <a:gd name="T60" fmla="*/ 2389 w 2389"/>
                <a:gd name="T61" fmla="*/ 545 h 1841"/>
                <a:gd name="T62" fmla="*/ 2293 w 2389"/>
                <a:gd name="T63" fmla="*/ 562 h 1841"/>
                <a:gd name="T64" fmla="*/ 2219 w 2389"/>
                <a:gd name="T65" fmla="*/ 718 h 1841"/>
                <a:gd name="T66" fmla="*/ 2218 w 2389"/>
                <a:gd name="T67" fmla="*/ 734 h 1841"/>
                <a:gd name="T68" fmla="*/ 1933 w 2389"/>
                <a:gd name="T69" fmla="*/ 891 h 1841"/>
                <a:gd name="T70" fmla="*/ 1885 w 2389"/>
                <a:gd name="T71" fmla="*/ 939 h 1841"/>
                <a:gd name="T72" fmla="*/ 1831 w 2389"/>
                <a:gd name="T73" fmla="*/ 908 h 1841"/>
                <a:gd name="T74" fmla="*/ 1773 w 2389"/>
                <a:gd name="T75" fmla="*/ 906 h 1841"/>
                <a:gd name="T76" fmla="*/ 1738 w 2389"/>
                <a:gd name="T77" fmla="*/ 954 h 1841"/>
                <a:gd name="T78" fmla="*/ 1696 w 2389"/>
                <a:gd name="T79" fmla="*/ 953 h 1841"/>
                <a:gd name="T80" fmla="*/ 1604 w 2389"/>
                <a:gd name="T81" fmla="*/ 918 h 1841"/>
                <a:gd name="T82" fmla="*/ 1604 w 2389"/>
                <a:gd name="T83" fmla="*/ 994 h 1841"/>
                <a:gd name="T84" fmla="*/ 1507 w 2389"/>
                <a:gd name="T85" fmla="*/ 1080 h 1841"/>
                <a:gd name="T86" fmla="*/ 1424 w 2389"/>
                <a:gd name="T87" fmla="*/ 1015 h 1841"/>
                <a:gd name="T88" fmla="*/ 1409 w 2389"/>
                <a:gd name="T89" fmla="*/ 1012 h 1841"/>
                <a:gd name="T90" fmla="*/ 1329 w 2389"/>
                <a:gd name="T91" fmla="*/ 934 h 1841"/>
                <a:gd name="T92" fmla="*/ 1281 w 2389"/>
                <a:gd name="T93" fmla="*/ 933 h 1841"/>
                <a:gd name="T94" fmla="*/ 1245 w 2389"/>
                <a:gd name="T95" fmla="*/ 1021 h 1841"/>
                <a:gd name="T96" fmla="*/ 1181 w 2389"/>
                <a:gd name="T97" fmla="*/ 1117 h 1841"/>
                <a:gd name="T98" fmla="*/ 1069 w 2389"/>
                <a:gd name="T99" fmla="*/ 1216 h 1841"/>
                <a:gd name="T100" fmla="*/ 998 w 2389"/>
                <a:gd name="T101" fmla="*/ 1231 h 1841"/>
                <a:gd name="T102" fmla="*/ 931 w 2389"/>
                <a:gd name="T103" fmla="*/ 1288 h 1841"/>
                <a:gd name="T104" fmla="*/ 796 w 2389"/>
                <a:gd name="T105" fmla="*/ 1311 h 1841"/>
                <a:gd name="T106" fmla="*/ 777 w 2389"/>
                <a:gd name="T107" fmla="*/ 1349 h 1841"/>
                <a:gd name="T108" fmla="*/ 742 w 2389"/>
                <a:gd name="T109" fmla="*/ 1348 h 1841"/>
                <a:gd name="T110" fmla="*/ 605 w 2389"/>
                <a:gd name="T111" fmla="*/ 1352 h 1841"/>
                <a:gd name="T112" fmla="*/ 425 w 2389"/>
                <a:gd name="T113" fmla="*/ 1413 h 1841"/>
                <a:gd name="T114" fmla="*/ 240 w 2389"/>
                <a:gd name="T115" fmla="*/ 1480 h 1841"/>
                <a:gd name="T116" fmla="*/ 233 w 2389"/>
                <a:gd name="T117" fmla="*/ 1555 h 1841"/>
                <a:gd name="T118" fmla="*/ 159 w 2389"/>
                <a:gd name="T119" fmla="*/ 1655 h 1841"/>
                <a:gd name="T120" fmla="*/ 263 w 2389"/>
                <a:gd name="T121" fmla="*/ 1805 h 1841"/>
                <a:gd name="T122" fmla="*/ 161 w 2389"/>
                <a:gd name="T123" fmla="*/ 1841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9" h="1841">
                  <a:moveTo>
                    <a:pt x="161" y="1841"/>
                  </a:moveTo>
                  <a:cubicBezTo>
                    <a:pt x="91" y="1794"/>
                    <a:pt x="97" y="1748"/>
                    <a:pt x="82" y="1705"/>
                  </a:cubicBezTo>
                  <a:cubicBezTo>
                    <a:pt x="53" y="1662"/>
                    <a:pt x="28" y="1622"/>
                    <a:pt x="3" y="1582"/>
                  </a:cubicBezTo>
                  <a:cubicBezTo>
                    <a:pt x="3" y="1480"/>
                    <a:pt x="0" y="1497"/>
                    <a:pt x="58" y="1456"/>
                  </a:cubicBezTo>
                  <a:cubicBezTo>
                    <a:pt x="74" y="1305"/>
                    <a:pt x="87" y="1289"/>
                    <a:pt x="203" y="1201"/>
                  </a:cubicBezTo>
                  <a:cubicBezTo>
                    <a:pt x="261" y="1133"/>
                    <a:pt x="309" y="1085"/>
                    <a:pt x="383" y="1035"/>
                  </a:cubicBezTo>
                  <a:cubicBezTo>
                    <a:pt x="444" y="958"/>
                    <a:pt x="495" y="900"/>
                    <a:pt x="566" y="833"/>
                  </a:cubicBezTo>
                  <a:cubicBezTo>
                    <a:pt x="624" y="799"/>
                    <a:pt x="637" y="753"/>
                    <a:pt x="653" y="695"/>
                  </a:cubicBezTo>
                  <a:cubicBezTo>
                    <a:pt x="654" y="547"/>
                    <a:pt x="692" y="581"/>
                    <a:pt x="760" y="491"/>
                  </a:cubicBezTo>
                  <a:cubicBezTo>
                    <a:pt x="757" y="432"/>
                    <a:pt x="754" y="373"/>
                    <a:pt x="751" y="314"/>
                  </a:cubicBezTo>
                  <a:cubicBezTo>
                    <a:pt x="799" y="266"/>
                    <a:pt x="803" y="220"/>
                    <a:pt x="810" y="171"/>
                  </a:cubicBezTo>
                  <a:cubicBezTo>
                    <a:pt x="823" y="145"/>
                    <a:pt x="839" y="120"/>
                    <a:pt x="855" y="97"/>
                  </a:cubicBezTo>
                  <a:cubicBezTo>
                    <a:pt x="874" y="98"/>
                    <a:pt x="893" y="98"/>
                    <a:pt x="915" y="99"/>
                  </a:cubicBezTo>
                  <a:cubicBezTo>
                    <a:pt x="947" y="132"/>
                    <a:pt x="982" y="166"/>
                    <a:pt x="1017" y="199"/>
                  </a:cubicBezTo>
                  <a:cubicBezTo>
                    <a:pt x="1036" y="200"/>
                    <a:pt x="1055" y="200"/>
                    <a:pt x="1078" y="201"/>
                  </a:cubicBezTo>
                  <a:cubicBezTo>
                    <a:pt x="1104" y="175"/>
                    <a:pt x="1101" y="103"/>
                    <a:pt x="1101" y="90"/>
                  </a:cubicBezTo>
                  <a:cubicBezTo>
                    <a:pt x="1082" y="67"/>
                    <a:pt x="1063" y="43"/>
                    <a:pt x="1044" y="20"/>
                  </a:cubicBezTo>
                  <a:cubicBezTo>
                    <a:pt x="1047" y="17"/>
                    <a:pt x="1053" y="14"/>
                    <a:pt x="1060" y="14"/>
                  </a:cubicBezTo>
                  <a:cubicBezTo>
                    <a:pt x="1156" y="16"/>
                    <a:pt x="1255" y="19"/>
                    <a:pt x="1354" y="21"/>
                  </a:cubicBezTo>
                  <a:cubicBezTo>
                    <a:pt x="1389" y="39"/>
                    <a:pt x="1497" y="38"/>
                    <a:pt x="1549" y="0"/>
                  </a:cubicBezTo>
                  <a:cubicBezTo>
                    <a:pt x="1558" y="0"/>
                    <a:pt x="1571" y="1"/>
                    <a:pt x="1584" y="1"/>
                  </a:cubicBezTo>
                  <a:cubicBezTo>
                    <a:pt x="1584" y="21"/>
                    <a:pt x="1584" y="40"/>
                    <a:pt x="1583" y="63"/>
                  </a:cubicBezTo>
                  <a:cubicBezTo>
                    <a:pt x="1542" y="111"/>
                    <a:pt x="1500" y="159"/>
                    <a:pt x="1458" y="211"/>
                  </a:cubicBezTo>
                  <a:cubicBezTo>
                    <a:pt x="1461" y="286"/>
                    <a:pt x="1480" y="303"/>
                    <a:pt x="1601" y="306"/>
                  </a:cubicBezTo>
                  <a:cubicBezTo>
                    <a:pt x="1659" y="281"/>
                    <a:pt x="1717" y="256"/>
                    <a:pt x="1774" y="232"/>
                  </a:cubicBezTo>
                  <a:cubicBezTo>
                    <a:pt x="1793" y="232"/>
                    <a:pt x="1812" y="233"/>
                    <a:pt x="1832" y="233"/>
                  </a:cubicBezTo>
                  <a:cubicBezTo>
                    <a:pt x="1841" y="243"/>
                    <a:pt x="1854" y="257"/>
                    <a:pt x="1867" y="270"/>
                  </a:cubicBezTo>
                  <a:cubicBezTo>
                    <a:pt x="1972" y="273"/>
                    <a:pt x="2024" y="136"/>
                    <a:pt x="2167" y="189"/>
                  </a:cubicBezTo>
                  <a:cubicBezTo>
                    <a:pt x="2196" y="226"/>
                    <a:pt x="2224" y="263"/>
                    <a:pt x="2256" y="303"/>
                  </a:cubicBezTo>
                  <a:cubicBezTo>
                    <a:pt x="2301" y="366"/>
                    <a:pt x="2345" y="429"/>
                    <a:pt x="2389" y="493"/>
                  </a:cubicBezTo>
                  <a:cubicBezTo>
                    <a:pt x="2389" y="509"/>
                    <a:pt x="2389" y="526"/>
                    <a:pt x="2389" y="545"/>
                  </a:cubicBezTo>
                  <a:cubicBezTo>
                    <a:pt x="2331" y="544"/>
                    <a:pt x="2328" y="547"/>
                    <a:pt x="2293" y="562"/>
                  </a:cubicBezTo>
                  <a:cubicBezTo>
                    <a:pt x="2258" y="614"/>
                    <a:pt x="2162" y="628"/>
                    <a:pt x="2219" y="718"/>
                  </a:cubicBezTo>
                  <a:cubicBezTo>
                    <a:pt x="2219" y="721"/>
                    <a:pt x="2219" y="728"/>
                    <a:pt x="2218" y="734"/>
                  </a:cubicBezTo>
                  <a:cubicBezTo>
                    <a:pt x="2122" y="774"/>
                    <a:pt x="2020" y="850"/>
                    <a:pt x="1933" y="891"/>
                  </a:cubicBezTo>
                  <a:cubicBezTo>
                    <a:pt x="1917" y="907"/>
                    <a:pt x="1901" y="923"/>
                    <a:pt x="1885" y="939"/>
                  </a:cubicBezTo>
                  <a:cubicBezTo>
                    <a:pt x="1853" y="938"/>
                    <a:pt x="1837" y="924"/>
                    <a:pt x="1831" y="908"/>
                  </a:cubicBezTo>
                  <a:cubicBezTo>
                    <a:pt x="1812" y="907"/>
                    <a:pt x="1793" y="907"/>
                    <a:pt x="1773" y="906"/>
                  </a:cubicBezTo>
                  <a:cubicBezTo>
                    <a:pt x="1760" y="922"/>
                    <a:pt x="1748" y="938"/>
                    <a:pt x="1738" y="954"/>
                  </a:cubicBezTo>
                  <a:cubicBezTo>
                    <a:pt x="1722" y="954"/>
                    <a:pt x="1709" y="954"/>
                    <a:pt x="1696" y="953"/>
                  </a:cubicBezTo>
                  <a:cubicBezTo>
                    <a:pt x="1658" y="894"/>
                    <a:pt x="1633" y="916"/>
                    <a:pt x="1604" y="918"/>
                  </a:cubicBezTo>
                  <a:cubicBezTo>
                    <a:pt x="1604" y="941"/>
                    <a:pt x="1604" y="967"/>
                    <a:pt x="1604" y="994"/>
                  </a:cubicBezTo>
                  <a:cubicBezTo>
                    <a:pt x="1555" y="1042"/>
                    <a:pt x="1530" y="989"/>
                    <a:pt x="1507" y="1080"/>
                  </a:cubicBezTo>
                  <a:cubicBezTo>
                    <a:pt x="1437" y="1078"/>
                    <a:pt x="1447" y="1049"/>
                    <a:pt x="1424" y="1015"/>
                  </a:cubicBezTo>
                  <a:cubicBezTo>
                    <a:pt x="1418" y="1012"/>
                    <a:pt x="1412" y="1012"/>
                    <a:pt x="1409" y="1012"/>
                  </a:cubicBezTo>
                  <a:cubicBezTo>
                    <a:pt x="1380" y="985"/>
                    <a:pt x="1355" y="958"/>
                    <a:pt x="1329" y="934"/>
                  </a:cubicBezTo>
                  <a:cubicBezTo>
                    <a:pt x="1313" y="934"/>
                    <a:pt x="1297" y="934"/>
                    <a:pt x="1281" y="933"/>
                  </a:cubicBezTo>
                  <a:cubicBezTo>
                    <a:pt x="1259" y="969"/>
                    <a:pt x="1259" y="975"/>
                    <a:pt x="1245" y="1021"/>
                  </a:cubicBezTo>
                  <a:cubicBezTo>
                    <a:pt x="1223" y="1053"/>
                    <a:pt x="1200" y="1085"/>
                    <a:pt x="1181" y="1117"/>
                  </a:cubicBezTo>
                  <a:cubicBezTo>
                    <a:pt x="1111" y="1151"/>
                    <a:pt x="1107" y="1155"/>
                    <a:pt x="1069" y="1216"/>
                  </a:cubicBezTo>
                  <a:cubicBezTo>
                    <a:pt x="1043" y="1219"/>
                    <a:pt x="1021" y="1225"/>
                    <a:pt x="998" y="1231"/>
                  </a:cubicBezTo>
                  <a:cubicBezTo>
                    <a:pt x="976" y="1250"/>
                    <a:pt x="953" y="1269"/>
                    <a:pt x="931" y="1288"/>
                  </a:cubicBezTo>
                  <a:cubicBezTo>
                    <a:pt x="851" y="1286"/>
                    <a:pt x="835" y="1289"/>
                    <a:pt x="796" y="1311"/>
                  </a:cubicBezTo>
                  <a:cubicBezTo>
                    <a:pt x="790" y="1323"/>
                    <a:pt x="784" y="1336"/>
                    <a:pt x="777" y="1349"/>
                  </a:cubicBezTo>
                  <a:cubicBezTo>
                    <a:pt x="764" y="1349"/>
                    <a:pt x="752" y="1349"/>
                    <a:pt x="742" y="1348"/>
                  </a:cubicBezTo>
                  <a:cubicBezTo>
                    <a:pt x="666" y="1307"/>
                    <a:pt x="659" y="1327"/>
                    <a:pt x="605" y="1352"/>
                  </a:cubicBezTo>
                  <a:cubicBezTo>
                    <a:pt x="544" y="1370"/>
                    <a:pt x="483" y="1391"/>
                    <a:pt x="425" y="1413"/>
                  </a:cubicBezTo>
                  <a:cubicBezTo>
                    <a:pt x="333" y="1413"/>
                    <a:pt x="297" y="1422"/>
                    <a:pt x="240" y="1480"/>
                  </a:cubicBezTo>
                  <a:cubicBezTo>
                    <a:pt x="236" y="1503"/>
                    <a:pt x="233" y="1529"/>
                    <a:pt x="233" y="1555"/>
                  </a:cubicBezTo>
                  <a:cubicBezTo>
                    <a:pt x="165" y="1580"/>
                    <a:pt x="159" y="1579"/>
                    <a:pt x="159" y="1655"/>
                  </a:cubicBezTo>
                  <a:cubicBezTo>
                    <a:pt x="181" y="1672"/>
                    <a:pt x="264" y="1733"/>
                    <a:pt x="263" y="1805"/>
                  </a:cubicBezTo>
                  <a:cubicBezTo>
                    <a:pt x="228" y="1833"/>
                    <a:pt x="183" y="1839"/>
                    <a:pt x="161" y="1841"/>
                  </a:cubicBezTo>
                  <a:close/>
                </a:path>
              </a:pathLst>
            </a:custGeom>
            <a:solidFill>
              <a:schemeClr val="tx1"/>
            </a:solidFill>
            <a:ln w="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 bwMode="auto">
          <a:xfrm>
            <a:off x="5066472" y="2060936"/>
            <a:ext cx="1667654" cy="1667654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729224" y="3505910"/>
            <a:ext cx="1667654" cy="1667654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3249884" y="3709983"/>
            <a:ext cx="1667654" cy="1667654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029001" y="4638984"/>
            <a:ext cx="1667654" cy="1667654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>
            <a:off x="5905303" y="5356346"/>
            <a:ext cx="219030" cy="332790"/>
          </a:xfrm>
          <a:custGeom>
            <a:avLst/>
            <a:gdLst>
              <a:gd name="T0" fmla="*/ 555 w 1102"/>
              <a:gd name="T1" fmla="*/ 1695 h 1695"/>
              <a:gd name="T2" fmla="*/ 8 w 1102"/>
              <a:gd name="T3" fmla="*/ 547 h 1695"/>
              <a:gd name="T4" fmla="*/ 555 w 1102"/>
              <a:gd name="T5" fmla="*/ 0 h 1695"/>
              <a:gd name="T6" fmla="*/ 1102 w 1102"/>
              <a:gd name="T7" fmla="*/ 547 h 1695"/>
              <a:gd name="T8" fmla="*/ 555 w 1102"/>
              <a:gd name="T9" fmla="*/ 1695 h 1695"/>
              <a:gd name="T10" fmla="*/ 555 w 1102"/>
              <a:gd name="T11" fmla="*/ 249 h 1695"/>
              <a:gd name="T12" fmla="*/ 822 w 1102"/>
              <a:gd name="T13" fmla="*/ 516 h 1695"/>
              <a:gd name="T14" fmla="*/ 555 w 1102"/>
              <a:gd name="T15" fmla="*/ 783 h 1695"/>
              <a:gd name="T16" fmla="*/ 288 w 1102"/>
              <a:gd name="T17" fmla="*/ 516 h 1695"/>
              <a:gd name="T18" fmla="*/ 555 w 1102"/>
              <a:gd name="T19" fmla="*/ 249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1695">
                <a:moveTo>
                  <a:pt x="555" y="1695"/>
                </a:moveTo>
                <a:cubicBezTo>
                  <a:pt x="428" y="1582"/>
                  <a:pt x="0" y="921"/>
                  <a:pt x="8" y="547"/>
                </a:cubicBezTo>
                <a:cubicBezTo>
                  <a:pt x="15" y="243"/>
                  <a:pt x="247" y="0"/>
                  <a:pt x="555" y="0"/>
                </a:cubicBezTo>
                <a:cubicBezTo>
                  <a:pt x="863" y="0"/>
                  <a:pt x="1095" y="243"/>
                  <a:pt x="1102" y="547"/>
                </a:cubicBezTo>
                <a:cubicBezTo>
                  <a:pt x="1094" y="886"/>
                  <a:pt x="663" y="1585"/>
                  <a:pt x="555" y="1695"/>
                </a:cubicBezTo>
                <a:close/>
                <a:moveTo>
                  <a:pt x="555" y="249"/>
                </a:moveTo>
                <a:cubicBezTo>
                  <a:pt x="702" y="249"/>
                  <a:pt x="822" y="369"/>
                  <a:pt x="822" y="516"/>
                </a:cubicBezTo>
                <a:cubicBezTo>
                  <a:pt x="822" y="664"/>
                  <a:pt x="702" y="783"/>
                  <a:pt x="555" y="783"/>
                </a:cubicBezTo>
                <a:cubicBezTo>
                  <a:pt x="407" y="783"/>
                  <a:pt x="288" y="664"/>
                  <a:pt x="288" y="516"/>
                </a:cubicBezTo>
                <a:cubicBezTo>
                  <a:pt x="288" y="369"/>
                  <a:pt x="407" y="249"/>
                  <a:pt x="555" y="249"/>
                </a:cubicBezTo>
                <a:close/>
              </a:path>
            </a:pathLst>
          </a:cu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4085096" y="4250946"/>
            <a:ext cx="219030" cy="332790"/>
          </a:xfrm>
          <a:custGeom>
            <a:avLst/>
            <a:gdLst>
              <a:gd name="T0" fmla="*/ 555 w 1102"/>
              <a:gd name="T1" fmla="*/ 1695 h 1695"/>
              <a:gd name="T2" fmla="*/ 8 w 1102"/>
              <a:gd name="T3" fmla="*/ 547 h 1695"/>
              <a:gd name="T4" fmla="*/ 555 w 1102"/>
              <a:gd name="T5" fmla="*/ 0 h 1695"/>
              <a:gd name="T6" fmla="*/ 1102 w 1102"/>
              <a:gd name="T7" fmla="*/ 547 h 1695"/>
              <a:gd name="T8" fmla="*/ 555 w 1102"/>
              <a:gd name="T9" fmla="*/ 1695 h 1695"/>
              <a:gd name="T10" fmla="*/ 555 w 1102"/>
              <a:gd name="T11" fmla="*/ 249 h 1695"/>
              <a:gd name="T12" fmla="*/ 822 w 1102"/>
              <a:gd name="T13" fmla="*/ 516 h 1695"/>
              <a:gd name="T14" fmla="*/ 555 w 1102"/>
              <a:gd name="T15" fmla="*/ 783 h 1695"/>
              <a:gd name="T16" fmla="*/ 288 w 1102"/>
              <a:gd name="T17" fmla="*/ 516 h 1695"/>
              <a:gd name="T18" fmla="*/ 555 w 1102"/>
              <a:gd name="T19" fmla="*/ 249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1695">
                <a:moveTo>
                  <a:pt x="555" y="1695"/>
                </a:moveTo>
                <a:cubicBezTo>
                  <a:pt x="428" y="1582"/>
                  <a:pt x="0" y="921"/>
                  <a:pt x="8" y="547"/>
                </a:cubicBezTo>
                <a:cubicBezTo>
                  <a:pt x="15" y="243"/>
                  <a:pt x="247" y="0"/>
                  <a:pt x="555" y="0"/>
                </a:cubicBezTo>
                <a:cubicBezTo>
                  <a:pt x="863" y="0"/>
                  <a:pt x="1095" y="243"/>
                  <a:pt x="1102" y="547"/>
                </a:cubicBezTo>
                <a:cubicBezTo>
                  <a:pt x="1094" y="886"/>
                  <a:pt x="663" y="1585"/>
                  <a:pt x="555" y="1695"/>
                </a:cubicBezTo>
                <a:close/>
                <a:moveTo>
                  <a:pt x="555" y="249"/>
                </a:moveTo>
                <a:cubicBezTo>
                  <a:pt x="702" y="249"/>
                  <a:pt x="822" y="369"/>
                  <a:pt x="822" y="516"/>
                </a:cubicBezTo>
                <a:cubicBezTo>
                  <a:pt x="822" y="664"/>
                  <a:pt x="702" y="783"/>
                  <a:pt x="555" y="783"/>
                </a:cubicBezTo>
                <a:cubicBezTo>
                  <a:pt x="407" y="783"/>
                  <a:pt x="288" y="664"/>
                  <a:pt x="288" y="516"/>
                </a:cubicBezTo>
                <a:cubicBezTo>
                  <a:pt x="288" y="369"/>
                  <a:pt x="407" y="249"/>
                  <a:pt x="555" y="249"/>
                </a:cubicBezTo>
                <a:close/>
              </a:path>
            </a:pathLst>
          </a:cu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"/>
          <p:cNvSpPr>
            <a:spLocks noEditPoints="1"/>
          </p:cNvSpPr>
          <p:nvPr/>
        </p:nvSpPr>
        <p:spPr bwMode="auto">
          <a:xfrm>
            <a:off x="5429965" y="4131916"/>
            <a:ext cx="219030" cy="332790"/>
          </a:xfrm>
          <a:custGeom>
            <a:avLst/>
            <a:gdLst>
              <a:gd name="T0" fmla="*/ 555 w 1102"/>
              <a:gd name="T1" fmla="*/ 1695 h 1695"/>
              <a:gd name="T2" fmla="*/ 8 w 1102"/>
              <a:gd name="T3" fmla="*/ 547 h 1695"/>
              <a:gd name="T4" fmla="*/ 555 w 1102"/>
              <a:gd name="T5" fmla="*/ 0 h 1695"/>
              <a:gd name="T6" fmla="*/ 1102 w 1102"/>
              <a:gd name="T7" fmla="*/ 547 h 1695"/>
              <a:gd name="T8" fmla="*/ 555 w 1102"/>
              <a:gd name="T9" fmla="*/ 1695 h 1695"/>
              <a:gd name="T10" fmla="*/ 555 w 1102"/>
              <a:gd name="T11" fmla="*/ 249 h 1695"/>
              <a:gd name="T12" fmla="*/ 822 w 1102"/>
              <a:gd name="T13" fmla="*/ 516 h 1695"/>
              <a:gd name="T14" fmla="*/ 555 w 1102"/>
              <a:gd name="T15" fmla="*/ 783 h 1695"/>
              <a:gd name="T16" fmla="*/ 288 w 1102"/>
              <a:gd name="T17" fmla="*/ 516 h 1695"/>
              <a:gd name="T18" fmla="*/ 555 w 1102"/>
              <a:gd name="T19" fmla="*/ 249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1695">
                <a:moveTo>
                  <a:pt x="555" y="1695"/>
                </a:moveTo>
                <a:cubicBezTo>
                  <a:pt x="428" y="1582"/>
                  <a:pt x="0" y="921"/>
                  <a:pt x="8" y="547"/>
                </a:cubicBezTo>
                <a:cubicBezTo>
                  <a:pt x="15" y="243"/>
                  <a:pt x="247" y="0"/>
                  <a:pt x="555" y="0"/>
                </a:cubicBezTo>
                <a:cubicBezTo>
                  <a:pt x="863" y="0"/>
                  <a:pt x="1095" y="243"/>
                  <a:pt x="1102" y="547"/>
                </a:cubicBezTo>
                <a:cubicBezTo>
                  <a:pt x="1094" y="886"/>
                  <a:pt x="663" y="1585"/>
                  <a:pt x="555" y="1695"/>
                </a:cubicBezTo>
                <a:close/>
                <a:moveTo>
                  <a:pt x="555" y="249"/>
                </a:moveTo>
                <a:cubicBezTo>
                  <a:pt x="702" y="249"/>
                  <a:pt x="822" y="369"/>
                  <a:pt x="822" y="516"/>
                </a:cubicBezTo>
                <a:cubicBezTo>
                  <a:pt x="822" y="664"/>
                  <a:pt x="702" y="783"/>
                  <a:pt x="555" y="783"/>
                </a:cubicBezTo>
                <a:cubicBezTo>
                  <a:pt x="407" y="783"/>
                  <a:pt x="288" y="664"/>
                  <a:pt x="288" y="516"/>
                </a:cubicBezTo>
                <a:cubicBezTo>
                  <a:pt x="288" y="369"/>
                  <a:pt x="407" y="249"/>
                  <a:pt x="555" y="249"/>
                </a:cubicBezTo>
                <a:close/>
              </a:path>
            </a:pathLst>
          </a:cu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5825289" y="2614466"/>
            <a:ext cx="219030" cy="332790"/>
          </a:xfrm>
          <a:custGeom>
            <a:avLst/>
            <a:gdLst>
              <a:gd name="T0" fmla="*/ 555 w 1102"/>
              <a:gd name="T1" fmla="*/ 1695 h 1695"/>
              <a:gd name="T2" fmla="*/ 8 w 1102"/>
              <a:gd name="T3" fmla="*/ 547 h 1695"/>
              <a:gd name="T4" fmla="*/ 555 w 1102"/>
              <a:gd name="T5" fmla="*/ 0 h 1695"/>
              <a:gd name="T6" fmla="*/ 1102 w 1102"/>
              <a:gd name="T7" fmla="*/ 547 h 1695"/>
              <a:gd name="T8" fmla="*/ 555 w 1102"/>
              <a:gd name="T9" fmla="*/ 1695 h 1695"/>
              <a:gd name="T10" fmla="*/ 555 w 1102"/>
              <a:gd name="T11" fmla="*/ 249 h 1695"/>
              <a:gd name="T12" fmla="*/ 822 w 1102"/>
              <a:gd name="T13" fmla="*/ 516 h 1695"/>
              <a:gd name="T14" fmla="*/ 555 w 1102"/>
              <a:gd name="T15" fmla="*/ 783 h 1695"/>
              <a:gd name="T16" fmla="*/ 288 w 1102"/>
              <a:gd name="T17" fmla="*/ 516 h 1695"/>
              <a:gd name="T18" fmla="*/ 555 w 1102"/>
              <a:gd name="T19" fmla="*/ 249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" h="1695">
                <a:moveTo>
                  <a:pt x="555" y="1695"/>
                </a:moveTo>
                <a:cubicBezTo>
                  <a:pt x="428" y="1582"/>
                  <a:pt x="0" y="921"/>
                  <a:pt x="8" y="547"/>
                </a:cubicBezTo>
                <a:cubicBezTo>
                  <a:pt x="15" y="243"/>
                  <a:pt x="247" y="0"/>
                  <a:pt x="555" y="0"/>
                </a:cubicBezTo>
                <a:cubicBezTo>
                  <a:pt x="863" y="0"/>
                  <a:pt x="1095" y="243"/>
                  <a:pt x="1102" y="547"/>
                </a:cubicBezTo>
                <a:cubicBezTo>
                  <a:pt x="1094" y="886"/>
                  <a:pt x="663" y="1585"/>
                  <a:pt x="555" y="1695"/>
                </a:cubicBezTo>
                <a:close/>
                <a:moveTo>
                  <a:pt x="555" y="249"/>
                </a:moveTo>
                <a:cubicBezTo>
                  <a:pt x="702" y="249"/>
                  <a:pt x="822" y="369"/>
                  <a:pt x="822" y="516"/>
                </a:cubicBezTo>
                <a:cubicBezTo>
                  <a:pt x="822" y="664"/>
                  <a:pt x="702" y="783"/>
                  <a:pt x="555" y="783"/>
                </a:cubicBezTo>
                <a:cubicBezTo>
                  <a:pt x="407" y="783"/>
                  <a:pt x="288" y="664"/>
                  <a:pt x="288" y="516"/>
                </a:cubicBezTo>
                <a:cubicBezTo>
                  <a:pt x="288" y="369"/>
                  <a:pt x="407" y="249"/>
                  <a:pt x="555" y="249"/>
                </a:cubicBezTo>
                <a:close/>
              </a:path>
            </a:pathLst>
          </a:cu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110102" y="2779856"/>
            <a:ext cx="121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拓展范围</a:t>
            </a:r>
          </a:p>
        </p:txBody>
      </p:sp>
      <p:sp>
        <p:nvSpPr>
          <p:cNvPr id="57" name="矩形 56"/>
          <p:cNvSpPr/>
          <p:nvPr/>
        </p:nvSpPr>
        <p:spPr>
          <a:xfrm>
            <a:off x="8110102" y="3179631"/>
            <a:ext cx="317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西南、华中、华南、北京和沿海地带</a:t>
            </a:r>
          </a:p>
        </p:txBody>
      </p:sp>
      <p:sp>
        <p:nvSpPr>
          <p:cNvPr id="58" name="矩形 57"/>
          <p:cNvSpPr/>
          <p:nvPr/>
        </p:nvSpPr>
        <p:spPr>
          <a:xfrm>
            <a:off x="8110102" y="4043172"/>
            <a:ext cx="121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拓展数量</a:t>
            </a:r>
          </a:p>
        </p:txBody>
      </p:sp>
      <p:sp>
        <p:nvSpPr>
          <p:cNvPr id="59" name="矩形 58"/>
          <p:cNvSpPr/>
          <p:nvPr/>
        </p:nvSpPr>
        <p:spPr>
          <a:xfrm>
            <a:off x="8110102" y="4442947"/>
            <a:ext cx="31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30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个以上</a:t>
            </a:r>
          </a:p>
        </p:txBody>
      </p:sp>
      <p:sp>
        <p:nvSpPr>
          <p:cNvPr id="60" name="矩形 59"/>
          <p:cNvSpPr/>
          <p:nvPr/>
        </p:nvSpPr>
        <p:spPr>
          <a:xfrm>
            <a:off x="8110102" y="5258362"/>
            <a:ext cx="121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拓展量度</a:t>
            </a:r>
          </a:p>
        </p:txBody>
      </p:sp>
      <p:sp>
        <p:nvSpPr>
          <p:cNvPr id="61" name="矩形 60"/>
          <p:cNvSpPr/>
          <p:nvPr/>
        </p:nvSpPr>
        <p:spPr>
          <a:xfrm>
            <a:off x="8110102" y="5658137"/>
            <a:ext cx="3172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以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级城市及省会为主，县城为辅。</a:t>
            </a: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043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35">
        <p15:prstTrans prst="pageCurlDouble"/>
      </p:transition>
    </mc:Choice>
    <mc:Fallback xmlns="">
      <p:transition spd="slow" advTm="60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 animBg="1"/>
      <p:bldP spid="53" grpId="0" animBg="1"/>
      <p:bldP spid="54" grpId="0" animBg="1"/>
      <p:bldP spid="55" grpId="0" animBg="1"/>
      <p:bldP spid="47" grpId="0" animBg="1"/>
      <p:bldP spid="48" grpId="0" animBg="1"/>
      <p:bldP spid="49" grpId="0" animBg="1"/>
      <p:bldP spid="50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推广目标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746752" y="2252662"/>
            <a:ext cx="1262063" cy="2006600"/>
          </a:xfrm>
          <a:custGeom>
            <a:avLst/>
            <a:gdLst>
              <a:gd name="T0" fmla="*/ 1155 w 1831"/>
              <a:gd name="T1" fmla="*/ 0 h 2906"/>
              <a:gd name="T2" fmla="*/ 475 w 1831"/>
              <a:gd name="T3" fmla="*/ 2872 h 2906"/>
              <a:gd name="T4" fmla="*/ 931 w 1831"/>
              <a:gd name="T5" fmla="*/ 1456 h 2906"/>
              <a:gd name="T6" fmla="*/ 751 w 1831"/>
              <a:gd name="T7" fmla="*/ 2906 h 2906"/>
              <a:gd name="T8" fmla="*/ 1614 w 1831"/>
              <a:gd name="T9" fmla="*/ 944 h 2906"/>
              <a:gd name="T10" fmla="*/ 1155 w 1831"/>
              <a:gd name="T11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1" h="2906">
                <a:moveTo>
                  <a:pt x="1155" y="0"/>
                </a:moveTo>
                <a:cubicBezTo>
                  <a:pt x="0" y="1102"/>
                  <a:pt x="64" y="2081"/>
                  <a:pt x="475" y="2872"/>
                </a:cubicBezTo>
                <a:cubicBezTo>
                  <a:pt x="537" y="2368"/>
                  <a:pt x="678" y="1885"/>
                  <a:pt x="931" y="1456"/>
                </a:cubicBezTo>
                <a:cubicBezTo>
                  <a:pt x="832" y="1921"/>
                  <a:pt x="751" y="2408"/>
                  <a:pt x="751" y="2906"/>
                </a:cubicBezTo>
                <a:cubicBezTo>
                  <a:pt x="1305" y="2471"/>
                  <a:pt x="1831" y="1969"/>
                  <a:pt x="1614" y="944"/>
                </a:cubicBezTo>
                <a:cubicBezTo>
                  <a:pt x="1540" y="590"/>
                  <a:pt x="1362" y="288"/>
                  <a:pt x="115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652965" y="2482850"/>
            <a:ext cx="1223963" cy="1685925"/>
          </a:xfrm>
          <a:custGeom>
            <a:avLst/>
            <a:gdLst>
              <a:gd name="T0" fmla="*/ 156 w 1776"/>
              <a:gd name="T1" fmla="*/ 0 h 2442"/>
              <a:gd name="T2" fmla="*/ 1233 w 1776"/>
              <a:gd name="T3" fmla="*/ 2442 h 2442"/>
              <a:gd name="T4" fmla="*/ 835 w 1776"/>
              <a:gd name="T5" fmla="*/ 1187 h 2442"/>
              <a:gd name="T6" fmla="*/ 1454 w 1776"/>
              <a:gd name="T7" fmla="*/ 2338 h 2442"/>
              <a:gd name="T8" fmla="*/ 1001 w 1776"/>
              <a:gd name="T9" fmla="*/ 418 h 2442"/>
              <a:gd name="T10" fmla="*/ 156 w 1776"/>
              <a:gd name="T11" fmla="*/ 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6" h="2442">
                <a:moveTo>
                  <a:pt x="156" y="0"/>
                </a:moveTo>
                <a:cubicBezTo>
                  <a:pt x="0" y="1492"/>
                  <a:pt x="478" y="2118"/>
                  <a:pt x="1233" y="2442"/>
                </a:cubicBezTo>
                <a:cubicBezTo>
                  <a:pt x="975" y="2041"/>
                  <a:pt x="910" y="1650"/>
                  <a:pt x="835" y="1187"/>
                </a:cubicBezTo>
                <a:cubicBezTo>
                  <a:pt x="1043" y="1584"/>
                  <a:pt x="1154" y="1978"/>
                  <a:pt x="1454" y="2338"/>
                </a:cubicBezTo>
                <a:cubicBezTo>
                  <a:pt x="1604" y="1733"/>
                  <a:pt x="1776" y="1029"/>
                  <a:pt x="1001" y="418"/>
                </a:cubicBezTo>
                <a:cubicBezTo>
                  <a:pt x="734" y="207"/>
                  <a:pt x="479" y="83"/>
                  <a:pt x="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689352" y="3656012"/>
            <a:ext cx="1641475" cy="1063625"/>
          </a:xfrm>
          <a:custGeom>
            <a:avLst/>
            <a:gdLst>
              <a:gd name="T0" fmla="*/ 0 w 2382"/>
              <a:gd name="T1" fmla="*/ 660 h 1541"/>
              <a:gd name="T2" fmla="*/ 2345 w 2382"/>
              <a:gd name="T3" fmla="*/ 1125 h 1541"/>
              <a:gd name="T4" fmla="*/ 1220 w 2382"/>
              <a:gd name="T5" fmla="*/ 772 h 1541"/>
              <a:gd name="T6" fmla="*/ 2382 w 2382"/>
              <a:gd name="T7" fmla="*/ 909 h 1541"/>
              <a:gd name="T8" fmla="*/ 741 w 2382"/>
              <a:gd name="T9" fmla="*/ 255 h 1541"/>
              <a:gd name="T10" fmla="*/ 0 w 2382"/>
              <a:gd name="T11" fmla="*/ 66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2" h="1541">
                <a:moveTo>
                  <a:pt x="0" y="660"/>
                </a:moveTo>
                <a:cubicBezTo>
                  <a:pt x="1014" y="1541"/>
                  <a:pt x="1719" y="1512"/>
                  <a:pt x="2345" y="1125"/>
                </a:cubicBezTo>
                <a:cubicBezTo>
                  <a:pt x="1918" y="1108"/>
                  <a:pt x="1597" y="954"/>
                  <a:pt x="1220" y="772"/>
                </a:cubicBezTo>
                <a:cubicBezTo>
                  <a:pt x="1617" y="823"/>
                  <a:pt x="1963" y="944"/>
                  <a:pt x="2382" y="909"/>
                </a:cubicBezTo>
                <a:cubicBezTo>
                  <a:pt x="2015" y="488"/>
                  <a:pt x="1587" y="0"/>
                  <a:pt x="741" y="255"/>
                </a:cubicBezTo>
                <a:cubicBezTo>
                  <a:pt x="449" y="342"/>
                  <a:pt x="227" y="466"/>
                  <a:pt x="0" y="6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483352" y="3541712"/>
            <a:ext cx="1587500" cy="1139825"/>
          </a:xfrm>
          <a:custGeom>
            <a:avLst/>
            <a:gdLst>
              <a:gd name="T0" fmla="*/ 2304 w 2304"/>
              <a:gd name="T1" fmla="*/ 261 h 1650"/>
              <a:gd name="T2" fmla="*/ 0 w 2304"/>
              <a:gd name="T3" fmla="*/ 1044 h 1650"/>
              <a:gd name="T4" fmla="*/ 1172 w 2304"/>
              <a:gd name="T5" fmla="*/ 782 h 1650"/>
              <a:gd name="T6" fmla="*/ 77 w 2304"/>
              <a:gd name="T7" fmla="*/ 1253 h 1650"/>
              <a:gd name="T8" fmla="*/ 1857 w 2304"/>
              <a:gd name="T9" fmla="*/ 995 h 1650"/>
              <a:gd name="T10" fmla="*/ 2304 w 2304"/>
              <a:gd name="T11" fmla="*/ 261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650">
                <a:moveTo>
                  <a:pt x="2304" y="261"/>
                </a:moveTo>
                <a:cubicBezTo>
                  <a:pt x="962" y="0"/>
                  <a:pt x="355" y="384"/>
                  <a:pt x="0" y="1044"/>
                </a:cubicBezTo>
                <a:cubicBezTo>
                  <a:pt x="385" y="842"/>
                  <a:pt x="746" y="814"/>
                  <a:pt x="1172" y="782"/>
                </a:cubicBezTo>
                <a:cubicBezTo>
                  <a:pt x="795" y="939"/>
                  <a:pt x="428" y="1009"/>
                  <a:pt x="77" y="1253"/>
                </a:cubicBezTo>
                <a:cubicBezTo>
                  <a:pt x="615" y="1438"/>
                  <a:pt x="1240" y="1650"/>
                  <a:pt x="1857" y="995"/>
                </a:cubicBezTo>
                <a:cubicBezTo>
                  <a:pt x="2070" y="769"/>
                  <a:pt x="2203" y="547"/>
                  <a:pt x="2304" y="2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332415" y="4140200"/>
            <a:ext cx="1174750" cy="2717800"/>
          </a:xfrm>
          <a:custGeom>
            <a:avLst/>
            <a:gdLst>
              <a:gd name="T0" fmla="*/ 1624 w 1703"/>
              <a:gd name="T1" fmla="*/ 560 h 3938"/>
              <a:gd name="T2" fmla="*/ 1257 w 1703"/>
              <a:gd name="T3" fmla="*/ 1410 h 3938"/>
              <a:gd name="T4" fmla="*/ 1289 w 1703"/>
              <a:gd name="T5" fmla="*/ 3938 h 3938"/>
              <a:gd name="T6" fmla="*/ 699 w 1703"/>
              <a:gd name="T7" fmla="*/ 3938 h 3938"/>
              <a:gd name="T8" fmla="*/ 748 w 1703"/>
              <a:gd name="T9" fmla="*/ 1602 h 3938"/>
              <a:gd name="T10" fmla="*/ 425 w 1703"/>
              <a:gd name="T11" fmla="*/ 1112 h 3938"/>
              <a:gd name="T12" fmla="*/ 103 w 1703"/>
              <a:gd name="T13" fmla="*/ 901 h 3938"/>
              <a:gd name="T14" fmla="*/ 152 w 1703"/>
              <a:gd name="T15" fmla="*/ 780 h 3938"/>
              <a:gd name="T16" fmla="*/ 362 w 1703"/>
              <a:gd name="T17" fmla="*/ 913 h 3938"/>
              <a:gd name="T18" fmla="*/ 393 w 1703"/>
              <a:gd name="T19" fmla="*/ 864 h 3938"/>
              <a:gd name="T20" fmla="*/ 87 w 1703"/>
              <a:gd name="T21" fmla="*/ 516 h 3938"/>
              <a:gd name="T22" fmla="*/ 157 w 1703"/>
              <a:gd name="T23" fmla="*/ 387 h 3938"/>
              <a:gd name="T24" fmla="*/ 450 w 1703"/>
              <a:gd name="T25" fmla="*/ 696 h 3938"/>
              <a:gd name="T26" fmla="*/ 506 w 1703"/>
              <a:gd name="T27" fmla="*/ 643 h 3938"/>
              <a:gd name="T28" fmla="*/ 293 w 1703"/>
              <a:gd name="T29" fmla="*/ 224 h 3938"/>
              <a:gd name="T30" fmla="*/ 384 w 1703"/>
              <a:gd name="T31" fmla="*/ 164 h 3938"/>
              <a:gd name="T32" fmla="*/ 606 w 1703"/>
              <a:gd name="T33" fmla="*/ 547 h 3938"/>
              <a:gd name="T34" fmla="*/ 686 w 1703"/>
              <a:gd name="T35" fmla="*/ 628 h 3938"/>
              <a:gd name="T36" fmla="*/ 761 w 1703"/>
              <a:gd name="T37" fmla="*/ 590 h 3938"/>
              <a:gd name="T38" fmla="*/ 736 w 1703"/>
              <a:gd name="T39" fmla="*/ 106 h 3938"/>
              <a:gd name="T40" fmla="*/ 848 w 1703"/>
              <a:gd name="T41" fmla="*/ 81 h 3938"/>
              <a:gd name="T42" fmla="*/ 1015 w 1703"/>
              <a:gd name="T43" fmla="*/ 621 h 3938"/>
              <a:gd name="T44" fmla="*/ 1245 w 1703"/>
              <a:gd name="T45" fmla="*/ 733 h 3938"/>
              <a:gd name="T46" fmla="*/ 1500 w 1703"/>
              <a:gd name="T47" fmla="*/ 448 h 3938"/>
              <a:gd name="T48" fmla="*/ 1624 w 1703"/>
              <a:gd name="T49" fmla="*/ 560 h 3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03" h="3938">
                <a:moveTo>
                  <a:pt x="1624" y="560"/>
                </a:moveTo>
                <a:cubicBezTo>
                  <a:pt x="1402" y="833"/>
                  <a:pt x="1318" y="1120"/>
                  <a:pt x="1257" y="1410"/>
                </a:cubicBezTo>
                <a:cubicBezTo>
                  <a:pt x="1214" y="1942"/>
                  <a:pt x="1249" y="3422"/>
                  <a:pt x="1289" y="3938"/>
                </a:cubicBezTo>
                <a:cubicBezTo>
                  <a:pt x="1092" y="3938"/>
                  <a:pt x="895" y="3938"/>
                  <a:pt x="699" y="3938"/>
                </a:cubicBezTo>
                <a:cubicBezTo>
                  <a:pt x="715" y="3481"/>
                  <a:pt x="732" y="2060"/>
                  <a:pt x="748" y="1602"/>
                </a:cubicBezTo>
                <a:cubicBezTo>
                  <a:pt x="669" y="1422"/>
                  <a:pt x="588" y="1242"/>
                  <a:pt x="425" y="1112"/>
                </a:cubicBezTo>
                <a:cubicBezTo>
                  <a:pt x="318" y="1042"/>
                  <a:pt x="210" y="971"/>
                  <a:pt x="103" y="901"/>
                </a:cubicBezTo>
                <a:cubicBezTo>
                  <a:pt x="0" y="834"/>
                  <a:pt x="24" y="718"/>
                  <a:pt x="152" y="780"/>
                </a:cubicBezTo>
                <a:cubicBezTo>
                  <a:pt x="230" y="829"/>
                  <a:pt x="291" y="864"/>
                  <a:pt x="362" y="913"/>
                </a:cubicBezTo>
                <a:cubicBezTo>
                  <a:pt x="399" y="926"/>
                  <a:pt x="439" y="934"/>
                  <a:pt x="393" y="864"/>
                </a:cubicBezTo>
                <a:cubicBezTo>
                  <a:pt x="291" y="746"/>
                  <a:pt x="188" y="634"/>
                  <a:pt x="87" y="516"/>
                </a:cubicBezTo>
                <a:cubicBezTo>
                  <a:pt x="5" y="390"/>
                  <a:pt x="79" y="326"/>
                  <a:pt x="157" y="387"/>
                </a:cubicBezTo>
                <a:cubicBezTo>
                  <a:pt x="256" y="495"/>
                  <a:pt x="351" y="588"/>
                  <a:pt x="450" y="696"/>
                </a:cubicBezTo>
                <a:cubicBezTo>
                  <a:pt x="503" y="746"/>
                  <a:pt x="561" y="776"/>
                  <a:pt x="506" y="643"/>
                </a:cubicBezTo>
                <a:cubicBezTo>
                  <a:pt x="438" y="496"/>
                  <a:pt x="362" y="371"/>
                  <a:pt x="293" y="224"/>
                </a:cubicBezTo>
                <a:cubicBezTo>
                  <a:pt x="262" y="110"/>
                  <a:pt x="315" y="107"/>
                  <a:pt x="384" y="164"/>
                </a:cubicBezTo>
                <a:cubicBezTo>
                  <a:pt x="471" y="281"/>
                  <a:pt x="512" y="406"/>
                  <a:pt x="606" y="547"/>
                </a:cubicBezTo>
                <a:cubicBezTo>
                  <a:pt x="632" y="582"/>
                  <a:pt x="659" y="609"/>
                  <a:pt x="686" y="628"/>
                </a:cubicBezTo>
                <a:cubicBezTo>
                  <a:pt x="727" y="669"/>
                  <a:pt x="749" y="645"/>
                  <a:pt x="761" y="590"/>
                </a:cubicBezTo>
                <a:cubicBezTo>
                  <a:pt x="766" y="440"/>
                  <a:pt x="752" y="269"/>
                  <a:pt x="736" y="106"/>
                </a:cubicBezTo>
                <a:cubicBezTo>
                  <a:pt x="744" y="7"/>
                  <a:pt x="792" y="0"/>
                  <a:pt x="848" y="81"/>
                </a:cubicBezTo>
                <a:cubicBezTo>
                  <a:pt x="904" y="261"/>
                  <a:pt x="959" y="441"/>
                  <a:pt x="1015" y="621"/>
                </a:cubicBezTo>
                <a:cubicBezTo>
                  <a:pt x="1081" y="779"/>
                  <a:pt x="1159" y="796"/>
                  <a:pt x="1245" y="733"/>
                </a:cubicBezTo>
                <a:cubicBezTo>
                  <a:pt x="1330" y="638"/>
                  <a:pt x="1415" y="543"/>
                  <a:pt x="1500" y="448"/>
                </a:cubicBezTo>
                <a:cubicBezTo>
                  <a:pt x="1624" y="342"/>
                  <a:pt x="1703" y="459"/>
                  <a:pt x="1624" y="5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596065" y="4518025"/>
            <a:ext cx="795338" cy="528638"/>
          </a:xfrm>
          <a:custGeom>
            <a:avLst/>
            <a:gdLst>
              <a:gd name="T0" fmla="*/ 1155 w 1155"/>
              <a:gd name="T1" fmla="*/ 605 h 764"/>
              <a:gd name="T2" fmla="*/ 41 w 1155"/>
              <a:gd name="T3" fmla="*/ 126 h 764"/>
              <a:gd name="T4" fmla="*/ 562 w 1155"/>
              <a:gd name="T5" fmla="*/ 420 h 764"/>
              <a:gd name="T6" fmla="*/ 0 w 1155"/>
              <a:gd name="T7" fmla="*/ 229 h 764"/>
              <a:gd name="T8" fmla="*/ 745 w 1155"/>
              <a:gd name="T9" fmla="*/ 727 h 764"/>
              <a:gd name="T10" fmla="*/ 1155 w 1155"/>
              <a:gd name="T11" fmla="*/ 605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764">
                <a:moveTo>
                  <a:pt x="1155" y="605"/>
                </a:moveTo>
                <a:cubicBezTo>
                  <a:pt x="746" y="60"/>
                  <a:pt x="393" y="0"/>
                  <a:pt x="41" y="126"/>
                </a:cubicBezTo>
                <a:cubicBezTo>
                  <a:pt x="252" y="179"/>
                  <a:pt x="394" y="289"/>
                  <a:pt x="562" y="420"/>
                </a:cubicBezTo>
                <a:cubicBezTo>
                  <a:pt x="371" y="352"/>
                  <a:pt x="212" y="256"/>
                  <a:pt x="0" y="229"/>
                </a:cubicBezTo>
                <a:cubicBezTo>
                  <a:pt x="137" y="477"/>
                  <a:pt x="298" y="764"/>
                  <a:pt x="745" y="727"/>
                </a:cubicBezTo>
                <a:cubicBezTo>
                  <a:pt x="899" y="715"/>
                  <a:pt x="1022" y="677"/>
                  <a:pt x="1155" y="6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2"/>
          <p:cNvSpPr txBox="1"/>
          <p:nvPr/>
        </p:nvSpPr>
        <p:spPr>
          <a:xfrm>
            <a:off x="883677" y="378771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品牌影响力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883678" y="4185175"/>
            <a:ext cx="302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通过系统性的品牌推广和终端促销工作，使品牌在行业内具有相当的影响力</a:t>
            </a:r>
            <a:endParaRPr lang="zh-CN" altLang="en-US" dirty="0"/>
          </a:p>
        </p:txBody>
      </p:sp>
      <p:sp>
        <p:nvSpPr>
          <p:cNvPr id="13" name="TextBox 14"/>
          <p:cNvSpPr txBox="1"/>
          <p:nvPr/>
        </p:nvSpPr>
        <p:spPr>
          <a:xfrm>
            <a:off x="1882350" y="1852552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知名度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1882351" y="2250013"/>
            <a:ext cx="277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在推广的区域内具有较高的品牌知名度和美誉度。</a:t>
            </a:r>
            <a:endParaRPr lang="zh-CN" altLang="en-US" dirty="0"/>
          </a:p>
        </p:txBody>
      </p:sp>
      <p:sp>
        <p:nvSpPr>
          <p:cNvPr id="15" name="TextBox 17"/>
          <p:cNvSpPr txBox="1"/>
          <p:nvPr/>
        </p:nvSpPr>
        <p:spPr>
          <a:xfrm>
            <a:off x="5379110" y="1242473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渠道通畅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5379111" y="1639934"/>
            <a:ext cx="381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分销渠道通畅，终端铺货率达到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zh-CN" altLang="en-US" dirty="0">
                <a:solidFill>
                  <a:schemeClr val="accent1"/>
                </a:solidFill>
              </a:rPr>
              <a:t>类终端</a:t>
            </a:r>
            <a:r>
              <a:rPr lang="en-US" altLang="zh-CN" dirty="0">
                <a:solidFill>
                  <a:schemeClr val="accent1"/>
                </a:solidFill>
              </a:rPr>
              <a:t>80%</a:t>
            </a:r>
            <a:r>
              <a:rPr lang="zh-CN" altLang="en-US" dirty="0">
                <a:solidFill>
                  <a:schemeClr val="accent1"/>
                </a:solidFill>
              </a:rPr>
              <a:t>、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zh-CN" altLang="en-US" dirty="0">
                <a:solidFill>
                  <a:schemeClr val="accent1"/>
                </a:solidFill>
              </a:rPr>
              <a:t>类终端</a:t>
            </a:r>
            <a:r>
              <a:rPr lang="en-US" altLang="zh-CN" dirty="0">
                <a:solidFill>
                  <a:schemeClr val="accent1"/>
                </a:solidFill>
              </a:rPr>
              <a:t>90%</a:t>
            </a:r>
            <a:r>
              <a:rPr lang="zh-CN" altLang="en-US" dirty="0">
                <a:solidFill>
                  <a:schemeClr val="accent1"/>
                </a:solidFill>
              </a:rPr>
              <a:t>以上。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8219355" y="2986357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市场占有率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8219356" y="3383818"/>
            <a:ext cx="277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市场占有率跻身某某行业内前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名。</a:t>
            </a:r>
            <a:endParaRPr lang="zh-CN" altLang="en-US" dirty="0"/>
          </a:p>
        </p:txBody>
      </p:sp>
      <p:sp>
        <p:nvSpPr>
          <p:cNvPr id="20" name="TextBox 21"/>
          <p:cNvSpPr txBox="1"/>
          <p:nvPr/>
        </p:nvSpPr>
        <p:spPr>
          <a:xfrm>
            <a:off x="7762155" y="459538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销售量增长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7762155" y="4992845"/>
            <a:ext cx="301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产品销售量增长率达到</a:t>
            </a:r>
            <a:r>
              <a:rPr lang="en-US" altLang="zh-CN" dirty="0"/>
              <a:t>30%</a:t>
            </a:r>
            <a:r>
              <a:rPr lang="zh-CN" altLang="en-US" dirty="0"/>
              <a:t>，较去年同期增长</a:t>
            </a:r>
            <a:r>
              <a:rPr lang="en-US" altLang="zh-CN" dirty="0"/>
              <a:t>15%</a:t>
            </a:r>
            <a:r>
              <a:rPr lang="zh-CN" altLang="en-US" dirty="0"/>
              <a:t>。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464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166">
        <p15:prstTrans prst="pageCurlDouble"/>
      </p:transition>
    </mc:Choice>
    <mc:Fallback xmlns="">
      <p:transition spd="slow" advTm="91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9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9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9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9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9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9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9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9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9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9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9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39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9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39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79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执行时间表</a:t>
            </a:r>
          </a:p>
        </p:txBody>
      </p:sp>
      <p:sp>
        <p:nvSpPr>
          <p:cNvPr id="9" name="矩形 8"/>
          <p:cNvSpPr/>
          <p:nvPr/>
        </p:nvSpPr>
        <p:spPr>
          <a:xfrm>
            <a:off x="7054979" y="3948262"/>
            <a:ext cx="3809589" cy="46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20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8" name="Pentagon 12"/>
          <p:cNvSpPr>
            <a:spLocks noChangeArrowheads="1"/>
          </p:cNvSpPr>
          <p:nvPr/>
        </p:nvSpPr>
        <p:spPr bwMode="auto">
          <a:xfrm>
            <a:off x="9705564" y="3954601"/>
            <a:ext cx="1608249" cy="464400"/>
          </a:xfrm>
          <a:prstGeom prst="homePlate">
            <a:avLst>
              <a:gd name="adj" fmla="val 61676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0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0927" y="3948262"/>
            <a:ext cx="5215822" cy="461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/>
          <a:p>
            <a:endParaRPr lang="zh-CN" altLang="en-US" sz="2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9328" y="3948954"/>
            <a:ext cx="143470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240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TextBox 103"/>
          <p:cNvSpPr txBox="1">
            <a:spLocks noChangeArrowheads="1"/>
          </p:cNvSpPr>
          <p:nvPr/>
        </p:nvSpPr>
        <p:spPr bwMode="auto">
          <a:xfrm rot="30982">
            <a:off x="1767632" y="1118533"/>
            <a:ext cx="5999986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开营销动员会，安排部署各单位营销工作。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 rot="30982">
            <a:off x="679256" y="3928148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2017.7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 rot="30982">
            <a:off x="9662069" y="3927570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2017.3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Text Box 67"/>
          <p:cNvSpPr txBox="1">
            <a:spLocks noChangeArrowheads="1"/>
          </p:cNvSpPr>
          <p:nvPr/>
        </p:nvSpPr>
        <p:spPr bwMode="auto">
          <a:xfrm rot="30982">
            <a:off x="8343273" y="3927570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2017.2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 rot="30982">
            <a:off x="5724084" y="3928033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2017.12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" name="Text Box 67"/>
          <p:cNvSpPr txBox="1">
            <a:spLocks noChangeArrowheads="1"/>
          </p:cNvSpPr>
          <p:nvPr/>
        </p:nvSpPr>
        <p:spPr bwMode="auto">
          <a:xfrm rot="30982">
            <a:off x="4390304" y="3927513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2017.11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 rot="30982">
            <a:off x="3240165" y="3927513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2017.9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0" name="Text Box 74"/>
          <p:cNvSpPr txBox="1">
            <a:spLocks noChangeArrowheads="1"/>
          </p:cNvSpPr>
          <p:nvPr/>
        </p:nvSpPr>
        <p:spPr bwMode="auto">
          <a:xfrm rot="30982">
            <a:off x="1977257" y="3927513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2017.8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4" name="Text Box 67"/>
          <p:cNvSpPr txBox="1">
            <a:spLocks noChangeArrowheads="1"/>
          </p:cNvSpPr>
          <p:nvPr/>
        </p:nvSpPr>
        <p:spPr bwMode="auto">
          <a:xfrm rot="30982">
            <a:off x="7135511" y="3927570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2017.1</a:t>
            </a:r>
            <a:endParaRPr lang="zh-CN" altLang="zh-CN" sz="24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126273" y="2204864"/>
            <a:ext cx="147106" cy="2054451"/>
            <a:chOff x="777898" y="1701322"/>
            <a:chExt cx="147106" cy="2054451"/>
          </a:xfrm>
        </p:grpSpPr>
        <p:cxnSp>
          <p:nvCxnSpPr>
            <p:cNvPr id="53" name="直接连接符 52"/>
            <p:cNvCxnSpPr/>
            <p:nvPr/>
          </p:nvCxnSpPr>
          <p:spPr bwMode="auto">
            <a:xfrm>
              <a:off x="851451" y="1701322"/>
              <a:ext cx="0" cy="20171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TextBox 103"/>
          <p:cNvSpPr txBox="1">
            <a:spLocks noChangeArrowheads="1"/>
          </p:cNvSpPr>
          <p:nvPr/>
        </p:nvSpPr>
        <p:spPr bwMode="auto">
          <a:xfrm rot="30982">
            <a:off x="2984060" y="1659339"/>
            <a:ext cx="599998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启动区域营销工作，四大区域同步开工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103"/>
          <p:cNvSpPr txBox="1">
            <a:spLocks noChangeArrowheads="1"/>
          </p:cNvSpPr>
          <p:nvPr/>
        </p:nvSpPr>
        <p:spPr bwMode="auto">
          <a:xfrm rot="30982">
            <a:off x="4201339" y="2179725"/>
            <a:ext cx="5999986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启动秋季活动营销季，抓好节日营销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Box 103"/>
          <p:cNvSpPr txBox="1">
            <a:spLocks noChangeArrowheads="1"/>
          </p:cNvSpPr>
          <p:nvPr/>
        </p:nvSpPr>
        <p:spPr bwMode="auto">
          <a:xfrm rot="30982">
            <a:off x="5480534" y="2563270"/>
            <a:ext cx="342630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进入旺季生产模式，调配好资源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103"/>
          <p:cNvSpPr txBox="1">
            <a:spLocks noChangeArrowheads="1"/>
          </p:cNvSpPr>
          <p:nvPr/>
        </p:nvSpPr>
        <p:spPr bwMode="auto">
          <a:xfrm rot="30982">
            <a:off x="5668711" y="5789731"/>
            <a:ext cx="5040064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春节营销启动，作好节日营销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103"/>
          <p:cNvSpPr txBox="1">
            <a:spLocks noChangeArrowheads="1"/>
          </p:cNvSpPr>
          <p:nvPr/>
        </p:nvSpPr>
        <p:spPr bwMode="auto">
          <a:xfrm rot="30982">
            <a:off x="4310951" y="5259519"/>
            <a:ext cx="5040064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年终工作会议，总结营销工作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Box 103"/>
          <p:cNvSpPr txBox="1">
            <a:spLocks noChangeArrowheads="1"/>
          </p:cNvSpPr>
          <p:nvPr/>
        </p:nvSpPr>
        <p:spPr bwMode="auto">
          <a:xfrm rot="30982">
            <a:off x="3103575" y="4683606"/>
            <a:ext cx="5040064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j-ea"/>
                <a:ea typeface="+mj-ea"/>
                <a:cs typeface="+mn-ea"/>
                <a:sym typeface="+mn-lt"/>
              </a:rPr>
              <a:t>年终促销工作开启，全力做好元旦春节营销</a:t>
            </a:r>
            <a:endParaRPr lang="zh-CN" altLang="zh-CN" sz="1600" kern="0" dirty="0">
              <a:solidFill>
                <a:srgbClr val="4D4D4D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892536" y="1700808"/>
            <a:ext cx="147106" cy="2558507"/>
            <a:chOff x="777898" y="1197266"/>
            <a:chExt cx="147106" cy="2558507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851451" y="1197266"/>
              <a:ext cx="0" cy="25211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618379" y="1196752"/>
            <a:ext cx="147106" cy="3062563"/>
            <a:chOff x="777898" y="693210"/>
            <a:chExt cx="147106" cy="3062563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851451" y="693210"/>
              <a:ext cx="0" cy="30252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405416" y="2709359"/>
            <a:ext cx="147106" cy="1549956"/>
            <a:chOff x="777898" y="2205817"/>
            <a:chExt cx="147106" cy="1549956"/>
          </a:xfrm>
        </p:grpSpPr>
        <p:cxnSp>
          <p:nvCxnSpPr>
            <p:cNvPr id="65" name="直接连接符 64"/>
            <p:cNvCxnSpPr/>
            <p:nvPr/>
          </p:nvCxnSpPr>
          <p:spPr bwMode="auto">
            <a:xfrm>
              <a:off x="851451" y="2205817"/>
              <a:ext cx="0" cy="1512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48903" y="3140968"/>
            <a:ext cx="147106" cy="1118347"/>
            <a:chOff x="777898" y="2637426"/>
            <a:chExt cx="147106" cy="1118347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851451" y="2637426"/>
              <a:ext cx="0" cy="10809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flipV="1">
            <a:off x="8042042" y="4114855"/>
            <a:ext cx="147106" cy="902323"/>
            <a:chOff x="777898" y="2853450"/>
            <a:chExt cx="147106" cy="902323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851451" y="2853450"/>
              <a:ext cx="0" cy="8649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flipV="1">
            <a:off x="9248843" y="4114856"/>
            <a:ext cx="147106" cy="1458629"/>
            <a:chOff x="777898" y="2297144"/>
            <a:chExt cx="147106" cy="1458629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851451" y="2297144"/>
              <a:ext cx="0" cy="1421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5" name="TextBox 103"/>
          <p:cNvSpPr txBox="1">
            <a:spLocks noChangeArrowheads="1"/>
          </p:cNvSpPr>
          <p:nvPr/>
        </p:nvSpPr>
        <p:spPr bwMode="auto">
          <a:xfrm rot="30982">
            <a:off x="6879537" y="3096815"/>
            <a:ext cx="4908510" cy="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zh-CN" altLang="en-US" sz="1600" kern="0" dirty="0">
                <a:solidFill>
                  <a:srgbClr val="4D4D4D"/>
                </a:solidFill>
                <a:latin typeface="+mn-lt"/>
                <a:ea typeface="+mn-ea"/>
                <a:cs typeface="+mn-ea"/>
                <a:sym typeface="+mn-lt"/>
              </a:rPr>
              <a:t>年终促销工作开启，全力做好元旦春节营销</a:t>
            </a:r>
            <a:endParaRPr lang="zh-CN" altLang="zh-CN" sz="1600" kern="0" dirty="0">
              <a:solidFill>
                <a:srgbClr val="4D4D4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 flipV="1">
            <a:off x="10583867" y="4114856"/>
            <a:ext cx="147106" cy="1978440"/>
            <a:chOff x="777898" y="1777333"/>
            <a:chExt cx="147106" cy="1978440"/>
          </a:xfrm>
        </p:grpSpPr>
        <p:cxnSp>
          <p:nvCxnSpPr>
            <p:cNvPr id="87" name="直接连接符 86"/>
            <p:cNvCxnSpPr/>
            <p:nvPr/>
          </p:nvCxnSpPr>
          <p:spPr bwMode="auto">
            <a:xfrm>
              <a:off x="851451" y="1777333"/>
              <a:ext cx="0" cy="19410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流程图: 联系 129"/>
            <p:cNvSpPr/>
            <p:nvPr/>
          </p:nvSpPr>
          <p:spPr bwMode="auto">
            <a:xfrm rot="30982">
              <a:off x="777898" y="3614436"/>
              <a:ext cx="147106" cy="141337"/>
            </a:xfrm>
            <a:prstGeom prst="flowChartConnector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2050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373">
        <p15:prstTrans prst="pageCurlDouble"/>
      </p:transition>
    </mc:Choice>
    <mc:Fallback xmlns="">
      <p:transition spd="slow" advTm="43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2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2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2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4" grpId="0"/>
      <p:bldP spid="46" grpId="0"/>
      <p:bldP spid="47" grpId="0"/>
      <p:bldP spid="48" grpId="0"/>
      <p:bldP spid="49" grpId="0"/>
      <p:bldP spid="50" grpId="0"/>
      <p:bldP spid="51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任务分解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695898" y="3291857"/>
            <a:ext cx="2293412" cy="3418721"/>
          </a:xfrm>
          <a:custGeom>
            <a:avLst/>
            <a:gdLst>
              <a:gd name="T0" fmla="*/ 1583 w 2240"/>
              <a:gd name="T1" fmla="*/ 3328 h 3328"/>
              <a:gd name="T2" fmla="*/ 932 w 2240"/>
              <a:gd name="T3" fmla="*/ 3328 h 3328"/>
              <a:gd name="T4" fmla="*/ 980 w 2240"/>
              <a:gd name="T5" fmla="*/ 2176 h 3328"/>
              <a:gd name="T6" fmla="*/ 98 w 2240"/>
              <a:gd name="T7" fmla="*/ 1327 h 3328"/>
              <a:gd name="T8" fmla="*/ 215 w 2240"/>
              <a:gd name="T9" fmla="*/ 1195 h 3328"/>
              <a:gd name="T10" fmla="*/ 995 w 2240"/>
              <a:gd name="T11" fmla="*/ 1820 h 3328"/>
              <a:gd name="T12" fmla="*/ 1060 w 2240"/>
              <a:gd name="T13" fmla="*/ 239 h 3328"/>
              <a:gd name="T14" fmla="*/ 1430 w 2240"/>
              <a:gd name="T15" fmla="*/ 239 h 3328"/>
              <a:gd name="T16" fmla="*/ 1489 w 2240"/>
              <a:gd name="T17" fmla="*/ 1413 h 3328"/>
              <a:gd name="T18" fmla="*/ 2075 w 2240"/>
              <a:gd name="T19" fmla="*/ 915 h 3328"/>
              <a:gd name="T20" fmla="*/ 2158 w 2240"/>
              <a:gd name="T21" fmla="*/ 1003 h 3328"/>
              <a:gd name="T22" fmla="*/ 1501 w 2240"/>
              <a:gd name="T23" fmla="*/ 1672 h 3328"/>
              <a:gd name="T24" fmla="*/ 1583 w 2240"/>
              <a:gd name="T25" fmla="*/ 3328 h 3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328">
                <a:moveTo>
                  <a:pt x="1583" y="3328"/>
                </a:moveTo>
                <a:lnTo>
                  <a:pt x="932" y="3328"/>
                </a:lnTo>
                <a:cubicBezTo>
                  <a:pt x="948" y="2944"/>
                  <a:pt x="964" y="2560"/>
                  <a:pt x="980" y="2176"/>
                </a:cubicBezTo>
                <a:cubicBezTo>
                  <a:pt x="686" y="1893"/>
                  <a:pt x="392" y="1610"/>
                  <a:pt x="98" y="1327"/>
                </a:cubicBezTo>
                <a:cubicBezTo>
                  <a:pt x="0" y="1225"/>
                  <a:pt x="97" y="1109"/>
                  <a:pt x="215" y="1195"/>
                </a:cubicBezTo>
                <a:cubicBezTo>
                  <a:pt x="475" y="1403"/>
                  <a:pt x="735" y="1611"/>
                  <a:pt x="995" y="1820"/>
                </a:cubicBezTo>
                <a:cubicBezTo>
                  <a:pt x="1017" y="1293"/>
                  <a:pt x="1038" y="766"/>
                  <a:pt x="1060" y="239"/>
                </a:cubicBezTo>
                <a:cubicBezTo>
                  <a:pt x="1094" y="34"/>
                  <a:pt x="1403" y="0"/>
                  <a:pt x="1430" y="239"/>
                </a:cubicBezTo>
                <a:cubicBezTo>
                  <a:pt x="1450" y="630"/>
                  <a:pt x="1469" y="1022"/>
                  <a:pt x="1489" y="1413"/>
                </a:cubicBezTo>
                <a:cubicBezTo>
                  <a:pt x="1684" y="1247"/>
                  <a:pt x="1879" y="1081"/>
                  <a:pt x="2075" y="915"/>
                </a:cubicBezTo>
                <a:cubicBezTo>
                  <a:pt x="2148" y="846"/>
                  <a:pt x="2240" y="924"/>
                  <a:pt x="2158" y="1003"/>
                </a:cubicBezTo>
                <a:cubicBezTo>
                  <a:pt x="1939" y="1226"/>
                  <a:pt x="1720" y="1449"/>
                  <a:pt x="1501" y="1672"/>
                </a:cubicBezTo>
                <a:lnTo>
                  <a:pt x="1583" y="3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1084" y="2666383"/>
            <a:ext cx="1189494" cy="11916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308672" y="3041551"/>
            <a:ext cx="1071828" cy="10761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099013" y="3933670"/>
            <a:ext cx="1371340" cy="1377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598393" y="3751132"/>
            <a:ext cx="1294324" cy="129860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091682" y="2448390"/>
            <a:ext cx="1807651" cy="1812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67146" y="5918522"/>
            <a:ext cx="642020" cy="853450"/>
            <a:chOff x="567145" y="5038676"/>
            <a:chExt cx="779027" cy="1068972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815669" y="5444917"/>
              <a:ext cx="119483" cy="638835"/>
            </a:xfrm>
            <a:custGeom>
              <a:avLst/>
              <a:gdLst>
                <a:gd name="T0" fmla="*/ 5 w 156"/>
                <a:gd name="T1" fmla="*/ 83 h 834"/>
                <a:gd name="T2" fmla="*/ 107 w 156"/>
                <a:gd name="T3" fmla="*/ 83 h 834"/>
                <a:gd name="T4" fmla="*/ 156 w 156"/>
                <a:gd name="T5" fmla="*/ 834 h 834"/>
                <a:gd name="T6" fmla="*/ 5 w 156"/>
                <a:gd name="T7" fmla="*/ 834 h 834"/>
                <a:gd name="T8" fmla="*/ 5 w 156"/>
                <a:gd name="T9" fmla="*/ 83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34">
                  <a:moveTo>
                    <a:pt x="5" y="83"/>
                  </a:moveTo>
                  <a:cubicBezTo>
                    <a:pt x="0" y="10"/>
                    <a:pt x="106" y="0"/>
                    <a:pt x="107" y="83"/>
                  </a:cubicBezTo>
                  <a:cubicBezTo>
                    <a:pt x="124" y="333"/>
                    <a:pt x="140" y="584"/>
                    <a:pt x="156" y="834"/>
                  </a:cubicBezTo>
                  <a:cubicBezTo>
                    <a:pt x="106" y="834"/>
                    <a:pt x="55" y="834"/>
                    <a:pt x="5" y="834"/>
                  </a:cubicBezTo>
                  <a:cubicBezTo>
                    <a:pt x="5" y="584"/>
                    <a:pt x="5" y="333"/>
                    <a:pt x="5" y="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567145" y="5038676"/>
              <a:ext cx="563959" cy="565552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127917" y="5664765"/>
              <a:ext cx="81248" cy="442883"/>
            </a:xfrm>
            <a:custGeom>
              <a:avLst/>
              <a:gdLst>
                <a:gd name="T0" fmla="*/ 3 w 108"/>
                <a:gd name="T1" fmla="*/ 58 h 579"/>
                <a:gd name="T2" fmla="*/ 74 w 108"/>
                <a:gd name="T3" fmla="*/ 58 h 579"/>
                <a:gd name="T4" fmla="*/ 108 w 108"/>
                <a:gd name="T5" fmla="*/ 579 h 579"/>
                <a:gd name="T6" fmla="*/ 3 w 108"/>
                <a:gd name="T7" fmla="*/ 579 h 579"/>
                <a:gd name="T8" fmla="*/ 3 w 108"/>
                <a:gd name="T9" fmla="*/ 5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9">
                  <a:moveTo>
                    <a:pt x="3" y="58"/>
                  </a:moveTo>
                  <a:cubicBezTo>
                    <a:pt x="0" y="7"/>
                    <a:pt x="74" y="0"/>
                    <a:pt x="74" y="58"/>
                  </a:cubicBezTo>
                  <a:cubicBezTo>
                    <a:pt x="86" y="232"/>
                    <a:pt x="97" y="405"/>
                    <a:pt x="108" y="579"/>
                  </a:cubicBezTo>
                  <a:cubicBezTo>
                    <a:pt x="73" y="579"/>
                    <a:pt x="38" y="579"/>
                    <a:pt x="3" y="579"/>
                  </a:cubicBezTo>
                  <a:cubicBezTo>
                    <a:pt x="3" y="405"/>
                    <a:pt x="3" y="232"/>
                    <a:pt x="3" y="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955862" y="5382786"/>
              <a:ext cx="390310" cy="391903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26662" y="5570621"/>
            <a:ext cx="451647" cy="1027703"/>
            <a:chOff x="2526662" y="4646772"/>
            <a:chExt cx="548028" cy="1287228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767221" y="5312690"/>
              <a:ext cx="116297" cy="621310"/>
            </a:xfrm>
            <a:custGeom>
              <a:avLst/>
              <a:gdLst>
                <a:gd name="T0" fmla="*/ 5 w 152"/>
                <a:gd name="T1" fmla="*/ 81 h 813"/>
                <a:gd name="T2" fmla="*/ 105 w 152"/>
                <a:gd name="T3" fmla="*/ 81 h 813"/>
                <a:gd name="T4" fmla="*/ 152 w 152"/>
                <a:gd name="T5" fmla="*/ 813 h 813"/>
                <a:gd name="T6" fmla="*/ 5 w 152"/>
                <a:gd name="T7" fmla="*/ 813 h 813"/>
                <a:gd name="T8" fmla="*/ 5 w 152"/>
                <a:gd name="T9" fmla="*/ 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13">
                  <a:moveTo>
                    <a:pt x="5" y="81"/>
                  </a:moveTo>
                  <a:cubicBezTo>
                    <a:pt x="0" y="10"/>
                    <a:pt x="104" y="0"/>
                    <a:pt x="105" y="81"/>
                  </a:cubicBezTo>
                  <a:cubicBezTo>
                    <a:pt x="121" y="325"/>
                    <a:pt x="136" y="569"/>
                    <a:pt x="152" y="813"/>
                  </a:cubicBezTo>
                  <a:cubicBezTo>
                    <a:pt x="103" y="813"/>
                    <a:pt x="54" y="813"/>
                    <a:pt x="5" y="813"/>
                  </a:cubicBezTo>
                  <a:cubicBezTo>
                    <a:pt x="5" y="569"/>
                    <a:pt x="5" y="325"/>
                    <a:pt x="5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2526662" y="4646772"/>
              <a:ext cx="548028" cy="756724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4690" y="5937923"/>
            <a:ext cx="313789" cy="677926"/>
            <a:chOff x="3074690" y="5102400"/>
            <a:chExt cx="380752" cy="849124"/>
          </a:xfrm>
        </p:grpSpPr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3241966" y="5521386"/>
              <a:ext cx="81248" cy="430138"/>
            </a:xfrm>
            <a:custGeom>
              <a:avLst/>
              <a:gdLst>
                <a:gd name="T0" fmla="*/ 3 w 106"/>
                <a:gd name="T1" fmla="*/ 56 h 564"/>
                <a:gd name="T2" fmla="*/ 73 w 106"/>
                <a:gd name="T3" fmla="*/ 56 h 564"/>
                <a:gd name="T4" fmla="*/ 106 w 106"/>
                <a:gd name="T5" fmla="*/ 564 h 564"/>
                <a:gd name="T6" fmla="*/ 3 w 106"/>
                <a:gd name="T7" fmla="*/ 564 h 564"/>
                <a:gd name="T8" fmla="*/ 3 w 106"/>
                <a:gd name="T9" fmla="*/ 56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564">
                  <a:moveTo>
                    <a:pt x="3" y="56"/>
                  </a:moveTo>
                  <a:cubicBezTo>
                    <a:pt x="0" y="7"/>
                    <a:pt x="72" y="0"/>
                    <a:pt x="73" y="56"/>
                  </a:cubicBezTo>
                  <a:cubicBezTo>
                    <a:pt x="84" y="226"/>
                    <a:pt x="95" y="395"/>
                    <a:pt x="106" y="564"/>
                  </a:cubicBezTo>
                  <a:cubicBezTo>
                    <a:pt x="72" y="564"/>
                    <a:pt x="38" y="564"/>
                    <a:pt x="3" y="564"/>
                  </a:cubicBezTo>
                  <a:cubicBezTo>
                    <a:pt x="3" y="395"/>
                    <a:pt x="3" y="226"/>
                    <a:pt x="3" y="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3074690" y="5102400"/>
              <a:ext cx="380752" cy="525724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556559" y="5863328"/>
            <a:ext cx="330526" cy="658527"/>
            <a:chOff x="8556559" y="4890517"/>
            <a:chExt cx="433324" cy="967014"/>
          </a:xfrm>
        </p:grpSpPr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8747731" y="5366855"/>
              <a:ext cx="90807" cy="490676"/>
            </a:xfrm>
            <a:custGeom>
              <a:avLst/>
              <a:gdLst>
                <a:gd name="T0" fmla="*/ 4 w 120"/>
                <a:gd name="T1" fmla="*/ 64 h 643"/>
                <a:gd name="T2" fmla="*/ 83 w 120"/>
                <a:gd name="T3" fmla="*/ 64 h 643"/>
                <a:gd name="T4" fmla="*/ 120 w 120"/>
                <a:gd name="T5" fmla="*/ 643 h 643"/>
                <a:gd name="T6" fmla="*/ 4 w 120"/>
                <a:gd name="T7" fmla="*/ 643 h 643"/>
                <a:gd name="T8" fmla="*/ 4 w 120"/>
                <a:gd name="T9" fmla="*/ 6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43">
                  <a:moveTo>
                    <a:pt x="4" y="64"/>
                  </a:moveTo>
                  <a:cubicBezTo>
                    <a:pt x="0" y="8"/>
                    <a:pt x="82" y="0"/>
                    <a:pt x="83" y="64"/>
                  </a:cubicBezTo>
                  <a:cubicBezTo>
                    <a:pt x="95" y="257"/>
                    <a:pt x="108" y="450"/>
                    <a:pt x="120" y="643"/>
                  </a:cubicBezTo>
                  <a:cubicBezTo>
                    <a:pt x="81" y="643"/>
                    <a:pt x="43" y="643"/>
                    <a:pt x="4" y="643"/>
                  </a:cubicBezTo>
                  <a:cubicBezTo>
                    <a:pt x="4" y="450"/>
                    <a:pt x="4" y="257"/>
                    <a:pt x="4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8556559" y="4890517"/>
              <a:ext cx="433324" cy="597414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00145" y="5739065"/>
            <a:ext cx="808087" cy="999182"/>
            <a:chOff x="10500145" y="4600572"/>
            <a:chExt cx="1059414" cy="1467249"/>
          </a:xfrm>
        </p:grpSpPr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11151724" y="5358890"/>
              <a:ext cx="132228" cy="708931"/>
            </a:xfrm>
            <a:custGeom>
              <a:avLst/>
              <a:gdLst>
                <a:gd name="T0" fmla="*/ 168 w 174"/>
                <a:gd name="T1" fmla="*/ 92 h 926"/>
                <a:gd name="T2" fmla="*/ 54 w 174"/>
                <a:gd name="T3" fmla="*/ 92 h 926"/>
                <a:gd name="T4" fmla="*/ 0 w 174"/>
                <a:gd name="T5" fmla="*/ 926 h 926"/>
                <a:gd name="T6" fmla="*/ 168 w 174"/>
                <a:gd name="T7" fmla="*/ 926 h 926"/>
                <a:gd name="T8" fmla="*/ 168 w 174"/>
                <a:gd name="T9" fmla="*/ 92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926">
                  <a:moveTo>
                    <a:pt x="168" y="92"/>
                  </a:moveTo>
                  <a:cubicBezTo>
                    <a:pt x="174" y="11"/>
                    <a:pt x="56" y="0"/>
                    <a:pt x="54" y="92"/>
                  </a:cubicBezTo>
                  <a:cubicBezTo>
                    <a:pt x="36" y="370"/>
                    <a:pt x="18" y="648"/>
                    <a:pt x="0" y="926"/>
                  </a:cubicBezTo>
                  <a:cubicBezTo>
                    <a:pt x="56" y="926"/>
                    <a:pt x="112" y="926"/>
                    <a:pt x="168" y="926"/>
                  </a:cubicBezTo>
                  <a:cubicBezTo>
                    <a:pt x="168" y="648"/>
                    <a:pt x="168" y="370"/>
                    <a:pt x="168" y="9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10933469" y="4600572"/>
              <a:ext cx="626090" cy="861869"/>
            </a:xfrm>
            <a:prstGeom prst="ellipse">
              <a:avLst/>
            </a:prstGeom>
            <a:solidFill>
              <a:schemeClr val="bg1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10651490" y="5551773"/>
              <a:ext cx="92400" cy="490676"/>
            </a:xfrm>
            <a:custGeom>
              <a:avLst/>
              <a:gdLst>
                <a:gd name="T0" fmla="*/ 117 w 121"/>
                <a:gd name="T1" fmla="*/ 64 h 642"/>
                <a:gd name="T2" fmla="*/ 38 w 121"/>
                <a:gd name="T3" fmla="*/ 64 h 642"/>
                <a:gd name="T4" fmla="*/ 0 w 121"/>
                <a:gd name="T5" fmla="*/ 642 h 642"/>
                <a:gd name="T6" fmla="*/ 117 w 121"/>
                <a:gd name="T7" fmla="*/ 642 h 642"/>
                <a:gd name="T8" fmla="*/ 117 w 121"/>
                <a:gd name="T9" fmla="*/ 64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642">
                  <a:moveTo>
                    <a:pt x="117" y="64"/>
                  </a:moveTo>
                  <a:cubicBezTo>
                    <a:pt x="121" y="8"/>
                    <a:pt x="39" y="0"/>
                    <a:pt x="38" y="64"/>
                  </a:cubicBezTo>
                  <a:cubicBezTo>
                    <a:pt x="26" y="257"/>
                    <a:pt x="13" y="450"/>
                    <a:pt x="0" y="642"/>
                  </a:cubicBezTo>
                  <a:cubicBezTo>
                    <a:pt x="39" y="642"/>
                    <a:pt x="78" y="642"/>
                    <a:pt x="117" y="642"/>
                  </a:cubicBezTo>
                  <a:cubicBezTo>
                    <a:pt x="117" y="450"/>
                    <a:pt x="117" y="257"/>
                    <a:pt x="117" y="6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10500145" y="5119924"/>
              <a:ext cx="433324" cy="597414"/>
            </a:xfrm>
            <a:prstGeom prst="ellipse">
              <a:avLst/>
            </a:prstGeom>
            <a:solidFill>
              <a:schemeClr val="accent5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8" name="自由: 形状 37"/>
          <p:cNvSpPr>
            <a:spLocks/>
          </p:cNvSpPr>
          <p:nvPr/>
        </p:nvSpPr>
        <p:spPr bwMode="auto">
          <a:xfrm>
            <a:off x="0" y="6378949"/>
            <a:ext cx="12196800" cy="479051"/>
          </a:xfrm>
          <a:custGeom>
            <a:avLst/>
            <a:gdLst>
              <a:gd name="connsiteX0" fmla="*/ 6098400 w 12196800"/>
              <a:gd name="connsiteY0" fmla="*/ 11 h 479051"/>
              <a:gd name="connsiteX1" fmla="*/ 12196800 w 12196800"/>
              <a:gd name="connsiteY1" fmla="*/ 377310 h 479051"/>
              <a:gd name="connsiteX2" fmla="*/ 12196800 w 12196800"/>
              <a:gd name="connsiteY2" fmla="*/ 479051 h 479051"/>
              <a:gd name="connsiteX3" fmla="*/ 0 w 12196800"/>
              <a:gd name="connsiteY3" fmla="*/ 479051 h 479051"/>
              <a:gd name="connsiteX4" fmla="*/ 0 w 12196800"/>
              <a:gd name="connsiteY4" fmla="*/ 377310 h 479051"/>
              <a:gd name="connsiteX5" fmla="*/ 6098400 w 12196800"/>
              <a:gd name="connsiteY5" fmla="*/ 11 h 47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800" h="479051">
                <a:moveTo>
                  <a:pt x="6098400" y="11"/>
                </a:moveTo>
                <a:cubicBezTo>
                  <a:pt x="8131264" y="1349"/>
                  <a:pt x="10164127" y="128454"/>
                  <a:pt x="12196800" y="377310"/>
                </a:cubicBezTo>
                <a:lnTo>
                  <a:pt x="12196800" y="479051"/>
                </a:lnTo>
                <a:lnTo>
                  <a:pt x="0" y="479051"/>
                </a:lnTo>
                <a:lnTo>
                  <a:pt x="0" y="377310"/>
                </a:lnTo>
                <a:cubicBezTo>
                  <a:pt x="2032673" y="123102"/>
                  <a:pt x="4065537" y="-1327"/>
                  <a:pt x="6098400" y="1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 flipH="1">
            <a:off x="7801269" y="3049282"/>
            <a:ext cx="901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8005806" y="4481040"/>
            <a:ext cx="901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3325522" y="3297149"/>
            <a:ext cx="901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060827" y="4769798"/>
            <a:ext cx="9011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027167" y="2060848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21"/>
          <p:cNvSpPr txBox="1"/>
          <p:nvPr/>
        </p:nvSpPr>
        <p:spPr>
          <a:xfrm>
            <a:off x="4446017" y="1115972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终端渠道</a:t>
            </a:r>
          </a:p>
        </p:txBody>
      </p:sp>
      <p:sp>
        <p:nvSpPr>
          <p:cNvPr id="45" name="TextBox 22"/>
          <p:cNvSpPr txBox="1"/>
          <p:nvPr/>
        </p:nvSpPr>
        <p:spPr>
          <a:xfrm>
            <a:off x="4325879" y="1486525"/>
            <a:ext cx="34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终端渠道计划完成总任务的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45%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14445" y="3026319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230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万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23319" y="4385887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86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673975" y="418135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120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万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890009" y="3097094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  <a:latin typeface="+mj-ea"/>
                <a:ea typeface="+mj-ea"/>
              </a:rPr>
              <a:t>30</a:t>
            </a:r>
            <a:r>
              <a:rPr lang="zh-CN" altLang="en-US" sz="2200" b="1" dirty="0">
                <a:solidFill>
                  <a:schemeClr val="accent2"/>
                </a:solidFill>
                <a:latin typeface="+mj-ea"/>
                <a:ea typeface="+mj-ea"/>
              </a:rPr>
              <a:t>万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372568" y="3338040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+mj-ea"/>
                <a:ea typeface="+mj-ea"/>
              </a:rPr>
              <a:t>45</a:t>
            </a:r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</a:rPr>
              <a:t>万</a:t>
            </a:r>
          </a:p>
        </p:txBody>
      </p:sp>
      <p:sp>
        <p:nvSpPr>
          <p:cNvPr id="51" name="TextBox 21"/>
          <p:cNvSpPr txBox="1"/>
          <p:nvPr/>
        </p:nvSpPr>
        <p:spPr>
          <a:xfrm>
            <a:off x="8771644" y="2606328"/>
            <a:ext cx="25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协议大客户</a:t>
            </a:r>
          </a:p>
        </p:txBody>
      </p:sp>
      <p:sp>
        <p:nvSpPr>
          <p:cNvPr id="52" name="TextBox 22"/>
          <p:cNvSpPr txBox="1"/>
          <p:nvPr/>
        </p:nvSpPr>
        <p:spPr>
          <a:xfrm>
            <a:off x="8737010" y="2964763"/>
            <a:ext cx="279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占总计划的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6%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8771644" y="4086212"/>
            <a:ext cx="25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网络旗舰店</a:t>
            </a:r>
          </a:p>
        </p:txBody>
      </p:sp>
      <p:sp>
        <p:nvSpPr>
          <p:cNvPr id="54" name="TextBox 22"/>
          <p:cNvSpPr txBox="1"/>
          <p:nvPr/>
        </p:nvSpPr>
        <p:spPr>
          <a:xfrm>
            <a:off x="8737011" y="4442960"/>
            <a:ext cx="279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占总计划的</a:t>
            </a:r>
            <a:r>
              <a:rPr lang="en-US" altLang="zh-CN" dirty="0"/>
              <a:t>23.4%</a:t>
            </a:r>
            <a:endParaRPr lang="zh-CN" altLang="en-US" dirty="0"/>
          </a:p>
        </p:txBody>
      </p:sp>
      <p:sp>
        <p:nvSpPr>
          <p:cNvPr id="55" name="TextBox 21"/>
          <p:cNvSpPr txBox="1"/>
          <p:nvPr/>
        </p:nvSpPr>
        <p:spPr>
          <a:xfrm>
            <a:off x="566971" y="4230590"/>
            <a:ext cx="25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自营形象店</a:t>
            </a:r>
          </a:p>
        </p:txBody>
      </p:sp>
      <p:sp>
        <p:nvSpPr>
          <p:cNvPr id="56" name="TextBox 22"/>
          <p:cNvSpPr txBox="1"/>
          <p:nvPr/>
        </p:nvSpPr>
        <p:spPr>
          <a:xfrm>
            <a:off x="532339" y="4587338"/>
            <a:ext cx="2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占总计划的</a:t>
            </a:r>
            <a:r>
              <a:rPr lang="en-US" altLang="zh-CN" dirty="0"/>
              <a:t>16.8%</a:t>
            </a:r>
            <a:endParaRPr lang="zh-CN" altLang="en-US" dirty="0"/>
          </a:p>
        </p:txBody>
      </p:sp>
      <p:sp>
        <p:nvSpPr>
          <p:cNvPr id="57" name="TextBox 21"/>
          <p:cNvSpPr txBox="1"/>
          <p:nvPr/>
        </p:nvSpPr>
        <p:spPr>
          <a:xfrm>
            <a:off x="783539" y="2810863"/>
            <a:ext cx="25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团购客户</a:t>
            </a:r>
          </a:p>
        </p:txBody>
      </p:sp>
      <p:sp>
        <p:nvSpPr>
          <p:cNvPr id="58" name="TextBox 22"/>
          <p:cNvSpPr txBox="1"/>
          <p:nvPr/>
        </p:nvSpPr>
        <p:spPr>
          <a:xfrm>
            <a:off x="748907" y="3167611"/>
            <a:ext cx="250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algn="r"/>
            <a:r>
              <a:rPr lang="zh-CN" altLang="en-US" dirty="0"/>
              <a:t>占总计划的</a:t>
            </a:r>
            <a:r>
              <a:rPr lang="en-US" altLang="zh-CN" dirty="0"/>
              <a:t>8.8%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07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083">
        <p15:prstTrans prst="pageCurlDouble"/>
      </p:transition>
    </mc:Choice>
    <mc:Fallback xmlns="">
      <p:transition spd="slow" advTm="130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9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9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9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9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19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9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19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9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9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490"/>
                            </p:stCondLst>
                            <p:childTnLst>
                              <p:par>
                                <p:cTn id="1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89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290"/>
                            </p:stCondLst>
                            <p:childTnLst>
                              <p:par>
                                <p:cTn id="1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69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19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9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990"/>
                            </p:stCondLst>
                            <p:childTnLst>
                              <p:par>
                                <p:cTn id="1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39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890"/>
                            </p:stCondLst>
                            <p:childTnLst>
                              <p:par>
                                <p:cTn id="1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29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690"/>
                            </p:stCondLst>
                            <p:childTnLst>
                              <p:par>
                                <p:cTn id="1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109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1590"/>
                            </p:stCondLst>
                            <p:childTnLst>
                              <p:par>
                                <p:cTn id="1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990"/>
                            </p:stCondLst>
                            <p:childTnLst>
                              <p:par>
                                <p:cTn id="1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8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2405063" cy="5375275"/>
          </a:xfrm>
          <a:custGeom>
            <a:avLst/>
            <a:gdLst>
              <a:gd name="T0" fmla="*/ 0 w 3155"/>
              <a:gd name="T1" fmla="*/ 3891 h 7046"/>
              <a:gd name="T2" fmla="*/ 3155 w 3155"/>
              <a:gd name="T3" fmla="*/ 7046 h 7046"/>
              <a:gd name="T4" fmla="*/ 3155 w 3155"/>
              <a:gd name="T5" fmla="*/ 1936 h 7046"/>
              <a:gd name="T6" fmla="*/ 1219 w 3155"/>
              <a:gd name="T7" fmla="*/ 0 h 7046"/>
              <a:gd name="T8" fmla="*/ 0 w 3155"/>
              <a:gd name="T9" fmla="*/ 0 h 7046"/>
              <a:gd name="T10" fmla="*/ 0 w 3155"/>
              <a:gd name="T11" fmla="*/ 3891 h 7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5" h="7046">
                <a:moveTo>
                  <a:pt x="0" y="3891"/>
                </a:moveTo>
                <a:lnTo>
                  <a:pt x="3155" y="7046"/>
                </a:lnTo>
                <a:lnTo>
                  <a:pt x="3155" y="1936"/>
                </a:lnTo>
                <a:lnTo>
                  <a:pt x="1219" y="0"/>
                </a:lnTo>
                <a:lnTo>
                  <a:pt x="0" y="0"/>
                </a:lnTo>
                <a:lnTo>
                  <a:pt x="0" y="38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2735263"/>
            <a:ext cx="771525" cy="1392237"/>
          </a:xfrm>
          <a:custGeom>
            <a:avLst/>
            <a:gdLst>
              <a:gd name="T0" fmla="*/ 1012 w 1012"/>
              <a:gd name="T1" fmla="*/ 1012 h 1825"/>
              <a:gd name="T2" fmla="*/ 0 w 1012"/>
              <a:gd name="T3" fmla="*/ 0 h 1825"/>
              <a:gd name="T4" fmla="*/ 0 w 1012"/>
              <a:gd name="T5" fmla="*/ 812 h 1825"/>
              <a:gd name="T6" fmla="*/ 1012 w 1012"/>
              <a:gd name="T7" fmla="*/ 1825 h 1825"/>
              <a:gd name="T8" fmla="*/ 1012 w 1012"/>
              <a:gd name="T9" fmla="*/ 10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825">
                <a:moveTo>
                  <a:pt x="1012" y="1012"/>
                </a:moveTo>
                <a:lnTo>
                  <a:pt x="0" y="0"/>
                </a:lnTo>
                <a:lnTo>
                  <a:pt x="0" y="812"/>
                </a:lnTo>
                <a:lnTo>
                  <a:pt x="1012" y="1825"/>
                </a:lnTo>
                <a:lnTo>
                  <a:pt x="1012" y="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0641013" y="5608590"/>
            <a:ext cx="1555750" cy="1241425"/>
          </a:xfrm>
          <a:custGeom>
            <a:avLst/>
            <a:gdLst>
              <a:gd name="T0" fmla="*/ 2041 w 2041"/>
              <a:gd name="T1" fmla="*/ 909 h 1627"/>
              <a:gd name="T2" fmla="*/ 1132 w 2041"/>
              <a:gd name="T3" fmla="*/ 0 h 1627"/>
              <a:gd name="T4" fmla="*/ 3 w 2041"/>
              <a:gd name="T5" fmla="*/ 0 h 1627"/>
              <a:gd name="T6" fmla="*/ 0 w 2041"/>
              <a:gd name="T7" fmla="*/ 3 h 1627"/>
              <a:gd name="T8" fmla="*/ 1624 w 2041"/>
              <a:gd name="T9" fmla="*/ 1627 h 1627"/>
              <a:gd name="T10" fmla="*/ 2041 w 2041"/>
              <a:gd name="T11" fmla="*/ 1627 h 1627"/>
              <a:gd name="T12" fmla="*/ 2041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2041" y="909"/>
                </a:moveTo>
                <a:lnTo>
                  <a:pt x="1132" y="0"/>
                </a:lnTo>
                <a:lnTo>
                  <a:pt x="3" y="0"/>
                </a:lnTo>
                <a:lnTo>
                  <a:pt x="0" y="3"/>
                </a:lnTo>
                <a:lnTo>
                  <a:pt x="1624" y="1627"/>
                </a:lnTo>
                <a:lnTo>
                  <a:pt x="2041" y="1627"/>
                </a:lnTo>
                <a:lnTo>
                  <a:pt x="2041" y="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1098213" y="6280103"/>
            <a:ext cx="1014413" cy="569912"/>
          </a:xfrm>
          <a:custGeom>
            <a:avLst/>
            <a:gdLst>
              <a:gd name="T0" fmla="*/ 1330 w 1330"/>
              <a:gd name="T1" fmla="*/ 746 h 746"/>
              <a:gd name="T2" fmla="*/ 583 w 1330"/>
              <a:gd name="T3" fmla="*/ 0 h 746"/>
              <a:gd name="T4" fmla="*/ 0 w 1330"/>
              <a:gd name="T5" fmla="*/ 0 h 746"/>
              <a:gd name="T6" fmla="*/ 746 w 1330"/>
              <a:gd name="T7" fmla="*/ 746 h 746"/>
              <a:gd name="T8" fmla="*/ 133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1330" y="746"/>
                </a:moveTo>
                <a:lnTo>
                  <a:pt x="583" y="0"/>
                </a:lnTo>
                <a:lnTo>
                  <a:pt x="0" y="0"/>
                </a:lnTo>
                <a:lnTo>
                  <a:pt x="746" y="746"/>
                </a:lnTo>
                <a:lnTo>
                  <a:pt x="133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10839450" y="1008063"/>
            <a:ext cx="1357313" cy="1357312"/>
          </a:xfrm>
          <a:custGeom>
            <a:avLst/>
            <a:gdLst>
              <a:gd name="T0" fmla="*/ 1512 w 1781"/>
              <a:gd name="T1" fmla="*/ 0 h 1780"/>
              <a:gd name="T2" fmla="*/ 0 w 1781"/>
              <a:gd name="T3" fmla="*/ 0 h 1780"/>
              <a:gd name="T4" fmla="*/ 1781 w 1781"/>
              <a:gd name="T5" fmla="*/ 1780 h 1780"/>
              <a:gd name="T6" fmla="*/ 1781 w 1781"/>
              <a:gd name="T7" fmla="*/ 268 h 1780"/>
              <a:gd name="T8" fmla="*/ 1512 w 1781"/>
              <a:gd name="T9" fmla="*/ 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1" h="1780">
                <a:moveTo>
                  <a:pt x="1512" y="0"/>
                </a:moveTo>
                <a:lnTo>
                  <a:pt x="0" y="0"/>
                </a:lnTo>
                <a:lnTo>
                  <a:pt x="1781" y="1780"/>
                </a:lnTo>
                <a:lnTo>
                  <a:pt x="1781" y="268"/>
                </a:lnTo>
                <a:lnTo>
                  <a:pt x="1512" y="0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62532" y="2298737"/>
            <a:ext cx="10916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宋体" pitchFamily="2" charset="-122"/>
              </a:rPr>
              <a:t>3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545058" y="2392327"/>
            <a:ext cx="1926594" cy="1928516"/>
          </a:xfrm>
          <a:custGeom>
            <a:avLst/>
            <a:gdLst>
              <a:gd name="T0" fmla="*/ 0 w 2342"/>
              <a:gd name="T1" fmla="*/ 0 h 2342"/>
              <a:gd name="T2" fmla="*/ 2342 w 2342"/>
              <a:gd name="T3" fmla="*/ 0 h 2342"/>
              <a:gd name="T4" fmla="*/ 2342 w 2342"/>
              <a:gd name="T5" fmla="*/ 560 h 2342"/>
              <a:gd name="T6" fmla="*/ 2295 w 2342"/>
              <a:gd name="T7" fmla="*/ 560 h 2342"/>
              <a:gd name="T8" fmla="*/ 2295 w 2342"/>
              <a:gd name="T9" fmla="*/ 47 h 2342"/>
              <a:gd name="T10" fmla="*/ 47 w 2342"/>
              <a:gd name="T11" fmla="*/ 47 h 2342"/>
              <a:gd name="T12" fmla="*/ 47 w 2342"/>
              <a:gd name="T13" fmla="*/ 2295 h 2342"/>
              <a:gd name="T14" fmla="*/ 2295 w 2342"/>
              <a:gd name="T15" fmla="*/ 2295 h 2342"/>
              <a:gd name="T16" fmla="*/ 2295 w 2342"/>
              <a:gd name="T17" fmla="*/ 1631 h 2342"/>
              <a:gd name="T18" fmla="*/ 2342 w 2342"/>
              <a:gd name="T19" fmla="*/ 1631 h 2342"/>
              <a:gd name="T20" fmla="*/ 2342 w 2342"/>
              <a:gd name="T21" fmla="*/ 2342 h 2342"/>
              <a:gd name="T22" fmla="*/ 0 w 2342"/>
              <a:gd name="T23" fmla="*/ 2342 h 2342"/>
              <a:gd name="T24" fmla="*/ 0 w 2342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2237" y="2360260"/>
            <a:ext cx="652449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zh-CN" altLang="en-US" sz="6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营销执行策略</a:t>
            </a:r>
          </a:p>
        </p:txBody>
      </p:sp>
      <p:sp>
        <p:nvSpPr>
          <p:cNvPr id="21" name="TextBox 65"/>
          <p:cNvSpPr txBox="1"/>
          <p:nvPr/>
        </p:nvSpPr>
        <p:spPr>
          <a:xfrm>
            <a:off x="5138152" y="3483473"/>
            <a:ext cx="189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消费者分析</a:t>
            </a:r>
          </a:p>
        </p:txBody>
      </p:sp>
      <p:sp>
        <p:nvSpPr>
          <p:cNvPr id="22" name="TextBox 66"/>
          <p:cNvSpPr txBox="1"/>
          <p:nvPr/>
        </p:nvSpPr>
        <p:spPr>
          <a:xfrm>
            <a:off x="7245680" y="3483473"/>
            <a:ext cx="133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市场定位</a:t>
            </a:r>
          </a:p>
        </p:txBody>
      </p:sp>
      <p:sp>
        <p:nvSpPr>
          <p:cNvPr id="34" name="TextBox 69"/>
          <p:cNvSpPr txBox="1"/>
          <p:nvPr/>
        </p:nvSpPr>
        <p:spPr>
          <a:xfrm>
            <a:off x="5119319" y="3916062"/>
            <a:ext cx="17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价格策略</a:t>
            </a:r>
          </a:p>
        </p:txBody>
      </p:sp>
      <p:sp>
        <p:nvSpPr>
          <p:cNvPr id="35" name="TextBox 70"/>
          <p:cNvSpPr txBox="1"/>
          <p:nvPr/>
        </p:nvSpPr>
        <p:spPr>
          <a:xfrm>
            <a:off x="7215289" y="3916062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渠道策略</a:t>
            </a:r>
          </a:p>
        </p:txBody>
      </p:sp>
      <p:sp>
        <p:nvSpPr>
          <p:cNvPr id="36" name="Freeform 18"/>
          <p:cNvSpPr>
            <a:spLocks noEditPoints="1"/>
          </p:cNvSpPr>
          <p:nvPr/>
        </p:nvSpPr>
        <p:spPr bwMode="auto">
          <a:xfrm>
            <a:off x="4851031" y="3981973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6947001" y="3981973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8" name="Freeform 21"/>
          <p:cNvSpPr>
            <a:spLocks noEditPoints="1"/>
          </p:cNvSpPr>
          <p:nvPr/>
        </p:nvSpPr>
        <p:spPr bwMode="auto">
          <a:xfrm>
            <a:off x="4856068" y="354938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1" name="Freeform 22"/>
          <p:cNvSpPr>
            <a:spLocks noEditPoints="1"/>
          </p:cNvSpPr>
          <p:nvPr/>
        </p:nvSpPr>
        <p:spPr bwMode="auto">
          <a:xfrm>
            <a:off x="6948589" y="354938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3" name="TextBox 15"/>
          <p:cNvSpPr txBox="1"/>
          <p:nvPr/>
        </p:nvSpPr>
        <p:spPr>
          <a:xfrm>
            <a:off x="9160246" y="3483473"/>
            <a:ext cx="195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产品策略</a:t>
            </a:r>
          </a:p>
        </p:txBody>
      </p:sp>
      <p:sp>
        <p:nvSpPr>
          <p:cNvPr id="44" name="Freeform 22"/>
          <p:cNvSpPr>
            <a:spLocks noEditPoints="1"/>
          </p:cNvSpPr>
          <p:nvPr/>
        </p:nvSpPr>
        <p:spPr bwMode="auto">
          <a:xfrm>
            <a:off x="8863156" y="354938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5" name="TextBox 70"/>
          <p:cNvSpPr txBox="1"/>
          <p:nvPr/>
        </p:nvSpPr>
        <p:spPr>
          <a:xfrm>
            <a:off x="9129856" y="3916062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促销策略</a:t>
            </a:r>
          </a:p>
        </p:txBody>
      </p:sp>
      <p:sp>
        <p:nvSpPr>
          <p:cNvPr id="46" name="Freeform 19"/>
          <p:cNvSpPr>
            <a:spLocks noEditPoints="1"/>
          </p:cNvSpPr>
          <p:nvPr/>
        </p:nvSpPr>
        <p:spPr bwMode="auto">
          <a:xfrm>
            <a:off x="8861568" y="3981973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997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334">
        <p15:prstTrans prst="wind"/>
      </p:transition>
    </mc:Choice>
    <mc:Fallback xmlns="">
      <p:transition spd="slow" advTm="53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2" grpId="0" animBg="1"/>
      <p:bldP spid="20" grpId="0"/>
      <p:bldP spid="21" grpId="0"/>
      <p:bldP spid="22" grpId="0"/>
      <p:bldP spid="34" grpId="0"/>
      <p:bldP spid="35" grpId="0"/>
      <p:bldP spid="36" grpId="0" animBg="1"/>
      <p:bldP spid="37" grpId="0" animBg="1"/>
      <p:bldP spid="38" grpId="0" animBg="1"/>
      <p:bldP spid="41" grpId="0" animBg="1"/>
      <p:bldP spid="43" grpId="0"/>
      <p:bldP spid="44" grpId="0" animBg="1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dirty="0"/>
              <a:t>消费者行为分析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53" y="2545078"/>
            <a:ext cx="2818876" cy="2036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0451" y="2003900"/>
            <a:ext cx="5678068" cy="5812362"/>
          </a:xfrm>
          <a:prstGeom prst="rect">
            <a:avLst/>
          </a:prstGeom>
        </p:spPr>
      </p:pic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874244" y="1382014"/>
            <a:ext cx="520715" cy="51885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endParaRPr lang="zh-CN" altLang="en-US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2317" y="125872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目标消费者的年龄与阶层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2318" y="1656185"/>
            <a:ext cx="597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据调查消费者以</a:t>
            </a:r>
            <a:r>
              <a:rPr lang="en-US" altLang="zh-CN" dirty="0">
                <a:solidFill>
                  <a:schemeClr val="accent1"/>
                </a:solidFill>
              </a:rPr>
              <a:t>25-50</a:t>
            </a:r>
            <a:r>
              <a:rPr lang="zh-CN" altLang="en-US" dirty="0">
                <a:solidFill>
                  <a:schemeClr val="accent1"/>
                </a:solidFill>
              </a:rPr>
              <a:t>岁的家庭主妇为主。具有一定的品牌忠诚度，看重口感和价格。高品质产品主要以知识分子家庭、政府机关工作人员家庭以及商务人士家庭消费为主。</a:t>
            </a:r>
            <a:endParaRPr lang="zh-CN" altLang="en-US" dirty="0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4874244" y="3151037"/>
            <a:ext cx="520715" cy="518856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endParaRPr lang="zh-CN" altLang="en-US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5522317" y="3027747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目标消费者对包装的认同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5522318" y="3425208"/>
            <a:ext cx="59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调查中发现女性购买者更愿意购买小包装，一是提起来方便，二是小包装便于储存，保持新鲜。</a:t>
            </a:r>
            <a:endParaRPr lang="zh-CN" alt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4874244" y="4650653"/>
            <a:ext cx="520715" cy="518856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zh-CN" altLang="en-US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" name="TextBox 12"/>
          <p:cNvSpPr txBox="1"/>
          <p:nvPr/>
        </p:nvSpPr>
        <p:spPr>
          <a:xfrm>
            <a:off x="5522317" y="4527363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目标消费者对功效的需求</a:t>
            </a:r>
          </a:p>
        </p:txBody>
      </p:sp>
      <p:sp>
        <p:nvSpPr>
          <p:cNvPr id="21" name="TextBox 13"/>
          <p:cNvSpPr txBox="1"/>
          <p:nvPr/>
        </p:nvSpPr>
        <p:spPr>
          <a:xfrm>
            <a:off x="5522318" y="4924824"/>
            <a:ext cx="597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相对于普通大米来说，我们的产品含有大量的蛋白质、脂肪、维生素、矿物质、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zh-CN" altLang="en-US" dirty="0">
                <a:solidFill>
                  <a:schemeClr val="accent1"/>
                </a:solidFill>
              </a:rPr>
              <a:t>族维生素，尤其适宜体虚之人、高热之人、久病不愈、妇女产后、老年人、婴幼儿等消化力较弱者。有利于健康和美容，也易于人体消化和吸收。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79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34">
        <p14:switch dir="r"/>
      </p:transition>
    </mc:Choice>
    <mc:Fallback xmlns="">
      <p:transition spd="slow" advTm="65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8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8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8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8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8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8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3" grpId="0"/>
      <p:bldP spid="14" grpId="0"/>
      <p:bldP spid="15" grpId="0" animBg="1"/>
      <p:bldP spid="16" grpId="0"/>
      <p:bldP spid="17" grpId="0"/>
      <p:bldP spid="19" grpId="0" animBg="1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市场定位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991370" y="872064"/>
            <a:ext cx="1021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dirty="0">
                <a:latin typeface="+mn-ea"/>
              </a:rPr>
              <a:t>根据目前我国某某市场的分析及企业的发展使命，可以对本品牌进行准确的营销战略定位。</a:t>
            </a: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527380" y="5340884"/>
            <a:ext cx="1246071" cy="1203498"/>
          </a:xfrm>
          <a:custGeom>
            <a:avLst/>
            <a:gdLst>
              <a:gd name="T0" fmla="*/ 94 w 5419"/>
              <a:gd name="T1" fmla="*/ 0 h 5239"/>
              <a:gd name="T2" fmla="*/ 5206 w 5419"/>
              <a:gd name="T3" fmla="*/ 0 h 5239"/>
              <a:gd name="T4" fmla="*/ 5198 w 5419"/>
              <a:gd name="T5" fmla="*/ 386 h 5239"/>
              <a:gd name="T6" fmla="*/ 5188 w 5419"/>
              <a:gd name="T7" fmla="*/ 873 h 5239"/>
              <a:gd name="T8" fmla="*/ 5182 w 5419"/>
              <a:gd name="T9" fmla="*/ 1174 h 5239"/>
              <a:gd name="T10" fmla="*/ 5201 w 5419"/>
              <a:gd name="T11" fmla="*/ 1598 h 5239"/>
              <a:gd name="T12" fmla="*/ 5187 w 5419"/>
              <a:gd name="T13" fmla="*/ 1953 h 5239"/>
              <a:gd name="T14" fmla="*/ 5153 w 5419"/>
              <a:gd name="T15" fmla="*/ 2363 h 5239"/>
              <a:gd name="T16" fmla="*/ 5164 w 5419"/>
              <a:gd name="T17" fmla="*/ 2611 h 5239"/>
              <a:gd name="T18" fmla="*/ 5145 w 5419"/>
              <a:gd name="T19" fmla="*/ 3059 h 5239"/>
              <a:gd name="T20" fmla="*/ 5139 w 5419"/>
              <a:gd name="T21" fmla="*/ 3338 h 5239"/>
              <a:gd name="T22" fmla="*/ 5131 w 5419"/>
              <a:gd name="T23" fmla="*/ 3725 h 5239"/>
              <a:gd name="T24" fmla="*/ 3480 w 5419"/>
              <a:gd name="T25" fmla="*/ 5228 h 5239"/>
              <a:gd name="T26" fmla="*/ 1861 w 5419"/>
              <a:gd name="T27" fmla="*/ 5239 h 5239"/>
              <a:gd name="T28" fmla="*/ 358 w 5419"/>
              <a:gd name="T29" fmla="*/ 3852 h 5239"/>
              <a:gd name="T30" fmla="*/ 324 w 5419"/>
              <a:gd name="T31" fmla="*/ 3409 h 5239"/>
              <a:gd name="T32" fmla="*/ 271 w 5419"/>
              <a:gd name="T33" fmla="*/ 2931 h 5239"/>
              <a:gd name="T34" fmla="*/ 250 w 5419"/>
              <a:gd name="T35" fmla="*/ 2684 h 5239"/>
              <a:gd name="T36" fmla="*/ 214 w 5419"/>
              <a:gd name="T37" fmla="*/ 2230 h 5239"/>
              <a:gd name="T38" fmla="*/ 187 w 5419"/>
              <a:gd name="T39" fmla="*/ 1941 h 5239"/>
              <a:gd name="T40" fmla="*/ 160 w 5419"/>
              <a:gd name="T41" fmla="*/ 1651 h 5239"/>
              <a:gd name="T42" fmla="*/ 114 w 5419"/>
              <a:gd name="T43" fmla="*/ 1058 h 5239"/>
              <a:gd name="T44" fmla="*/ 94 w 5419"/>
              <a:gd name="T45" fmla="*/ 0 h 5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19" h="5239">
                <a:moveTo>
                  <a:pt x="94" y="0"/>
                </a:moveTo>
                <a:cubicBezTo>
                  <a:pt x="1798" y="0"/>
                  <a:pt x="3502" y="0"/>
                  <a:pt x="5206" y="0"/>
                </a:cubicBezTo>
                <a:cubicBezTo>
                  <a:pt x="5203" y="120"/>
                  <a:pt x="5201" y="266"/>
                  <a:pt x="5198" y="386"/>
                </a:cubicBezTo>
                <a:cubicBezTo>
                  <a:pt x="5417" y="601"/>
                  <a:pt x="5417" y="797"/>
                  <a:pt x="5188" y="873"/>
                </a:cubicBezTo>
                <a:cubicBezTo>
                  <a:pt x="5093" y="905"/>
                  <a:pt x="5076" y="1116"/>
                  <a:pt x="5182" y="1174"/>
                </a:cubicBezTo>
                <a:cubicBezTo>
                  <a:pt x="5399" y="1344"/>
                  <a:pt x="5394" y="1435"/>
                  <a:pt x="5201" y="1598"/>
                </a:cubicBezTo>
                <a:cubicBezTo>
                  <a:pt x="5104" y="1658"/>
                  <a:pt x="5081" y="1881"/>
                  <a:pt x="5187" y="1953"/>
                </a:cubicBezTo>
                <a:cubicBezTo>
                  <a:pt x="5385" y="2088"/>
                  <a:pt x="5346" y="2233"/>
                  <a:pt x="5153" y="2363"/>
                </a:cubicBezTo>
                <a:cubicBezTo>
                  <a:pt x="5080" y="2412"/>
                  <a:pt x="5086" y="2559"/>
                  <a:pt x="5164" y="2611"/>
                </a:cubicBezTo>
                <a:cubicBezTo>
                  <a:pt x="5356" y="2741"/>
                  <a:pt x="5419" y="2893"/>
                  <a:pt x="5145" y="3059"/>
                </a:cubicBezTo>
                <a:cubicBezTo>
                  <a:pt x="5061" y="3144"/>
                  <a:pt x="5068" y="3277"/>
                  <a:pt x="5139" y="3338"/>
                </a:cubicBezTo>
                <a:cubicBezTo>
                  <a:pt x="5291" y="3467"/>
                  <a:pt x="5248" y="3596"/>
                  <a:pt x="5131" y="3725"/>
                </a:cubicBezTo>
                <a:cubicBezTo>
                  <a:pt x="4581" y="4226"/>
                  <a:pt x="4031" y="4727"/>
                  <a:pt x="3480" y="5228"/>
                </a:cubicBezTo>
                <a:cubicBezTo>
                  <a:pt x="2941" y="5232"/>
                  <a:pt x="2401" y="5235"/>
                  <a:pt x="1861" y="5239"/>
                </a:cubicBezTo>
                <a:cubicBezTo>
                  <a:pt x="1360" y="4777"/>
                  <a:pt x="859" y="4314"/>
                  <a:pt x="358" y="3852"/>
                </a:cubicBezTo>
                <a:cubicBezTo>
                  <a:pt x="348" y="3705"/>
                  <a:pt x="356" y="3625"/>
                  <a:pt x="324" y="3409"/>
                </a:cubicBezTo>
                <a:cubicBezTo>
                  <a:pt x="47" y="3267"/>
                  <a:pt x="0" y="3115"/>
                  <a:pt x="271" y="2931"/>
                </a:cubicBezTo>
                <a:cubicBezTo>
                  <a:pt x="330" y="2906"/>
                  <a:pt x="308" y="2726"/>
                  <a:pt x="250" y="2684"/>
                </a:cubicBezTo>
                <a:cubicBezTo>
                  <a:pt x="21" y="2518"/>
                  <a:pt x="34" y="2382"/>
                  <a:pt x="214" y="2230"/>
                </a:cubicBezTo>
                <a:cubicBezTo>
                  <a:pt x="308" y="2135"/>
                  <a:pt x="274" y="1987"/>
                  <a:pt x="187" y="1941"/>
                </a:cubicBezTo>
                <a:cubicBezTo>
                  <a:pt x="39" y="1863"/>
                  <a:pt x="70" y="1748"/>
                  <a:pt x="160" y="1651"/>
                </a:cubicBezTo>
                <a:cubicBezTo>
                  <a:pt x="321" y="1447"/>
                  <a:pt x="345" y="1248"/>
                  <a:pt x="114" y="1058"/>
                </a:cubicBezTo>
                <a:cubicBezTo>
                  <a:pt x="89" y="705"/>
                  <a:pt x="118" y="353"/>
                  <a:pt x="94" y="0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4814025" y="1557802"/>
            <a:ext cx="2670479" cy="880188"/>
          </a:xfrm>
          <a:custGeom>
            <a:avLst/>
            <a:gdLst>
              <a:gd name="T0" fmla="*/ 0 w 11608"/>
              <a:gd name="T1" fmla="*/ 3830 h 3830"/>
              <a:gd name="T2" fmla="*/ 6455 w 11608"/>
              <a:gd name="T3" fmla="*/ 95 h 3830"/>
              <a:gd name="T4" fmla="*/ 11608 w 11608"/>
              <a:gd name="T5" fmla="*/ 3830 h 3830"/>
              <a:gd name="T6" fmla="*/ 0 w 11608"/>
              <a:gd name="T7" fmla="*/ 3830 h 3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08" h="3830">
                <a:moveTo>
                  <a:pt x="0" y="3830"/>
                </a:moveTo>
                <a:cubicBezTo>
                  <a:pt x="956" y="1521"/>
                  <a:pt x="3165" y="0"/>
                  <a:pt x="6455" y="95"/>
                </a:cubicBezTo>
                <a:cubicBezTo>
                  <a:pt x="8966" y="459"/>
                  <a:pt x="10815" y="1794"/>
                  <a:pt x="11608" y="3830"/>
                </a:cubicBezTo>
                <a:lnTo>
                  <a:pt x="0" y="3830"/>
                </a:lnTo>
                <a:close/>
              </a:path>
            </a:pathLst>
          </a:custGeom>
          <a:solidFill>
            <a:schemeClr val="bg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4692064" y="2505873"/>
            <a:ext cx="2915550" cy="869832"/>
          </a:xfrm>
          <a:custGeom>
            <a:avLst/>
            <a:gdLst>
              <a:gd name="T0" fmla="*/ 275 w 12672"/>
              <a:gd name="T1" fmla="*/ 3789 h 3789"/>
              <a:gd name="T2" fmla="*/ 0 w 12672"/>
              <a:gd name="T3" fmla="*/ 2192 h 3789"/>
              <a:gd name="T4" fmla="*/ 416 w 12672"/>
              <a:gd name="T5" fmla="*/ 0 h 3789"/>
              <a:gd name="T6" fmla="*/ 12244 w 12672"/>
              <a:gd name="T7" fmla="*/ 0 h 3789"/>
              <a:gd name="T8" fmla="*/ 12404 w 12672"/>
              <a:gd name="T9" fmla="*/ 3759 h 3789"/>
              <a:gd name="T10" fmla="*/ 12394 w 12672"/>
              <a:gd name="T11" fmla="*/ 3789 h 3789"/>
              <a:gd name="T12" fmla="*/ 275 w 12672"/>
              <a:gd name="T13" fmla="*/ 3789 h 3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2" h="3789">
                <a:moveTo>
                  <a:pt x="275" y="3789"/>
                </a:moveTo>
                <a:cubicBezTo>
                  <a:pt x="112" y="3258"/>
                  <a:pt x="8" y="2725"/>
                  <a:pt x="0" y="2192"/>
                </a:cubicBezTo>
                <a:cubicBezTo>
                  <a:pt x="34" y="1413"/>
                  <a:pt x="174" y="676"/>
                  <a:pt x="416" y="0"/>
                </a:cubicBezTo>
                <a:lnTo>
                  <a:pt x="12244" y="0"/>
                </a:lnTo>
                <a:cubicBezTo>
                  <a:pt x="12601" y="1083"/>
                  <a:pt x="12672" y="2348"/>
                  <a:pt x="12404" y="3759"/>
                </a:cubicBezTo>
                <a:cubicBezTo>
                  <a:pt x="12401" y="3769"/>
                  <a:pt x="12397" y="3779"/>
                  <a:pt x="12394" y="3789"/>
                </a:cubicBezTo>
                <a:lnTo>
                  <a:pt x="275" y="3789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4777206" y="3444741"/>
            <a:ext cx="2744116" cy="874435"/>
          </a:xfrm>
          <a:custGeom>
            <a:avLst/>
            <a:gdLst>
              <a:gd name="T0" fmla="*/ 1768 w 11925"/>
              <a:gd name="T1" fmla="*/ 3810 h 3810"/>
              <a:gd name="T2" fmla="*/ 0 w 11925"/>
              <a:gd name="T3" fmla="*/ 0 h 3810"/>
              <a:gd name="T4" fmla="*/ 11925 w 11925"/>
              <a:gd name="T5" fmla="*/ 0 h 3810"/>
              <a:gd name="T6" fmla="*/ 10146 w 11925"/>
              <a:gd name="T7" fmla="*/ 3810 h 3810"/>
              <a:gd name="T8" fmla="*/ 1768 w 11925"/>
              <a:gd name="T9" fmla="*/ 3810 h 3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25" h="3810">
                <a:moveTo>
                  <a:pt x="1768" y="3810"/>
                </a:moveTo>
                <a:cubicBezTo>
                  <a:pt x="1204" y="2563"/>
                  <a:pt x="446" y="1287"/>
                  <a:pt x="0" y="0"/>
                </a:cubicBezTo>
                <a:lnTo>
                  <a:pt x="11925" y="0"/>
                </a:lnTo>
                <a:cubicBezTo>
                  <a:pt x="11489" y="1235"/>
                  <a:pt x="10735" y="2432"/>
                  <a:pt x="10146" y="3810"/>
                </a:cubicBezTo>
                <a:lnTo>
                  <a:pt x="1768" y="381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13"/>
          <p:cNvSpPr>
            <a:spLocks/>
          </p:cNvSpPr>
          <p:nvPr/>
        </p:nvSpPr>
        <p:spPr bwMode="auto">
          <a:xfrm>
            <a:off x="5214424" y="4388209"/>
            <a:ext cx="1869680" cy="880188"/>
          </a:xfrm>
          <a:custGeom>
            <a:avLst/>
            <a:gdLst>
              <a:gd name="T0" fmla="*/ 587 w 8124"/>
              <a:gd name="T1" fmla="*/ 2702 h 3832"/>
              <a:gd name="T2" fmla="*/ 478 w 8124"/>
              <a:gd name="T3" fmla="*/ 1414 h 3832"/>
              <a:gd name="T4" fmla="*/ 0 w 8124"/>
              <a:gd name="T5" fmla="*/ 0 h 3832"/>
              <a:gd name="T6" fmla="*/ 8124 w 8124"/>
              <a:gd name="T7" fmla="*/ 0 h 3832"/>
              <a:gd name="T8" fmla="*/ 7783 w 8124"/>
              <a:gd name="T9" fmla="*/ 970 h 3832"/>
              <a:gd name="T10" fmla="*/ 7550 w 8124"/>
              <a:gd name="T11" fmla="*/ 2647 h 3832"/>
              <a:gd name="T12" fmla="*/ 6492 w 8124"/>
              <a:gd name="T13" fmla="*/ 3832 h 3832"/>
              <a:gd name="T14" fmla="*/ 1610 w 8124"/>
              <a:gd name="T15" fmla="*/ 3816 h 3832"/>
              <a:gd name="T16" fmla="*/ 587 w 8124"/>
              <a:gd name="T17" fmla="*/ 2702 h 3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24" h="3832">
                <a:moveTo>
                  <a:pt x="587" y="2702"/>
                </a:moveTo>
                <a:cubicBezTo>
                  <a:pt x="455" y="2229"/>
                  <a:pt x="521" y="1646"/>
                  <a:pt x="478" y="1414"/>
                </a:cubicBezTo>
                <a:cubicBezTo>
                  <a:pt x="372" y="948"/>
                  <a:pt x="203" y="476"/>
                  <a:pt x="0" y="0"/>
                </a:cubicBezTo>
                <a:lnTo>
                  <a:pt x="8124" y="0"/>
                </a:lnTo>
                <a:cubicBezTo>
                  <a:pt x="7999" y="312"/>
                  <a:pt x="7884" y="635"/>
                  <a:pt x="7783" y="970"/>
                </a:cubicBezTo>
                <a:cubicBezTo>
                  <a:pt x="7587" y="1516"/>
                  <a:pt x="7681" y="2050"/>
                  <a:pt x="7550" y="2647"/>
                </a:cubicBezTo>
                <a:cubicBezTo>
                  <a:pt x="7472" y="3087"/>
                  <a:pt x="6944" y="3552"/>
                  <a:pt x="6492" y="3832"/>
                </a:cubicBezTo>
                <a:cubicBezTo>
                  <a:pt x="4841" y="3832"/>
                  <a:pt x="3261" y="3816"/>
                  <a:pt x="1610" y="3816"/>
                </a:cubicBezTo>
                <a:cubicBezTo>
                  <a:pt x="1179" y="3590"/>
                  <a:pt x="779" y="3170"/>
                  <a:pt x="587" y="2702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TextBox 24"/>
          <p:cNvSpPr txBox="1"/>
          <p:nvPr/>
        </p:nvSpPr>
        <p:spPr>
          <a:xfrm>
            <a:off x="3066089" y="1692966"/>
            <a:ext cx="1100925" cy="36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产品定位</a:t>
            </a:r>
          </a:p>
        </p:txBody>
      </p:sp>
      <p:sp>
        <p:nvSpPr>
          <p:cNvPr id="51" name="TextBox 26"/>
          <p:cNvSpPr txBox="1"/>
          <p:nvPr/>
        </p:nvSpPr>
        <p:spPr>
          <a:xfrm>
            <a:off x="1095724" y="2084038"/>
            <a:ext cx="328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latin typeface="+mn-ea"/>
                <a:ea typeface="+mn-ea"/>
              </a:defRPr>
            </a:lvl1pPr>
          </a:lstStyle>
          <a:p>
            <a:pPr algn="l"/>
            <a:r>
              <a:rPr lang="zh-CN" altLang="en-US" dirty="0"/>
              <a:t>走高中低三端路线，树立起品位、营养、健康、专业的品牌形象；</a:t>
            </a:r>
          </a:p>
        </p:txBody>
      </p:sp>
      <p:sp>
        <p:nvSpPr>
          <p:cNvPr id="52" name="TextBox 27"/>
          <p:cNvSpPr txBox="1"/>
          <p:nvPr/>
        </p:nvSpPr>
        <p:spPr>
          <a:xfrm>
            <a:off x="8296867" y="2416538"/>
            <a:ext cx="1100925" cy="36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组合定位</a:t>
            </a:r>
          </a:p>
        </p:txBody>
      </p:sp>
      <p:sp>
        <p:nvSpPr>
          <p:cNvPr id="53" name="TextBox 28"/>
          <p:cNvSpPr txBox="1"/>
          <p:nvPr/>
        </p:nvSpPr>
        <p:spPr>
          <a:xfrm>
            <a:off x="8273971" y="2716612"/>
            <a:ext cx="3225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/>
              <a:t>新鲜、有机、绿色、健康和高品质大米，同时提供高的附加价值；</a:t>
            </a:r>
          </a:p>
        </p:txBody>
      </p:sp>
      <p:sp>
        <p:nvSpPr>
          <p:cNvPr id="54" name="TextBox 29"/>
          <p:cNvSpPr txBox="1"/>
          <p:nvPr/>
        </p:nvSpPr>
        <p:spPr>
          <a:xfrm>
            <a:off x="7654433" y="4366625"/>
            <a:ext cx="1100925" cy="36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品牌延伸</a:t>
            </a:r>
          </a:p>
        </p:txBody>
      </p:sp>
      <p:sp>
        <p:nvSpPr>
          <p:cNvPr id="55" name="TextBox 30"/>
          <p:cNvSpPr txBox="1"/>
          <p:nvPr/>
        </p:nvSpPr>
        <p:spPr>
          <a:xfrm>
            <a:off x="7631538" y="4666699"/>
            <a:ext cx="381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/>
              <a:t>以营养大米为龙头，进行农业产业化深加工发展（如农场、休闲食品等）。</a:t>
            </a:r>
          </a:p>
        </p:txBody>
      </p:sp>
      <p:sp>
        <p:nvSpPr>
          <p:cNvPr id="56" name="TextBox 31"/>
          <p:cNvSpPr txBox="1"/>
          <p:nvPr/>
        </p:nvSpPr>
        <p:spPr>
          <a:xfrm>
            <a:off x="3212907" y="35551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b="1" dirty="0">
                <a:latin typeface="+mj-ea"/>
                <a:ea typeface="+mj-ea"/>
              </a:rPr>
              <a:t>广告语</a:t>
            </a:r>
          </a:p>
        </p:txBody>
      </p:sp>
      <p:sp>
        <p:nvSpPr>
          <p:cNvPr id="57" name="TextBox 32"/>
          <p:cNvSpPr txBox="1"/>
          <p:nvPr/>
        </p:nvSpPr>
        <p:spPr>
          <a:xfrm>
            <a:off x="1233588" y="3953652"/>
            <a:ext cx="297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/>
              <a:t>生态有机大米，就是“某某米”；</a:t>
            </a:r>
          </a:p>
        </p:txBody>
      </p:sp>
      <p:sp>
        <p:nvSpPr>
          <p:cNvPr id="83" name="Freeform 5"/>
          <p:cNvSpPr>
            <a:spLocks noEditPoints="1"/>
          </p:cNvSpPr>
          <p:nvPr/>
        </p:nvSpPr>
        <p:spPr bwMode="auto">
          <a:xfrm>
            <a:off x="5906255" y="4603795"/>
            <a:ext cx="486018" cy="516578"/>
          </a:xfrm>
          <a:custGeom>
            <a:avLst/>
            <a:gdLst>
              <a:gd name="T0" fmla="*/ 503 w 946"/>
              <a:gd name="T1" fmla="*/ 0 h 1049"/>
              <a:gd name="T2" fmla="*/ 444 w 946"/>
              <a:gd name="T3" fmla="*/ 156 h 1049"/>
              <a:gd name="T4" fmla="*/ 946 w 946"/>
              <a:gd name="T5" fmla="*/ 444 h 1049"/>
              <a:gd name="T6" fmla="*/ 946 w 946"/>
              <a:gd name="T7" fmla="*/ 503 h 1049"/>
              <a:gd name="T8" fmla="*/ 789 w 946"/>
              <a:gd name="T9" fmla="*/ 444 h 1049"/>
              <a:gd name="T10" fmla="*/ 868 w 946"/>
              <a:gd name="T11" fmla="*/ 212 h 1049"/>
              <a:gd name="T12" fmla="*/ 897 w 946"/>
              <a:gd name="T13" fmla="*/ 262 h 1049"/>
              <a:gd name="T14" fmla="*/ 733 w 946"/>
              <a:gd name="T15" fmla="*/ 290 h 1049"/>
              <a:gd name="T16" fmla="*/ 685 w 946"/>
              <a:gd name="T17" fmla="*/ 49 h 1049"/>
              <a:gd name="T18" fmla="*/ 606 w 946"/>
              <a:gd name="T19" fmla="*/ 184 h 1049"/>
              <a:gd name="T20" fmla="*/ 735 w 946"/>
              <a:gd name="T21" fmla="*/ 78 h 1049"/>
              <a:gd name="T22" fmla="*/ 0 w 946"/>
              <a:gd name="T23" fmla="*/ 501 h 1049"/>
              <a:gd name="T24" fmla="*/ 0 w 946"/>
              <a:gd name="T25" fmla="*/ 443 h 1049"/>
              <a:gd name="T26" fmla="*/ 156 w 946"/>
              <a:gd name="T27" fmla="*/ 501 h 1049"/>
              <a:gd name="T28" fmla="*/ 49 w 946"/>
              <a:gd name="T29" fmla="*/ 261 h 1049"/>
              <a:gd name="T30" fmla="*/ 78 w 946"/>
              <a:gd name="T31" fmla="*/ 211 h 1049"/>
              <a:gd name="T32" fmla="*/ 184 w 946"/>
              <a:gd name="T33" fmla="*/ 339 h 1049"/>
              <a:gd name="T34" fmla="*/ 212 w 946"/>
              <a:gd name="T35" fmla="*/ 78 h 1049"/>
              <a:gd name="T36" fmla="*/ 290 w 946"/>
              <a:gd name="T37" fmla="*/ 213 h 1049"/>
              <a:gd name="T38" fmla="*/ 262 w 946"/>
              <a:gd name="T39" fmla="*/ 48 h 1049"/>
              <a:gd name="T40" fmla="*/ 474 w 946"/>
              <a:gd name="T41" fmla="*/ 229 h 1049"/>
              <a:gd name="T42" fmla="*/ 652 w 946"/>
              <a:gd name="T43" fmla="*/ 303 h 1049"/>
              <a:gd name="T44" fmla="*/ 691 w 946"/>
              <a:gd name="T45" fmla="*/ 609 h 1049"/>
              <a:gd name="T46" fmla="*/ 609 w 946"/>
              <a:gd name="T47" fmla="*/ 720 h 1049"/>
              <a:gd name="T48" fmla="*/ 637 w 946"/>
              <a:gd name="T49" fmla="*/ 717 h 1049"/>
              <a:gd name="T50" fmla="*/ 654 w 946"/>
              <a:gd name="T51" fmla="*/ 778 h 1049"/>
              <a:gd name="T52" fmla="*/ 643 w 946"/>
              <a:gd name="T53" fmla="*/ 824 h 1049"/>
              <a:gd name="T54" fmla="*/ 654 w 946"/>
              <a:gd name="T55" fmla="*/ 872 h 1049"/>
              <a:gd name="T56" fmla="*/ 638 w 946"/>
              <a:gd name="T57" fmla="*/ 928 h 1049"/>
              <a:gd name="T58" fmla="*/ 338 w 946"/>
              <a:gd name="T59" fmla="*/ 954 h 1049"/>
              <a:gd name="T60" fmla="*/ 311 w 946"/>
              <a:gd name="T61" fmla="*/ 937 h 1049"/>
              <a:gd name="T62" fmla="*/ 312 w 946"/>
              <a:gd name="T63" fmla="*/ 853 h 1049"/>
              <a:gd name="T64" fmla="*/ 311 w 946"/>
              <a:gd name="T65" fmla="*/ 843 h 1049"/>
              <a:gd name="T66" fmla="*/ 312 w 946"/>
              <a:gd name="T67" fmla="*/ 759 h 1049"/>
              <a:gd name="T68" fmla="*/ 333 w 946"/>
              <a:gd name="T69" fmla="*/ 744 h 1049"/>
              <a:gd name="T70" fmla="*/ 344 w 946"/>
              <a:gd name="T71" fmla="*/ 697 h 1049"/>
              <a:gd name="T72" fmla="*/ 222 w 946"/>
              <a:gd name="T73" fmla="*/ 481 h 1049"/>
              <a:gd name="T74" fmla="*/ 474 w 946"/>
              <a:gd name="T75" fmla="*/ 229 h 1049"/>
              <a:gd name="T76" fmla="*/ 549 w 946"/>
              <a:gd name="T77" fmla="*/ 973 h 1049"/>
              <a:gd name="T78" fmla="*/ 477 w 946"/>
              <a:gd name="T79" fmla="*/ 1049 h 1049"/>
              <a:gd name="T80" fmla="*/ 549 w 946"/>
              <a:gd name="T81" fmla="*/ 973 h 1049"/>
              <a:gd name="T82" fmla="*/ 601 w 946"/>
              <a:gd name="T83" fmla="*/ 867 h 1049"/>
              <a:gd name="T84" fmla="*/ 354 w 946"/>
              <a:gd name="T85" fmla="*/ 897 h 1049"/>
              <a:gd name="T86" fmla="*/ 601 w 946"/>
              <a:gd name="T87" fmla="*/ 879 h 1049"/>
              <a:gd name="T88" fmla="*/ 601 w 946"/>
              <a:gd name="T89" fmla="*/ 867 h 1049"/>
              <a:gd name="T90" fmla="*/ 601 w 946"/>
              <a:gd name="T91" fmla="*/ 773 h 1049"/>
              <a:gd name="T92" fmla="*/ 354 w 946"/>
              <a:gd name="T93" fmla="*/ 803 h 1049"/>
              <a:gd name="T94" fmla="*/ 601 w 946"/>
              <a:gd name="T95" fmla="*/ 784 h 1049"/>
              <a:gd name="T96" fmla="*/ 601 w 946"/>
              <a:gd name="T97" fmla="*/ 773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46" h="1049">
                <a:moveTo>
                  <a:pt x="444" y="0"/>
                </a:moveTo>
                <a:lnTo>
                  <a:pt x="503" y="0"/>
                </a:lnTo>
                <a:lnTo>
                  <a:pt x="503" y="156"/>
                </a:lnTo>
                <a:lnTo>
                  <a:pt x="444" y="156"/>
                </a:lnTo>
                <a:lnTo>
                  <a:pt x="444" y="0"/>
                </a:lnTo>
                <a:close/>
                <a:moveTo>
                  <a:pt x="946" y="444"/>
                </a:moveTo>
                <a:lnTo>
                  <a:pt x="946" y="444"/>
                </a:lnTo>
                <a:lnTo>
                  <a:pt x="946" y="503"/>
                </a:lnTo>
                <a:lnTo>
                  <a:pt x="789" y="503"/>
                </a:lnTo>
                <a:lnTo>
                  <a:pt x="789" y="444"/>
                </a:lnTo>
                <a:lnTo>
                  <a:pt x="946" y="444"/>
                </a:lnTo>
                <a:close/>
                <a:moveTo>
                  <a:pt x="868" y="212"/>
                </a:moveTo>
                <a:lnTo>
                  <a:pt x="868" y="212"/>
                </a:lnTo>
                <a:lnTo>
                  <a:pt x="897" y="262"/>
                </a:lnTo>
                <a:lnTo>
                  <a:pt x="762" y="340"/>
                </a:lnTo>
                <a:lnTo>
                  <a:pt x="733" y="290"/>
                </a:lnTo>
                <a:lnTo>
                  <a:pt x="868" y="212"/>
                </a:lnTo>
                <a:close/>
                <a:moveTo>
                  <a:pt x="685" y="49"/>
                </a:moveTo>
                <a:lnTo>
                  <a:pt x="685" y="49"/>
                </a:lnTo>
                <a:lnTo>
                  <a:pt x="606" y="184"/>
                </a:lnTo>
                <a:lnTo>
                  <a:pt x="657" y="214"/>
                </a:lnTo>
                <a:lnTo>
                  <a:pt x="735" y="78"/>
                </a:lnTo>
                <a:lnTo>
                  <a:pt x="685" y="49"/>
                </a:lnTo>
                <a:close/>
                <a:moveTo>
                  <a:pt x="0" y="501"/>
                </a:moveTo>
                <a:lnTo>
                  <a:pt x="0" y="501"/>
                </a:lnTo>
                <a:lnTo>
                  <a:pt x="0" y="443"/>
                </a:lnTo>
                <a:lnTo>
                  <a:pt x="156" y="443"/>
                </a:lnTo>
                <a:lnTo>
                  <a:pt x="156" y="501"/>
                </a:lnTo>
                <a:lnTo>
                  <a:pt x="0" y="501"/>
                </a:lnTo>
                <a:close/>
                <a:moveTo>
                  <a:pt x="49" y="261"/>
                </a:moveTo>
                <a:lnTo>
                  <a:pt x="49" y="261"/>
                </a:lnTo>
                <a:lnTo>
                  <a:pt x="78" y="211"/>
                </a:lnTo>
                <a:lnTo>
                  <a:pt x="214" y="289"/>
                </a:lnTo>
                <a:lnTo>
                  <a:pt x="184" y="339"/>
                </a:lnTo>
                <a:lnTo>
                  <a:pt x="49" y="261"/>
                </a:lnTo>
                <a:close/>
                <a:moveTo>
                  <a:pt x="212" y="78"/>
                </a:moveTo>
                <a:lnTo>
                  <a:pt x="212" y="78"/>
                </a:lnTo>
                <a:lnTo>
                  <a:pt x="290" y="213"/>
                </a:lnTo>
                <a:lnTo>
                  <a:pt x="340" y="184"/>
                </a:lnTo>
                <a:lnTo>
                  <a:pt x="262" y="48"/>
                </a:lnTo>
                <a:lnTo>
                  <a:pt x="212" y="78"/>
                </a:lnTo>
                <a:close/>
                <a:moveTo>
                  <a:pt x="474" y="229"/>
                </a:moveTo>
                <a:lnTo>
                  <a:pt x="474" y="229"/>
                </a:lnTo>
                <a:cubicBezTo>
                  <a:pt x="534" y="229"/>
                  <a:pt x="609" y="260"/>
                  <a:pt x="652" y="303"/>
                </a:cubicBezTo>
                <a:cubicBezTo>
                  <a:pt x="698" y="349"/>
                  <a:pt x="726" y="412"/>
                  <a:pt x="726" y="481"/>
                </a:cubicBezTo>
                <a:cubicBezTo>
                  <a:pt x="726" y="528"/>
                  <a:pt x="713" y="572"/>
                  <a:pt x="691" y="609"/>
                </a:cubicBezTo>
                <a:cubicBezTo>
                  <a:pt x="671" y="644"/>
                  <a:pt x="642" y="673"/>
                  <a:pt x="609" y="694"/>
                </a:cubicBezTo>
                <a:lnTo>
                  <a:pt x="609" y="720"/>
                </a:lnTo>
                <a:lnTo>
                  <a:pt x="618" y="719"/>
                </a:lnTo>
                <a:lnTo>
                  <a:pt x="637" y="717"/>
                </a:lnTo>
                <a:lnTo>
                  <a:pt x="645" y="735"/>
                </a:lnTo>
                <a:cubicBezTo>
                  <a:pt x="651" y="750"/>
                  <a:pt x="654" y="764"/>
                  <a:pt x="654" y="778"/>
                </a:cubicBezTo>
                <a:cubicBezTo>
                  <a:pt x="654" y="792"/>
                  <a:pt x="651" y="806"/>
                  <a:pt x="645" y="820"/>
                </a:cubicBezTo>
                <a:lnTo>
                  <a:pt x="643" y="824"/>
                </a:lnTo>
                <a:lnTo>
                  <a:pt x="645" y="829"/>
                </a:lnTo>
                <a:cubicBezTo>
                  <a:pt x="651" y="844"/>
                  <a:pt x="654" y="858"/>
                  <a:pt x="654" y="872"/>
                </a:cubicBezTo>
                <a:cubicBezTo>
                  <a:pt x="654" y="886"/>
                  <a:pt x="651" y="900"/>
                  <a:pt x="645" y="914"/>
                </a:cubicBezTo>
                <a:lnTo>
                  <a:pt x="638" y="928"/>
                </a:lnTo>
                <a:lnTo>
                  <a:pt x="623" y="929"/>
                </a:lnTo>
                <a:lnTo>
                  <a:pt x="338" y="954"/>
                </a:lnTo>
                <a:lnTo>
                  <a:pt x="318" y="956"/>
                </a:lnTo>
                <a:lnTo>
                  <a:pt x="311" y="937"/>
                </a:lnTo>
                <a:cubicBezTo>
                  <a:pt x="306" y="925"/>
                  <a:pt x="303" y="913"/>
                  <a:pt x="302" y="899"/>
                </a:cubicBezTo>
                <a:cubicBezTo>
                  <a:pt x="302" y="884"/>
                  <a:pt x="304" y="869"/>
                  <a:pt x="312" y="853"/>
                </a:cubicBezTo>
                <a:lnTo>
                  <a:pt x="313" y="850"/>
                </a:lnTo>
                <a:lnTo>
                  <a:pt x="311" y="843"/>
                </a:lnTo>
                <a:cubicBezTo>
                  <a:pt x="306" y="831"/>
                  <a:pt x="303" y="818"/>
                  <a:pt x="302" y="805"/>
                </a:cubicBezTo>
                <a:cubicBezTo>
                  <a:pt x="302" y="790"/>
                  <a:pt x="304" y="775"/>
                  <a:pt x="312" y="759"/>
                </a:cubicBezTo>
                <a:lnTo>
                  <a:pt x="318" y="746"/>
                </a:lnTo>
                <a:lnTo>
                  <a:pt x="333" y="744"/>
                </a:lnTo>
                <a:lnTo>
                  <a:pt x="344" y="743"/>
                </a:lnTo>
                <a:lnTo>
                  <a:pt x="344" y="697"/>
                </a:lnTo>
                <a:cubicBezTo>
                  <a:pt x="309" y="676"/>
                  <a:pt x="280" y="647"/>
                  <a:pt x="259" y="612"/>
                </a:cubicBezTo>
                <a:cubicBezTo>
                  <a:pt x="235" y="574"/>
                  <a:pt x="222" y="529"/>
                  <a:pt x="222" y="481"/>
                </a:cubicBezTo>
                <a:cubicBezTo>
                  <a:pt x="222" y="412"/>
                  <a:pt x="250" y="349"/>
                  <a:pt x="296" y="303"/>
                </a:cubicBezTo>
                <a:cubicBezTo>
                  <a:pt x="341" y="257"/>
                  <a:pt x="404" y="229"/>
                  <a:pt x="474" y="229"/>
                </a:cubicBezTo>
                <a:close/>
                <a:moveTo>
                  <a:pt x="549" y="973"/>
                </a:moveTo>
                <a:lnTo>
                  <a:pt x="549" y="973"/>
                </a:lnTo>
                <a:cubicBezTo>
                  <a:pt x="549" y="974"/>
                  <a:pt x="549" y="975"/>
                  <a:pt x="549" y="976"/>
                </a:cubicBezTo>
                <a:cubicBezTo>
                  <a:pt x="549" y="1016"/>
                  <a:pt x="517" y="1049"/>
                  <a:pt x="477" y="1049"/>
                </a:cubicBezTo>
                <a:cubicBezTo>
                  <a:pt x="440" y="1049"/>
                  <a:pt x="409" y="1021"/>
                  <a:pt x="405" y="986"/>
                </a:cubicBezTo>
                <a:lnTo>
                  <a:pt x="549" y="973"/>
                </a:lnTo>
                <a:close/>
                <a:moveTo>
                  <a:pt x="601" y="867"/>
                </a:moveTo>
                <a:lnTo>
                  <a:pt x="601" y="867"/>
                </a:lnTo>
                <a:lnTo>
                  <a:pt x="355" y="889"/>
                </a:lnTo>
                <a:cubicBezTo>
                  <a:pt x="354" y="892"/>
                  <a:pt x="354" y="894"/>
                  <a:pt x="354" y="897"/>
                </a:cubicBezTo>
                <a:cubicBezTo>
                  <a:pt x="354" y="898"/>
                  <a:pt x="355" y="899"/>
                  <a:pt x="355" y="900"/>
                </a:cubicBezTo>
                <a:lnTo>
                  <a:pt x="601" y="879"/>
                </a:lnTo>
                <a:cubicBezTo>
                  <a:pt x="601" y="876"/>
                  <a:pt x="602" y="874"/>
                  <a:pt x="602" y="872"/>
                </a:cubicBezTo>
                <a:cubicBezTo>
                  <a:pt x="602" y="870"/>
                  <a:pt x="602" y="869"/>
                  <a:pt x="601" y="867"/>
                </a:cubicBezTo>
                <a:close/>
                <a:moveTo>
                  <a:pt x="601" y="773"/>
                </a:moveTo>
                <a:lnTo>
                  <a:pt x="601" y="773"/>
                </a:lnTo>
                <a:lnTo>
                  <a:pt x="355" y="795"/>
                </a:lnTo>
                <a:cubicBezTo>
                  <a:pt x="354" y="798"/>
                  <a:pt x="354" y="800"/>
                  <a:pt x="354" y="803"/>
                </a:cubicBezTo>
                <a:cubicBezTo>
                  <a:pt x="354" y="804"/>
                  <a:pt x="355" y="805"/>
                  <a:pt x="355" y="806"/>
                </a:cubicBezTo>
                <a:lnTo>
                  <a:pt x="601" y="784"/>
                </a:lnTo>
                <a:cubicBezTo>
                  <a:pt x="601" y="782"/>
                  <a:pt x="602" y="780"/>
                  <a:pt x="602" y="778"/>
                </a:cubicBezTo>
                <a:cubicBezTo>
                  <a:pt x="602" y="776"/>
                  <a:pt x="602" y="775"/>
                  <a:pt x="601" y="7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7"/>
          <p:cNvSpPr>
            <a:spLocks noEditPoints="1"/>
          </p:cNvSpPr>
          <p:nvPr/>
        </p:nvSpPr>
        <p:spPr bwMode="auto">
          <a:xfrm>
            <a:off x="5932823" y="2695133"/>
            <a:ext cx="381752" cy="498853"/>
          </a:xfrm>
          <a:custGeom>
            <a:avLst/>
            <a:gdLst>
              <a:gd name="T0" fmla="*/ 82 w 625"/>
              <a:gd name="T1" fmla="*/ 138 h 852"/>
              <a:gd name="T2" fmla="*/ 69 w 625"/>
              <a:gd name="T3" fmla="*/ 852 h 852"/>
              <a:gd name="T4" fmla="*/ 625 w 625"/>
              <a:gd name="T5" fmla="*/ 209 h 852"/>
              <a:gd name="T6" fmla="*/ 577 w 625"/>
              <a:gd name="T7" fmla="*/ 224 h 852"/>
              <a:gd name="T8" fmla="*/ 71 w 625"/>
              <a:gd name="T9" fmla="*/ 803 h 852"/>
              <a:gd name="T10" fmla="*/ 270 w 625"/>
              <a:gd name="T11" fmla="*/ 91 h 852"/>
              <a:gd name="T12" fmla="*/ 355 w 625"/>
              <a:gd name="T13" fmla="*/ 91 h 852"/>
              <a:gd name="T14" fmla="*/ 311 w 625"/>
              <a:gd name="T15" fmla="*/ 136 h 852"/>
              <a:gd name="T16" fmla="*/ 218 w 625"/>
              <a:gd name="T17" fmla="*/ 93 h 852"/>
              <a:gd name="T18" fmla="*/ 115 w 625"/>
              <a:gd name="T19" fmla="*/ 216 h 852"/>
              <a:gd name="T20" fmla="*/ 510 w 625"/>
              <a:gd name="T21" fmla="*/ 216 h 852"/>
              <a:gd name="T22" fmla="*/ 406 w 625"/>
              <a:gd name="T23" fmla="*/ 93 h 852"/>
              <a:gd name="T24" fmla="*/ 218 w 625"/>
              <a:gd name="T25" fmla="*/ 93 h 852"/>
              <a:gd name="T26" fmla="*/ 221 w 625"/>
              <a:gd name="T27" fmla="*/ 647 h 852"/>
              <a:gd name="T28" fmla="*/ 151 w 625"/>
              <a:gd name="T29" fmla="*/ 667 h 852"/>
              <a:gd name="T30" fmla="*/ 136 w 625"/>
              <a:gd name="T31" fmla="*/ 682 h 852"/>
              <a:gd name="T32" fmla="*/ 221 w 625"/>
              <a:gd name="T33" fmla="*/ 688 h 852"/>
              <a:gd name="T34" fmla="*/ 132 w 625"/>
              <a:gd name="T35" fmla="*/ 731 h 852"/>
              <a:gd name="T36" fmla="*/ 242 w 625"/>
              <a:gd name="T37" fmla="*/ 677 h 852"/>
              <a:gd name="T38" fmla="*/ 242 w 625"/>
              <a:gd name="T39" fmla="*/ 643 h 852"/>
              <a:gd name="T40" fmla="*/ 110 w 625"/>
              <a:gd name="T41" fmla="*/ 649 h 852"/>
              <a:gd name="T42" fmla="*/ 214 w 625"/>
              <a:gd name="T43" fmla="*/ 760 h 852"/>
              <a:gd name="T44" fmla="*/ 214 w 625"/>
              <a:gd name="T45" fmla="*/ 334 h 852"/>
              <a:gd name="T46" fmla="*/ 151 w 625"/>
              <a:gd name="T47" fmla="*/ 354 h 852"/>
              <a:gd name="T48" fmla="*/ 173 w 625"/>
              <a:gd name="T49" fmla="*/ 410 h 852"/>
              <a:gd name="T50" fmla="*/ 132 w 625"/>
              <a:gd name="T51" fmla="*/ 425 h 852"/>
              <a:gd name="T52" fmla="*/ 214 w 625"/>
              <a:gd name="T53" fmla="*/ 313 h 852"/>
              <a:gd name="T54" fmla="*/ 110 w 625"/>
              <a:gd name="T55" fmla="*/ 423 h 852"/>
              <a:gd name="T56" fmla="*/ 241 w 625"/>
              <a:gd name="T57" fmla="*/ 359 h 852"/>
              <a:gd name="T58" fmla="*/ 240 w 625"/>
              <a:gd name="T59" fmla="*/ 330 h 852"/>
              <a:gd name="T60" fmla="*/ 221 w 625"/>
              <a:gd name="T61" fmla="*/ 503 h 852"/>
              <a:gd name="T62" fmla="*/ 136 w 625"/>
              <a:gd name="T63" fmla="*/ 524 h 852"/>
              <a:gd name="T64" fmla="*/ 221 w 625"/>
              <a:gd name="T65" fmla="*/ 580 h 852"/>
              <a:gd name="T66" fmla="*/ 242 w 625"/>
              <a:gd name="T67" fmla="*/ 487 h 852"/>
              <a:gd name="T68" fmla="*/ 110 w 625"/>
              <a:gd name="T69" fmla="*/ 492 h 852"/>
              <a:gd name="T70" fmla="*/ 221 w 625"/>
              <a:gd name="T71" fmla="*/ 602 h 852"/>
              <a:gd name="T72" fmla="*/ 289 w 625"/>
              <a:gd name="T73" fmla="*/ 465 h 852"/>
              <a:gd name="T74" fmla="*/ 327 w 625"/>
              <a:gd name="T75" fmla="*/ 723 h 852"/>
              <a:gd name="T76" fmla="*/ 502 w 625"/>
              <a:gd name="T77" fmla="*/ 669 h 852"/>
              <a:gd name="T78" fmla="*/ 320 w 625"/>
              <a:gd name="T79" fmla="*/ 716 h 852"/>
              <a:gd name="T80" fmla="*/ 502 w 625"/>
              <a:gd name="T81" fmla="*/ 507 h 852"/>
              <a:gd name="T82" fmla="*/ 320 w 625"/>
              <a:gd name="T83" fmla="*/ 410 h 852"/>
              <a:gd name="T84" fmla="*/ 320 w 625"/>
              <a:gd name="T85" fmla="*/ 3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5" h="852">
                <a:moveTo>
                  <a:pt x="48" y="224"/>
                </a:moveTo>
                <a:cubicBezTo>
                  <a:pt x="48" y="200"/>
                  <a:pt x="59" y="188"/>
                  <a:pt x="82" y="188"/>
                </a:cubicBezTo>
                <a:lnTo>
                  <a:pt x="82" y="138"/>
                </a:lnTo>
                <a:cubicBezTo>
                  <a:pt x="39" y="139"/>
                  <a:pt x="0" y="167"/>
                  <a:pt x="0" y="209"/>
                </a:cubicBezTo>
                <a:lnTo>
                  <a:pt x="0" y="783"/>
                </a:lnTo>
                <a:cubicBezTo>
                  <a:pt x="0" y="818"/>
                  <a:pt x="34" y="852"/>
                  <a:pt x="69" y="852"/>
                </a:cubicBezTo>
                <a:lnTo>
                  <a:pt x="556" y="852"/>
                </a:lnTo>
                <a:cubicBezTo>
                  <a:pt x="591" y="852"/>
                  <a:pt x="625" y="818"/>
                  <a:pt x="625" y="783"/>
                </a:cubicBezTo>
                <a:lnTo>
                  <a:pt x="625" y="209"/>
                </a:lnTo>
                <a:cubicBezTo>
                  <a:pt x="625" y="167"/>
                  <a:pt x="586" y="139"/>
                  <a:pt x="543" y="138"/>
                </a:cubicBezTo>
                <a:lnTo>
                  <a:pt x="543" y="188"/>
                </a:lnTo>
                <a:cubicBezTo>
                  <a:pt x="566" y="188"/>
                  <a:pt x="577" y="200"/>
                  <a:pt x="577" y="224"/>
                </a:cubicBezTo>
                <a:lnTo>
                  <a:pt x="577" y="768"/>
                </a:lnTo>
                <a:cubicBezTo>
                  <a:pt x="577" y="785"/>
                  <a:pt x="570" y="803"/>
                  <a:pt x="553" y="803"/>
                </a:cubicBezTo>
                <a:lnTo>
                  <a:pt x="71" y="803"/>
                </a:lnTo>
                <a:cubicBezTo>
                  <a:pt x="53" y="803"/>
                  <a:pt x="48" y="783"/>
                  <a:pt x="48" y="764"/>
                </a:cubicBezTo>
                <a:lnTo>
                  <a:pt x="48" y="224"/>
                </a:lnTo>
                <a:close/>
                <a:moveTo>
                  <a:pt x="270" y="91"/>
                </a:moveTo>
                <a:cubicBezTo>
                  <a:pt x="270" y="71"/>
                  <a:pt x="289" y="52"/>
                  <a:pt x="309" y="52"/>
                </a:cubicBezTo>
                <a:lnTo>
                  <a:pt x="316" y="52"/>
                </a:lnTo>
                <a:cubicBezTo>
                  <a:pt x="336" y="52"/>
                  <a:pt x="355" y="71"/>
                  <a:pt x="355" y="91"/>
                </a:cubicBezTo>
                <a:lnTo>
                  <a:pt x="355" y="95"/>
                </a:lnTo>
                <a:cubicBezTo>
                  <a:pt x="355" y="117"/>
                  <a:pt x="336" y="136"/>
                  <a:pt x="314" y="136"/>
                </a:cubicBezTo>
                <a:lnTo>
                  <a:pt x="311" y="136"/>
                </a:lnTo>
                <a:cubicBezTo>
                  <a:pt x="289" y="136"/>
                  <a:pt x="270" y="117"/>
                  <a:pt x="270" y="95"/>
                </a:cubicBezTo>
                <a:lnTo>
                  <a:pt x="270" y="91"/>
                </a:lnTo>
                <a:close/>
                <a:moveTo>
                  <a:pt x="218" y="93"/>
                </a:moveTo>
                <a:lnTo>
                  <a:pt x="149" y="93"/>
                </a:lnTo>
                <a:cubicBezTo>
                  <a:pt x="126" y="93"/>
                  <a:pt x="115" y="104"/>
                  <a:pt x="115" y="127"/>
                </a:cubicBezTo>
                <a:lnTo>
                  <a:pt x="115" y="216"/>
                </a:lnTo>
                <a:cubicBezTo>
                  <a:pt x="115" y="231"/>
                  <a:pt x="124" y="246"/>
                  <a:pt x="138" y="246"/>
                </a:cubicBezTo>
                <a:lnTo>
                  <a:pt x="486" y="246"/>
                </a:lnTo>
                <a:cubicBezTo>
                  <a:pt x="501" y="246"/>
                  <a:pt x="510" y="231"/>
                  <a:pt x="510" y="216"/>
                </a:cubicBezTo>
                <a:lnTo>
                  <a:pt x="510" y="127"/>
                </a:lnTo>
                <a:cubicBezTo>
                  <a:pt x="510" y="104"/>
                  <a:pt x="499" y="93"/>
                  <a:pt x="476" y="93"/>
                </a:cubicBezTo>
                <a:lnTo>
                  <a:pt x="406" y="93"/>
                </a:lnTo>
                <a:cubicBezTo>
                  <a:pt x="406" y="45"/>
                  <a:pt x="366" y="0"/>
                  <a:pt x="320" y="0"/>
                </a:cubicBezTo>
                <a:lnTo>
                  <a:pt x="305" y="0"/>
                </a:lnTo>
                <a:cubicBezTo>
                  <a:pt x="259" y="0"/>
                  <a:pt x="218" y="45"/>
                  <a:pt x="218" y="93"/>
                </a:cubicBezTo>
                <a:close/>
                <a:moveTo>
                  <a:pt x="132" y="654"/>
                </a:moveTo>
                <a:cubicBezTo>
                  <a:pt x="132" y="649"/>
                  <a:pt x="133" y="647"/>
                  <a:pt x="138" y="647"/>
                </a:cubicBezTo>
                <a:lnTo>
                  <a:pt x="221" y="647"/>
                </a:lnTo>
                <a:lnTo>
                  <a:pt x="221" y="654"/>
                </a:lnTo>
                <a:cubicBezTo>
                  <a:pt x="221" y="661"/>
                  <a:pt x="186" y="680"/>
                  <a:pt x="180" y="684"/>
                </a:cubicBezTo>
                <a:cubicBezTo>
                  <a:pt x="174" y="679"/>
                  <a:pt x="161" y="667"/>
                  <a:pt x="151" y="667"/>
                </a:cubicBezTo>
                <a:lnTo>
                  <a:pt x="149" y="667"/>
                </a:lnTo>
                <a:cubicBezTo>
                  <a:pt x="144" y="667"/>
                  <a:pt x="136" y="674"/>
                  <a:pt x="136" y="680"/>
                </a:cubicBezTo>
                <a:lnTo>
                  <a:pt x="136" y="682"/>
                </a:lnTo>
                <a:cubicBezTo>
                  <a:pt x="136" y="688"/>
                  <a:pt x="167" y="721"/>
                  <a:pt x="173" y="721"/>
                </a:cubicBezTo>
                <a:lnTo>
                  <a:pt x="175" y="721"/>
                </a:lnTo>
                <a:cubicBezTo>
                  <a:pt x="180" y="721"/>
                  <a:pt x="214" y="693"/>
                  <a:pt x="221" y="688"/>
                </a:cubicBezTo>
                <a:cubicBezTo>
                  <a:pt x="221" y="700"/>
                  <a:pt x="225" y="738"/>
                  <a:pt x="214" y="738"/>
                </a:cubicBezTo>
                <a:lnTo>
                  <a:pt x="138" y="738"/>
                </a:lnTo>
                <a:cubicBezTo>
                  <a:pt x="133" y="738"/>
                  <a:pt x="132" y="736"/>
                  <a:pt x="132" y="731"/>
                </a:cubicBezTo>
                <a:lnTo>
                  <a:pt x="132" y="654"/>
                </a:lnTo>
                <a:close/>
                <a:moveTo>
                  <a:pt x="214" y="760"/>
                </a:moveTo>
                <a:cubicBezTo>
                  <a:pt x="255" y="760"/>
                  <a:pt x="240" y="715"/>
                  <a:pt x="242" y="677"/>
                </a:cubicBezTo>
                <a:cubicBezTo>
                  <a:pt x="243" y="658"/>
                  <a:pt x="291" y="641"/>
                  <a:pt x="296" y="624"/>
                </a:cubicBezTo>
                <a:lnTo>
                  <a:pt x="290" y="624"/>
                </a:lnTo>
                <a:cubicBezTo>
                  <a:pt x="275" y="624"/>
                  <a:pt x="253" y="637"/>
                  <a:pt x="242" y="643"/>
                </a:cubicBezTo>
                <a:cubicBezTo>
                  <a:pt x="237" y="635"/>
                  <a:pt x="232" y="626"/>
                  <a:pt x="218" y="626"/>
                </a:cubicBezTo>
                <a:lnTo>
                  <a:pt x="134" y="626"/>
                </a:lnTo>
                <a:cubicBezTo>
                  <a:pt x="121" y="626"/>
                  <a:pt x="110" y="637"/>
                  <a:pt x="110" y="649"/>
                </a:cubicBezTo>
                <a:lnTo>
                  <a:pt x="110" y="736"/>
                </a:lnTo>
                <a:cubicBezTo>
                  <a:pt x="110" y="750"/>
                  <a:pt x="123" y="760"/>
                  <a:pt x="138" y="760"/>
                </a:cubicBezTo>
                <a:lnTo>
                  <a:pt x="214" y="760"/>
                </a:lnTo>
                <a:close/>
                <a:moveTo>
                  <a:pt x="132" y="341"/>
                </a:moveTo>
                <a:cubicBezTo>
                  <a:pt x="132" y="336"/>
                  <a:pt x="133" y="334"/>
                  <a:pt x="138" y="334"/>
                </a:cubicBezTo>
                <a:lnTo>
                  <a:pt x="214" y="334"/>
                </a:lnTo>
                <a:cubicBezTo>
                  <a:pt x="219" y="334"/>
                  <a:pt x="221" y="336"/>
                  <a:pt x="221" y="341"/>
                </a:cubicBezTo>
                <a:cubicBezTo>
                  <a:pt x="221" y="346"/>
                  <a:pt x="184" y="371"/>
                  <a:pt x="180" y="371"/>
                </a:cubicBezTo>
                <a:cubicBezTo>
                  <a:pt x="175" y="371"/>
                  <a:pt x="164" y="354"/>
                  <a:pt x="151" y="354"/>
                </a:cubicBezTo>
                <a:cubicBezTo>
                  <a:pt x="145" y="354"/>
                  <a:pt x="136" y="361"/>
                  <a:pt x="136" y="367"/>
                </a:cubicBezTo>
                <a:lnTo>
                  <a:pt x="136" y="369"/>
                </a:lnTo>
                <a:cubicBezTo>
                  <a:pt x="136" y="378"/>
                  <a:pt x="166" y="406"/>
                  <a:pt x="173" y="410"/>
                </a:cubicBezTo>
                <a:lnTo>
                  <a:pt x="221" y="375"/>
                </a:lnTo>
                <a:lnTo>
                  <a:pt x="221" y="425"/>
                </a:lnTo>
                <a:lnTo>
                  <a:pt x="132" y="425"/>
                </a:lnTo>
                <a:lnTo>
                  <a:pt x="132" y="341"/>
                </a:lnTo>
                <a:close/>
                <a:moveTo>
                  <a:pt x="240" y="330"/>
                </a:moveTo>
                <a:cubicBezTo>
                  <a:pt x="237" y="319"/>
                  <a:pt x="228" y="313"/>
                  <a:pt x="214" y="313"/>
                </a:cubicBezTo>
                <a:lnTo>
                  <a:pt x="138" y="313"/>
                </a:lnTo>
                <a:cubicBezTo>
                  <a:pt x="123" y="313"/>
                  <a:pt x="110" y="322"/>
                  <a:pt x="110" y="337"/>
                </a:cubicBezTo>
                <a:lnTo>
                  <a:pt x="110" y="423"/>
                </a:lnTo>
                <a:cubicBezTo>
                  <a:pt x="110" y="436"/>
                  <a:pt x="121" y="447"/>
                  <a:pt x="134" y="447"/>
                </a:cubicBezTo>
                <a:lnTo>
                  <a:pt x="218" y="447"/>
                </a:lnTo>
                <a:cubicBezTo>
                  <a:pt x="252" y="447"/>
                  <a:pt x="242" y="393"/>
                  <a:pt x="241" y="359"/>
                </a:cubicBezTo>
                <a:lnTo>
                  <a:pt x="296" y="313"/>
                </a:lnTo>
                <a:cubicBezTo>
                  <a:pt x="296" y="313"/>
                  <a:pt x="292" y="311"/>
                  <a:pt x="292" y="311"/>
                </a:cubicBezTo>
                <a:cubicBezTo>
                  <a:pt x="271" y="311"/>
                  <a:pt x="253" y="329"/>
                  <a:pt x="240" y="330"/>
                </a:cubicBezTo>
                <a:close/>
                <a:moveTo>
                  <a:pt x="132" y="492"/>
                </a:moveTo>
                <a:lnTo>
                  <a:pt x="221" y="492"/>
                </a:lnTo>
                <a:lnTo>
                  <a:pt x="221" y="503"/>
                </a:lnTo>
                <a:lnTo>
                  <a:pt x="180" y="529"/>
                </a:lnTo>
                <a:lnTo>
                  <a:pt x="152" y="508"/>
                </a:lnTo>
                <a:cubicBezTo>
                  <a:pt x="145" y="513"/>
                  <a:pt x="136" y="514"/>
                  <a:pt x="136" y="524"/>
                </a:cubicBezTo>
                <a:cubicBezTo>
                  <a:pt x="136" y="531"/>
                  <a:pt x="167" y="565"/>
                  <a:pt x="173" y="565"/>
                </a:cubicBezTo>
                <a:cubicBezTo>
                  <a:pt x="183" y="565"/>
                  <a:pt x="209" y="536"/>
                  <a:pt x="221" y="533"/>
                </a:cubicBezTo>
                <a:lnTo>
                  <a:pt x="221" y="580"/>
                </a:lnTo>
                <a:lnTo>
                  <a:pt x="132" y="580"/>
                </a:lnTo>
                <a:lnTo>
                  <a:pt x="132" y="492"/>
                </a:lnTo>
                <a:close/>
                <a:moveTo>
                  <a:pt x="242" y="487"/>
                </a:moveTo>
                <a:cubicBezTo>
                  <a:pt x="238" y="480"/>
                  <a:pt x="233" y="470"/>
                  <a:pt x="221" y="470"/>
                </a:cubicBezTo>
                <a:lnTo>
                  <a:pt x="132" y="470"/>
                </a:lnTo>
                <a:cubicBezTo>
                  <a:pt x="121" y="470"/>
                  <a:pt x="110" y="481"/>
                  <a:pt x="110" y="492"/>
                </a:cubicBezTo>
                <a:lnTo>
                  <a:pt x="110" y="580"/>
                </a:lnTo>
                <a:cubicBezTo>
                  <a:pt x="110" y="591"/>
                  <a:pt x="121" y="602"/>
                  <a:pt x="132" y="602"/>
                </a:cubicBezTo>
                <a:lnTo>
                  <a:pt x="221" y="602"/>
                </a:lnTo>
                <a:cubicBezTo>
                  <a:pt x="252" y="602"/>
                  <a:pt x="242" y="546"/>
                  <a:pt x="242" y="515"/>
                </a:cubicBezTo>
                <a:lnTo>
                  <a:pt x="296" y="469"/>
                </a:lnTo>
                <a:lnTo>
                  <a:pt x="289" y="465"/>
                </a:lnTo>
                <a:lnTo>
                  <a:pt x="242" y="487"/>
                </a:lnTo>
                <a:close/>
                <a:moveTo>
                  <a:pt x="320" y="716"/>
                </a:moveTo>
                <a:cubicBezTo>
                  <a:pt x="320" y="721"/>
                  <a:pt x="322" y="723"/>
                  <a:pt x="327" y="723"/>
                </a:cubicBezTo>
                <a:lnTo>
                  <a:pt x="495" y="723"/>
                </a:lnTo>
                <a:cubicBezTo>
                  <a:pt x="500" y="723"/>
                  <a:pt x="502" y="721"/>
                  <a:pt x="502" y="716"/>
                </a:cubicBezTo>
                <a:lnTo>
                  <a:pt x="502" y="669"/>
                </a:lnTo>
                <a:cubicBezTo>
                  <a:pt x="502" y="664"/>
                  <a:pt x="500" y="662"/>
                  <a:pt x="495" y="662"/>
                </a:cubicBezTo>
                <a:lnTo>
                  <a:pt x="320" y="662"/>
                </a:lnTo>
                <a:lnTo>
                  <a:pt x="320" y="716"/>
                </a:lnTo>
                <a:close/>
                <a:moveTo>
                  <a:pt x="320" y="565"/>
                </a:moveTo>
                <a:lnTo>
                  <a:pt x="502" y="565"/>
                </a:lnTo>
                <a:lnTo>
                  <a:pt x="502" y="507"/>
                </a:lnTo>
                <a:lnTo>
                  <a:pt x="320" y="507"/>
                </a:lnTo>
                <a:lnTo>
                  <a:pt x="320" y="565"/>
                </a:lnTo>
                <a:close/>
                <a:moveTo>
                  <a:pt x="320" y="410"/>
                </a:moveTo>
                <a:lnTo>
                  <a:pt x="452" y="410"/>
                </a:lnTo>
                <a:lnTo>
                  <a:pt x="452" y="352"/>
                </a:lnTo>
                <a:lnTo>
                  <a:pt x="320" y="352"/>
                </a:lnTo>
                <a:lnTo>
                  <a:pt x="320" y="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8"/>
          <p:cNvSpPr>
            <a:spLocks noEditPoints="1"/>
          </p:cNvSpPr>
          <p:nvPr/>
        </p:nvSpPr>
        <p:spPr bwMode="auto">
          <a:xfrm>
            <a:off x="5885397" y="1811904"/>
            <a:ext cx="476604" cy="457867"/>
          </a:xfrm>
          <a:custGeom>
            <a:avLst/>
            <a:gdLst>
              <a:gd name="T0" fmla="*/ 391 w 782"/>
              <a:gd name="T1" fmla="*/ 281 h 782"/>
              <a:gd name="T2" fmla="*/ 281 w 782"/>
              <a:gd name="T3" fmla="*/ 391 h 782"/>
              <a:gd name="T4" fmla="*/ 391 w 782"/>
              <a:gd name="T5" fmla="*/ 501 h 782"/>
              <a:gd name="T6" fmla="*/ 501 w 782"/>
              <a:gd name="T7" fmla="*/ 391 h 782"/>
              <a:gd name="T8" fmla="*/ 484 w 782"/>
              <a:gd name="T9" fmla="*/ 332 h 782"/>
              <a:gd name="T10" fmla="*/ 609 w 782"/>
              <a:gd name="T11" fmla="*/ 207 h 782"/>
              <a:gd name="T12" fmla="*/ 678 w 782"/>
              <a:gd name="T13" fmla="*/ 207 h 782"/>
              <a:gd name="T14" fmla="*/ 782 w 782"/>
              <a:gd name="T15" fmla="*/ 104 h 782"/>
              <a:gd name="T16" fmla="*/ 682 w 782"/>
              <a:gd name="T17" fmla="*/ 100 h 782"/>
              <a:gd name="T18" fmla="*/ 678 w 782"/>
              <a:gd name="T19" fmla="*/ 0 h 782"/>
              <a:gd name="T20" fmla="*/ 574 w 782"/>
              <a:gd name="T21" fmla="*/ 104 h 782"/>
              <a:gd name="T22" fmla="*/ 574 w 782"/>
              <a:gd name="T23" fmla="*/ 173 h 782"/>
              <a:gd name="T24" fmla="*/ 449 w 782"/>
              <a:gd name="T25" fmla="*/ 298 h 782"/>
              <a:gd name="T26" fmla="*/ 391 w 782"/>
              <a:gd name="T27" fmla="*/ 281 h 782"/>
              <a:gd name="T28" fmla="*/ 568 w 782"/>
              <a:gd name="T29" fmla="*/ 391 h 782"/>
              <a:gd name="T30" fmla="*/ 391 w 782"/>
              <a:gd name="T31" fmla="*/ 568 h 782"/>
              <a:gd name="T32" fmla="*/ 214 w 782"/>
              <a:gd name="T33" fmla="*/ 391 h 782"/>
              <a:gd name="T34" fmla="*/ 391 w 782"/>
              <a:gd name="T35" fmla="*/ 214 h 782"/>
              <a:gd name="T36" fmla="*/ 453 w 782"/>
              <a:gd name="T37" fmla="*/ 225 h 782"/>
              <a:gd name="T38" fmla="*/ 504 w 782"/>
              <a:gd name="T39" fmla="*/ 174 h 782"/>
              <a:gd name="T40" fmla="*/ 391 w 782"/>
              <a:gd name="T41" fmla="*/ 147 h 782"/>
              <a:gd name="T42" fmla="*/ 146 w 782"/>
              <a:gd name="T43" fmla="*/ 391 h 782"/>
              <a:gd name="T44" fmla="*/ 391 w 782"/>
              <a:gd name="T45" fmla="*/ 635 h 782"/>
              <a:gd name="T46" fmla="*/ 635 w 782"/>
              <a:gd name="T47" fmla="*/ 391 h 782"/>
              <a:gd name="T48" fmla="*/ 607 w 782"/>
              <a:gd name="T49" fmla="*/ 278 h 782"/>
              <a:gd name="T50" fmla="*/ 557 w 782"/>
              <a:gd name="T51" fmla="*/ 329 h 782"/>
              <a:gd name="T52" fmla="*/ 568 w 782"/>
              <a:gd name="T53" fmla="*/ 391 h 782"/>
              <a:gd name="T54" fmla="*/ 678 w 782"/>
              <a:gd name="T55" fmla="*/ 256 h 782"/>
              <a:gd name="T56" fmla="*/ 708 w 782"/>
              <a:gd name="T57" fmla="*/ 391 h 782"/>
              <a:gd name="T58" fmla="*/ 391 w 782"/>
              <a:gd name="T59" fmla="*/ 709 h 782"/>
              <a:gd name="T60" fmla="*/ 73 w 782"/>
              <a:gd name="T61" fmla="*/ 391 h 782"/>
              <a:gd name="T62" fmla="*/ 391 w 782"/>
              <a:gd name="T63" fmla="*/ 73 h 782"/>
              <a:gd name="T64" fmla="*/ 525 w 782"/>
              <a:gd name="T65" fmla="*/ 103 h 782"/>
              <a:gd name="T66" fmla="*/ 540 w 782"/>
              <a:gd name="T67" fmla="*/ 69 h 782"/>
              <a:gd name="T68" fmla="*/ 567 w 782"/>
              <a:gd name="T69" fmla="*/ 42 h 782"/>
              <a:gd name="T70" fmla="*/ 391 w 782"/>
              <a:gd name="T71" fmla="*/ 0 h 782"/>
              <a:gd name="T72" fmla="*/ 0 w 782"/>
              <a:gd name="T73" fmla="*/ 391 h 782"/>
              <a:gd name="T74" fmla="*/ 391 w 782"/>
              <a:gd name="T75" fmla="*/ 782 h 782"/>
              <a:gd name="T76" fmla="*/ 782 w 782"/>
              <a:gd name="T77" fmla="*/ 391 h 782"/>
              <a:gd name="T78" fmla="*/ 740 w 782"/>
              <a:gd name="T79" fmla="*/ 215 h 782"/>
              <a:gd name="T80" fmla="*/ 713 w 782"/>
              <a:gd name="T81" fmla="*/ 242 h 782"/>
              <a:gd name="T82" fmla="*/ 678 w 782"/>
              <a:gd name="T83" fmla="*/ 256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2" h="782">
                <a:moveTo>
                  <a:pt x="391" y="281"/>
                </a:moveTo>
                <a:cubicBezTo>
                  <a:pt x="330" y="281"/>
                  <a:pt x="281" y="330"/>
                  <a:pt x="281" y="391"/>
                </a:cubicBezTo>
                <a:cubicBezTo>
                  <a:pt x="281" y="452"/>
                  <a:pt x="330" y="501"/>
                  <a:pt x="391" y="501"/>
                </a:cubicBezTo>
                <a:cubicBezTo>
                  <a:pt x="451" y="501"/>
                  <a:pt x="501" y="452"/>
                  <a:pt x="501" y="391"/>
                </a:cubicBezTo>
                <a:cubicBezTo>
                  <a:pt x="501" y="369"/>
                  <a:pt x="495" y="349"/>
                  <a:pt x="484" y="332"/>
                </a:cubicBezTo>
                <a:lnTo>
                  <a:pt x="609" y="207"/>
                </a:lnTo>
                <a:lnTo>
                  <a:pt x="678" y="207"/>
                </a:lnTo>
                <a:lnTo>
                  <a:pt x="782" y="104"/>
                </a:lnTo>
                <a:lnTo>
                  <a:pt x="682" y="100"/>
                </a:lnTo>
                <a:lnTo>
                  <a:pt x="678" y="0"/>
                </a:lnTo>
                <a:lnTo>
                  <a:pt x="574" y="104"/>
                </a:lnTo>
                <a:lnTo>
                  <a:pt x="574" y="173"/>
                </a:lnTo>
                <a:lnTo>
                  <a:pt x="449" y="298"/>
                </a:lnTo>
                <a:cubicBezTo>
                  <a:pt x="432" y="287"/>
                  <a:pt x="412" y="281"/>
                  <a:pt x="391" y="281"/>
                </a:cubicBezTo>
                <a:close/>
                <a:moveTo>
                  <a:pt x="568" y="391"/>
                </a:moveTo>
                <a:cubicBezTo>
                  <a:pt x="568" y="489"/>
                  <a:pt x="488" y="568"/>
                  <a:pt x="391" y="568"/>
                </a:cubicBezTo>
                <a:cubicBezTo>
                  <a:pt x="293" y="568"/>
                  <a:pt x="214" y="489"/>
                  <a:pt x="214" y="391"/>
                </a:cubicBezTo>
                <a:cubicBezTo>
                  <a:pt x="214" y="293"/>
                  <a:pt x="293" y="214"/>
                  <a:pt x="391" y="214"/>
                </a:cubicBezTo>
                <a:cubicBezTo>
                  <a:pt x="413" y="214"/>
                  <a:pt x="434" y="218"/>
                  <a:pt x="453" y="225"/>
                </a:cubicBezTo>
                <a:lnTo>
                  <a:pt x="504" y="174"/>
                </a:lnTo>
                <a:cubicBezTo>
                  <a:pt x="470" y="157"/>
                  <a:pt x="432" y="147"/>
                  <a:pt x="391" y="147"/>
                </a:cubicBezTo>
                <a:cubicBezTo>
                  <a:pt x="256" y="147"/>
                  <a:pt x="146" y="256"/>
                  <a:pt x="146" y="391"/>
                </a:cubicBezTo>
                <a:cubicBezTo>
                  <a:pt x="146" y="526"/>
                  <a:pt x="256" y="635"/>
                  <a:pt x="391" y="635"/>
                </a:cubicBezTo>
                <a:cubicBezTo>
                  <a:pt x="526" y="635"/>
                  <a:pt x="635" y="526"/>
                  <a:pt x="635" y="391"/>
                </a:cubicBezTo>
                <a:cubicBezTo>
                  <a:pt x="635" y="350"/>
                  <a:pt x="625" y="312"/>
                  <a:pt x="607" y="278"/>
                </a:cubicBezTo>
                <a:lnTo>
                  <a:pt x="557" y="329"/>
                </a:lnTo>
                <a:cubicBezTo>
                  <a:pt x="564" y="348"/>
                  <a:pt x="568" y="369"/>
                  <a:pt x="568" y="391"/>
                </a:cubicBezTo>
                <a:close/>
                <a:moveTo>
                  <a:pt x="678" y="256"/>
                </a:moveTo>
                <a:cubicBezTo>
                  <a:pt x="697" y="297"/>
                  <a:pt x="708" y="343"/>
                  <a:pt x="708" y="391"/>
                </a:cubicBezTo>
                <a:cubicBezTo>
                  <a:pt x="708" y="566"/>
                  <a:pt x="566" y="709"/>
                  <a:pt x="391" y="709"/>
                </a:cubicBezTo>
                <a:cubicBezTo>
                  <a:pt x="216" y="709"/>
                  <a:pt x="73" y="566"/>
                  <a:pt x="73" y="391"/>
                </a:cubicBezTo>
                <a:cubicBezTo>
                  <a:pt x="73" y="216"/>
                  <a:pt x="216" y="73"/>
                  <a:pt x="391" y="73"/>
                </a:cubicBezTo>
                <a:cubicBezTo>
                  <a:pt x="439" y="73"/>
                  <a:pt x="485" y="84"/>
                  <a:pt x="525" y="103"/>
                </a:cubicBezTo>
                <a:cubicBezTo>
                  <a:pt x="526" y="90"/>
                  <a:pt x="531" y="78"/>
                  <a:pt x="540" y="69"/>
                </a:cubicBezTo>
                <a:lnTo>
                  <a:pt x="567" y="42"/>
                </a:lnTo>
                <a:cubicBezTo>
                  <a:pt x="514" y="15"/>
                  <a:pt x="454" y="0"/>
                  <a:pt x="391" y="0"/>
                </a:cubicBezTo>
                <a:cubicBezTo>
                  <a:pt x="175" y="0"/>
                  <a:pt x="0" y="175"/>
                  <a:pt x="0" y="391"/>
                </a:cubicBezTo>
                <a:cubicBezTo>
                  <a:pt x="0" y="607"/>
                  <a:pt x="175" y="782"/>
                  <a:pt x="391" y="782"/>
                </a:cubicBezTo>
                <a:cubicBezTo>
                  <a:pt x="607" y="782"/>
                  <a:pt x="782" y="607"/>
                  <a:pt x="782" y="391"/>
                </a:cubicBezTo>
                <a:cubicBezTo>
                  <a:pt x="782" y="328"/>
                  <a:pt x="767" y="268"/>
                  <a:pt x="740" y="215"/>
                </a:cubicBezTo>
                <a:lnTo>
                  <a:pt x="713" y="242"/>
                </a:lnTo>
                <a:cubicBezTo>
                  <a:pt x="703" y="251"/>
                  <a:pt x="691" y="256"/>
                  <a:pt x="678" y="2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12"/>
          <p:cNvSpPr>
            <a:spLocks noEditPoints="1"/>
          </p:cNvSpPr>
          <p:nvPr/>
        </p:nvSpPr>
        <p:spPr bwMode="auto">
          <a:xfrm>
            <a:off x="5985928" y="3617439"/>
            <a:ext cx="305915" cy="575446"/>
          </a:xfrm>
          <a:custGeom>
            <a:avLst/>
            <a:gdLst>
              <a:gd name="T0" fmla="*/ 433 w 853"/>
              <a:gd name="T1" fmla="*/ 0 h 1616"/>
              <a:gd name="T2" fmla="*/ 148 w 853"/>
              <a:gd name="T3" fmla="*/ 590 h 1616"/>
              <a:gd name="T4" fmla="*/ 717 w 853"/>
              <a:gd name="T5" fmla="*/ 284 h 1616"/>
              <a:gd name="T6" fmla="*/ 779 w 853"/>
              <a:gd name="T7" fmla="*/ 664 h 1616"/>
              <a:gd name="T8" fmla="*/ 498 w 853"/>
              <a:gd name="T9" fmla="*/ 1160 h 1616"/>
              <a:gd name="T10" fmla="*/ 362 w 853"/>
              <a:gd name="T11" fmla="*/ 1157 h 1616"/>
              <a:gd name="T12" fmla="*/ 75 w 853"/>
              <a:gd name="T13" fmla="*/ 665 h 1616"/>
              <a:gd name="T14" fmla="*/ 0 w 853"/>
              <a:gd name="T15" fmla="*/ 813 h 1616"/>
              <a:gd name="T16" fmla="*/ 340 w 853"/>
              <a:gd name="T17" fmla="*/ 1228 h 1616"/>
              <a:gd name="T18" fmla="*/ 340 w 853"/>
              <a:gd name="T19" fmla="*/ 1228 h 1616"/>
              <a:gd name="T20" fmla="*/ 341 w 853"/>
              <a:gd name="T21" fmla="*/ 1228 h 1616"/>
              <a:gd name="T22" fmla="*/ 357 w 853"/>
              <a:gd name="T23" fmla="*/ 1250 h 1616"/>
              <a:gd name="T24" fmla="*/ 357 w 853"/>
              <a:gd name="T25" fmla="*/ 1394 h 1616"/>
              <a:gd name="T26" fmla="*/ 175 w 853"/>
              <a:gd name="T27" fmla="*/ 1420 h 1616"/>
              <a:gd name="T28" fmla="*/ 175 w 853"/>
              <a:gd name="T29" fmla="*/ 1616 h 1616"/>
              <a:gd name="T30" fmla="*/ 787 w 853"/>
              <a:gd name="T31" fmla="*/ 1518 h 1616"/>
              <a:gd name="T32" fmla="*/ 528 w 853"/>
              <a:gd name="T33" fmla="*/ 1420 h 1616"/>
              <a:gd name="T34" fmla="*/ 501 w 853"/>
              <a:gd name="T35" fmla="*/ 1390 h 1616"/>
              <a:gd name="T36" fmla="*/ 501 w 853"/>
              <a:gd name="T37" fmla="*/ 1253 h 1616"/>
              <a:gd name="T38" fmla="*/ 524 w 853"/>
              <a:gd name="T39" fmla="*/ 1231 h 1616"/>
              <a:gd name="T40" fmla="*/ 853 w 853"/>
              <a:gd name="T41" fmla="*/ 813 h 1616"/>
              <a:gd name="T42" fmla="*/ 853 w 853"/>
              <a:gd name="T43" fmla="*/ 663 h 1616"/>
              <a:gd name="T44" fmla="*/ 516 w 853"/>
              <a:gd name="T45" fmla="*/ 1233 h 1616"/>
              <a:gd name="T46" fmla="*/ 501 w 853"/>
              <a:gd name="T47" fmla="*/ 1253 h 1616"/>
              <a:gd name="T48" fmla="*/ 357 w 853"/>
              <a:gd name="T49" fmla="*/ 1232 h 1616"/>
              <a:gd name="T50" fmla="*/ 148 w 853"/>
              <a:gd name="T51" fmla="*/ 799 h 1616"/>
              <a:gd name="T52" fmla="*/ 717 w 853"/>
              <a:gd name="T53" fmla="*/ 799 h 1616"/>
              <a:gd name="T54" fmla="*/ 148 w 853"/>
              <a:gd name="T55" fmla="*/ 664 h 1616"/>
              <a:gd name="T56" fmla="*/ 565 w 853"/>
              <a:gd name="T57" fmla="*/ 157 h 1616"/>
              <a:gd name="T58" fmla="*/ 602 w 853"/>
              <a:gd name="T59" fmla="*/ 195 h 1616"/>
              <a:gd name="T60" fmla="*/ 528 w 853"/>
              <a:gd name="T61" fmla="*/ 195 h 1616"/>
              <a:gd name="T62" fmla="*/ 288 w 853"/>
              <a:gd name="T63" fmla="*/ 509 h 1616"/>
              <a:gd name="T64" fmla="*/ 239 w 853"/>
              <a:gd name="T65" fmla="*/ 460 h 1616"/>
              <a:gd name="T66" fmla="*/ 338 w 853"/>
              <a:gd name="T67" fmla="*/ 460 h 1616"/>
              <a:gd name="T68" fmla="*/ 288 w 853"/>
              <a:gd name="T69" fmla="*/ 371 h 1616"/>
              <a:gd name="T70" fmla="*/ 239 w 853"/>
              <a:gd name="T71" fmla="*/ 321 h 1616"/>
              <a:gd name="T72" fmla="*/ 338 w 853"/>
              <a:gd name="T73" fmla="*/ 321 h 1616"/>
              <a:gd name="T74" fmla="*/ 300 w 853"/>
              <a:gd name="T75" fmla="*/ 232 h 1616"/>
              <a:gd name="T76" fmla="*/ 262 w 853"/>
              <a:gd name="T77" fmla="*/ 194 h 1616"/>
              <a:gd name="T78" fmla="*/ 338 w 853"/>
              <a:gd name="T79" fmla="*/ 194 h 1616"/>
              <a:gd name="T80" fmla="*/ 433 w 853"/>
              <a:gd name="T81" fmla="*/ 509 h 1616"/>
              <a:gd name="T82" fmla="*/ 383 w 853"/>
              <a:gd name="T83" fmla="*/ 460 h 1616"/>
              <a:gd name="T84" fmla="*/ 482 w 853"/>
              <a:gd name="T85" fmla="*/ 460 h 1616"/>
              <a:gd name="T86" fmla="*/ 433 w 853"/>
              <a:gd name="T87" fmla="*/ 352 h 1616"/>
              <a:gd name="T88" fmla="*/ 383 w 853"/>
              <a:gd name="T89" fmla="*/ 303 h 1616"/>
              <a:gd name="T90" fmla="*/ 482 w 853"/>
              <a:gd name="T91" fmla="*/ 303 h 1616"/>
              <a:gd name="T92" fmla="*/ 433 w 853"/>
              <a:gd name="T93" fmla="*/ 204 h 1616"/>
              <a:gd name="T94" fmla="*/ 383 w 853"/>
              <a:gd name="T95" fmla="*/ 155 h 1616"/>
              <a:gd name="T96" fmla="*/ 482 w 853"/>
              <a:gd name="T97" fmla="*/ 155 h 1616"/>
              <a:gd name="T98" fmla="*/ 577 w 853"/>
              <a:gd name="T99" fmla="*/ 509 h 1616"/>
              <a:gd name="T100" fmla="*/ 528 w 853"/>
              <a:gd name="T101" fmla="*/ 460 h 1616"/>
              <a:gd name="T102" fmla="*/ 626 w 853"/>
              <a:gd name="T103" fmla="*/ 460 h 1616"/>
              <a:gd name="T104" fmla="*/ 577 w 853"/>
              <a:gd name="T105" fmla="*/ 371 h 1616"/>
              <a:gd name="T106" fmla="*/ 528 w 853"/>
              <a:gd name="T107" fmla="*/ 321 h 1616"/>
              <a:gd name="T108" fmla="*/ 626 w 853"/>
              <a:gd name="T109" fmla="*/ 321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3" h="1616">
                <a:moveTo>
                  <a:pt x="717" y="284"/>
                </a:moveTo>
                <a:cubicBezTo>
                  <a:pt x="717" y="127"/>
                  <a:pt x="589" y="0"/>
                  <a:pt x="433" y="0"/>
                </a:cubicBezTo>
                <a:cubicBezTo>
                  <a:pt x="276" y="0"/>
                  <a:pt x="148" y="127"/>
                  <a:pt x="148" y="284"/>
                </a:cubicBezTo>
                <a:lnTo>
                  <a:pt x="148" y="590"/>
                </a:lnTo>
                <a:lnTo>
                  <a:pt x="717" y="590"/>
                </a:lnTo>
                <a:lnTo>
                  <a:pt x="717" y="284"/>
                </a:lnTo>
                <a:close/>
                <a:moveTo>
                  <a:pt x="779" y="663"/>
                </a:moveTo>
                <a:lnTo>
                  <a:pt x="779" y="664"/>
                </a:lnTo>
                <a:lnTo>
                  <a:pt x="779" y="813"/>
                </a:lnTo>
                <a:cubicBezTo>
                  <a:pt x="779" y="990"/>
                  <a:pt x="659" y="1132"/>
                  <a:pt x="498" y="1160"/>
                </a:cubicBezTo>
                <a:cubicBezTo>
                  <a:pt x="479" y="1163"/>
                  <a:pt x="459" y="1165"/>
                  <a:pt x="439" y="1165"/>
                </a:cubicBezTo>
                <a:cubicBezTo>
                  <a:pt x="413" y="1165"/>
                  <a:pt x="387" y="1162"/>
                  <a:pt x="362" y="1157"/>
                </a:cubicBezTo>
                <a:cubicBezTo>
                  <a:pt x="200" y="1122"/>
                  <a:pt x="75" y="979"/>
                  <a:pt x="75" y="813"/>
                </a:cubicBezTo>
                <a:lnTo>
                  <a:pt x="75" y="665"/>
                </a:lnTo>
                <a:lnTo>
                  <a:pt x="0" y="665"/>
                </a:lnTo>
                <a:lnTo>
                  <a:pt x="0" y="813"/>
                </a:lnTo>
                <a:cubicBezTo>
                  <a:pt x="0" y="1011"/>
                  <a:pt x="148" y="1183"/>
                  <a:pt x="339" y="1228"/>
                </a:cubicBezTo>
                <a:cubicBezTo>
                  <a:pt x="340" y="1228"/>
                  <a:pt x="340" y="1228"/>
                  <a:pt x="340" y="1228"/>
                </a:cubicBezTo>
                <a:lnTo>
                  <a:pt x="340" y="1228"/>
                </a:lnTo>
                <a:lnTo>
                  <a:pt x="340" y="1228"/>
                </a:lnTo>
                <a:lnTo>
                  <a:pt x="341" y="1228"/>
                </a:lnTo>
                <a:lnTo>
                  <a:pt x="341" y="1228"/>
                </a:lnTo>
                <a:lnTo>
                  <a:pt x="341" y="1229"/>
                </a:lnTo>
                <a:cubicBezTo>
                  <a:pt x="351" y="1231"/>
                  <a:pt x="357" y="1240"/>
                  <a:pt x="357" y="1250"/>
                </a:cubicBezTo>
                <a:lnTo>
                  <a:pt x="357" y="1390"/>
                </a:lnTo>
                <a:lnTo>
                  <a:pt x="357" y="1394"/>
                </a:lnTo>
                <a:cubicBezTo>
                  <a:pt x="357" y="1409"/>
                  <a:pt x="346" y="1420"/>
                  <a:pt x="331" y="1420"/>
                </a:cubicBezTo>
                <a:lnTo>
                  <a:pt x="175" y="1420"/>
                </a:lnTo>
                <a:cubicBezTo>
                  <a:pt x="121" y="1420"/>
                  <a:pt x="77" y="1464"/>
                  <a:pt x="77" y="1518"/>
                </a:cubicBezTo>
                <a:cubicBezTo>
                  <a:pt x="77" y="1572"/>
                  <a:pt x="121" y="1616"/>
                  <a:pt x="175" y="1616"/>
                </a:cubicBezTo>
                <a:lnTo>
                  <a:pt x="690" y="1616"/>
                </a:lnTo>
                <a:cubicBezTo>
                  <a:pt x="744" y="1616"/>
                  <a:pt x="787" y="1572"/>
                  <a:pt x="787" y="1518"/>
                </a:cubicBezTo>
                <a:cubicBezTo>
                  <a:pt x="787" y="1464"/>
                  <a:pt x="744" y="1420"/>
                  <a:pt x="690" y="1420"/>
                </a:cubicBezTo>
                <a:lnTo>
                  <a:pt x="528" y="1420"/>
                </a:lnTo>
                <a:cubicBezTo>
                  <a:pt x="513" y="1420"/>
                  <a:pt x="501" y="1409"/>
                  <a:pt x="501" y="1394"/>
                </a:cubicBezTo>
                <a:lnTo>
                  <a:pt x="501" y="1390"/>
                </a:lnTo>
                <a:lnTo>
                  <a:pt x="501" y="1253"/>
                </a:lnTo>
                <a:lnTo>
                  <a:pt x="501" y="1253"/>
                </a:lnTo>
                <a:cubicBezTo>
                  <a:pt x="502" y="1244"/>
                  <a:pt x="508" y="1236"/>
                  <a:pt x="516" y="1233"/>
                </a:cubicBezTo>
                <a:cubicBezTo>
                  <a:pt x="518" y="1232"/>
                  <a:pt x="521" y="1231"/>
                  <a:pt x="524" y="1231"/>
                </a:cubicBezTo>
                <a:cubicBezTo>
                  <a:pt x="524" y="1231"/>
                  <a:pt x="524" y="1231"/>
                  <a:pt x="524" y="1231"/>
                </a:cubicBezTo>
                <a:cubicBezTo>
                  <a:pt x="714" y="1192"/>
                  <a:pt x="853" y="1022"/>
                  <a:pt x="853" y="813"/>
                </a:cubicBezTo>
                <a:lnTo>
                  <a:pt x="853" y="664"/>
                </a:lnTo>
                <a:lnTo>
                  <a:pt x="853" y="663"/>
                </a:lnTo>
                <a:lnTo>
                  <a:pt x="779" y="663"/>
                </a:lnTo>
                <a:close/>
                <a:moveTo>
                  <a:pt x="516" y="1233"/>
                </a:moveTo>
                <a:cubicBezTo>
                  <a:pt x="511" y="1234"/>
                  <a:pt x="506" y="1234"/>
                  <a:pt x="501" y="1235"/>
                </a:cubicBezTo>
                <a:lnTo>
                  <a:pt x="501" y="1253"/>
                </a:lnTo>
                <a:moveTo>
                  <a:pt x="357" y="1250"/>
                </a:moveTo>
                <a:lnTo>
                  <a:pt x="357" y="1232"/>
                </a:lnTo>
                <a:cubicBezTo>
                  <a:pt x="351" y="1231"/>
                  <a:pt x="346" y="1230"/>
                  <a:pt x="340" y="1228"/>
                </a:cubicBezTo>
                <a:moveTo>
                  <a:pt x="148" y="799"/>
                </a:moveTo>
                <a:cubicBezTo>
                  <a:pt x="148" y="956"/>
                  <a:pt x="276" y="1083"/>
                  <a:pt x="433" y="1083"/>
                </a:cubicBezTo>
                <a:cubicBezTo>
                  <a:pt x="589" y="1083"/>
                  <a:pt x="717" y="956"/>
                  <a:pt x="717" y="799"/>
                </a:cubicBezTo>
                <a:lnTo>
                  <a:pt x="717" y="664"/>
                </a:lnTo>
                <a:lnTo>
                  <a:pt x="148" y="664"/>
                </a:lnTo>
                <a:lnTo>
                  <a:pt x="148" y="799"/>
                </a:lnTo>
                <a:close/>
                <a:moveTo>
                  <a:pt x="565" y="157"/>
                </a:moveTo>
                <a:lnTo>
                  <a:pt x="565" y="157"/>
                </a:lnTo>
                <a:cubicBezTo>
                  <a:pt x="586" y="157"/>
                  <a:pt x="602" y="174"/>
                  <a:pt x="602" y="195"/>
                </a:cubicBezTo>
                <a:cubicBezTo>
                  <a:pt x="602" y="215"/>
                  <a:pt x="586" y="232"/>
                  <a:pt x="565" y="232"/>
                </a:cubicBezTo>
                <a:cubicBezTo>
                  <a:pt x="544" y="232"/>
                  <a:pt x="528" y="215"/>
                  <a:pt x="528" y="195"/>
                </a:cubicBezTo>
                <a:cubicBezTo>
                  <a:pt x="528" y="174"/>
                  <a:pt x="544" y="157"/>
                  <a:pt x="565" y="157"/>
                </a:cubicBezTo>
                <a:close/>
                <a:moveTo>
                  <a:pt x="288" y="509"/>
                </a:moveTo>
                <a:lnTo>
                  <a:pt x="288" y="509"/>
                </a:lnTo>
                <a:cubicBezTo>
                  <a:pt x="261" y="509"/>
                  <a:pt x="239" y="487"/>
                  <a:pt x="239" y="460"/>
                </a:cubicBezTo>
                <a:cubicBezTo>
                  <a:pt x="239" y="433"/>
                  <a:pt x="261" y="411"/>
                  <a:pt x="288" y="411"/>
                </a:cubicBezTo>
                <a:cubicBezTo>
                  <a:pt x="316" y="411"/>
                  <a:pt x="338" y="433"/>
                  <a:pt x="338" y="460"/>
                </a:cubicBezTo>
                <a:cubicBezTo>
                  <a:pt x="338" y="487"/>
                  <a:pt x="316" y="509"/>
                  <a:pt x="288" y="509"/>
                </a:cubicBezTo>
                <a:close/>
                <a:moveTo>
                  <a:pt x="288" y="371"/>
                </a:moveTo>
                <a:lnTo>
                  <a:pt x="288" y="371"/>
                </a:lnTo>
                <a:cubicBezTo>
                  <a:pt x="261" y="371"/>
                  <a:pt x="239" y="348"/>
                  <a:pt x="239" y="321"/>
                </a:cubicBezTo>
                <a:cubicBezTo>
                  <a:pt x="239" y="294"/>
                  <a:pt x="261" y="272"/>
                  <a:pt x="288" y="272"/>
                </a:cubicBezTo>
                <a:cubicBezTo>
                  <a:pt x="316" y="272"/>
                  <a:pt x="338" y="294"/>
                  <a:pt x="338" y="321"/>
                </a:cubicBezTo>
                <a:cubicBezTo>
                  <a:pt x="338" y="348"/>
                  <a:pt x="316" y="371"/>
                  <a:pt x="288" y="371"/>
                </a:cubicBezTo>
                <a:close/>
                <a:moveTo>
                  <a:pt x="300" y="232"/>
                </a:moveTo>
                <a:lnTo>
                  <a:pt x="300" y="232"/>
                </a:lnTo>
                <a:cubicBezTo>
                  <a:pt x="279" y="232"/>
                  <a:pt x="262" y="215"/>
                  <a:pt x="262" y="194"/>
                </a:cubicBezTo>
                <a:cubicBezTo>
                  <a:pt x="262" y="174"/>
                  <a:pt x="279" y="157"/>
                  <a:pt x="300" y="157"/>
                </a:cubicBezTo>
                <a:cubicBezTo>
                  <a:pt x="321" y="157"/>
                  <a:pt x="338" y="174"/>
                  <a:pt x="338" y="194"/>
                </a:cubicBezTo>
                <a:cubicBezTo>
                  <a:pt x="338" y="215"/>
                  <a:pt x="321" y="232"/>
                  <a:pt x="300" y="232"/>
                </a:cubicBezTo>
                <a:close/>
                <a:moveTo>
                  <a:pt x="433" y="509"/>
                </a:moveTo>
                <a:lnTo>
                  <a:pt x="433" y="509"/>
                </a:lnTo>
                <a:cubicBezTo>
                  <a:pt x="405" y="509"/>
                  <a:pt x="383" y="487"/>
                  <a:pt x="383" y="460"/>
                </a:cubicBezTo>
                <a:cubicBezTo>
                  <a:pt x="383" y="433"/>
                  <a:pt x="405" y="411"/>
                  <a:pt x="433" y="411"/>
                </a:cubicBezTo>
                <a:cubicBezTo>
                  <a:pt x="460" y="411"/>
                  <a:pt x="482" y="433"/>
                  <a:pt x="482" y="460"/>
                </a:cubicBezTo>
                <a:cubicBezTo>
                  <a:pt x="482" y="487"/>
                  <a:pt x="460" y="509"/>
                  <a:pt x="433" y="509"/>
                </a:cubicBezTo>
                <a:close/>
                <a:moveTo>
                  <a:pt x="433" y="352"/>
                </a:moveTo>
                <a:lnTo>
                  <a:pt x="433" y="352"/>
                </a:lnTo>
                <a:cubicBezTo>
                  <a:pt x="405" y="352"/>
                  <a:pt x="383" y="330"/>
                  <a:pt x="383" y="303"/>
                </a:cubicBezTo>
                <a:cubicBezTo>
                  <a:pt x="383" y="276"/>
                  <a:pt x="405" y="253"/>
                  <a:pt x="433" y="253"/>
                </a:cubicBezTo>
                <a:cubicBezTo>
                  <a:pt x="460" y="253"/>
                  <a:pt x="482" y="276"/>
                  <a:pt x="482" y="303"/>
                </a:cubicBezTo>
                <a:cubicBezTo>
                  <a:pt x="482" y="330"/>
                  <a:pt x="460" y="352"/>
                  <a:pt x="433" y="352"/>
                </a:cubicBezTo>
                <a:close/>
                <a:moveTo>
                  <a:pt x="433" y="204"/>
                </a:moveTo>
                <a:lnTo>
                  <a:pt x="433" y="204"/>
                </a:lnTo>
                <a:cubicBezTo>
                  <a:pt x="405" y="204"/>
                  <a:pt x="383" y="182"/>
                  <a:pt x="383" y="155"/>
                </a:cubicBezTo>
                <a:cubicBezTo>
                  <a:pt x="383" y="128"/>
                  <a:pt x="405" y="106"/>
                  <a:pt x="433" y="106"/>
                </a:cubicBezTo>
                <a:cubicBezTo>
                  <a:pt x="460" y="106"/>
                  <a:pt x="482" y="128"/>
                  <a:pt x="482" y="155"/>
                </a:cubicBezTo>
                <a:cubicBezTo>
                  <a:pt x="482" y="182"/>
                  <a:pt x="460" y="204"/>
                  <a:pt x="433" y="204"/>
                </a:cubicBezTo>
                <a:close/>
                <a:moveTo>
                  <a:pt x="577" y="509"/>
                </a:moveTo>
                <a:lnTo>
                  <a:pt x="577" y="509"/>
                </a:lnTo>
                <a:cubicBezTo>
                  <a:pt x="550" y="509"/>
                  <a:pt x="528" y="487"/>
                  <a:pt x="528" y="460"/>
                </a:cubicBezTo>
                <a:cubicBezTo>
                  <a:pt x="528" y="433"/>
                  <a:pt x="550" y="411"/>
                  <a:pt x="577" y="411"/>
                </a:cubicBezTo>
                <a:cubicBezTo>
                  <a:pt x="604" y="411"/>
                  <a:pt x="626" y="433"/>
                  <a:pt x="626" y="460"/>
                </a:cubicBezTo>
                <a:cubicBezTo>
                  <a:pt x="626" y="487"/>
                  <a:pt x="604" y="509"/>
                  <a:pt x="577" y="509"/>
                </a:cubicBezTo>
                <a:close/>
                <a:moveTo>
                  <a:pt x="577" y="371"/>
                </a:moveTo>
                <a:lnTo>
                  <a:pt x="577" y="371"/>
                </a:lnTo>
                <a:cubicBezTo>
                  <a:pt x="550" y="371"/>
                  <a:pt x="528" y="348"/>
                  <a:pt x="528" y="321"/>
                </a:cubicBezTo>
                <a:cubicBezTo>
                  <a:pt x="528" y="294"/>
                  <a:pt x="550" y="272"/>
                  <a:pt x="577" y="272"/>
                </a:cubicBezTo>
                <a:cubicBezTo>
                  <a:pt x="604" y="272"/>
                  <a:pt x="626" y="294"/>
                  <a:pt x="626" y="321"/>
                </a:cubicBezTo>
                <a:cubicBezTo>
                  <a:pt x="626" y="348"/>
                  <a:pt x="604" y="371"/>
                  <a:pt x="577" y="3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8"/>
          <p:cNvSpPr>
            <a:spLocks noEditPoints="1"/>
          </p:cNvSpPr>
          <p:nvPr/>
        </p:nvSpPr>
        <p:spPr bwMode="auto">
          <a:xfrm>
            <a:off x="4261084" y="1807737"/>
            <a:ext cx="575215" cy="552600"/>
          </a:xfrm>
          <a:custGeom>
            <a:avLst/>
            <a:gdLst>
              <a:gd name="T0" fmla="*/ 391 w 782"/>
              <a:gd name="T1" fmla="*/ 281 h 782"/>
              <a:gd name="T2" fmla="*/ 281 w 782"/>
              <a:gd name="T3" fmla="*/ 391 h 782"/>
              <a:gd name="T4" fmla="*/ 391 w 782"/>
              <a:gd name="T5" fmla="*/ 501 h 782"/>
              <a:gd name="T6" fmla="*/ 501 w 782"/>
              <a:gd name="T7" fmla="*/ 391 h 782"/>
              <a:gd name="T8" fmla="*/ 484 w 782"/>
              <a:gd name="T9" fmla="*/ 332 h 782"/>
              <a:gd name="T10" fmla="*/ 609 w 782"/>
              <a:gd name="T11" fmla="*/ 207 h 782"/>
              <a:gd name="T12" fmla="*/ 678 w 782"/>
              <a:gd name="T13" fmla="*/ 207 h 782"/>
              <a:gd name="T14" fmla="*/ 782 w 782"/>
              <a:gd name="T15" fmla="*/ 104 h 782"/>
              <a:gd name="T16" fmla="*/ 682 w 782"/>
              <a:gd name="T17" fmla="*/ 100 h 782"/>
              <a:gd name="T18" fmla="*/ 678 w 782"/>
              <a:gd name="T19" fmla="*/ 0 h 782"/>
              <a:gd name="T20" fmla="*/ 574 w 782"/>
              <a:gd name="T21" fmla="*/ 104 h 782"/>
              <a:gd name="T22" fmla="*/ 574 w 782"/>
              <a:gd name="T23" fmla="*/ 173 h 782"/>
              <a:gd name="T24" fmla="*/ 449 w 782"/>
              <a:gd name="T25" fmla="*/ 298 h 782"/>
              <a:gd name="T26" fmla="*/ 391 w 782"/>
              <a:gd name="T27" fmla="*/ 281 h 782"/>
              <a:gd name="T28" fmla="*/ 568 w 782"/>
              <a:gd name="T29" fmla="*/ 391 h 782"/>
              <a:gd name="T30" fmla="*/ 391 w 782"/>
              <a:gd name="T31" fmla="*/ 568 h 782"/>
              <a:gd name="T32" fmla="*/ 214 w 782"/>
              <a:gd name="T33" fmla="*/ 391 h 782"/>
              <a:gd name="T34" fmla="*/ 391 w 782"/>
              <a:gd name="T35" fmla="*/ 214 h 782"/>
              <a:gd name="T36" fmla="*/ 453 w 782"/>
              <a:gd name="T37" fmla="*/ 225 h 782"/>
              <a:gd name="T38" fmla="*/ 504 w 782"/>
              <a:gd name="T39" fmla="*/ 174 h 782"/>
              <a:gd name="T40" fmla="*/ 391 w 782"/>
              <a:gd name="T41" fmla="*/ 147 h 782"/>
              <a:gd name="T42" fmla="*/ 146 w 782"/>
              <a:gd name="T43" fmla="*/ 391 h 782"/>
              <a:gd name="T44" fmla="*/ 391 w 782"/>
              <a:gd name="T45" fmla="*/ 635 h 782"/>
              <a:gd name="T46" fmla="*/ 635 w 782"/>
              <a:gd name="T47" fmla="*/ 391 h 782"/>
              <a:gd name="T48" fmla="*/ 607 w 782"/>
              <a:gd name="T49" fmla="*/ 278 h 782"/>
              <a:gd name="T50" fmla="*/ 557 w 782"/>
              <a:gd name="T51" fmla="*/ 329 h 782"/>
              <a:gd name="T52" fmla="*/ 568 w 782"/>
              <a:gd name="T53" fmla="*/ 391 h 782"/>
              <a:gd name="T54" fmla="*/ 678 w 782"/>
              <a:gd name="T55" fmla="*/ 256 h 782"/>
              <a:gd name="T56" fmla="*/ 708 w 782"/>
              <a:gd name="T57" fmla="*/ 391 h 782"/>
              <a:gd name="T58" fmla="*/ 391 w 782"/>
              <a:gd name="T59" fmla="*/ 709 h 782"/>
              <a:gd name="T60" fmla="*/ 73 w 782"/>
              <a:gd name="T61" fmla="*/ 391 h 782"/>
              <a:gd name="T62" fmla="*/ 391 w 782"/>
              <a:gd name="T63" fmla="*/ 73 h 782"/>
              <a:gd name="T64" fmla="*/ 525 w 782"/>
              <a:gd name="T65" fmla="*/ 103 h 782"/>
              <a:gd name="T66" fmla="*/ 540 w 782"/>
              <a:gd name="T67" fmla="*/ 69 h 782"/>
              <a:gd name="T68" fmla="*/ 567 w 782"/>
              <a:gd name="T69" fmla="*/ 42 h 782"/>
              <a:gd name="T70" fmla="*/ 391 w 782"/>
              <a:gd name="T71" fmla="*/ 0 h 782"/>
              <a:gd name="T72" fmla="*/ 0 w 782"/>
              <a:gd name="T73" fmla="*/ 391 h 782"/>
              <a:gd name="T74" fmla="*/ 391 w 782"/>
              <a:gd name="T75" fmla="*/ 782 h 782"/>
              <a:gd name="T76" fmla="*/ 782 w 782"/>
              <a:gd name="T77" fmla="*/ 391 h 782"/>
              <a:gd name="T78" fmla="*/ 740 w 782"/>
              <a:gd name="T79" fmla="*/ 215 h 782"/>
              <a:gd name="T80" fmla="*/ 713 w 782"/>
              <a:gd name="T81" fmla="*/ 242 h 782"/>
              <a:gd name="T82" fmla="*/ 678 w 782"/>
              <a:gd name="T83" fmla="*/ 256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2" h="782">
                <a:moveTo>
                  <a:pt x="391" y="281"/>
                </a:moveTo>
                <a:cubicBezTo>
                  <a:pt x="330" y="281"/>
                  <a:pt x="281" y="330"/>
                  <a:pt x="281" y="391"/>
                </a:cubicBezTo>
                <a:cubicBezTo>
                  <a:pt x="281" y="452"/>
                  <a:pt x="330" y="501"/>
                  <a:pt x="391" y="501"/>
                </a:cubicBezTo>
                <a:cubicBezTo>
                  <a:pt x="451" y="501"/>
                  <a:pt x="501" y="452"/>
                  <a:pt x="501" y="391"/>
                </a:cubicBezTo>
                <a:cubicBezTo>
                  <a:pt x="501" y="369"/>
                  <a:pt x="495" y="349"/>
                  <a:pt x="484" y="332"/>
                </a:cubicBezTo>
                <a:lnTo>
                  <a:pt x="609" y="207"/>
                </a:lnTo>
                <a:lnTo>
                  <a:pt x="678" y="207"/>
                </a:lnTo>
                <a:lnTo>
                  <a:pt x="782" y="104"/>
                </a:lnTo>
                <a:lnTo>
                  <a:pt x="682" y="100"/>
                </a:lnTo>
                <a:lnTo>
                  <a:pt x="678" y="0"/>
                </a:lnTo>
                <a:lnTo>
                  <a:pt x="574" y="104"/>
                </a:lnTo>
                <a:lnTo>
                  <a:pt x="574" y="173"/>
                </a:lnTo>
                <a:lnTo>
                  <a:pt x="449" y="298"/>
                </a:lnTo>
                <a:cubicBezTo>
                  <a:pt x="432" y="287"/>
                  <a:pt x="412" y="281"/>
                  <a:pt x="391" y="281"/>
                </a:cubicBezTo>
                <a:close/>
                <a:moveTo>
                  <a:pt x="568" y="391"/>
                </a:moveTo>
                <a:cubicBezTo>
                  <a:pt x="568" y="489"/>
                  <a:pt x="488" y="568"/>
                  <a:pt x="391" y="568"/>
                </a:cubicBezTo>
                <a:cubicBezTo>
                  <a:pt x="293" y="568"/>
                  <a:pt x="214" y="489"/>
                  <a:pt x="214" y="391"/>
                </a:cubicBezTo>
                <a:cubicBezTo>
                  <a:pt x="214" y="293"/>
                  <a:pt x="293" y="214"/>
                  <a:pt x="391" y="214"/>
                </a:cubicBezTo>
                <a:cubicBezTo>
                  <a:pt x="413" y="214"/>
                  <a:pt x="434" y="218"/>
                  <a:pt x="453" y="225"/>
                </a:cubicBezTo>
                <a:lnTo>
                  <a:pt x="504" y="174"/>
                </a:lnTo>
                <a:cubicBezTo>
                  <a:pt x="470" y="157"/>
                  <a:pt x="432" y="147"/>
                  <a:pt x="391" y="147"/>
                </a:cubicBezTo>
                <a:cubicBezTo>
                  <a:pt x="256" y="147"/>
                  <a:pt x="146" y="256"/>
                  <a:pt x="146" y="391"/>
                </a:cubicBezTo>
                <a:cubicBezTo>
                  <a:pt x="146" y="526"/>
                  <a:pt x="256" y="635"/>
                  <a:pt x="391" y="635"/>
                </a:cubicBezTo>
                <a:cubicBezTo>
                  <a:pt x="526" y="635"/>
                  <a:pt x="635" y="526"/>
                  <a:pt x="635" y="391"/>
                </a:cubicBezTo>
                <a:cubicBezTo>
                  <a:pt x="635" y="350"/>
                  <a:pt x="625" y="312"/>
                  <a:pt x="607" y="278"/>
                </a:cubicBezTo>
                <a:lnTo>
                  <a:pt x="557" y="329"/>
                </a:lnTo>
                <a:cubicBezTo>
                  <a:pt x="564" y="348"/>
                  <a:pt x="568" y="369"/>
                  <a:pt x="568" y="391"/>
                </a:cubicBezTo>
                <a:close/>
                <a:moveTo>
                  <a:pt x="678" y="256"/>
                </a:moveTo>
                <a:cubicBezTo>
                  <a:pt x="697" y="297"/>
                  <a:pt x="708" y="343"/>
                  <a:pt x="708" y="391"/>
                </a:cubicBezTo>
                <a:cubicBezTo>
                  <a:pt x="708" y="566"/>
                  <a:pt x="566" y="709"/>
                  <a:pt x="391" y="709"/>
                </a:cubicBezTo>
                <a:cubicBezTo>
                  <a:pt x="216" y="709"/>
                  <a:pt x="73" y="566"/>
                  <a:pt x="73" y="391"/>
                </a:cubicBezTo>
                <a:cubicBezTo>
                  <a:pt x="73" y="216"/>
                  <a:pt x="216" y="73"/>
                  <a:pt x="391" y="73"/>
                </a:cubicBezTo>
                <a:cubicBezTo>
                  <a:pt x="439" y="73"/>
                  <a:pt x="485" y="84"/>
                  <a:pt x="525" y="103"/>
                </a:cubicBezTo>
                <a:cubicBezTo>
                  <a:pt x="526" y="90"/>
                  <a:pt x="531" y="78"/>
                  <a:pt x="540" y="69"/>
                </a:cubicBezTo>
                <a:lnTo>
                  <a:pt x="567" y="42"/>
                </a:lnTo>
                <a:cubicBezTo>
                  <a:pt x="514" y="15"/>
                  <a:pt x="454" y="0"/>
                  <a:pt x="391" y="0"/>
                </a:cubicBezTo>
                <a:cubicBezTo>
                  <a:pt x="175" y="0"/>
                  <a:pt x="0" y="175"/>
                  <a:pt x="0" y="391"/>
                </a:cubicBezTo>
                <a:cubicBezTo>
                  <a:pt x="0" y="607"/>
                  <a:pt x="175" y="782"/>
                  <a:pt x="391" y="782"/>
                </a:cubicBezTo>
                <a:cubicBezTo>
                  <a:pt x="607" y="782"/>
                  <a:pt x="782" y="607"/>
                  <a:pt x="782" y="391"/>
                </a:cubicBezTo>
                <a:cubicBezTo>
                  <a:pt x="782" y="328"/>
                  <a:pt x="767" y="268"/>
                  <a:pt x="740" y="215"/>
                </a:cubicBezTo>
                <a:lnTo>
                  <a:pt x="713" y="242"/>
                </a:lnTo>
                <a:cubicBezTo>
                  <a:pt x="703" y="251"/>
                  <a:pt x="691" y="256"/>
                  <a:pt x="678" y="2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7"/>
          <p:cNvSpPr>
            <a:spLocks noEditPoints="1"/>
          </p:cNvSpPr>
          <p:nvPr/>
        </p:nvSpPr>
        <p:spPr bwMode="auto">
          <a:xfrm>
            <a:off x="7804695" y="2591920"/>
            <a:ext cx="460738" cy="602066"/>
          </a:xfrm>
          <a:custGeom>
            <a:avLst/>
            <a:gdLst>
              <a:gd name="T0" fmla="*/ 82 w 625"/>
              <a:gd name="T1" fmla="*/ 138 h 852"/>
              <a:gd name="T2" fmla="*/ 69 w 625"/>
              <a:gd name="T3" fmla="*/ 852 h 852"/>
              <a:gd name="T4" fmla="*/ 625 w 625"/>
              <a:gd name="T5" fmla="*/ 209 h 852"/>
              <a:gd name="T6" fmla="*/ 577 w 625"/>
              <a:gd name="T7" fmla="*/ 224 h 852"/>
              <a:gd name="T8" fmla="*/ 71 w 625"/>
              <a:gd name="T9" fmla="*/ 803 h 852"/>
              <a:gd name="T10" fmla="*/ 270 w 625"/>
              <a:gd name="T11" fmla="*/ 91 h 852"/>
              <a:gd name="T12" fmla="*/ 355 w 625"/>
              <a:gd name="T13" fmla="*/ 91 h 852"/>
              <a:gd name="T14" fmla="*/ 311 w 625"/>
              <a:gd name="T15" fmla="*/ 136 h 852"/>
              <a:gd name="T16" fmla="*/ 218 w 625"/>
              <a:gd name="T17" fmla="*/ 93 h 852"/>
              <a:gd name="T18" fmla="*/ 115 w 625"/>
              <a:gd name="T19" fmla="*/ 216 h 852"/>
              <a:gd name="T20" fmla="*/ 510 w 625"/>
              <a:gd name="T21" fmla="*/ 216 h 852"/>
              <a:gd name="T22" fmla="*/ 406 w 625"/>
              <a:gd name="T23" fmla="*/ 93 h 852"/>
              <a:gd name="T24" fmla="*/ 218 w 625"/>
              <a:gd name="T25" fmla="*/ 93 h 852"/>
              <a:gd name="T26" fmla="*/ 221 w 625"/>
              <a:gd name="T27" fmla="*/ 647 h 852"/>
              <a:gd name="T28" fmla="*/ 151 w 625"/>
              <a:gd name="T29" fmla="*/ 667 h 852"/>
              <a:gd name="T30" fmla="*/ 136 w 625"/>
              <a:gd name="T31" fmla="*/ 682 h 852"/>
              <a:gd name="T32" fmla="*/ 221 w 625"/>
              <a:gd name="T33" fmla="*/ 688 h 852"/>
              <a:gd name="T34" fmla="*/ 132 w 625"/>
              <a:gd name="T35" fmla="*/ 731 h 852"/>
              <a:gd name="T36" fmla="*/ 242 w 625"/>
              <a:gd name="T37" fmla="*/ 677 h 852"/>
              <a:gd name="T38" fmla="*/ 242 w 625"/>
              <a:gd name="T39" fmla="*/ 643 h 852"/>
              <a:gd name="T40" fmla="*/ 110 w 625"/>
              <a:gd name="T41" fmla="*/ 649 h 852"/>
              <a:gd name="T42" fmla="*/ 214 w 625"/>
              <a:gd name="T43" fmla="*/ 760 h 852"/>
              <a:gd name="T44" fmla="*/ 214 w 625"/>
              <a:gd name="T45" fmla="*/ 334 h 852"/>
              <a:gd name="T46" fmla="*/ 151 w 625"/>
              <a:gd name="T47" fmla="*/ 354 h 852"/>
              <a:gd name="T48" fmla="*/ 173 w 625"/>
              <a:gd name="T49" fmla="*/ 410 h 852"/>
              <a:gd name="T50" fmla="*/ 132 w 625"/>
              <a:gd name="T51" fmla="*/ 425 h 852"/>
              <a:gd name="T52" fmla="*/ 214 w 625"/>
              <a:gd name="T53" fmla="*/ 313 h 852"/>
              <a:gd name="T54" fmla="*/ 110 w 625"/>
              <a:gd name="T55" fmla="*/ 423 h 852"/>
              <a:gd name="T56" fmla="*/ 241 w 625"/>
              <a:gd name="T57" fmla="*/ 359 h 852"/>
              <a:gd name="T58" fmla="*/ 240 w 625"/>
              <a:gd name="T59" fmla="*/ 330 h 852"/>
              <a:gd name="T60" fmla="*/ 221 w 625"/>
              <a:gd name="T61" fmla="*/ 503 h 852"/>
              <a:gd name="T62" fmla="*/ 136 w 625"/>
              <a:gd name="T63" fmla="*/ 524 h 852"/>
              <a:gd name="T64" fmla="*/ 221 w 625"/>
              <a:gd name="T65" fmla="*/ 580 h 852"/>
              <a:gd name="T66" fmla="*/ 242 w 625"/>
              <a:gd name="T67" fmla="*/ 487 h 852"/>
              <a:gd name="T68" fmla="*/ 110 w 625"/>
              <a:gd name="T69" fmla="*/ 492 h 852"/>
              <a:gd name="T70" fmla="*/ 221 w 625"/>
              <a:gd name="T71" fmla="*/ 602 h 852"/>
              <a:gd name="T72" fmla="*/ 289 w 625"/>
              <a:gd name="T73" fmla="*/ 465 h 852"/>
              <a:gd name="T74" fmla="*/ 327 w 625"/>
              <a:gd name="T75" fmla="*/ 723 h 852"/>
              <a:gd name="T76" fmla="*/ 502 w 625"/>
              <a:gd name="T77" fmla="*/ 669 h 852"/>
              <a:gd name="T78" fmla="*/ 320 w 625"/>
              <a:gd name="T79" fmla="*/ 716 h 852"/>
              <a:gd name="T80" fmla="*/ 502 w 625"/>
              <a:gd name="T81" fmla="*/ 507 h 852"/>
              <a:gd name="T82" fmla="*/ 320 w 625"/>
              <a:gd name="T83" fmla="*/ 410 h 852"/>
              <a:gd name="T84" fmla="*/ 320 w 625"/>
              <a:gd name="T85" fmla="*/ 3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5" h="852">
                <a:moveTo>
                  <a:pt x="48" y="224"/>
                </a:moveTo>
                <a:cubicBezTo>
                  <a:pt x="48" y="200"/>
                  <a:pt x="59" y="188"/>
                  <a:pt x="82" y="188"/>
                </a:cubicBezTo>
                <a:lnTo>
                  <a:pt x="82" y="138"/>
                </a:lnTo>
                <a:cubicBezTo>
                  <a:pt x="39" y="139"/>
                  <a:pt x="0" y="167"/>
                  <a:pt x="0" y="209"/>
                </a:cubicBezTo>
                <a:lnTo>
                  <a:pt x="0" y="783"/>
                </a:lnTo>
                <a:cubicBezTo>
                  <a:pt x="0" y="818"/>
                  <a:pt x="34" y="852"/>
                  <a:pt x="69" y="852"/>
                </a:cubicBezTo>
                <a:lnTo>
                  <a:pt x="556" y="852"/>
                </a:lnTo>
                <a:cubicBezTo>
                  <a:pt x="591" y="852"/>
                  <a:pt x="625" y="818"/>
                  <a:pt x="625" y="783"/>
                </a:cubicBezTo>
                <a:lnTo>
                  <a:pt x="625" y="209"/>
                </a:lnTo>
                <a:cubicBezTo>
                  <a:pt x="625" y="167"/>
                  <a:pt x="586" y="139"/>
                  <a:pt x="543" y="138"/>
                </a:cubicBezTo>
                <a:lnTo>
                  <a:pt x="543" y="188"/>
                </a:lnTo>
                <a:cubicBezTo>
                  <a:pt x="566" y="188"/>
                  <a:pt x="577" y="200"/>
                  <a:pt x="577" y="224"/>
                </a:cubicBezTo>
                <a:lnTo>
                  <a:pt x="577" y="768"/>
                </a:lnTo>
                <a:cubicBezTo>
                  <a:pt x="577" y="785"/>
                  <a:pt x="570" y="803"/>
                  <a:pt x="553" y="803"/>
                </a:cubicBezTo>
                <a:lnTo>
                  <a:pt x="71" y="803"/>
                </a:lnTo>
                <a:cubicBezTo>
                  <a:pt x="53" y="803"/>
                  <a:pt x="48" y="783"/>
                  <a:pt x="48" y="764"/>
                </a:cubicBezTo>
                <a:lnTo>
                  <a:pt x="48" y="224"/>
                </a:lnTo>
                <a:close/>
                <a:moveTo>
                  <a:pt x="270" y="91"/>
                </a:moveTo>
                <a:cubicBezTo>
                  <a:pt x="270" y="71"/>
                  <a:pt x="289" y="52"/>
                  <a:pt x="309" y="52"/>
                </a:cubicBezTo>
                <a:lnTo>
                  <a:pt x="316" y="52"/>
                </a:lnTo>
                <a:cubicBezTo>
                  <a:pt x="336" y="52"/>
                  <a:pt x="355" y="71"/>
                  <a:pt x="355" y="91"/>
                </a:cubicBezTo>
                <a:lnTo>
                  <a:pt x="355" y="95"/>
                </a:lnTo>
                <a:cubicBezTo>
                  <a:pt x="355" y="117"/>
                  <a:pt x="336" y="136"/>
                  <a:pt x="314" y="136"/>
                </a:cubicBezTo>
                <a:lnTo>
                  <a:pt x="311" y="136"/>
                </a:lnTo>
                <a:cubicBezTo>
                  <a:pt x="289" y="136"/>
                  <a:pt x="270" y="117"/>
                  <a:pt x="270" y="95"/>
                </a:cubicBezTo>
                <a:lnTo>
                  <a:pt x="270" y="91"/>
                </a:lnTo>
                <a:close/>
                <a:moveTo>
                  <a:pt x="218" y="93"/>
                </a:moveTo>
                <a:lnTo>
                  <a:pt x="149" y="93"/>
                </a:lnTo>
                <a:cubicBezTo>
                  <a:pt x="126" y="93"/>
                  <a:pt x="115" y="104"/>
                  <a:pt x="115" y="127"/>
                </a:cubicBezTo>
                <a:lnTo>
                  <a:pt x="115" y="216"/>
                </a:lnTo>
                <a:cubicBezTo>
                  <a:pt x="115" y="231"/>
                  <a:pt x="124" y="246"/>
                  <a:pt x="138" y="246"/>
                </a:cubicBezTo>
                <a:lnTo>
                  <a:pt x="486" y="246"/>
                </a:lnTo>
                <a:cubicBezTo>
                  <a:pt x="501" y="246"/>
                  <a:pt x="510" y="231"/>
                  <a:pt x="510" y="216"/>
                </a:cubicBezTo>
                <a:lnTo>
                  <a:pt x="510" y="127"/>
                </a:lnTo>
                <a:cubicBezTo>
                  <a:pt x="510" y="104"/>
                  <a:pt x="499" y="93"/>
                  <a:pt x="476" y="93"/>
                </a:cubicBezTo>
                <a:lnTo>
                  <a:pt x="406" y="93"/>
                </a:lnTo>
                <a:cubicBezTo>
                  <a:pt x="406" y="45"/>
                  <a:pt x="366" y="0"/>
                  <a:pt x="320" y="0"/>
                </a:cubicBezTo>
                <a:lnTo>
                  <a:pt x="305" y="0"/>
                </a:lnTo>
                <a:cubicBezTo>
                  <a:pt x="259" y="0"/>
                  <a:pt x="218" y="45"/>
                  <a:pt x="218" y="93"/>
                </a:cubicBezTo>
                <a:close/>
                <a:moveTo>
                  <a:pt x="132" y="654"/>
                </a:moveTo>
                <a:cubicBezTo>
                  <a:pt x="132" y="649"/>
                  <a:pt x="133" y="647"/>
                  <a:pt x="138" y="647"/>
                </a:cubicBezTo>
                <a:lnTo>
                  <a:pt x="221" y="647"/>
                </a:lnTo>
                <a:lnTo>
                  <a:pt x="221" y="654"/>
                </a:lnTo>
                <a:cubicBezTo>
                  <a:pt x="221" y="661"/>
                  <a:pt x="186" y="680"/>
                  <a:pt x="180" y="684"/>
                </a:cubicBezTo>
                <a:cubicBezTo>
                  <a:pt x="174" y="679"/>
                  <a:pt x="161" y="667"/>
                  <a:pt x="151" y="667"/>
                </a:cubicBezTo>
                <a:lnTo>
                  <a:pt x="149" y="667"/>
                </a:lnTo>
                <a:cubicBezTo>
                  <a:pt x="144" y="667"/>
                  <a:pt x="136" y="674"/>
                  <a:pt x="136" y="680"/>
                </a:cubicBezTo>
                <a:lnTo>
                  <a:pt x="136" y="682"/>
                </a:lnTo>
                <a:cubicBezTo>
                  <a:pt x="136" y="688"/>
                  <a:pt x="167" y="721"/>
                  <a:pt x="173" y="721"/>
                </a:cubicBezTo>
                <a:lnTo>
                  <a:pt x="175" y="721"/>
                </a:lnTo>
                <a:cubicBezTo>
                  <a:pt x="180" y="721"/>
                  <a:pt x="214" y="693"/>
                  <a:pt x="221" y="688"/>
                </a:cubicBezTo>
                <a:cubicBezTo>
                  <a:pt x="221" y="700"/>
                  <a:pt x="225" y="738"/>
                  <a:pt x="214" y="738"/>
                </a:cubicBezTo>
                <a:lnTo>
                  <a:pt x="138" y="738"/>
                </a:lnTo>
                <a:cubicBezTo>
                  <a:pt x="133" y="738"/>
                  <a:pt x="132" y="736"/>
                  <a:pt x="132" y="731"/>
                </a:cubicBezTo>
                <a:lnTo>
                  <a:pt x="132" y="654"/>
                </a:lnTo>
                <a:close/>
                <a:moveTo>
                  <a:pt x="214" y="760"/>
                </a:moveTo>
                <a:cubicBezTo>
                  <a:pt x="255" y="760"/>
                  <a:pt x="240" y="715"/>
                  <a:pt x="242" y="677"/>
                </a:cubicBezTo>
                <a:cubicBezTo>
                  <a:pt x="243" y="658"/>
                  <a:pt x="291" y="641"/>
                  <a:pt x="296" y="624"/>
                </a:cubicBezTo>
                <a:lnTo>
                  <a:pt x="290" y="624"/>
                </a:lnTo>
                <a:cubicBezTo>
                  <a:pt x="275" y="624"/>
                  <a:pt x="253" y="637"/>
                  <a:pt x="242" y="643"/>
                </a:cubicBezTo>
                <a:cubicBezTo>
                  <a:pt x="237" y="635"/>
                  <a:pt x="232" y="626"/>
                  <a:pt x="218" y="626"/>
                </a:cubicBezTo>
                <a:lnTo>
                  <a:pt x="134" y="626"/>
                </a:lnTo>
                <a:cubicBezTo>
                  <a:pt x="121" y="626"/>
                  <a:pt x="110" y="637"/>
                  <a:pt x="110" y="649"/>
                </a:cubicBezTo>
                <a:lnTo>
                  <a:pt x="110" y="736"/>
                </a:lnTo>
                <a:cubicBezTo>
                  <a:pt x="110" y="750"/>
                  <a:pt x="123" y="760"/>
                  <a:pt x="138" y="760"/>
                </a:cubicBezTo>
                <a:lnTo>
                  <a:pt x="214" y="760"/>
                </a:lnTo>
                <a:close/>
                <a:moveTo>
                  <a:pt x="132" y="341"/>
                </a:moveTo>
                <a:cubicBezTo>
                  <a:pt x="132" y="336"/>
                  <a:pt x="133" y="334"/>
                  <a:pt x="138" y="334"/>
                </a:cubicBezTo>
                <a:lnTo>
                  <a:pt x="214" y="334"/>
                </a:lnTo>
                <a:cubicBezTo>
                  <a:pt x="219" y="334"/>
                  <a:pt x="221" y="336"/>
                  <a:pt x="221" y="341"/>
                </a:cubicBezTo>
                <a:cubicBezTo>
                  <a:pt x="221" y="346"/>
                  <a:pt x="184" y="371"/>
                  <a:pt x="180" y="371"/>
                </a:cubicBezTo>
                <a:cubicBezTo>
                  <a:pt x="175" y="371"/>
                  <a:pt x="164" y="354"/>
                  <a:pt x="151" y="354"/>
                </a:cubicBezTo>
                <a:cubicBezTo>
                  <a:pt x="145" y="354"/>
                  <a:pt x="136" y="361"/>
                  <a:pt x="136" y="367"/>
                </a:cubicBezTo>
                <a:lnTo>
                  <a:pt x="136" y="369"/>
                </a:lnTo>
                <a:cubicBezTo>
                  <a:pt x="136" y="378"/>
                  <a:pt x="166" y="406"/>
                  <a:pt x="173" y="410"/>
                </a:cubicBezTo>
                <a:lnTo>
                  <a:pt x="221" y="375"/>
                </a:lnTo>
                <a:lnTo>
                  <a:pt x="221" y="425"/>
                </a:lnTo>
                <a:lnTo>
                  <a:pt x="132" y="425"/>
                </a:lnTo>
                <a:lnTo>
                  <a:pt x="132" y="341"/>
                </a:lnTo>
                <a:close/>
                <a:moveTo>
                  <a:pt x="240" y="330"/>
                </a:moveTo>
                <a:cubicBezTo>
                  <a:pt x="237" y="319"/>
                  <a:pt x="228" y="313"/>
                  <a:pt x="214" y="313"/>
                </a:cubicBezTo>
                <a:lnTo>
                  <a:pt x="138" y="313"/>
                </a:lnTo>
                <a:cubicBezTo>
                  <a:pt x="123" y="313"/>
                  <a:pt x="110" y="322"/>
                  <a:pt x="110" y="337"/>
                </a:cubicBezTo>
                <a:lnTo>
                  <a:pt x="110" y="423"/>
                </a:lnTo>
                <a:cubicBezTo>
                  <a:pt x="110" y="436"/>
                  <a:pt x="121" y="447"/>
                  <a:pt x="134" y="447"/>
                </a:cubicBezTo>
                <a:lnTo>
                  <a:pt x="218" y="447"/>
                </a:lnTo>
                <a:cubicBezTo>
                  <a:pt x="252" y="447"/>
                  <a:pt x="242" y="393"/>
                  <a:pt x="241" y="359"/>
                </a:cubicBezTo>
                <a:lnTo>
                  <a:pt x="296" y="313"/>
                </a:lnTo>
                <a:cubicBezTo>
                  <a:pt x="296" y="313"/>
                  <a:pt x="292" y="311"/>
                  <a:pt x="292" y="311"/>
                </a:cubicBezTo>
                <a:cubicBezTo>
                  <a:pt x="271" y="311"/>
                  <a:pt x="253" y="329"/>
                  <a:pt x="240" y="330"/>
                </a:cubicBezTo>
                <a:close/>
                <a:moveTo>
                  <a:pt x="132" y="492"/>
                </a:moveTo>
                <a:lnTo>
                  <a:pt x="221" y="492"/>
                </a:lnTo>
                <a:lnTo>
                  <a:pt x="221" y="503"/>
                </a:lnTo>
                <a:lnTo>
                  <a:pt x="180" y="529"/>
                </a:lnTo>
                <a:lnTo>
                  <a:pt x="152" y="508"/>
                </a:lnTo>
                <a:cubicBezTo>
                  <a:pt x="145" y="513"/>
                  <a:pt x="136" y="514"/>
                  <a:pt x="136" y="524"/>
                </a:cubicBezTo>
                <a:cubicBezTo>
                  <a:pt x="136" y="531"/>
                  <a:pt x="167" y="565"/>
                  <a:pt x="173" y="565"/>
                </a:cubicBezTo>
                <a:cubicBezTo>
                  <a:pt x="183" y="565"/>
                  <a:pt x="209" y="536"/>
                  <a:pt x="221" y="533"/>
                </a:cubicBezTo>
                <a:lnTo>
                  <a:pt x="221" y="580"/>
                </a:lnTo>
                <a:lnTo>
                  <a:pt x="132" y="580"/>
                </a:lnTo>
                <a:lnTo>
                  <a:pt x="132" y="492"/>
                </a:lnTo>
                <a:close/>
                <a:moveTo>
                  <a:pt x="242" y="487"/>
                </a:moveTo>
                <a:cubicBezTo>
                  <a:pt x="238" y="480"/>
                  <a:pt x="233" y="470"/>
                  <a:pt x="221" y="470"/>
                </a:cubicBezTo>
                <a:lnTo>
                  <a:pt x="132" y="470"/>
                </a:lnTo>
                <a:cubicBezTo>
                  <a:pt x="121" y="470"/>
                  <a:pt x="110" y="481"/>
                  <a:pt x="110" y="492"/>
                </a:cubicBezTo>
                <a:lnTo>
                  <a:pt x="110" y="580"/>
                </a:lnTo>
                <a:cubicBezTo>
                  <a:pt x="110" y="591"/>
                  <a:pt x="121" y="602"/>
                  <a:pt x="132" y="602"/>
                </a:cubicBezTo>
                <a:lnTo>
                  <a:pt x="221" y="602"/>
                </a:lnTo>
                <a:cubicBezTo>
                  <a:pt x="252" y="602"/>
                  <a:pt x="242" y="546"/>
                  <a:pt x="242" y="515"/>
                </a:cubicBezTo>
                <a:lnTo>
                  <a:pt x="296" y="469"/>
                </a:lnTo>
                <a:lnTo>
                  <a:pt x="289" y="465"/>
                </a:lnTo>
                <a:lnTo>
                  <a:pt x="242" y="487"/>
                </a:lnTo>
                <a:close/>
                <a:moveTo>
                  <a:pt x="320" y="716"/>
                </a:moveTo>
                <a:cubicBezTo>
                  <a:pt x="320" y="721"/>
                  <a:pt x="322" y="723"/>
                  <a:pt x="327" y="723"/>
                </a:cubicBezTo>
                <a:lnTo>
                  <a:pt x="495" y="723"/>
                </a:lnTo>
                <a:cubicBezTo>
                  <a:pt x="500" y="723"/>
                  <a:pt x="502" y="721"/>
                  <a:pt x="502" y="716"/>
                </a:cubicBezTo>
                <a:lnTo>
                  <a:pt x="502" y="669"/>
                </a:lnTo>
                <a:cubicBezTo>
                  <a:pt x="502" y="664"/>
                  <a:pt x="500" y="662"/>
                  <a:pt x="495" y="662"/>
                </a:cubicBezTo>
                <a:lnTo>
                  <a:pt x="320" y="662"/>
                </a:lnTo>
                <a:lnTo>
                  <a:pt x="320" y="716"/>
                </a:lnTo>
                <a:close/>
                <a:moveTo>
                  <a:pt x="320" y="565"/>
                </a:moveTo>
                <a:lnTo>
                  <a:pt x="502" y="565"/>
                </a:lnTo>
                <a:lnTo>
                  <a:pt x="502" y="507"/>
                </a:lnTo>
                <a:lnTo>
                  <a:pt x="320" y="507"/>
                </a:lnTo>
                <a:lnTo>
                  <a:pt x="320" y="565"/>
                </a:lnTo>
                <a:close/>
                <a:moveTo>
                  <a:pt x="320" y="410"/>
                </a:moveTo>
                <a:lnTo>
                  <a:pt x="452" y="410"/>
                </a:lnTo>
                <a:lnTo>
                  <a:pt x="452" y="352"/>
                </a:lnTo>
                <a:lnTo>
                  <a:pt x="320" y="352"/>
                </a:lnTo>
                <a:lnTo>
                  <a:pt x="320" y="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12"/>
          <p:cNvSpPr>
            <a:spLocks noEditPoints="1"/>
          </p:cNvSpPr>
          <p:nvPr/>
        </p:nvSpPr>
        <p:spPr bwMode="auto">
          <a:xfrm>
            <a:off x="4267803" y="3606398"/>
            <a:ext cx="369209" cy="694508"/>
          </a:xfrm>
          <a:custGeom>
            <a:avLst/>
            <a:gdLst>
              <a:gd name="T0" fmla="*/ 433 w 853"/>
              <a:gd name="T1" fmla="*/ 0 h 1616"/>
              <a:gd name="T2" fmla="*/ 148 w 853"/>
              <a:gd name="T3" fmla="*/ 590 h 1616"/>
              <a:gd name="T4" fmla="*/ 717 w 853"/>
              <a:gd name="T5" fmla="*/ 284 h 1616"/>
              <a:gd name="T6" fmla="*/ 779 w 853"/>
              <a:gd name="T7" fmla="*/ 664 h 1616"/>
              <a:gd name="T8" fmla="*/ 498 w 853"/>
              <a:gd name="T9" fmla="*/ 1160 h 1616"/>
              <a:gd name="T10" fmla="*/ 362 w 853"/>
              <a:gd name="T11" fmla="*/ 1157 h 1616"/>
              <a:gd name="T12" fmla="*/ 75 w 853"/>
              <a:gd name="T13" fmla="*/ 665 h 1616"/>
              <a:gd name="T14" fmla="*/ 0 w 853"/>
              <a:gd name="T15" fmla="*/ 813 h 1616"/>
              <a:gd name="T16" fmla="*/ 340 w 853"/>
              <a:gd name="T17" fmla="*/ 1228 h 1616"/>
              <a:gd name="T18" fmla="*/ 340 w 853"/>
              <a:gd name="T19" fmla="*/ 1228 h 1616"/>
              <a:gd name="T20" fmla="*/ 341 w 853"/>
              <a:gd name="T21" fmla="*/ 1228 h 1616"/>
              <a:gd name="T22" fmla="*/ 357 w 853"/>
              <a:gd name="T23" fmla="*/ 1250 h 1616"/>
              <a:gd name="T24" fmla="*/ 357 w 853"/>
              <a:gd name="T25" fmla="*/ 1394 h 1616"/>
              <a:gd name="T26" fmla="*/ 175 w 853"/>
              <a:gd name="T27" fmla="*/ 1420 h 1616"/>
              <a:gd name="T28" fmla="*/ 175 w 853"/>
              <a:gd name="T29" fmla="*/ 1616 h 1616"/>
              <a:gd name="T30" fmla="*/ 787 w 853"/>
              <a:gd name="T31" fmla="*/ 1518 h 1616"/>
              <a:gd name="T32" fmla="*/ 528 w 853"/>
              <a:gd name="T33" fmla="*/ 1420 h 1616"/>
              <a:gd name="T34" fmla="*/ 501 w 853"/>
              <a:gd name="T35" fmla="*/ 1390 h 1616"/>
              <a:gd name="T36" fmla="*/ 501 w 853"/>
              <a:gd name="T37" fmla="*/ 1253 h 1616"/>
              <a:gd name="T38" fmla="*/ 524 w 853"/>
              <a:gd name="T39" fmla="*/ 1231 h 1616"/>
              <a:gd name="T40" fmla="*/ 853 w 853"/>
              <a:gd name="T41" fmla="*/ 813 h 1616"/>
              <a:gd name="T42" fmla="*/ 853 w 853"/>
              <a:gd name="T43" fmla="*/ 663 h 1616"/>
              <a:gd name="T44" fmla="*/ 516 w 853"/>
              <a:gd name="T45" fmla="*/ 1233 h 1616"/>
              <a:gd name="T46" fmla="*/ 501 w 853"/>
              <a:gd name="T47" fmla="*/ 1253 h 1616"/>
              <a:gd name="T48" fmla="*/ 357 w 853"/>
              <a:gd name="T49" fmla="*/ 1232 h 1616"/>
              <a:gd name="T50" fmla="*/ 148 w 853"/>
              <a:gd name="T51" fmla="*/ 799 h 1616"/>
              <a:gd name="T52" fmla="*/ 717 w 853"/>
              <a:gd name="T53" fmla="*/ 799 h 1616"/>
              <a:gd name="T54" fmla="*/ 148 w 853"/>
              <a:gd name="T55" fmla="*/ 664 h 1616"/>
              <a:gd name="T56" fmla="*/ 565 w 853"/>
              <a:gd name="T57" fmla="*/ 157 h 1616"/>
              <a:gd name="T58" fmla="*/ 602 w 853"/>
              <a:gd name="T59" fmla="*/ 195 h 1616"/>
              <a:gd name="T60" fmla="*/ 528 w 853"/>
              <a:gd name="T61" fmla="*/ 195 h 1616"/>
              <a:gd name="T62" fmla="*/ 288 w 853"/>
              <a:gd name="T63" fmla="*/ 509 h 1616"/>
              <a:gd name="T64" fmla="*/ 239 w 853"/>
              <a:gd name="T65" fmla="*/ 460 h 1616"/>
              <a:gd name="T66" fmla="*/ 338 w 853"/>
              <a:gd name="T67" fmla="*/ 460 h 1616"/>
              <a:gd name="T68" fmla="*/ 288 w 853"/>
              <a:gd name="T69" fmla="*/ 371 h 1616"/>
              <a:gd name="T70" fmla="*/ 239 w 853"/>
              <a:gd name="T71" fmla="*/ 321 h 1616"/>
              <a:gd name="T72" fmla="*/ 338 w 853"/>
              <a:gd name="T73" fmla="*/ 321 h 1616"/>
              <a:gd name="T74" fmla="*/ 300 w 853"/>
              <a:gd name="T75" fmla="*/ 232 h 1616"/>
              <a:gd name="T76" fmla="*/ 262 w 853"/>
              <a:gd name="T77" fmla="*/ 194 h 1616"/>
              <a:gd name="T78" fmla="*/ 338 w 853"/>
              <a:gd name="T79" fmla="*/ 194 h 1616"/>
              <a:gd name="T80" fmla="*/ 433 w 853"/>
              <a:gd name="T81" fmla="*/ 509 h 1616"/>
              <a:gd name="T82" fmla="*/ 383 w 853"/>
              <a:gd name="T83" fmla="*/ 460 h 1616"/>
              <a:gd name="T84" fmla="*/ 482 w 853"/>
              <a:gd name="T85" fmla="*/ 460 h 1616"/>
              <a:gd name="T86" fmla="*/ 433 w 853"/>
              <a:gd name="T87" fmla="*/ 352 h 1616"/>
              <a:gd name="T88" fmla="*/ 383 w 853"/>
              <a:gd name="T89" fmla="*/ 303 h 1616"/>
              <a:gd name="T90" fmla="*/ 482 w 853"/>
              <a:gd name="T91" fmla="*/ 303 h 1616"/>
              <a:gd name="T92" fmla="*/ 433 w 853"/>
              <a:gd name="T93" fmla="*/ 204 h 1616"/>
              <a:gd name="T94" fmla="*/ 383 w 853"/>
              <a:gd name="T95" fmla="*/ 155 h 1616"/>
              <a:gd name="T96" fmla="*/ 482 w 853"/>
              <a:gd name="T97" fmla="*/ 155 h 1616"/>
              <a:gd name="T98" fmla="*/ 577 w 853"/>
              <a:gd name="T99" fmla="*/ 509 h 1616"/>
              <a:gd name="T100" fmla="*/ 528 w 853"/>
              <a:gd name="T101" fmla="*/ 460 h 1616"/>
              <a:gd name="T102" fmla="*/ 626 w 853"/>
              <a:gd name="T103" fmla="*/ 460 h 1616"/>
              <a:gd name="T104" fmla="*/ 577 w 853"/>
              <a:gd name="T105" fmla="*/ 371 h 1616"/>
              <a:gd name="T106" fmla="*/ 528 w 853"/>
              <a:gd name="T107" fmla="*/ 321 h 1616"/>
              <a:gd name="T108" fmla="*/ 626 w 853"/>
              <a:gd name="T109" fmla="*/ 321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53" h="1616">
                <a:moveTo>
                  <a:pt x="717" y="284"/>
                </a:moveTo>
                <a:cubicBezTo>
                  <a:pt x="717" y="127"/>
                  <a:pt x="589" y="0"/>
                  <a:pt x="433" y="0"/>
                </a:cubicBezTo>
                <a:cubicBezTo>
                  <a:pt x="276" y="0"/>
                  <a:pt x="148" y="127"/>
                  <a:pt x="148" y="284"/>
                </a:cubicBezTo>
                <a:lnTo>
                  <a:pt x="148" y="590"/>
                </a:lnTo>
                <a:lnTo>
                  <a:pt x="717" y="590"/>
                </a:lnTo>
                <a:lnTo>
                  <a:pt x="717" y="284"/>
                </a:lnTo>
                <a:close/>
                <a:moveTo>
                  <a:pt x="779" y="663"/>
                </a:moveTo>
                <a:lnTo>
                  <a:pt x="779" y="664"/>
                </a:lnTo>
                <a:lnTo>
                  <a:pt x="779" y="813"/>
                </a:lnTo>
                <a:cubicBezTo>
                  <a:pt x="779" y="990"/>
                  <a:pt x="659" y="1132"/>
                  <a:pt x="498" y="1160"/>
                </a:cubicBezTo>
                <a:cubicBezTo>
                  <a:pt x="479" y="1163"/>
                  <a:pt x="459" y="1165"/>
                  <a:pt x="439" y="1165"/>
                </a:cubicBezTo>
                <a:cubicBezTo>
                  <a:pt x="413" y="1165"/>
                  <a:pt x="387" y="1162"/>
                  <a:pt x="362" y="1157"/>
                </a:cubicBezTo>
                <a:cubicBezTo>
                  <a:pt x="200" y="1122"/>
                  <a:pt x="75" y="979"/>
                  <a:pt x="75" y="813"/>
                </a:cubicBezTo>
                <a:lnTo>
                  <a:pt x="75" y="665"/>
                </a:lnTo>
                <a:lnTo>
                  <a:pt x="0" y="665"/>
                </a:lnTo>
                <a:lnTo>
                  <a:pt x="0" y="813"/>
                </a:lnTo>
                <a:cubicBezTo>
                  <a:pt x="0" y="1011"/>
                  <a:pt x="148" y="1183"/>
                  <a:pt x="339" y="1228"/>
                </a:cubicBezTo>
                <a:cubicBezTo>
                  <a:pt x="340" y="1228"/>
                  <a:pt x="340" y="1228"/>
                  <a:pt x="340" y="1228"/>
                </a:cubicBezTo>
                <a:lnTo>
                  <a:pt x="340" y="1228"/>
                </a:lnTo>
                <a:lnTo>
                  <a:pt x="340" y="1228"/>
                </a:lnTo>
                <a:lnTo>
                  <a:pt x="341" y="1228"/>
                </a:lnTo>
                <a:lnTo>
                  <a:pt x="341" y="1228"/>
                </a:lnTo>
                <a:lnTo>
                  <a:pt x="341" y="1229"/>
                </a:lnTo>
                <a:cubicBezTo>
                  <a:pt x="351" y="1231"/>
                  <a:pt x="357" y="1240"/>
                  <a:pt x="357" y="1250"/>
                </a:cubicBezTo>
                <a:lnTo>
                  <a:pt x="357" y="1390"/>
                </a:lnTo>
                <a:lnTo>
                  <a:pt x="357" y="1394"/>
                </a:lnTo>
                <a:cubicBezTo>
                  <a:pt x="357" y="1409"/>
                  <a:pt x="346" y="1420"/>
                  <a:pt x="331" y="1420"/>
                </a:cubicBezTo>
                <a:lnTo>
                  <a:pt x="175" y="1420"/>
                </a:lnTo>
                <a:cubicBezTo>
                  <a:pt x="121" y="1420"/>
                  <a:pt x="77" y="1464"/>
                  <a:pt x="77" y="1518"/>
                </a:cubicBezTo>
                <a:cubicBezTo>
                  <a:pt x="77" y="1572"/>
                  <a:pt x="121" y="1616"/>
                  <a:pt x="175" y="1616"/>
                </a:cubicBezTo>
                <a:lnTo>
                  <a:pt x="690" y="1616"/>
                </a:lnTo>
                <a:cubicBezTo>
                  <a:pt x="744" y="1616"/>
                  <a:pt x="787" y="1572"/>
                  <a:pt x="787" y="1518"/>
                </a:cubicBezTo>
                <a:cubicBezTo>
                  <a:pt x="787" y="1464"/>
                  <a:pt x="744" y="1420"/>
                  <a:pt x="690" y="1420"/>
                </a:cubicBezTo>
                <a:lnTo>
                  <a:pt x="528" y="1420"/>
                </a:lnTo>
                <a:cubicBezTo>
                  <a:pt x="513" y="1420"/>
                  <a:pt x="501" y="1409"/>
                  <a:pt x="501" y="1394"/>
                </a:cubicBezTo>
                <a:lnTo>
                  <a:pt x="501" y="1390"/>
                </a:lnTo>
                <a:lnTo>
                  <a:pt x="501" y="1253"/>
                </a:lnTo>
                <a:lnTo>
                  <a:pt x="501" y="1253"/>
                </a:lnTo>
                <a:cubicBezTo>
                  <a:pt x="502" y="1244"/>
                  <a:pt x="508" y="1236"/>
                  <a:pt x="516" y="1233"/>
                </a:cubicBezTo>
                <a:cubicBezTo>
                  <a:pt x="518" y="1232"/>
                  <a:pt x="521" y="1231"/>
                  <a:pt x="524" y="1231"/>
                </a:cubicBezTo>
                <a:cubicBezTo>
                  <a:pt x="524" y="1231"/>
                  <a:pt x="524" y="1231"/>
                  <a:pt x="524" y="1231"/>
                </a:cubicBezTo>
                <a:cubicBezTo>
                  <a:pt x="714" y="1192"/>
                  <a:pt x="853" y="1022"/>
                  <a:pt x="853" y="813"/>
                </a:cubicBezTo>
                <a:lnTo>
                  <a:pt x="853" y="664"/>
                </a:lnTo>
                <a:lnTo>
                  <a:pt x="853" y="663"/>
                </a:lnTo>
                <a:lnTo>
                  <a:pt x="779" y="663"/>
                </a:lnTo>
                <a:close/>
                <a:moveTo>
                  <a:pt x="516" y="1233"/>
                </a:moveTo>
                <a:cubicBezTo>
                  <a:pt x="511" y="1234"/>
                  <a:pt x="506" y="1234"/>
                  <a:pt x="501" y="1235"/>
                </a:cubicBezTo>
                <a:lnTo>
                  <a:pt x="501" y="1253"/>
                </a:lnTo>
                <a:moveTo>
                  <a:pt x="357" y="1250"/>
                </a:moveTo>
                <a:lnTo>
                  <a:pt x="357" y="1232"/>
                </a:lnTo>
                <a:cubicBezTo>
                  <a:pt x="351" y="1231"/>
                  <a:pt x="346" y="1230"/>
                  <a:pt x="340" y="1228"/>
                </a:cubicBezTo>
                <a:moveTo>
                  <a:pt x="148" y="799"/>
                </a:moveTo>
                <a:cubicBezTo>
                  <a:pt x="148" y="956"/>
                  <a:pt x="276" y="1083"/>
                  <a:pt x="433" y="1083"/>
                </a:cubicBezTo>
                <a:cubicBezTo>
                  <a:pt x="589" y="1083"/>
                  <a:pt x="717" y="956"/>
                  <a:pt x="717" y="799"/>
                </a:cubicBezTo>
                <a:lnTo>
                  <a:pt x="717" y="664"/>
                </a:lnTo>
                <a:lnTo>
                  <a:pt x="148" y="664"/>
                </a:lnTo>
                <a:lnTo>
                  <a:pt x="148" y="799"/>
                </a:lnTo>
                <a:close/>
                <a:moveTo>
                  <a:pt x="565" y="157"/>
                </a:moveTo>
                <a:lnTo>
                  <a:pt x="565" y="157"/>
                </a:lnTo>
                <a:cubicBezTo>
                  <a:pt x="586" y="157"/>
                  <a:pt x="602" y="174"/>
                  <a:pt x="602" y="195"/>
                </a:cubicBezTo>
                <a:cubicBezTo>
                  <a:pt x="602" y="215"/>
                  <a:pt x="586" y="232"/>
                  <a:pt x="565" y="232"/>
                </a:cubicBezTo>
                <a:cubicBezTo>
                  <a:pt x="544" y="232"/>
                  <a:pt x="528" y="215"/>
                  <a:pt x="528" y="195"/>
                </a:cubicBezTo>
                <a:cubicBezTo>
                  <a:pt x="528" y="174"/>
                  <a:pt x="544" y="157"/>
                  <a:pt x="565" y="157"/>
                </a:cubicBezTo>
                <a:close/>
                <a:moveTo>
                  <a:pt x="288" y="509"/>
                </a:moveTo>
                <a:lnTo>
                  <a:pt x="288" y="509"/>
                </a:lnTo>
                <a:cubicBezTo>
                  <a:pt x="261" y="509"/>
                  <a:pt x="239" y="487"/>
                  <a:pt x="239" y="460"/>
                </a:cubicBezTo>
                <a:cubicBezTo>
                  <a:pt x="239" y="433"/>
                  <a:pt x="261" y="411"/>
                  <a:pt x="288" y="411"/>
                </a:cubicBezTo>
                <a:cubicBezTo>
                  <a:pt x="316" y="411"/>
                  <a:pt x="338" y="433"/>
                  <a:pt x="338" y="460"/>
                </a:cubicBezTo>
                <a:cubicBezTo>
                  <a:pt x="338" y="487"/>
                  <a:pt x="316" y="509"/>
                  <a:pt x="288" y="509"/>
                </a:cubicBezTo>
                <a:close/>
                <a:moveTo>
                  <a:pt x="288" y="371"/>
                </a:moveTo>
                <a:lnTo>
                  <a:pt x="288" y="371"/>
                </a:lnTo>
                <a:cubicBezTo>
                  <a:pt x="261" y="371"/>
                  <a:pt x="239" y="348"/>
                  <a:pt x="239" y="321"/>
                </a:cubicBezTo>
                <a:cubicBezTo>
                  <a:pt x="239" y="294"/>
                  <a:pt x="261" y="272"/>
                  <a:pt x="288" y="272"/>
                </a:cubicBezTo>
                <a:cubicBezTo>
                  <a:pt x="316" y="272"/>
                  <a:pt x="338" y="294"/>
                  <a:pt x="338" y="321"/>
                </a:cubicBezTo>
                <a:cubicBezTo>
                  <a:pt x="338" y="348"/>
                  <a:pt x="316" y="371"/>
                  <a:pt x="288" y="371"/>
                </a:cubicBezTo>
                <a:close/>
                <a:moveTo>
                  <a:pt x="300" y="232"/>
                </a:moveTo>
                <a:lnTo>
                  <a:pt x="300" y="232"/>
                </a:lnTo>
                <a:cubicBezTo>
                  <a:pt x="279" y="232"/>
                  <a:pt x="262" y="215"/>
                  <a:pt x="262" y="194"/>
                </a:cubicBezTo>
                <a:cubicBezTo>
                  <a:pt x="262" y="174"/>
                  <a:pt x="279" y="157"/>
                  <a:pt x="300" y="157"/>
                </a:cubicBezTo>
                <a:cubicBezTo>
                  <a:pt x="321" y="157"/>
                  <a:pt x="338" y="174"/>
                  <a:pt x="338" y="194"/>
                </a:cubicBezTo>
                <a:cubicBezTo>
                  <a:pt x="338" y="215"/>
                  <a:pt x="321" y="232"/>
                  <a:pt x="300" y="232"/>
                </a:cubicBezTo>
                <a:close/>
                <a:moveTo>
                  <a:pt x="433" y="509"/>
                </a:moveTo>
                <a:lnTo>
                  <a:pt x="433" y="509"/>
                </a:lnTo>
                <a:cubicBezTo>
                  <a:pt x="405" y="509"/>
                  <a:pt x="383" y="487"/>
                  <a:pt x="383" y="460"/>
                </a:cubicBezTo>
                <a:cubicBezTo>
                  <a:pt x="383" y="433"/>
                  <a:pt x="405" y="411"/>
                  <a:pt x="433" y="411"/>
                </a:cubicBezTo>
                <a:cubicBezTo>
                  <a:pt x="460" y="411"/>
                  <a:pt x="482" y="433"/>
                  <a:pt x="482" y="460"/>
                </a:cubicBezTo>
                <a:cubicBezTo>
                  <a:pt x="482" y="487"/>
                  <a:pt x="460" y="509"/>
                  <a:pt x="433" y="509"/>
                </a:cubicBezTo>
                <a:close/>
                <a:moveTo>
                  <a:pt x="433" y="352"/>
                </a:moveTo>
                <a:lnTo>
                  <a:pt x="433" y="352"/>
                </a:lnTo>
                <a:cubicBezTo>
                  <a:pt x="405" y="352"/>
                  <a:pt x="383" y="330"/>
                  <a:pt x="383" y="303"/>
                </a:cubicBezTo>
                <a:cubicBezTo>
                  <a:pt x="383" y="276"/>
                  <a:pt x="405" y="253"/>
                  <a:pt x="433" y="253"/>
                </a:cubicBezTo>
                <a:cubicBezTo>
                  <a:pt x="460" y="253"/>
                  <a:pt x="482" y="276"/>
                  <a:pt x="482" y="303"/>
                </a:cubicBezTo>
                <a:cubicBezTo>
                  <a:pt x="482" y="330"/>
                  <a:pt x="460" y="352"/>
                  <a:pt x="433" y="352"/>
                </a:cubicBezTo>
                <a:close/>
                <a:moveTo>
                  <a:pt x="433" y="204"/>
                </a:moveTo>
                <a:lnTo>
                  <a:pt x="433" y="204"/>
                </a:lnTo>
                <a:cubicBezTo>
                  <a:pt x="405" y="204"/>
                  <a:pt x="383" y="182"/>
                  <a:pt x="383" y="155"/>
                </a:cubicBezTo>
                <a:cubicBezTo>
                  <a:pt x="383" y="128"/>
                  <a:pt x="405" y="106"/>
                  <a:pt x="433" y="106"/>
                </a:cubicBezTo>
                <a:cubicBezTo>
                  <a:pt x="460" y="106"/>
                  <a:pt x="482" y="128"/>
                  <a:pt x="482" y="155"/>
                </a:cubicBezTo>
                <a:cubicBezTo>
                  <a:pt x="482" y="182"/>
                  <a:pt x="460" y="204"/>
                  <a:pt x="433" y="204"/>
                </a:cubicBezTo>
                <a:close/>
                <a:moveTo>
                  <a:pt x="577" y="509"/>
                </a:moveTo>
                <a:lnTo>
                  <a:pt x="577" y="509"/>
                </a:lnTo>
                <a:cubicBezTo>
                  <a:pt x="550" y="509"/>
                  <a:pt x="528" y="487"/>
                  <a:pt x="528" y="460"/>
                </a:cubicBezTo>
                <a:cubicBezTo>
                  <a:pt x="528" y="433"/>
                  <a:pt x="550" y="411"/>
                  <a:pt x="577" y="411"/>
                </a:cubicBezTo>
                <a:cubicBezTo>
                  <a:pt x="604" y="411"/>
                  <a:pt x="626" y="433"/>
                  <a:pt x="626" y="460"/>
                </a:cubicBezTo>
                <a:cubicBezTo>
                  <a:pt x="626" y="487"/>
                  <a:pt x="604" y="509"/>
                  <a:pt x="577" y="509"/>
                </a:cubicBezTo>
                <a:close/>
                <a:moveTo>
                  <a:pt x="577" y="371"/>
                </a:moveTo>
                <a:lnTo>
                  <a:pt x="577" y="371"/>
                </a:lnTo>
                <a:cubicBezTo>
                  <a:pt x="550" y="371"/>
                  <a:pt x="528" y="348"/>
                  <a:pt x="528" y="321"/>
                </a:cubicBezTo>
                <a:cubicBezTo>
                  <a:pt x="528" y="294"/>
                  <a:pt x="550" y="272"/>
                  <a:pt x="577" y="272"/>
                </a:cubicBezTo>
                <a:cubicBezTo>
                  <a:pt x="604" y="272"/>
                  <a:pt x="626" y="294"/>
                  <a:pt x="626" y="321"/>
                </a:cubicBezTo>
                <a:cubicBezTo>
                  <a:pt x="626" y="348"/>
                  <a:pt x="604" y="371"/>
                  <a:pt x="577" y="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5"/>
          <p:cNvSpPr>
            <a:spLocks noEditPoints="1"/>
          </p:cNvSpPr>
          <p:nvPr/>
        </p:nvSpPr>
        <p:spPr bwMode="auto">
          <a:xfrm>
            <a:off x="7106999" y="4422400"/>
            <a:ext cx="586577" cy="623459"/>
          </a:xfrm>
          <a:custGeom>
            <a:avLst/>
            <a:gdLst>
              <a:gd name="T0" fmla="*/ 503 w 946"/>
              <a:gd name="T1" fmla="*/ 0 h 1049"/>
              <a:gd name="T2" fmla="*/ 444 w 946"/>
              <a:gd name="T3" fmla="*/ 156 h 1049"/>
              <a:gd name="T4" fmla="*/ 946 w 946"/>
              <a:gd name="T5" fmla="*/ 444 h 1049"/>
              <a:gd name="T6" fmla="*/ 946 w 946"/>
              <a:gd name="T7" fmla="*/ 503 h 1049"/>
              <a:gd name="T8" fmla="*/ 789 w 946"/>
              <a:gd name="T9" fmla="*/ 444 h 1049"/>
              <a:gd name="T10" fmla="*/ 868 w 946"/>
              <a:gd name="T11" fmla="*/ 212 h 1049"/>
              <a:gd name="T12" fmla="*/ 897 w 946"/>
              <a:gd name="T13" fmla="*/ 262 h 1049"/>
              <a:gd name="T14" fmla="*/ 733 w 946"/>
              <a:gd name="T15" fmla="*/ 290 h 1049"/>
              <a:gd name="T16" fmla="*/ 685 w 946"/>
              <a:gd name="T17" fmla="*/ 49 h 1049"/>
              <a:gd name="T18" fmla="*/ 606 w 946"/>
              <a:gd name="T19" fmla="*/ 184 h 1049"/>
              <a:gd name="T20" fmla="*/ 735 w 946"/>
              <a:gd name="T21" fmla="*/ 78 h 1049"/>
              <a:gd name="T22" fmla="*/ 0 w 946"/>
              <a:gd name="T23" fmla="*/ 501 h 1049"/>
              <a:gd name="T24" fmla="*/ 0 w 946"/>
              <a:gd name="T25" fmla="*/ 443 h 1049"/>
              <a:gd name="T26" fmla="*/ 156 w 946"/>
              <a:gd name="T27" fmla="*/ 501 h 1049"/>
              <a:gd name="T28" fmla="*/ 49 w 946"/>
              <a:gd name="T29" fmla="*/ 261 h 1049"/>
              <a:gd name="T30" fmla="*/ 78 w 946"/>
              <a:gd name="T31" fmla="*/ 211 h 1049"/>
              <a:gd name="T32" fmla="*/ 184 w 946"/>
              <a:gd name="T33" fmla="*/ 339 h 1049"/>
              <a:gd name="T34" fmla="*/ 212 w 946"/>
              <a:gd name="T35" fmla="*/ 78 h 1049"/>
              <a:gd name="T36" fmla="*/ 290 w 946"/>
              <a:gd name="T37" fmla="*/ 213 h 1049"/>
              <a:gd name="T38" fmla="*/ 262 w 946"/>
              <a:gd name="T39" fmla="*/ 48 h 1049"/>
              <a:gd name="T40" fmla="*/ 474 w 946"/>
              <a:gd name="T41" fmla="*/ 229 h 1049"/>
              <a:gd name="T42" fmla="*/ 652 w 946"/>
              <a:gd name="T43" fmla="*/ 303 h 1049"/>
              <a:gd name="T44" fmla="*/ 691 w 946"/>
              <a:gd name="T45" fmla="*/ 609 h 1049"/>
              <a:gd name="T46" fmla="*/ 609 w 946"/>
              <a:gd name="T47" fmla="*/ 720 h 1049"/>
              <a:gd name="T48" fmla="*/ 637 w 946"/>
              <a:gd name="T49" fmla="*/ 717 h 1049"/>
              <a:gd name="T50" fmla="*/ 654 w 946"/>
              <a:gd name="T51" fmla="*/ 778 h 1049"/>
              <a:gd name="T52" fmla="*/ 643 w 946"/>
              <a:gd name="T53" fmla="*/ 824 h 1049"/>
              <a:gd name="T54" fmla="*/ 654 w 946"/>
              <a:gd name="T55" fmla="*/ 872 h 1049"/>
              <a:gd name="T56" fmla="*/ 638 w 946"/>
              <a:gd name="T57" fmla="*/ 928 h 1049"/>
              <a:gd name="T58" fmla="*/ 338 w 946"/>
              <a:gd name="T59" fmla="*/ 954 h 1049"/>
              <a:gd name="T60" fmla="*/ 311 w 946"/>
              <a:gd name="T61" fmla="*/ 937 h 1049"/>
              <a:gd name="T62" fmla="*/ 312 w 946"/>
              <a:gd name="T63" fmla="*/ 853 h 1049"/>
              <a:gd name="T64" fmla="*/ 311 w 946"/>
              <a:gd name="T65" fmla="*/ 843 h 1049"/>
              <a:gd name="T66" fmla="*/ 312 w 946"/>
              <a:gd name="T67" fmla="*/ 759 h 1049"/>
              <a:gd name="T68" fmla="*/ 333 w 946"/>
              <a:gd name="T69" fmla="*/ 744 h 1049"/>
              <a:gd name="T70" fmla="*/ 344 w 946"/>
              <a:gd name="T71" fmla="*/ 697 h 1049"/>
              <a:gd name="T72" fmla="*/ 222 w 946"/>
              <a:gd name="T73" fmla="*/ 481 h 1049"/>
              <a:gd name="T74" fmla="*/ 474 w 946"/>
              <a:gd name="T75" fmla="*/ 229 h 1049"/>
              <a:gd name="T76" fmla="*/ 549 w 946"/>
              <a:gd name="T77" fmla="*/ 973 h 1049"/>
              <a:gd name="T78" fmla="*/ 477 w 946"/>
              <a:gd name="T79" fmla="*/ 1049 h 1049"/>
              <a:gd name="T80" fmla="*/ 549 w 946"/>
              <a:gd name="T81" fmla="*/ 973 h 1049"/>
              <a:gd name="T82" fmla="*/ 601 w 946"/>
              <a:gd name="T83" fmla="*/ 867 h 1049"/>
              <a:gd name="T84" fmla="*/ 354 w 946"/>
              <a:gd name="T85" fmla="*/ 897 h 1049"/>
              <a:gd name="T86" fmla="*/ 601 w 946"/>
              <a:gd name="T87" fmla="*/ 879 h 1049"/>
              <a:gd name="T88" fmla="*/ 601 w 946"/>
              <a:gd name="T89" fmla="*/ 867 h 1049"/>
              <a:gd name="T90" fmla="*/ 601 w 946"/>
              <a:gd name="T91" fmla="*/ 773 h 1049"/>
              <a:gd name="T92" fmla="*/ 354 w 946"/>
              <a:gd name="T93" fmla="*/ 803 h 1049"/>
              <a:gd name="T94" fmla="*/ 601 w 946"/>
              <a:gd name="T95" fmla="*/ 784 h 1049"/>
              <a:gd name="T96" fmla="*/ 601 w 946"/>
              <a:gd name="T97" fmla="*/ 773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46" h="1049">
                <a:moveTo>
                  <a:pt x="444" y="0"/>
                </a:moveTo>
                <a:lnTo>
                  <a:pt x="503" y="0"/>
                </a:lnTo>
                <a:lnTo>
                  <a:pt x="503" y="156"/>
                </a:lnTo>
                <a:lnTo>
                  <a:pt x="444" y="156"/>
                </a:lnTo>
                <a:lnTo>
                  <a:pt x="444" y="0"/>
                </a:lnTo>
                <a:close/>
                <a:moveTo>
                  <a:pt x="946" y="444"/>
                </a:moveTo>
                <a:lnTo>
                  <a:pt x="946" y="444"/>
                </a:lnTo>
                <a:lnTo>
                  <a:pt x="946" y="503"/>
                </a:lnTo>
                <a:lnTo>
                  <a:pt x="789" y="503"/>
                </a:lnTo>
                <a:lnTo>
                  <a:pt x="789" y="444"/>
                </a:lnTo>
                <a:lnTo>
                  <a:pt x="946" y="444"/>
                </a:lnTo>
                <a:close/>
                <a:moveTo>
                  <a:pt x="868" y="212"/>
                </a:moveTo>
                <a:lnTo>
                  <a:pt x="868" y="212"/>
                </a:lnTo>
                <a:lnTo>
                  <a:pt x="897" y="262"/>
                </a:lnTo>
                <a:lnTo>
                  <a:pt x="762" y="340"/>
                </a:lnTo>
                <a:lnTo>
                  <a:pt x="733" y="290"/>
                </a:lnTo>
                <a:lnTo>
                  <a:pt x="868" y="212"/>
                </a:lnTo>
                <a:close/>
                <a:moveTo>
                  <a:pt x="685" y="49"/>
                </a:moveTo>
                <a:lnTo>
                  <a:pt x="685" y="49"/>
                </a:lnTo>
                <a:lnTo>
                  <a:pt x="606" y="184"/>
                </a:lnTo>
                <a:lnTo>
                  <a:pt x="657" y="214"/>
                </a:lnTo>
                <a:lnTo>
                  <a:pt x="735" y="78"/>
                </a:lnTo>
                <a:lnTo>
                  <a:pt x="685" y="49"/>
                </a:lnTo>
                <a:close/>
                <a:moveTo>
                  <a:pt x="0" y="501"/>
                </a:moveTo>
                <a:lnTo>
                  <a:pt x="0" y="501"/>
                </a:lnTo>
                <a:lnTo>
                  <a:pt x="0" y="443"/>
                </a:lnTo>
                <a:lnTo>
                  <a:pt x="156" y="443"/>
                </a:lnTo>
                <a:lnTo>
                  <a:pt x="156" y="501"/>
                </a:lnTo>
                <a:lnTo>
                  <a:pt x="0" y="501"/>
                </a:lnTo>
                <a:close/>
                <a:moveTo>
                  <a:pt x="49" y="261"/>
                </a:moveTo>
                <a:lnTo>
                  <a:pt x="49" y="261"/>
                </a:lnTo>
                <a:lnTo>
                  <a:pt x="78" y="211"/>
                </a:lnTo>
                <a:lnTo>
                  <a:pt x="214" y="289"/>
                </a:lnTo>
                <a:lnTo>
                  <a:pt x="184" y="339"/>
                </a:lnTo>
                <a:lnTo>
                  <a:pt x="49" y="261"/>
                </a:lnTo>
                <a:close/>
                <a:moveTo>
                  <a:pt x="212" y="78"/>
                </a:moveTo>
                <a:lnTo>
                  <a:pt x="212" y="78"/>
                </a:lnTo>
                <a:lnTo>
                  <a:pt x="290" y="213"/>
                </a:lnTo>
                <a:lnTo>
                  <a:pt x="340" y="184"/>
                </a:lnTo>
                <a:lnTo>
                  <a:pt x="262" y="48"/>
                </a:lnTo>
                <a:lnTo>
                  <a:pt x="212" y="78"/>
                </a:lnTo>
                <a:close/>
                <a:moveTo>
                  <a:pt x="474" y="229"/>
                </a:moveTo>
                <a:lnTo>
                  <a:pt x="474" y="229"/>
                </a:lnTo>
                <a:cubicBezTo>
                  <a:pt x="534" y="229"/>
                  <a:pt x="609" y="260"/>
                  <a:pt x="652" y="303"/>
                </a:cubicBezTo>
                <a:cubicBezTo>
                  <a:pt x="698" y="349"/>
                  <a:pt x="726" y="412"/>
                  <a:pt x="726" y="481"/>
                </a:cubicBezTo>
                <a:cubicBezTo>
                  <a:pt x="726" y="528"/>
                  <a:pt x="713" y="572"/>
                  <a:pt x="691" y="609"/>
                </a:cubicBezTo>
                <a:cubicBezTo>
                  <a:pt x="671" y="644"/>
                  <a:pt x="642" y="673"/>
                  <a:pt x="609" y="694"/>
                </a:cubicBezTo>
                <a:lnTo>
                  <a:pt x="609" y="720"/>
                </a:lnTo>
                <a:lnTo>
                  <a:pt x="618" y="719"/>
                </a:lnTo>
                <a:lnTo>
                  <a:pt x="637" y="717"/>
                </a:lnTo>
                <a:lnTo>
                  <a:pt x="645" y="735"/>
                </a:lnTo>
                <a:cubicBezTo>
                  <a:pt x="651" y="750"/>
                  <a:pt x="654" y="764"/>
                  <a:pt x="654" y="778"/>
                </a:cubicBezTo>
                <a:cubicBezTo>
                  <a:pt x="654" y="792"/>
                  <a:pt x="651" y="806"/>
                  <a:pt x="645" y="820"/>
                </a:cubicBezTo>
                <a:lnTo>
                  <a:pt x="643" y="824"/>
                </a:lnTo>
                <a:lnTo>
                  <a:pt x="645" y="829"/>
                </a:lnTo>
                <a:cubicBezTo>
                  <a:pt x="651" y="844"/>
                  <a:pt x="654" y="858"/>
                  <a:pt x="654" y="872"/>
                </a:cubicBezTo>
                <a:cubicBezTo>
                  <a:pt x="654" y="886"/>
                  <a:pt x="651" y="900"/>
                  <a:pt x="645" y="914"/>
                </a:cubicBezTo>
                <a:lnTo>
                  <a:pt x="638" y="928"/>
                </a:lnTo>
                <a:lnTo>
                  <a:pt x="623" y="929"/>
                </a:lnTo>
                <a:lnTo>
                  <a:pt x="338" y="954"/>
                </a:lnTo>
                <a:lnTo>
                  <a:pt x="318" y="956"/>
                </a:lnTo>
                <a:lnTo>
                  <a:pt x="311" y="937"/>
                </a:lnTo>
                <a:cubicBezTo>
                  <a:pt x="306" y="925"/>
                  <a:pt x="303" y="913"/>
                  <a:pt x="302" y="899"/>
                </a:cubicBezTo>
                <a:cubicBezTo>
                  <a:pt x="302" y="884"/>
                  <a:pt x="304" y="869"/>
                  <a:pt x="312" y="853"/>
                </a:cubicBezTo>
                <a:lnTo>
                  <a:pt x="313" y="850"/>
                </a:lnTo>
                <a:lnTo>
                  <a:pt x="311" y="843"/>
                </a:lnTo>
                <a:cubicBezTo>
                  <a:pt x="306" y="831"/>
                  <a:pt x="303" y="818"/>
                  <a:pt x="302" y="805"/>
                </a:cubicBezTo>
                <a:cubicBezTo>
                  <a:pt x="302" y="790"/>
                  <a:pt x="304" y="775"/>
                  <a:pt x="312" y="759"/>
                </a:cubicBezTo>
                <a:lnTo>
                  <a:pt x="318" y="746"/>
                </a:lnTo>
                <a:lnTo>
                  <a:pt x="333" y="744"/>
                </a:lnTo>
                <a:lnTo>
                  <a:pt x="344" y="743"/>
                </a:lnTo>
                <a:lnTo>
                  <a:pt x="344" y="697"/>
                </a:lnTo>
                <a:cubicBezTo>
                  <a:pt x="309" y="676"/>
                  <a:pt x="280" y="647"/>
                  <a:pt x="259" y="612"/>
                </a:cubicBezTo>
                <a:cubicBezTo>
                  <a:pt x="235" y="574"/>
                  <a:pt x="222" y="529"/>
                  <a:pt x="222" y="481"/>
                </a:cubicBezTo>
                <a:cubicBezTo>
                  <a:pt x="222" y="412"/>
                  <a:pt x="250" y="349"/>
                  <a:pt x="296" y="303"/>
                </a:cubicBezTo>
                <a:cubicBezTo>
                  <a:pt x="341" y="257"/>
                  <a:pt x="404" y="229"/>
                  <a:pt x="474" y="229"/>
                </a:cubicBezTo>
                <a:close/>
                <a:moveTo>
                  <a:pt x="549" y="973"/>
                </a:moveTo>
                <a:lnTo>
                  <a:pt x="549" y="973"/>
                </a:lnTo>
                <a:cubicBezTo>
                  <a:pt x="549" y="974"/>
                  <a:pt x="549" y="975"/>
                  <a:pt x="549" y="976"/>
                </a:cubicBezTo>
                <a:cubicBezTo>
                  <a:pt x="549" y="1016"/>
                  <a:pt x="517" y="1049"/>
                  <a:pt x="477" y="1049"/>
                </a:cubicBezTo>
                <a:cubicBezTo>
                  <a:pt x="440" y="1049"/>
                  <a:pt x="409" y="1021"/>
                  <a:pt x="405" y="986"/>
                </a:cubicBezTo>
                <a:lnTo>
                  <a:pt x="549" y="973"/>
                </a:lnTo>
                <a:close/>
                <a:moveTo>
                  <a:pt x="601" y="867"/>
                </a:moveTo>
                <a:lnTo>
                  <a:pt x="601" y="867"/>
                </a:lnTo>
                <a:lnTo>
                  <a:pt x="355" y="889"/>
                </a:lnTo>
                <a:cubicBezTo>
                  <a:pt x="354" y="892"/>
                  <a:pt x="354" y="894"/>
                  <a:pt x="354" y="897"/>
                </a:cubicBezTo>
                <a:cubicBezTo>
                  <a:pt x="354" y="898"/>
                  <a:pt x="355" y="899"/>
                  <a:pt x="355" y="900"/>
                </a:cubicBezTo>
                <a:lnTo>
                  <a:pt x="601" y="879"/>
                </a:lnTo>
                <a:cubicBezTo>
                  <a:pt x="601" y="876"/>
                  <a:pt x="602" y="874"/>
                  <a:pt x="602" y="872"/>
                </a:cubicBezTo>
                <a:cubicBezTo>
                  <a:pt x="602" y="870"/>
                  <a:pt x="602" y="869"/>
                  <a:pt x="601" y="867"/>
                </a:cubicBezTo>
                <a:close/>
                <a:moveTo>
                  <a:pt x="601" y="773"/>
                </a:moveTo>
                <a:lnTo>
                  <a:pt x="601" y="773"/>
                </a:lnTo>
                <a:lnTo>
                  <a:pt x="355" y="795"/>
                </a:lnTo>
                <a:cubicBezTo>
                  <a:pt x="354" y="798"/>
                  <a:pt x="354" y="800"/>
                  <a:pt x="354" y="803"/>
                </a:cubicBezTo>
                <a:cubicBezTo>
                  <a:pt x="354" y="804"/>
                  <a:pt x="355" y="805"/>
                  <a:pt x="355" y="806"/>
                </a:cubicBezTo>
                <a:lnTo>
                  <a:pt x="601" y="784"/>
                </a:lnTo>
                <a:cubicBezTo>
                  <a:pt x="601" y="782"/>
                  <a:pt x="602" y="780"/>
                  <a:pt x="602" y="778"/>
                </a:cubicBezTo>
                <a:cubicBezTo>
                  <a:pt x="602" y="776"/>
                  <a:pt x="602" y="775"/>
                  <a:pt x="601" y="7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55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869">
        <p14:switch dir="r"/>
      </p:transition>
    </mc:Choice>
    <mc:Fallback xmlns="">
      <p:transition spd="slow" advTm="78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9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9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9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9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9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9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9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46E-6 4.81481E-6 L 0.07666 4.81481E-6 " pathEditMode="relative" rAng="0" ptsTypes="AA">
                                      <p:cBhvr>
                                        <p:cTn id="66" dur="4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9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19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026E-6 7.40741E-7 L -0.07797 0.00116 " pathEditMode="relative" rAng="0" ptsTypes="AA">
                                      <p:cBhvr>
                                        <p:cTn id="82" dur="4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9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9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46E-6 4.81481E-6 L 0.07666 4.81481E-6 " pathEditMode="relative" rAng="0" ptsTypes="AA">
                                      <p:cBhvr>
                                        <p:cTn id="98" dur="4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39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79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026E-6 7.40741E-7 L -0.07797 0.00116 " pathEditMode="relative" rAng="0" ptsTypes="AA">
                                      <p:cBhvr>
                                        <p:cTn id="114" dur="4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19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74" grpId="0" animBg="1"/>
      <p:bldP spid="75" grpId="0" animBg="1"/>
      <p:bldP spid="76" grpId="0" animBg="1"/>
      <p:bldP spid="77" grpId="0" animBg="1"/>
      <p:bldP spid="78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83" grpId="0" animBg="1"/>
      <p:bldP spid="85" grpId="0" animBg="1"/>
      <p:bldP spid="86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产品策略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371669" y="1485331"/>
            <a:ext cx="2090738" cy="2498725"/>
          </a:xfrm>
          <a:custGeom>
            <a:avLst/>
            <a:gdLst>
              <a:gd name="T0" fmla="*/ 0 w 2928"/>
              <a:gd name="T1" fmla="*/ 0 h 3494"/>
              <a:gd name="T2" fmla="*/ 2928 w 2928"/>
              <a:gd name="T3" fmla="*/ 0 h 3494"/>
              <a:gd name="T4" fmla="*/ 2928 w 2928"/>
              <a:gd name="T5" fmla="*/ 2928 h 3494"/>
              <a:gd name="T6" fmla="*/ 2030 w 2928"/>
              <a:gd name="T7" fmla="*/ 2928 h 3494"/>
              <a:gd name="T8" fmla="*/ 1464 w 2928"/>
              <a:gd name="T9" fmla="*/ 3494 h 3494"/>
              <a:gd name="T10" fmla="*/ 898 w 2928"/>
              <a:gd name="T11" fmla="*/ 2928 h 3494"/>
              <a:gd name="T12" fmla="*/ 0 w 2928"/>
              <a:gd name="T13" fmla="*/ 2928 h 3494"/>
              <a:gd name="T14" fmla="*/ 0 w 2928"/>
              <a:gd name="T15" fmla="*/ 2180 h 3494"/>
              <a:gd name="T16" fmla="*/ 445 w 2928"/>
              <a:gd name="T17" fmla="*/ 1464 h 3494"/>
              <a:gd name="T18" fmla="*/ 0 w 2928"/>
              <a:gd name="T19" fmla="*/ 748 h 3494"/>
              <a:gd name="T20" fmla="*/ 0 w 2928"/>
              <a:gd name="T21" fmla="*/ 0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28" h="3494">
                <a:moveTo>
                  <a:pt x="0" y="0"/>
                </a:moveTo>
                <a:lnTo>
                  <a:pt x="2928" y="0"/>
                </a:lnTo>
                <a:lnTo>
                  <a:pt x="2928" y="2928"/>
                </a:lnTo>
                <a:lnTo>
                  <a:pt x="2030" y="2928"/>
                </a:lnTo>
                <a:cubicBezTo>
                  <a:pt x="2030" y="3241"/>
                  <a:pt x="1777" y="3494"/>
                  <a:pt x="1464" y="3494"/>
                </a:cubicBezTo>
                <a:cubicBezTo>
                  <a:pt x="1151" y="3494"/>
                  <a:pt x="898" y="3241"/>
                  <a:pt x="898" y="2928"/>
                </a:cubicBezTo>
                <a:lnTo>
                  <a:pt x="0" y="2928"/>
                </a:lnTo>
                <a:lnTo>
                  <a:pt x="0" y="2180"/>
                </a:lnTo>
                <a:cubicBezTo>
                  <a:pt x="264" y="2050"/>
                  <a:pt x="445" y="1778"/>
                  <a:pt x="445" y="1464"/>
                </a:cubicBezTo>
                <a:cubicBezTo>
                  <a:pt x="445" y="1150"/>
                  <a:pt x="264" y="878"/>
                  <a:pt x="0" y="74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8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5966856" y="3831656"/>
            <a:ext cx="2495550" cy="2092325"/>
          </a:xfrm>
          <a:custGeom>
            <a:avLst/>
            <a:gdLst>
              <a:gd name="T0" fmla="*/ 566 w 3494"/>
              <a:gd name="T1" fmla="*/ 0 h 2928"/>
              <a:gd name="T2" fmla="*/ 1314 w 3494"/>
              <a:gd name="T3" fmla="*/ 0 h 2928"/>
              <a:gd name="T4" fmla="*/ 2030 w 3494"/>
              <a:gd name="T5" fmla="*/ 445 h 2928"/>
              <a:gd name="T6" fmla="*/ 2746 w 3494"/>
              <a:gd name="T7" fmla="*/ 0 h 2928"/>
              <a:gd name="T8" fmla="*/ 3494 w 3494"/>
              <a:gd name="T9" fmla="*/ 0 h 2928"/>
              <a:gd name="T10" fmla="*/ 3494 w 3494"/>
              <a:gd name="T11" fmla="*/ 2928 h 2928"/>
              <a:gd name="T12" fmla="*/ 566 w 3494"/>
              <a:gd name="T13" fmla="*/ 2928 h 2928"/>
              <a:gd name="T14" fmla="*/ 566 w 3494"/>
              <a:gd name="T15" fmla="*/ 2030 h 2928"/>
              <a:gd name="T16" fmla="*/ 0 w 3494"/>
              <a:gd name="T17" fmla="*/ 1464 h 2928"/>
              <a:gd name="T18" fmla="*/ 566 w 3494"/>
              <a:gd name="T19" fmla="*/ 898 h 2928"/>
              <a:gd name="T20" fmla="*/ 566 w 3494"/>
              <a:gd name="T21" fmla="*/ 0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4" h="2928">
                <a:moveTo>
                  <a:pt x="566" y="0"/>
                </a:moveTo>
                <a:lnTo>
                  <a:pt x="1314" y="0"/>
                </a:lnTo>
                <a:cubicBezTo>
                  <a:pt x="1444" y="264"/>
                  <a:pt x="1716" y="445"/>
                  <a:pt x="2030" y="445"/>
                </a:cubicBezTo>
                <a:cubicBezTo>
                  <a:pt x="2344" y="445"/>
                  <a:pt x="2616" y="264"/>
                  <a:pt x="2746" y="0"/>
                </a:cubicBezTo>
                <a:lnTo>
                  <a:pt x="3494" y="0"/>
                </a:lnTo>
                <a:lnTo>
                  <a:pt x="3494" y="2928"/>
                </a:lnTo>
                <a:lnTo>
                  <a:pt x="566" y="2928"/>
                </a:lnTo>
                <a:lnTo>
                  <a:pt x="566" y="2030"/>
                </a:lnTo>
                <a:cubicBezTo>
                  <a:pt x="253" y="2030"/>
                  <a:pt x="0" y="1777"/>
                  <a:pt x="0" y="1464"/>
                </a:cubicBezTo>
                <a:cubicBezTo>
                  <a:pt x="0" y="1151"/>
                  <a:pt x="253" y="898"/>
                  <a:pt x="566" y="898"/>
                </a:cubicBezTo>
                <a:lnTo>
                  <a:pt x="566" y="0"/>
                </a:lnTo>
                <a:close/>
              </a:path>
            </a:pathLst>
          </a:custGeom>
          <a:solidFill>
            <a:srgbClr val="F09C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026931" y="3426844"/>
            <a:ext cx="2092325" cy="2497138"/>
          </a:xfrm>
          <a:custGeom>
            <a:avLst/>
            <a:gdLst>
              <a:gd name="T0" fmla="*/ 0 w 2928"/>
              <a:gd name="T1" fmla="*/ 566 h 3494"/>
              <a:gd name="T2" fmla="*/ 898 w 2928"/>
              <a:gd name="T3" fmla="*/ 566 h 3494"/>
              <a:gd name="T4" fmla="*/ 1464 w 2928"/>
              <a:gd name="T5" fmla="*/ 0 h 3494"/>
              <a:gd name="T6" fmla="*/ 2030 w 2928"/>
              <a:gd name="T7" fmla="*/ 566 h 3494"/>
              <a:gd name="T8" fmla="*/ 2928 w 2928"/>
              <a:gd name="T9" fmla="*/ 566 h 3494"/>
              <a:gd name="T10" fmla="*/ 2928 w 2928"/>
              <a:gd name="T11" fmla="*/ 1314 h 3494"/>
              <a:gd name="T12" fmla="*/ 2483 w 2928"/>
              <a:gd name="T13" fmla="*/ 2030 h 3494"/>
              <a:gd name="T14" fmla="*/ 2928 w 2928"/>
              <a:gd name="T15" fmla="*/ 2746 h 3494"/>
              <a:gd name="T16" fmla="*/ 2928 w 2928"/>
              <a:gd name="T17" fmla="*/ 3494 h 3494"/>
              <a:gd name="T18" fmla="*/ 0 w 2928"/>
              <a:gd name="T19" fmla="*/ 3494 h 3494"/>
              <a:gd name="T20" fmla="*/ 0 w 2928"/>
              <a:gd name="T21" fmla="*/ 566 h 3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28" h="3494">
                <a:moveTo>
                  <a:pt x="0" y="566"/>
                </a:moveTo>
                <a:lnTo>
                  <a:pt x="898" y="566"/>
                </a:lnTo>
                <a:cubicBezTo>
                  <a:pt x="898" y="253"/>
                  <a:pt x="1151" y="0"/>
                  <a:pt x="1464" y="0"/>
                </a:cubicBezTo>
                <a:cubicBezTo>
                  <a:pt x="1777" y="0"/>
                  <a:pt x="2030" y="253"/>
                  <a:pt x="2030" y="566"/>
                </a:cubicBezTo>
                <a:lnTo>
                  <a:pt x="2928" y="566"/>
                </a:lnTo>
                <a:lnTo>
                  <a:pt x="2928" y="1314"/>
                </a:lnTo>
                <a:cubicBezTo>
                  <a:pt x="2664" y="1444"/>
                  <a:pt x="2483" y="1716"/>
                  <a:pt x="2483" y="2030"/>
                </a:cubicBezTo>
                <a:cubicBezTo>
                  <a:pt x="2483" y="2344"/>
                  <a:pt x="2664" y="2616"/>
                  <a:pt x="2928" y="2746"/>
                </a:cubicBezTo>
                <a:lnTo>
                  <a:pt x="2928" y="3494"/>
                </a:lnTo>
                <a:lnTo>
                  <a:pt x="0" y="3494"/>
                </a:lnTo>
                <a:lnTo>
                  <a:pt x="0" y="566"/>
                </a:lnTo>
                <a:close/>
              </a:path>
            </a:pathLst>
          </a:custGeom>
          <a:solidFill>
            <a:srgbClr val="ED62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026931" y="1485331"/>
            <a:ext cx="2497138" cy="2093913"/>
          </a:xfrm>
          <a:custGeom>
            <a:avLst/>
            <a:gdLst>
              <a:gd name="T0" fmla="*/ 0 w 3494"/>
              <a:gd name="T1" fmla="*/ 0 h 2928"/>
              <a:gd name="T2" fmla="*/ 2928 w 3494"/>
              <a:gd name="T3" fmla="*/ 0 h 2928"/>
              <a:gd name="T4" fmla="*/ 2928 w 3494"/>
              <a:gd name="T5" fmla="*/ 898 h 2928"/>
              <a:gd name="T6" fmla="*/ 3494 w 3494"/>
              <a:gd name="T7" fmla="*/ 1464 h 2928"/>
              <a:gd name="T8" fmla="*/ 2928 w 3494"/>
              <a:gd name="T9" fmla="*/ 2030 h 2928"/>
              <a:gd name="T10" fmla="*/ 2928 w 3494"/>
              <a:gd name="T11" fmla="*/ 2928 h 2928"/>
              <a:gd name="T12" fmla="*/ 2180 w 3494"/>
              <a:gd name="T13" fmla="*/ 2928 h 2928"/>
              <a:gd name="T14" fmla="*/ 1464 w 3494"/>
              <a:gd name="T15" fmla="*/ 2483 h 2928"/>
              <a:gd name="T16" fmla="*/ 748 w 3494"/>
              <a:gd name="T17" fmla="*/ 2928 h 2928"/>
              <a:gd name="T18" fmla="*/ 0 w 3494"/>
              <a:gd name="T19" fmla="*/ 2928 h 2928"/>
              <a:gd name="T20" fmla="*/ 0 w 3494"/>
              <a:gd name="T21" fmla="*/ 0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4" h="2928">
                <a:moveTo>
                  <a:pt x="0" y="0"/>
                </a:moveTo>
                <a:lnTo>
                  <a:pt x="2928" y="0"/>
                </a:lnTo>
                <a:lnTo>
                  <a:pt x="2928" y="898"/>
                </a:lnTo>
                <a:cubicBezTo>
                  <a:pt x="3241" y="898"/>
                  <a:pt x="3494" y="1151"/>
                  <a:pt x="3494" y="1464"/>
                </a:cubicBezTo>
                <a:cubicBezTo>
                  <a:pt x="3494" y="1777"/>
                  <a:pt x="3241" y="2030"/>
                  <a:pt x="2928" y="2030"/>
                </a:cubicBezTo>
                <a:lnTo>
                  <a:pt x="2928" y="2928"/>
                </a:lnTo>
                <a:lnTo>
                  <a:pt x="2180" y="2928"/>
                </a:lnTo>
                <a:cubicBezTo>
                  <a:pt x="2050" y="2664"/>
                  <a:pt x="1778" y="2483"/>
                  <a:pt x="1464" y="2483"/>
                </a:cubicBezTo>
                <a:cubicBezTo>
                  <a:pt x="1150" y="2483"/>
                  <a:pt x="878" y="2664"/>
                  <a:pt x="748" y="2928"/>
                </a:cubicBezTo>
                <a:lnTo>
                  <a:pt x="0" y="2928"/>
                </a:lnTo>
                <a:lnTo>
                  <a:pt x="0" y="0"/>
                </a:lnTo>
                <a:close/>
              </a:path>
            </a:pathLst>
          </a:custGeom>
          <a:solidFill>
            <a:srgbClr val="0059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70391" y="2144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j-ea"/>
                <a:ea typeface="+mj-ea"/>
              </a:rPr>
              <a:t>形象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94615" y="2144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j-ea"/>
                <a:ea typeface="+mj-ea"/>
              </a:rPr>
              <a:t>包装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94615" y="4653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j-ea"/>
                <a:ea typeface="+mj-ea"/>
              </a:rPr>
              <a:t>引导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59759" y="46539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+mj-ea"/>
                <a:ea typeface="+mj-ea"/>
              </a:rPr>
              <a:t>标志</a:t>
            </a:r>
          </a:p>
        </p:txBody>
      </p:sp>
      <p:sp>
        <p:nvSpPr>
          <p:cNvPr id="8" name="矩形 7"/>
          <p:cNvSpPr/>
          <p:nvPr/>
        </p:nvSpPr>
        <p:spPr>
          <a:xfrm>
            <a:off x="769789" y="1698363"/>
            <a:ext cx="293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打造有机、绿色无公害品牌形象，积极推广优质、有机产品。满足消费者绿色健康的消费需求。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549158" y="1716401"/>
            <a:ext cx="2949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以绿色为主，注明绿色无公害，并标明质检部门认证。包装上也要体现精致、珍贵，采用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1kg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3kg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小袋包装和个性木桶式包装，小桶还可重复利用。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549158" y="4277653"/>
            <a:ext cx="294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在包装内放入小贴士，使消费者购买产品的同时，不用繁杂的菜谱就可方便快捷的作出美味佳肴。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69789" y="4430930"/>
            <a:ext cx="293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设计可爱的产品标志。同步推出，并且将其印制在包装上，可爱的形象让消费者留下美好而清晰的印象。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4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448">
        <p14:switch dir="r"/>
      </p:transition>
    </mc:Choice>
    <mc:Fallback xmlns="">
      <p:transition spd="slow" advTm="64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9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9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9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9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9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9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9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9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 animBg="1"/>
      <p:bldP spid="6" grpId="0" animBg="1"/>
      <p:bldP spid="7" grpId="0" animBg="1"/>
      <p:bldP spid="2" grpId="0"/>
      <p:bldP spid="9" grpId="0"/>
      <p:bldP spid="10" grpId="0"/>
      <p:bldP spid="11" grpId="0"/>
      <p:bldP spid="8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/>
        </p:nvSpPr>
        <p:spPr bwMode="auto">
          <a:xfrm>
            <a:off x="10529888" y="0"/>
            <a:ext cx="1666875" cy="2940050"/>
          </a:xfrm>
          <a:custGeom>
            <a:avLst/>
            <a:gdLst>
              <a:gd name="T0" fmla="*/ 2186 w 2186"/>
              <a:gd name="T1" fmla="*/ 1667 h 3853"/>
              <a:gd name="T2" fmla="*/ 0 w 2186"/>
              <a:gd name="T3" fmla="*/ 3853 h 3853"/>
              <a:gd name="T4" fmla="*/ 0 w 2186"/>
              <a:gd name="T5" fmla="*/ 1059 h 3853"/>
              <a:gd name="T6" fmla="*/ 1058 w 2186"/>
              <a:gd name="T7" fmla="*/ 0 h 3853"/>
              <a:gd name="T8" fmla="*/ 2186 w 2186"/>
              <a:gd name="T9" fmla="*/ 0 h 3853"/>
              <a:gd name="T10" fmla="*/ 2186 w 2186"/>
              <a:gd name="T11" fmla="*/ 1667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86" h="3853">
                <a:moveTo>
                  <a:pt x="2186" y="1667"/>
                </a:moveTo>
                <a:lnTo>
                  <a:pt x="0" y="3853"/>
                </a:lnTo>
                <a:lnTo>
                  <a:pt x="0" y="1059"/>
                </a:lnTo>
                <a:lnTo>
                  <a:pt x="1058" y="0"/>
                </a:lnTo>
                <a:lnTo>
                  <a:pt x="2186" y="0"/>
                </a:lnTo>
                <a:lnTo>
                  <a:pt x="2186" y="166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1423650" y="1104900"/>
            <a:ext cx="773113" cy="1395413"/>
          </a:xfrm>
          <a:custGeom>
            <a:avLst/>
            <a:gdLst>
              <a:gd name="T0" fmla="*/ 0 w 1015"/>
              <a:gd name="T1" fmla="*/ 1014 h 1829"/>
              <a:gd name="T2" fmla="*/ 1015 w 1015"/>
              <a:gd name="T3" fmla="*/ 0 h 1829"/>
              <a:gd name="T4" fmla="*/ 1015 w 1015"/>
              <a:gd name="T5" fmla="*/ 814 h 1829"/>
              <a:gd name="T6" fmla="*/ 0 w 1015"/>
              <a:gd name="T7" fmla="*/ 1829 h 1829"/>
              <a:gd name="T8" fmla="*/ 0 w 1015"/>
              <a:gd name="T9" fmla="*/ 1014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1829">
                <a:moveTo>
                  <a:pt x="0" y="1014"/>
                </a:moveTo>
                <a:lnTo>
                  <a:pt x="1015" y="0"/>
                </a:lnTo>
                <a:lnTo>
                  <a:pt x="1015" y="814"/>
                </a:lnTo>
                <a:lnTo>
                  <a:pt x="0" y="1829"/>
                </a:lnTo>
                <a:lnTo>
                  <a:pt x="0" y="1014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0" y="1297259"/>
            <a:ext cx="1198563" cy="1200150"/>
          </a:xfrm>
          <a:custGeom>
            <a:avLst/>
            <a:gdLst>
              <a:gd name="T0" fmla="*/ 0 w 1573"/>
              <a:gd name="T1" fmla="*/ 237 h 1573"/>
              <a:gd name="T2" fmla="*/ 237 w 1573"/>
              <a:gd name="T3" fmla="*/ 0 h 1573"/>
              <a:gd name="T4" fmla="*/ 1573 w 1573"/>
              <a:gd name="T5" fmla="*/ 0 h 1573"/>
              <a:gd name="T6" fmla="*/ 0 w 1573"/>
              <a:gd name="T7" fmla="*/ 1573 h 1573"/>
              <a:gd name="T8" fmla="*/ 0 w 1573"/>
              <a:gd name="T9" fmla="*/ 237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3" h="1573">
                <a:moveTo>
                  <a:pt x="0" y="237"/>
                </a:moveTo>
                <a:lnTo>
                  <a:pt x="237" y="0"/>
                </a:lnTo>
                <a:lnTo>
                  <a:pt x="1573" y="0"/>
                </a:lnTo>
                <a:lnTo>
                  <a:pt x="0" y="1573"/>
                </a:lnTo>
                <a:lnTo>
                  <a:pt x="0" y="237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0" y="5624513"/>
            <a:ext cx="1555750" cy="1241425"/>
          </a:xfrm>
          <a:custGeom>
            <a:avLst/>
            <a:gdLst>
              <a:gd name="T0" fmla="*/ 0 w 2041"/>
              <a:gd name="T1" fmla="*/ 909 h 1627"/>
              <a:gd name="T2" fmla="*/ 909 w 2041"/>
              <a:gd name="T3" fmla="*/ 0 h 1627"/>
              <a:gd name="T4" fmla="*/ 2038 w 2041"/>
              <a:gd name="T5" fmla="*/ 0 h 1627"/>
              <a:gd name="T6" fmla="*/ 2041 w 2041"/>
              <a:gd name="T7" fmla="*/ 3 h 1627"/>
              <a:gd name="T8" fmla="*/ 417 w 2041"/>
              <a:gd name="T9" fmla="*/ 1627 h 1627"/>
              <a:gd name="T10" fmla="*/ 0 w 2041"/>
              <a:gd name="T11" fmla="*/ 1627 h 1627"/>
              <a:gd name="T12" fmla="*/ 0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0" y="909"/>
                </a:moveTo>
                <a:lnTo>
                  <a:pt x="909" y="0"/>
                </a:lnTo>
                <a:lnTo>
                  <a:pt x="2038" y="0"/>
                </a:lnTo>
                <a:lnTo>
                  <a:pt x="2041" y="3"/>
                </a:lnTo>
                <a:lnTo>
                  <a:pt x="417" y="1627"/>
                </a:lnTo>
                <a:lnTo>
                  <a:pt x="0" y="1627"/>
                </a:lnTo>
                <a:lnTo>
                  <a:pt x="0" y="909"/>
                </a:lnTo>
                <a:close/>
              </a:path>
            </a:pathLst>
          </a:custGeom>
          <a:solidFill>
            <a:schemeClr val="accent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138" y="6296025"/>
            <a:ext cx="1014413" cy="569913"/>
          </a:xfrm>
          <a:custGeom>
            <a:avLst/>
            <a:gdLst>
              <a:gd name="T0" fmla="*/ 0 w 1330"/>
              <a:gd name="T1" fmla="*/ 746 h 746"/>
              <a:gd name="T2" fmla="*/ 747 w 1330"/>
              <a:gd name="T3" fmla="*/ 0 h 746"/>
              <a:gd name="T4" fmla="*/ 1330 w 1330"/>
              <a:gd name="T5" fmla="*/ 0 h 746"/>
              <a:gd name="T6" fmla="*/ 584 w 1330"/>
              <a:gd name="T7" fmla="*/ 746 h 746"/>
              <a:gd name="T8" fmla="*/ 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0" y="746"/>
                </a:moveTo>
                <a:lnTo>
                  <a:pt x="747" y="0"/>
                </a:lnTo>
                <a:lnTo>
                  <a:pt x="1330" y="0"/>
                </a:lnTo>
                <a:lnTo>
                  <a:pt x="584" y="746"/>
                </a:lnTo>
                <a:lnTo>
                  <a:pt x="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10944225" y="5629275"/>
            <a:ext cx="1101725" cy="1101725"/>
          </a:xfrm>
          <a:custGeom>
            <a:avLst/>
            <a:gdLst>
              <a:gd name="T0" fmla="*/ 0 w 1445"/>
              <a:gd name="T1" fmla="*/ 1445 h 1445"/>
              <a:gd name="T2" fmla="*/ 1445 w 1445"/>
              <a:gd name="T3" fmla="*/ 0 h 1445"/>
              <a:gd name="T4" fmla="*/ 1445 w 1445"/>
              <a:gd name="T5" fmla="*/ 1445 h 1445"/>
              <a:gd name="T6" fmla="*/ 0 w 1445"/>
              <a:gd name="T7" fmla="*/ 144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5" h="1445">
                <a:moveTo>
                  <a:pt x="0" y="1445"/>
                </a:moveTo>
                <a:lnTo>
                  <a:pt x="1445" y="0"/>
                </a:lnTo>
                <a:lnTo>
                  <a:pt x="1445" y="1445"/>
                </a:lnTo>
                <a:lnTo>
                  <a:pt x="0" y="144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257318"/>
            <a:ext cx="695325" cy="8334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>
              <a:buFont typeface="Arial" charset="0"/>
              <a:buNone/>
            </a:pPr>
            <a:endParaRPr lang="zh-CN" altLang="en-US"/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141288" y="376380"/>
            <a:ext cx="530225" cy="66833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755650" y="852630"/>
            <a:ext cx="990600" cy="201713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auto">
          <a:xfrm>
            <a:off x="793750" y="271605"/>
            <a:ext cx="952500" cy="44767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3"/>
          <p:cNvSpPr>
            <a:spLocks/>
          </p:cNvSpPr>
          <p:nvPr/>
        </p:nvSpPr>
        <p:spPr bwMode="auto">
          <a:xfrm>
            <a:off x="2903934" y="1361933"/>
            <a:ext cx="709613" cy="714375"/>
          </a:xfrm>
          <a:custGeom>
            <a:avLst/>
            <a:gdLst>
              <a:gd name="T0" fmla="*/ 91 w 865"/>
              <a:gd name="T1" fmla="*/ 0 h 865"/>
              <a:gd name="T2" fmla="*/ 774 w 865"/>
              <a:gd name="T3" fmla="*/ 0 h 865"/>
              <a:gd name="T4" fmla="*/ 865 w 865"/>
              <a:gd name="T5" fmla="*/ 91 h 865"/>
              <a:gd name="T6" fmla="*/ 865 w 865"/>
              <a:gd name="T7" fmla="*/ 774 h 865"/>
              <a:gd name="T8" fmla="*/ 774 w 865"/>
              <a:gd name="T9" fmla="*/ 865 h 865"/>
              <a:gd name="T10" fmla="*/ 91 w 865"/>
              <a:gd name="T11" fmla="*/ 865 h 865"/>
              <a:gd name="T12" fmla="*/ 0 w 865"/>
              <a:gd name="T13" fmla="*/ 774 h 865"/>
              <a:gd name="T14" fmla="*/ 0 w 865"/>
              <a:gd name="T15" fmla="*/ 91 h 865"/>
              <a:gd name="T16" fmla="*/ 91 w 865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4"/>
          <p:cNvSpPr>
            <a:spLocks/>
          </p:cNvSpPr>
          <p:nvPr/>
        </p:nvSpPr>
        <p:spPr bwMode="auto">
          <a:xfrm>
            <a:off x="3683397" y="1361933"/>
            <a:ext cx="5720609" cy="714375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"/>
          <p:cNvSpPr>
            <a:spLocks/>
          </p:cNvSpPr>
          <p:nvPr/>
        </p:nvSpPr>
        <p:spPr bwMode="auto">
          <a:xfrm>
            <a:off x="2903934" y="2349358"/>
            <a:ext cx="709613" cy="714375"/>
          </a:xfrm>
          <a:custGeom>
            <a:avLst/>
            <a:gdLst>
              <a:gd name="T0" fmla="*/ 91 w 865"/>
              <a:gd name="T1" fmla="*/ 0 h 865"/>
              <a:gd name="T2" fmla="*/ 774 w 865"/>
              <a:gd name="T3" fmla="*/ 0 h 865"/>
              <a:gd name="T4" fmla="*/ 865 w 865"/>
              <a:gd name="T5" fmla="*/ 91 h 865"/>
              <a:gd name="T6" fmla="*/ 865 w 865"/>
              <a:gd name="T7" fmla="*/ 774 h 865"/>
              <a:gd name="T8" fmla="*/ 774 w 865"/>
              <a:gd name="T9" fmla="*/ 865 h 865"/>
              <a:gd name="T10" fmla="*/ 91 w 865"/>
              <a:gd name="T11" fmla="*/ 865 h 865"/>
              <a:gd name="T12" fmla="*/ 0 w 865"/>
              <a:gd name="T13" fmla="*/ 774 h 865"/>
              <a:gd name="T14" fmla="*/ 0 w 865"/>
              <a:gd name="T15" fmla="*/ 91 h 865"/>
              <a:gd name="T16" fmla="*/ 91 w 865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4"/>
                </a:lnTo>
                <a:cubicBezTo>
                  <a:pt x="865" y="824"/>
                  <a:pt x="824" y="865"/>
                  <a:pt x="774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6"/>
          <p:cNvSpPr>
            <a:spLocks/>
          </p:cNvSpPr>
          <p:nvPr/>
        </p:nvSpPr>
        <p:spPr bwMode="auto">
          <a:xfrm>
            <a:off x="3683397" y="2349358"/>
            <a:ext cx="5720609" cy="714375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7"/>
          <p:cNvSpPr>
            <a:spLocks/>
          </p:cNvSpPr>
          <p:nvPr/>
        </p:nvSpPr>
        <p:spPr bwMode="auto">
          <a:xfrm>
            <a:off x="2903934" y="3319320"/>
            <a:ext cx="709613" cy="714375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8"/>
          <p:cNvSpPr>
            <a:spLocks/>
          </p:cNvSpPr>
          <p:nvPr/>
        </p:nvSpPr>
        <p:spPr bwMode="auto">
          <a:xfrm>
            <a:off x="3683397" y="3319320"/>
            <a:ext cx="5720609" cy="714375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9"/>
          <p:cNvSpPr>
            <a:spLocks/>
          </p:cNvSpPr>
          <p:nvPr/>
        </p:nvSpPr>
        <p:spPr bwMode="auto">
          <a:xfrm>
            <a:off x="2903934" y="4305158"/>
            <a:ext cx="709613" cy="71596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3683397" y="4305158"/>
            <a:ext cx="5720609" cy="7159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1"/>
          <p:cNvSpPr>
            <a:spLocks/>
          </p:cNvSpPr>
          <p:nvPr/>
        </p:nvSpPr>
        <p:spPr bwMode="auto">
          <a:xfrm>
            <a:off x="2903934" y="5292583"/>
            <a:ext cx="709613" cy="71596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32"/>
          <p:cNvSpPr>
            <a:spLocks/>
          </p:cNvSpPr>
          <p:nvPr/>
        </p:nvSpPr>
        <p:spPr bwMode="auto">
          <a:xfrm>
            <a:off x="3683397" y="5292583"/>
            <a:ext cx="5720609" cy="7159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TextBox 47"/>
          <p:cNvSpPr txBox="1"/>
          <p:nvPr/>
        </p:nvSpPr>
        <p:spPr>
          <a:xfrm>
            <a:off x="3849205" y="1426732"/>
            <a:ext cx="446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/>
                <a:ea typeface="微软雅黑"/>
              </a:rPr>
              <a:t>市场现状及</a:t>
            </a:r>
            <a:r>
              <a:rPr lang="en-US" altLang="zh-CN" sz="3200" b="1" dirty="0">
                <a:solidFill>
                  <a:schemeClr val="accent1"/>
                </a:solidFill>
                <a:latin typeface="微软雅黑"/>
                <a:ea typeface="微软雅黑"/>
              </a:rPr>
              <a:t>SWOT</a:t>
            </a:r>
            <a:r>
              <a:rPr lang="zh-CN" altLang="en-US" sz="3200" b="1" dirty="0">
                <a:solidFill>
                  <a:schemeClr val="accent1"/>
                </a:solidFill>
                <a:latin typeface="微软雅黑"/>
                <a:ea typeface="微软雅黑"/>
              </a:rPr>
              <a:t>分析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849205" y="2423019"/>
            <a:ext cx="446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营销目标和任务分解</a:t>
            </a:r>
          </a:p>
        </p:txBody>
      </p:sp>
      <p:sp>
        <p:nvSpPr>
          <p:cNvPr id="31" name="TextBox 55"/>
          <p:cNvSpPr txBox="1"/>
          <p:nvPr/>
        </p:nvSpPr>
        <p:spPr>
          <a:xfrm>
            <a:off x="3849205" y="3378363"/>
            <a:ext cx="446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营销执行策略</a:t>
            </a:r>
          </a:p>
        </p:txBody>
      </p:sp>
      <p:sp>
        <p:nvSpPr>
          <p:cNvPr id="32" name="TextBox 56"/>
          <p:cNvSpPr txBox="1"/>
          <p:nvPr/>
        </p:nvSpPr>
        <p:spPr>
          <a:xfrm>
            <a:off x="3849205" y="4374649"/>
            <a:ext cx="446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营销费用和预算</a:t>
            </a:r>
          </a:p>
        </p:txBody>
      </p:sp>
      <p:sp>
        <p:nvSpPr>
          <p:cNvPr id="33" name="TextBox 57"/>
          <p:cNvSpPr txBox="1"/>
          <p:nvPr/>
        </p:nvSpPr>
        <p:spPr>
          <a:xfrm>
            <a:off x="3849205" y="5358176"/>
            <a:ext cx="446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管理提升的若干措施</a:t>
            </a:r>
          </a:p>
        </p:txBody>
      </p:sp>
      <p:sp>
        <p:nvSpPr>
          <p:cNvPr id="34" name="TextBox 58"/>
          <p:cNvSpPr txBox="1"/>
          <p:nvPr/>
        </p:nvSpPr>
        <p:spPr>
          <a:xfrm>
            <a:off x="3023740" y="1395953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5" name="TextBox 59"/>
          <p:cNvSpPr txBox="1"/>
          <p:nvPr/>
        </p:nvSpPr>
        <p:spPr>
          <a:xfrm>
            <a:off x="3023740" y="2352883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6" name="TextBox 60"/>
          <p:cNvSpPr txBox="1"/>
          <p:nvPr/>
        </p:nvSpPr>
        <p:spPr>
          <a:xfrm>
            <a:off x="3023740" y="3331078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7" name="TextBox 61"/>
          <p:cNvSpPr txBox="1"/>
          <p:nvPr/>
        </p:nvSpPr>
        <p:spPr>
          <a:xfrm>
            <a:off x="3023740" y="4330538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8" name="TextBox 62"/>
          <p:cNvSpPr txBox="1"/>
          <p:nvPr/>
        </p:nvSpPr>
        <p:spPr>
          <a:xfrm>
            <a:off x="3023740" y="531936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45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8580">
        <p15:prstTrans prst="curtains"/>
      </p:transition>
    </mc:Choice>
    <mc:Fallback xmlns="">
      <p:transition spd="slow" advTm="85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1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900"/>
                            </p:stCondLst>
                            <p:childTnLst>
                              <p:par>
                                <p:cTn id="1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3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价格策略</a:t>
            </a:r>
          </a:p>
        </p:txBody>
      </p:sp>
      <p:sp>
        <p:nvSpPr>
          <p:cNvPr id="8" name="圆角矩形 70"/>
          <p:cNvSpPr/>
          <p:nvPr/>
        </p:nvSpPr>
        <p:spPr bwMode="auto">
          <a:xfrm>
            <a:off x="8262160" y="3710524"/>
            <a:ext cx="3098670" cy="510602"/>
          </a:xfrm>
          <a:prstGeom prst="roundRect">
            <a:avLst>
              <a:gd name="adj" fmla="val 6433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69"/>
          <p:cNvSpPr/>
          <p:nvPr/>
        </p:nvSpPr>
        <p:spPr bwMode="auto">
          <a:xfrm>
            <a:off x="4620567" y="3710524"/>
            <a:ext cx="3098670" cy="510602"/>
          </a:xfrm>
          <a:prstGeom prst="roundRect">
            <a:avLst>
              <a:gd name="adj" fmla="val 6433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圆角矩形 67"/>
          <p:cNvSpPr/>
          <p:nvPr/>
        </p:nvSpPr>
        <p:spPr bwMode="auto">
          <a:xfrm>
            <a:off x="1007190" y="3710524"/>
            <a:ext cx="3098670" cy="510602"/>
          </a:xfrm>
          <a:prstGeom prst="roundRect">
            <a:avLst>
              <a:gd name="adj" fmla="val 6433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506411" y="3199527"/>
            <a:ext cx="0" cy="510997"/>
          </a:xfrm>
          <a:prstGeom prst="line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127725" y="2845514"/>
            <a:ext cx="0" cy="865010"/>
          </a:xfrm>
          <a:prstGeom prst="line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9790857" y="2477214"/>
            <a:ext cx="0" cy="1233310"/>
          </a:xfrm>
          <a:prstGeom prst="line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913310" y="4280908"/>
            <a:ext cx="31925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入门级产品主打性价比，目标人群为讲究生活品质的高端人群日常使用。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653047" y="3781159"/>
            <a:ext cx="171307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入门级产品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289893" y="3779037"/>
            <a:ext cx="167566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中端产品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8907660" y="3767109"/>
            <a:ext cx="18042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高端产品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046448" y="5542255"/>
            <a:ext cx="2857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定价：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5.5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/500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克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531450" y="4280908"/>
            <a:ext cx="31925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中端产品主打精品路线，小包装，产品品质与入门级有一定提升，主攻高端酒店、会所等。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4669825" y="5542255"/>
            <a:ext cx="2857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定价：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/500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克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8230736" y="4280908"/>
            <a:ext cx="31925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主打奢华路线，环保木桶包装，品质卓越，产量低。主打高端市场和礼品市场。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8370899" y="5542255"/>
            <a:ext cx="2857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定价：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/500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克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1819668" y="1623853"/>
            <a:ext cx="1373486" cy="1575674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1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chemeClr val="accent4"/>
          </a:solidFill>
          <a:ln w="1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436220" y="1274978"/>
            <a:ext cx="1373486" cy="1575674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rgbClr val="93CA38"/>
          </a:solidFill>
          <a:ln w="1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9108877" y="914778"/>
            <a:ext cx="1373486" cy="1575674"/>
          </a:xfrm>
          <a:custGeom>
            <a:avLst/>
            <a:gdLst>
              <a:gd name="T0" fmla="*/ 657 w 1315"/>
              <a:gd name="T1" fmla="*/ 0 h 1635"/>
              <a:gd name="T2" fmla="*/ 1315 w 1315"/>
              <a:gd name="T3" fmla="*/ 657 h 1635"/>
              <a:gd name="T4" fmla="*/ 657 w 1315"/>
              <a:gd name="T5" fmla="*/ 1635 h 1635"/>
              <a:gd name="T6" fmla="*/ 0 w 1315"/>
              <a:gd name="T7" fmla="*/ 657 h 1635"/>
              <a:gd name="T8" fmla="*/ 657 w 1315"/>
              <a:gd name="T9" fmla="*/ 0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5" h="1635">
                <a:moveTo>
                  <a:pt x="657" y="0"/>
                </a:moveTo>
                <a:cubicBezTo>
                  <a:pt x="1020" y="0"/>
                  <a:pt x="1315" y="294"/>
                  <a:pt x="1315" y="657"/>
                </a:cubicBezTo>
                <a:cubicBezTo>
                  <a:pt x="1315" y="1020"/>
                  <a:pt x="805" y="1635"/>
                  <a:pt x="657" y="1635"/>
                </a:cubicBezTo>
                <a:cubicBezTo>
                  <a:pt x="510" y="1635"/>
                  <a:pt x="0" y="1020"/>
                  <a:pt x="0" y="657"/>
                </a:cubicBezTo>
                <a:cubicBezTo>
                  <a:pt x="0" y="294"/>
                  <a:pt x="294" y="0"/>
                  <a:pt x="657" y="0"/>
                </a:cubicBezTo>
                <a:close/>
              </a:path>
            </a:pathLst>
          </a:custGeom>
          <a:solidFill>
            <a:schemeClr val="bg2"/>
          </a:solidFill>
          <a:ln w="1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2099728" y="1947256"/>
            <a:ext cx="786354" cy="711534"/>
          </a:xfrm>
          <a:custGeom>
            <a:avLst/>
            <a:gdLst>
              <a:gd name="T0" fmla="*/ 176 w 1144"/>
              <a:gd name="T1" fmla="*/ 515 h 1056"/>
              <a:gd name="T2" fmla="*/ 172 w 1144"/>
              <a:gd name="T3" fmla="*/ 358 h 1056"/>
              <a:gd name="T4" fmla="*/ 346 w 1144"/>
              <a:gd name="T5" fmla="*/ 418 h 1056"/>
              <a:gd name="T6" fmla="*/ 382 w 1144"/>
              <a:gd name="T7" fmla="*/ 424 h 1056"/>
              <a:gd name="T8" fmla="*/ 1056 w 1144"/>
              <a:gd name="T9" fmla="*/ 646 h 1056"/>
              <a:gd name="T10" fmla="*/ 1134 w 1144"/>
              <a:gd name="T11" fmla="*/ 631 h 1056"/>
              <a:gd name="T12" fmla="*/ 1114 w 1144"/>
              <a:gd name="T13" fmla="*/ 682 h 1056"/>
              <a:gd name="T14" fmla="*/ 1069 w 1144"/>
              <a:gd name="T15" fmla="*/ 784 h 1056"/>
              <a:gd name="T16" fmla="*/ 1026 w 1144"/>
              <a:gd name="T17" fmla="*/ 684 h 1056"/>
              <a:gd name="T18" fmla="*/ 967 w 1144"/>
              <a:gd name="T19" fmla="*/ 1027 h 1056"/>
              <a:gd name="T20" fmla="*/ 935 w 1144"/>
              <a:gd name="T21" fmla="*/ 1056 h 1056"/>
              <a:gd name="T22" fmla="*/ 750 w 1144"/>
              <a:gd name="T23" fmla="*/ 1056 h 1056"/>
              <a:gd name="T24" fmla="*/ 731 w 1144"/>
              <a:gd name="T25" fmla="*/ 951 h 1056"/>
              <a:gd name="T26" fmla="*/ 459 w 1144"/>
              <a:gd name="T27" fmla="*/ 950 h 1056"/>
              <a:gd name="T28" fmla="*/ 432 w 1144"/>
              <a:gd name="T29" fmla="*/ 1051 h 1056"/>
              <a:gd name="T30" fmla="*/ 290 w 1144"/>
              <a:gd name="T31" fmla="*/ 1051 h 1056"/>
              <a:gd name="T32" fmla="*/ 261 w 1144"/>
              <a:gd name="T33" fmla="*/ 1032 h 1056"/>
              <a:gd name="T34" fmla="*/ 12 w 1144"/>
              <a:gd name="T35" fmla="*/ 739 h 1056"/>
              <a:gd name="T36" fmla="*/ 1 w 1144"/>
              <a:gd name="T37" fmla="*/ 714 h 1056"/>
              <a:gd name="T38" fmla="*/ 11 w 1144"/>
              <a:gd name="T39" fmla="*/ 568 h 1056"/>
              <a:gd name="T40" fmla="*/ 1079 w 1144"/>
              <a:gd name="T41" fmla="*/ 712 h 1056"/>
              <a:gd name="T42" fmla="*/ 1069 w 1144"/>
              <a:gd name="T43" fmla="*/ 703 h 1056"/>
              <a:gd name="T44" fmla="*/ 1051 w 1144"/>
              <a:gd name="T45" fmla="*/ 736 h 1056"/>
              <a:gd name="T46" fmla="*/ 1082 w 1144"/>
              <a:gd name="T47" fmla="*/ 731 h 1056"/>
              <a:gd name="T48" fmla="*/ 253 w 1144"/>
              <a:gd name="T49" fmla="*/ 598 h 1056"/>
              <a:gd name="T50" fmla="*/ 205 w 1144"/>
              <a:gd name="T51" fmla="*/ 647 h 1056"/>
              <a:gd name="T52" fmla="*/ 302 w 1144"/>
              <a:gd name="T53" fmla="*/ 647 h 1056"/>
              <a:gd name="T54" fmla="*/ 608 w 1144"/>
              <a:gd name="T55" fmla="*/ 0 h 1056"/>
              <a:gd name="T56" fmla="*/ 438 w 1144"/>
              <a:gd name="T57" fmla="*/ 170 h 1056"/>
              <a:gd name="T58" fmla="*/ 777 w 1144"/>
              <a:gd name="T59" fmla="*/ 170 h 1056"/>
              <a:gd name="T60" fmla="*/ 471 w 1144"/>
              <a:gd name="T61" fmla="*/ 461 h 1056"/>
              <a:gd name="T62" fmla="*/ 471 w 1144"/>
              <a:gd name="T63" fmla="*/ 517 h 1056"/>
              <a:gd name="T64" fmla="*/ 726 w 1144"/>
              <a:gd name="T65" fmla="*/ 461 h 1056"/>
              <a:gd name="T66" fmla="*/ 193 w 1144"/>
              <a:gd name="T67" fmla="*/ 578 h 1056"/>
              <a:gd name="T68" fmla="*/ 72 w 1144"/>
              <a:gd name="T69" fmla="*/ 620 h 1056"/>
              <a:gd name="T70" fmla="*/ 261 w 1144"/>
              <a:gd name="T71" fmla="*/ 879 h 1056"/>
              <a:gd name="T72" fmla="*/ 269 w 1144"/>
              <a:gd name="T73" fmla="*/ 890 h 1056"/>
              <a:gd name="T74" fmla="*/ 383 w 1144"/>
              <a:gd name="T75" fmla="*/ 987 h 1056"/>
              <a:gd name="T76" fmla="*/ 412 w 1144"/>
              <a:gd name="T77" fmla="*/ 877 h 1056"/>
              <a:gd name="T78" fmla="*/ 600 w 1144"/>
              <a:gd name="T79" fmla="*/ 897 h 1056"/>
              <a:gd name="T80" fmla="*/ 783 w 1144"/>
              <a:gd name="T81" fmla="*/ 876 h 1056"/>
              <a:gd name="T82" fmla="*/ 803 w 1144"/>
              <a:gd name="T83" fmla="*/ 992 h 1056"/>
              <a:gd name="T84" fmla="*/ 939 w 1144"/>
              <a:gd name="T85" fmla="*/ 650 h 1056"/>
              <a:gd name="T86" fmla="*/ 399 w 1144"/>
              <a:gd name="T87" fmla="*/ 487 h 1056"/>
              <a:gd name="T88" fmla="*/ 344 w 1144"/>
              <a:gd name="T89" fmla="*/ 547 h 1056"/>
              <a:gd name="T90" fmla="*/ 248 w 1144"/>
              <a:gd name="T91" fmla="*/ 446 h 1056"/>
              <a:gd name="T92" fmla="*/ 193 w 1144"/>
              <a:gd name="T93" fmla="*/ 57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44" h="1056">
                <a:moveTo>
                  <a:pt x="35" y="563"/>
                </a:moveTo>
                <a:cubicBezTo>
                  <a:pt x="78" y="554"/>
                  <a:pt x="126" y="537"/>
                  <a:pt x="176" y="515"/>
                </a:cubicBezTo>
                <a:lnTo>
                  <a:pt x="173" y="401"/>
                </a:lnTo>
                <a:lnTo>
                  <a:pt x="172" y="358"/>
                </a:lnTo>
                <a:lnTo>
                  <a:pt x="215" y="363"/>
                </a:lnTo>
                <a:cubicBezTo>
                  <a:pt x="272" y="371"/>
                  <a:pt x="314" y="390"/>
                  <a:pt x="346" y="418"/>
                </a:cubicBezTo>
                <a:cubicBezTo>
                  <a:pt x="352" y="423"/>
                  <a:pt x="357" y="428"/>
                  <a:pt x="361" y="433"/>
                </a:cubicBezTo>
                <a:cubicBezTo>
                  <a:pt x="368" y="430"/>
                  <a:pt x="375" y="427"/>
                  <a:pt x="382" y="424"/>
                </a:cubicBezTo>
                <a:cubicBezTo>
                  <a:pt x="614" y="328"/>
                  <a:pt x="854" y="281"/>
                  <a:pt x="1000" y="629"/>
                </a:cubicBezTo>
                <a:cubicBezTo>
                  <a:pt x="1017" y="633"/>
                  <a:pt x="1038" y="639"/>
                  <a:pt x="1056" y="646"/>
                </a:cubicBezTo>
                <a:cubicBezTo>
                  <a:pt x="1079" y="621"/>
                  <a:pt x="1102" y="598"/>
                  <a:pt x="1102" y="598"/>
                </a:cubicBezTo>
                <a:lnTo>
                  <a:pt x="1134" y="631"/>
                </a:lnTo>
                <a:cubicBezTo>
                  <a:pt x="1134" y="631"/>
                  <a:pt x="1118" y="648"/>
                  <a:pt x="1099" y="668"/>
                </a:cubicBezTo>
                <a:cubicBezTo>
                  <a:pt x="1105" y="673"/>
                  <a:pt x="1110" y="677"/>
                  <a:pt x="1114" y="682"/>
                </a:cubicBezTo>
                <a:cubicBezTo>
                  <a:pt x="1144" y="718"/>
                  <a:pt x="1135" y="747"/>
                  <a:pt x="1112" y="766"/>
                </a:cubicBezTo>
                <a:cubicBezTo>
                  <a:pt x="1100" y="776"/>
                  <a:pt x="1085" y="782"/>
                  <a:pt x="1069" y="784"/>
                </a:cubicBezTo>
                <a:cubicBezTo>
                  <a:pt x="1053" y="786"/>
                  <a:pt x="1036" y="783"/>
                  <a:pt x="1024" y="774"/>
                </a:cubicBezTo>
                <a:cubicBezTo>
                  <a:pt x="1002" y="758"/>
                  <a:pt x="994" y="728"/>
                  <a:pt x="1026" y="684"/>
                </a:cubicBezTo>
                <a:cubicBezTo>
                  <a:pt x="1018" y="681"/>
                  <a:pt x="1009" y="679"/>
                  <a:pt x="1001" y="677"/>
                </a:cubicBezTo>
                <a:lnTo>
                  <a:pt x="967" y="1027"/>
                </a:lnTo>
                <a:lnTo>
                  <a:pt x="964" y="1056"/>
                </a:lnTo>
                <a:lnTo>
                  <a:pt x="935" y="1056"/>
                </a:lnTo>
                <a:lnTo>
                  <a:pt x="777" y="1056"/>
                </a:lnTo>
                <a:lnTo>
                  <a:pt x="750" y="1056"/>
                </a:lnTo>
                <a:lnTo>
                  <a:pt x="745" y="1030"/>
                </a:lnTo>
                <a:lnTo>
                  <a:pt x="731" y="951"/>
                </a:lnTo>
                <a:cubicBezTo>
                  <a:pt x="689" y="957"/>
                  <a:pt x="645" y="961"/>
                  <a:pt x="601" y="961"/>
                </a:cubicBezTo>
                <a:cubicBezTo>
                  <a:pt x="554" y="962"/>
                  <a:pt x="507" y="958"/>
                  <a:pt x="459" y="950"/>
                </a:cubicBezTo>
                <a:lnTo>
                  <a:pt x="438" y="1027"/>
                </a:lnTo>
                <a:lnTo>
                  <a:pt x="432" y="1051"/>
                </a:lnTo>
                <a:lnTo>
                  <a:pt x="407" y="1051"/>
                </a:lnTo>
                <a:lnTo>
                  <a:pt x="290" y="1051"/>
                </a:lnTo>
                <a:lnTo>
                  <a:pt x="270" y="1051"/>
                </a:lnTo>
                <a:lnTo>
                  <a:pt x="261" y="1032"/>
                </a:lnTo>
                <a:lnTo>
                  <a:pt x="213" y="921"/>
                </a:lnTo>
                <a:lnTo>
                  <a:pt x="12" y="739"/>
                </a:lnTo>
                <a:lnTo>
                  <a:pt x="0" y="729"/>
                </a:lnTo>
                <a:lnTo>
                  <a:pt x="1" y="714"/>
                </a:lnTo>
                <a:lnTo>
                  <a:pt x="10" y="592"/>
                </a:lnTo>
                <a:lnTo>
                  <a:pt x="11" y="568"/>
                </a:lnTo>
                <a:lnTo>
                  <a:pt x="35" y="563"/>
                </a:lnTo>
                <a:close/>
                <a:moveTo>
                  <a:pt x="1079" y="712"/>
                </a:moveTo>
                <a:lnTo>
                  <a:pt x="1079" y="712"/>
                </a:lnTo>
                <a:cubicBezTo>
                  <a:pt x="1076" y="709"/>
                  <a:pt x="1073" y="706"/>
                  <a:pt x="1069" y="703"/>
                </a:cubicBezTo>
                <a:cubicBezTo>
                  <a:pt x="1067" y="706"/>
                  <a:pt x="1065" y="708"/>
                  <a:pt x="1064" y="711"/>
                </a:cubicBezTo>
                <a:cubicBezTo>
                  <a:pt x="1051" y="728"/>
                  <a:pt x="1049" y="735"/>
                  <a:pt x="1051" y="736"/>
                </a:cubicBezTo>
                <a:cubicBezTo>
                  <a:pt x="1053" y="738"/>
                  <a:pt x="1058" y="739"/>
                  <a:pt x="1064" y="738"/>
                </a:cubicBezTo>
                <a:cubicBezTo>
                  <a:pt x="1071" y="737"/>
                  <a:pt x="1078" y="735"/>
                  <a:pt x="1082" y="731"/>
                </a:cubicBezTo>
                <a:cubicBezTo>
                  <a:pt x="1086" y="728"/>
                  <a:pt x="1087" y="721"/>
                  <a:pt x="1079" y="712"/>
                </a:cubicBezTo>
                <a:close/>
                <a:moveTo>
                  <a:pt x="253" y="598"/>
                </a:moveTo>
                <a:lnTo>
                  <a:pt x="253" y="598"/>
                </a:lnTo>
                <a:cubicBezTo>
                  <a:pt x="227" y="598"/>
                  <a:pt x="205" y="620"/>
                  <a:pt x="205" y="647"/>
                </a:cubicBezTo>
                <a:cubicBezTo>
                  <a:pt x="205" y="674"/>
                  <a:pt x="227" y="695"/>
                  <a:pt x="253" y="695"/>
                </a:cubicBezTo>
                <a:cubicBezTo>
                  <a:pt x="280" y="695"/>
                  <a:pt x="302" y="674"/>
                  <a:pt x="302" y="647"/>
                </a:cubicBezTo>
                <a:cubicBezTo>
                  <a:pt x="302" y="620"/>
                  <a:pt x="280" y="598"/>
                  <a:pt x="253" y="598"/>
                </a:cubicBezTo>
                <a:close/>
                <a:moveTo>
                  <a:pt x="608" y="0"/>
                </a:moveTo>
                <a:lnTo>
                  <a:pt x="608" y="0"/>
                </a:lnTo>
                <a:cubicBezTo>
                  <a:pt x="514" y="0"/>
                  <a:pt x="438" y="76"/>
                  <a:pt x="438" y="170"/>
                </a:cubicBezTo>
                <a:cubicBezTo>
                  <a:pt x="438" y="263"/>
                  <a:pt x="514" y="339"/>
                  <a:pt x="608" y="339"/>
                </a:cubicBezTo>
                <a:cubicBezTo>
                  <a:pt x="701" y="339"/>
                  <a:pt x="777" y="263"/>
                  <a:pt x="777" y="170"/>
                </a:cubicBezTo>
                <a:cubicBezTo>
                  <a:pt x="777" y="76"/>
                  <a:pt x="701" y="0"/>
                  <a:pt x="608" y="0"/>
                </a:cubicBezTo>
                <a:close/>
                <a:moveTo>
                  <a:pt x="471" y="461"/>
                </a:moveTo>
                <a:lnTo>
                  <a:pt x="471" y="461"/>
                </a:lnTo>
                <a:lnTo>
                  <a:pt x="471" y="517"/>
                </a:lnTo>
                <a:lnTo>
                  <a:pt x="726" y="517"/>
                </a:lnTo>
                <a:lnTo>
                  <a:pt x="726" y="461"/>
                </a:lnTo>
                <a:lnTo>
                  <a:pt x="471" y="461"/>
                </a:lnTo>
                <a:close/>
                <a:moveTo>
                  <a:pt x="193" y="578"/>
                </a:moveTo>
                <a:lnTo>
                  <a:pt x="193" y="578"/>
                </a:lnTo>
                <a:cubicBezTo>
                  <a:pt x="151" y="595"/>
                  <a:pt x="110" y="610"/>
                  <a:pt x="72" y="620"/>
                </a:cubicBezTo>
                <a:lnTo>
                  <a:pt x="66" y="703"/>
                </a:lnTo>
                <a:lnTo>
                  <a:pt x="261" y="879"/>
                </a:lnTo>
                <a:lnTo>
                  <a:pt x="266" y="883"/>
                </a:lnTo>
                <a:lnTo>
                  <a:pt x="269" y="890"/>
                </a:lnTo>
                <a:lnTo>
                  <a:pt x="311" y="987"/>
                </a:lnTo>
                <a:lnTo>
                  <a:pt x="383" y="987"/>
                </a:lnTo>
                <a:lnTo>
                  <a:pt x="405" y="905"/>
                </a:lnTo>
                <a:lnTo>
                  <a:pt x="412" y="877"/>
                </a:lnTo>
                <a:lnTo>
                  <a:pt x="442" y="882"/>
                </a:lnTo>
                <a:cubicBezTo>
                  <a:pt x="496" y="893"/>
                  <a:pt x="549" y="898"/>
                  <a:pt x="600" y="897"/>
                </a:cubicBezTo>
                <a:cubicBezTo>
                  <a:pt x="652" y="897"/>
                  <a:pt x="702" y="892"/>
                  <a:pt x="751" y="882"/>
                </a:cubicBezTo>
                <a:lnTo>
                  <a:pt x="783" y="876"/>
                </a:lnTo>
                <a:lnTo>
                  <a:pt x="788" y="908"/>
                </a:lnTo>
                <a:lnTo>
                  <a:pt x="803" y="992"/>
                </a:lnTo>
                <a:lnTo>
                  <a:pt x="906" y="992"/>
                </a:lnTo>
                <a:lnTo>
                  <a:pt x="939" y="650"/>
                </a:lnTo>
                <a:cubicBezTo>
                  <a:pt x="815" y="358"/>
                  <a:pt x="608" y="400"/>
                  <a:pt x="406" y="483"/>
                </a:cubicBezTo>
                <a:lnTo>
                  <a:pt x="399" y="487"/>
                </a:lnTo>
                <a:cubicBezTo>
                  <a:pt x="404" y="498"/>
                  <a:pt x="409" y="510"/>
                  <a:pt x="414" y="522"/>
                </a:cubicBezTo>
                <a:lnTo>
                  <a:pt x="344" y="547"/>
                </a:lnTo>
                <a:cubicBezTo>
                  <a:pt x="334" y="518"/>
                  <a:pt x="319" y="493"/>
                  <a:pt x="298" y="474"/>
                </a:cubicBezTo>
                <a:cubicBezTo>
                  <a:pt x="285" y="462"/>
                  <a:pt x="268" y="453"/>
                  <a:pt x="248" y="446"/>
                </a:cubicBezTo>
                <a:lnTo>
                  <a:pt x="252" y="576"/>
                </a:lnTo>
                <a:lnTo>
                  <a:pt x="193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6"/>
          <p:cNvSpPr>
            <a:spLocks noEditPoints="1"/>
          </p:cNvSpPr>
          <p:nvPr/>
        </p:nvSpPr>
        <p:spPr bwMode="auto">
          <a:xfrm>
            <a:off x="5736124" y="1620898"/>
            <a:ext cx="783202" cy="650390"/>
          </a:xfrm>
          <a:custGeom>
            <a:avLst/>
            <a:gdLst>
              <a:gd name="T0" fmla="*/ 601 w 857"/>
              <a:gd name="T1" fmla="*/ 450 h 725"/>
              <a:gd name="T2" fmla="*/ 475 w 857"/>
              <a:gd name="T3" fmla="*/ 450 h 725"/>
              <a:gd name="T4" fmla="*/ 475 w 857"/>
              <a:gd name="T5" fmla="*/ 577 h 725"/>
              <a:gd name="T6" fmla="*/ 382 w 857"/>
              <a:gd name="T7" fmla="*/ 577 h 725"/>
              <a:gd name="T8" fmla="*/ 382 w 857"/>
              <a:gd name="T9" fmla="*/ 450 h 725"/>
              <a:gd name="T10" fmla="*/ 256 w 857"/>
              <a:gd name="T11" fmla="*/ 450 h 725"/>
              <a:gd name="T12" fmla="*/ 256 w 857"/>
              <a:gd name="T13" fmla="*/ 357 h 725"/>
              <a:gd name="T14" fmla="*/ 382 w 857"/>
              <a:gd name="T15" fmla="*/ 357 h 725"/>
              <a:gd name="T16" fmla="*/ 382 w 857"/>
              <a:gd name="T17" fmla="*/ 231 h 725"/>
              <a:gd name="T18" fmla="*/ 475 w 857"/>
              <a:gd name="T19" fmla="*/ 231 h 725"/>
              <a:gd name="T20" fmla="*/ 475 w 857"/>
              <a:gd name="T21" fmla="*/ 357 h 725"/>
              <a:gd name="T22" fmla="*/ 601 w 857"/>
              <a:gd name="T23" fmla="*/ 357 h 725"/>
              <a:gd name="T24" fmla="*/ 601 w 857"/>
              <a:gd name="T25" fmla="*/ 450 h 725"/>
              <a:gd name="T26" fmla="*/ 787 w 857"/>
              <a:gd name="T27" fmla="*/ 233 h 725"/>
              <a:gd name="T28" fmla="*/ 428 w 857"/>
              <a:gd name="T29" fmla="*/ 173 h 725"/>
              <a:gd name="T30" fmla="*/ 70 w 857"/>
              <a:gd name="T31" fmla="*/ 233 h 725"/>
              <a:gd name="T32" fmla="*/ 429 w 857"/>
              <a:gd name="T33" fmla="*/ 725 h 725"/>
              <a:gd name="T34" fmla="*/ 787 w 857"/>
              <a:gd name="T35" fmla="*/ 23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7" h="725">
                <a:moveTo>
                  <a:pt x="601" y="450"/>
                </a:moveTo>
                <a:lnTo>
                  <a:pt x="475" y="450"/>
                </a:lnTo>
                <a:lnTo>
                  <a:pt x="475" y="577"/>
                </a:lnTo>
                <a:lnTo>
                  <a:pt x="382" y="577"/>
                </a:lnTo>
                <a:lnTo>
                  <a:pt x="382" y="450"/>
                </a:lnTo>
                <a:lnTo>
                  <a:pt x="256" y="450"/>
                </a:lnTo>
                <a:lnTo>
                  <a:pt x="256" y="357"/>
                </a:lnTo>
                <a:lnTo>
                  <a:pt x="382" y="357"/>
                </a:lnTo>
                <a:lnTo>
                  <a:pt x="382" y="231"/>
                </a:lnTo>
                <a:lnTo>
                  <a:pt x="475" y="231"/>
                </a:lnTo>
                <a:lnTo>
                  <a:pt x="475" y="357"/>
                </a:lnTo>
                <a:lnTo>
                  <a:pt x="601" y="357"/>
                </a:lnTo>
                <a:lnTo>
                  <a:pt x="601" y="450"/>
                </a:lnTo>
                <a:close/>
                <a:moveTo>
                  <a:pt x="787" y="233"/>
                </a:moveTo>
                <a:cubicBezTo>
                  <a:pt x="725" y="0"/>
                  <a:pt x="470" y="147"/>
                  <a:pt x="428" y="173"/>
                </a:cubicBezTo>
                <a:cubicBezTo>
                  <a:pt x="385" y="146"/>
                  <a:pt x="131" y="2"/>
                  <a:pt x="70" y="233"/>
                </a:cubicBezTo>
                <a:cubicBezTo>
                  <a:pt x="0" y="501"/>
                  <a:pt x="427" y="722"/>
                  <a:pt x="429" y="725"/>
                </a:cubicBezTo>
                <a:cubicBezTo>
                  <a:pt x="429" y="725"/>
                  <a:pt x="857" y="498"/>
                  <a:pt x="787" y="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7"/>
          <p:cNvSpPr>
            <a:spLocks noEditPoints="1"/>
          </p:cNvSpPr>
          <p:nvPr/>
        </p:nvSpPr>
        <p:spPr bwMode="auto">
          <a:xfrm>
            <a:off x="9434248" y="1308182"/>
            <a:ext cx="713218" cy="638052"/>
          </a:xfrm>
          <a:custGeom>
            <a:avLst/>
            <a:gdLst>
              <a:gd name="T0" fmla="*/ 138 w 912"/>
              <a:gd name="T1" fmla="*/ 6 h 833"/>
              <a:gd name="T2" fmla="*/ 208 w 912"/>
              <a:gd name="T3" fmla="*/ 118 h 833"/>
              <a:gd name="T4" fmla="*/ 277 w 912"/>
              <a:gd name="T5" fmla="*/ 230 h 833"/>
              <a:gd name="T6" fmla="*/ 138 w 912"/>
              <a:gd name="T7" fmla="*/ 230 h 833"/>
              <a:gd name="T8" fmla="*/ 0 w 912"/>
              <a:gd name="T9" fmla="*/ 230 h 833"/>
              <a:gd name="T10" fmla="*/ 69 w 912"/>
              <a:gd name="T11" fmla="*/ 118 h 833"/>
              <a:gd name="T12" fmla="*/ 138 w 912"/>
              <a:gd name="T13" fmla="*/ 6 h 833"/>
              <a:gd name="T14" fmla="*/ 297 w 912"/>
              <a:gd name="T15" fmla="*/ 224 h 833"/>
              <a:gd name="T16" fmla="*/ 228 w 912"/>
              <a:gd name="T17" fmla="*/ 112 h 833"/>
              <a:gd name="T18" fmla="*/ 159 w 912"/>
              <a:gd name="T19" fmla="*/ 0 h 833"/>
              <a:gd name="T20" fmla="*/ 297 w 912"/>
              <a:gd name="T21" fmla="*/ 0 h 833"/>
              <a:gd name="T22" fmla="*/ 436 w 912"/>
              <a:gd name="T23" fmla="*/ 0 h 833"/>
              <a:gd name="T24" fmla="*/ 367 w 912"/>
              <a:gd name="T25" fmla="*/ 112 h 833"/>
              <a:gd name="T26" fmla="*/ 297 w 912"/>
              <a:gd name="T27" fmla="*/ 224 h 833"/>
              <a:gd name="T28" fmla="*/ 456 w 912"/>
              <a:gd name="T29" fmla="*/ 6 h 833"/>
              <a:gd name="T30" fmla="*/ 525 w 912"/>
              <a:gd name="T31" fmla="*/ 118 h 833"/>
              <a:gd name="T32" fmla="*/ 595 w 912"/>
              <a:gd name="T33" fmla="*/ 230 h 833"/>
              <a:gd name="T34" fmla="*/ 456 w 912"/>
              <a:gd name="T35" fmla="*/ 230 h 833"/>
              <a:gd name="T36" fmla="*/ 318 w 912"/>
              <a:gd name="T37" fmla="*/ 230 h 833"/>
              <a:gd name="T38" fmla="*/ 387 w 912"/>
              <a:gd name="T39" fmla="*/ 118 h 833"/>
              <a:gd name="T40" fmla="*/ 456 w 912"/>
              <a:gd name="T41" fmla="*/ 6 h 833"/>
              <a:gd name="T42" fmla="*/ 615 w 912"/>
              <a:gd name="T43" fmla="*/ 224 h 833"/>
              <a:gd name="T44" fmla="*/ 546 w 912"/>
              <a:gd name="T45" fmla="*/ 112 h 833"/>
              <a:gd name="T46" fmla="*/ 476 w 912"/>
              <a:gd name="T47" fmla="*/ 0 h 833"/>
              <a:gd name="T48" fmla="*/ 615 w 912"/>
              <a:gd name="T49" fmla="*/ 0 h 833"/>
              <a:gd name="T50" fmla="*/ 753 w 912"/>
              <a:gd name="T51" fmla="*/ 0 h 833"/>
              <a:gd name="T52" fmla="*/ 684 w 912"/>
              <a:gd name="T53" fmla="*/ 112 h 833"/>
              <a:gd name="T54" fmla="*/ 615 w 912"/>
              <a:gd name="T55" fmla="*/ 224 h 833"/>
              <a:gd name="T56" fmla="*/ 774 w 912"/>
              <a:gd name="T57" fmla="*/ 6 h 833"/>
              <a:gd name="T58" fmla="*/ 843 w 912"/>
              <a:gd name="T59" fmla="*/ 118 h 833"/>
              <a:gd name="T60" fmla="*/ 912 w 912"/>
              <a:gd name="T61" fmla="*/ 230 h 833"/>
              <a:gd name="T62" fmla="*/ 774 w 912"/>
              <a:gd name="T63" fmla="*/ 230 h 833"/>
              <a:gd name="T64" fmla="*/ 635 w 912"/>
              <a:gd name="T65" fmla="*/ 230 h 833"/>
              <a:gd name="T66" fmla="*/ 704 w 912"/>
              <a:gd name="T67" fmla="*/ 118 h 833"/>
              <a:gd name="T68" fmla="*/ 774 w 912"/>
              <a:gd name="T69" fmla="*/ 6 h 833"/>
              <a:gd name="T70" fmla="*/ 429 w 912"/>
              <a:gd name="T71" fmla="*/ 794 h 833"/>
              <a:gd name="T72" fmla="*/ 283 w 912"/>
              <a:gd name="T73" fmla="*/ 247 h 833"/>
              <a:gd name="T74" fmla="*/ 144 w 912"/>
              <a:gd name="T75" fmla="*/ 247 h 833"/>
              <a:gd name="T76" fmla="*/ 6 w 912"/>
              <a:gd name="T77" fmla="*/ 247 h 833"/>
              <a:gd name="T78" fmla="*/ 429 w 912"/>
              <a:gd name="T79" fmla="*/ 794 h 833"/>
              <a:gd name="T80" fmla="*/ 456 w 912"/>
              <a:gd name="T81" fmla="*/ 833 h 833"/>
              <a:gd name="T82" fmla="*/ 531 w 912"/>
              <a:gd name="T83" fmla="*/ 540 h 833"/>
              <a:gd name="T84" fmla="*/ 606 w 912"/>
              <a:gd name="T85" fmla="*/ 247 h 833"/>
              <a:gd name="T86" fmla="*/ 456 w 912"/>
              <a:gd name="T87" fmla="*/ 247 h 833"/>
              <a:gd name="T88" fmla="*/ 307 w 912"/>
              <a:gd name="T89" fmla="*/ 247 h 833"/>
              <a:gd name="T90" fmla="*/ 381 w 912"/>
              <a:gd name="T91" fmla="*/ 540 h 833"/>
              <a:gd name="T92" fmla="*/ 456 w 912"/>
              <a:gd name="T93" fmla="*/ 833 h 833"/>
              <a:gd name="T94" fmla="*/ 479 w 912"/>
              <a:gd name="T95" fmla="*/ 795 h 833"/>
              <a:gd name="T96" fmla="*/ 906 w 912"/>
              <a:gd name="T97" fmla="*/ 247 h 833"/>
              <a:gd name="T98" fmla="*/ 768 w 912"/>
              <a:gd name="T99" fmla="*/ 247 h 833"/>
              <a:gd name="T100" fmla="*/ 629 w 912"/>
              <a:gd name="T101" fmla="*/ 247 h 833"/>
              <a:gd name="T102" fmla="*/ 479 w 912"/>
              <a:gd name="T103" fmla="*/ 795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2" h="833">
                <a:moveTo>
                  <a:pt x="138" y="6"/>
                </a:moveTo>
                <a:lnTo>
                  <a:pt x="208" y="118"/>
                </a:lnTo>
                <a:lnTo>
                  <a:pt x="277" y="230"/>
                </a:lnTo>
                <a:lnTo>
                  <a:pt x="138" y="230"/>
                </a:lnTo>
                <a:lnTo>
                  <a:pt x="0" y="230"/>
                </a:lnTo>
                <a:lnTo>
                  <a:pt x="69" y="118"/>
                </a:lnTo>
                <a:lnTo>
                  <a:pt x="138" y="6"/>
                </a:lnTo>
                <a:close/>
                <a:moveTo>
                  <a:pt x="297" y="224"/>
                </a:moveTo>
                <a:lnTo>
                  <a:pt x="228" y="112"/>
                </a:lnTo>
                <a:lnTo>
                  <a:pt x="159" y="0"/>
                </a:lnTo>
                <a:lnTo>
                  <a:pt x="297" y="0"/>
                </a:lnTo>
                <a:lnTo>
                  <a:pt x="436" y="0"/>
                </a:lnTo>
                <a:lnTo>
                  <a:pt x="367" y="112"/>
                </a:lnTo>
                <a:lnTo>
                  <a:pt x="297" y="224"/>
                </a:lnTo>
                <a:close/>
                <a:moveTo>
                  <a:pt x="456" y="6"/>
                </a:moveTo>
                <a:lnTo>
                  <a:pt x="525" y="118"/>
                </a:lnTo>
                <a:lnTo>
                  <a:pt x="595" y="230"/>
                </a:lnTo>
                <a:lnTo>
                  <a:pt x="456" y="230"/>
                </a:lnTo>
                <a:lnTo>
                  <a:pt x="318" y="230"/>
                </a:lnTo>
                <a:lnTo>
                  <a:pt x="387" y="118"/>
                </a:lnTo>
                <a:lnTo>
                  <a:pt x="456" y="6"/>
                </a:lnTo>
                <a:close/>
                <a:moveTo>
                  <a:pt x="615" y="224"/>
                </a:moveTo>
                <a:lnTo>
                  <a:pt x="546" y="112"/>
                </a:lnTo>
                <a:lnTo>
                  <a:pt x="476" y="0"/>
                </a:lnTo>
                <a:lnTo>
                  <a:pt x="615" y="0"/>
                </a:lnTo>
                <a:lnTo>
                  <a:pt x="753" y="0"/>
                </a:lnTo>
                <a:lnTo>
                  <a:pt x="684" y="112"/>
                </a:lnTo>
                <a:lnTo>
                  <a:pt x="615" y="224"/>
                </a:lnTo>
                <a:close/>
                <a:moveTo>
                  <a:pt x="774" y="6"/>
                </a:moveTo>
                <a:lnTo>
                  <a:pt x="843" y="118"/>
                </a:lnTo>
                <a:lnTo>
                  <a:pt x="912" y="230"/>
                </a:lnTo>
                <a:lnTo>
                  <a:pt x="774" y="230"/>
                </a:lnTo>
                <a:lnTo>
                  <a:pt x="635" y="230"/>
                </a:lnTo>
                <a:lnTo>
                  <a:pt x="704" y="118"/>
                </a:lnTo>
                <a:lnTo>
                  <a:pt x="774" y="6"/>
                </a:lnTo>
                <a:close/>
                <a:moveTo>
                  <a:pt x="429" y="794"/>
                </a:moveTo>
                <a:lnTo>
                  <a:pt x="283" y="247"/>
                </a:lnTo>
                <a:lnTo>
                  <a:pt x="144" y="247"/>
                </a:lnTo>
                <a:lnTo>
                  <a:pt x="6" y="247"/>
                </a:lnTo>
                <a:lnTo>
                  <a:pt x="429" y="794"/>
                </a:lnTo>
                <a:close/>
                <a:moveTo>
                  <a:pt x="456" y="833"/>
                </a:moveTo>
                <a:lnTo>
                  <a:pt x="531" y="540"/>
                </a:lnTo>
                <a:lnTo>
                  <a:pt x="606" y="247"/>
                </a:lnTo>
                <a:lnTo>
                  <a:pt x="456" y="247"/>
                </a:lnTo>
                <a:lnTo>
                  <a:pt x="307" y="247"/>
                </a:lnTo>
                <a:lnTo>
                  <a:pt x="381" y="540"/>
                </a:lnTo>
                <a:lnTo>
                  <a:pt x="456" y="833"/>
                </a:lnTo>
                <a:close/>
                <a:moveTo>
                  <a:pt x="479" y="795"/>
                </a:moveTo>
                <a:lnTo>
                  <a:pt x="906" y="247"/>
                </a:lnTo>
                <a:lnTo>
                  <a:pt x="768" y="247"/>
                </a:lnTo>
                <a:lnTo>
                  <a:pt x="629" y="247"/>
                </a:lnTo>
                <a:lnTo>
                  <a:pt x="479" y="7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96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19">
        <p14:switch dir="r"/>
      </p:transition>
    </mc:Choice>
    <mc:Fallback xmlns="">
      <p:transition spd="slow" advTm="100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9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9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9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9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9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89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9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9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39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9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29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79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29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9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9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21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/>
      <p:bldP spid="11" grpId="0" animBg="1"/>
      <p:bldP spid="12" grpId="0" animBg="1"/>
      <p:bldP spid="13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渠道策略</a:t>
            </a:r>
          </a:p>
        </p:txBody>
      </p:sp>
      <p:sp>
        <p:nvSpPr>
          <p:cNvPr id="4" name="TextBox 20"/>
          <p:cNvSpPr txBox="1"/>
          <p:nvPr/>
        </p:nvSpPr>
        <p:spPr>
          <a:xfrm>
            <a:off x="7621588" y="2168451"/>
            <a:ext cx="39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●</a:t>
            </a:r>
            <a:r>
              <a:rPr lang="zh-CN" altLang="en-US" dirty="0">
                <a:solidFill>
                  <a:schemeClr val="tx1"/>
                </a:solidFill>
              </a:rPr>
              <a:t>有实力的终端，以大型商超为主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581025" y="1800225"/>
            <a:ext cx="4779963" cy="4281488"/>
          </a:xfrm>
          <a:custGeom>
            <a:avLst/>
            <a:gdLst>
              <a:gd name="T0" fmla="*/ 1419 w 4728"/>
              <a:gd name="T1" fmla="*/ 121 h 4244"/>
              <a:gd name="T2" fmla="*/ 1301 w 4728"/>
              <a:gd name="T3" fmla="*/ 0 h 4244"/>
              <a:gd name="T4" fmla="*/ 126 w 4728"/>
              <a:gd name="T5" fmla="*/ 0 h 4244"/>
              <a:gd name="T6" fmla="*/ 0 w 4728"/>
              <a:gd name="T7" fmla="*/ 154 h 4244"/>
              <a:gd name="T8" fmla="*/ 195 w 4728"/>
              <a:gd name="T9" fmla="*/ 293 h 4244"/>
              <a:gd name="T10" fmla="*/ 1163 w 4728"/>
              <a:gd name="T11" fmla="*/ 293 h 4244"/>
              <a:gd name="T12" fmla="*/ 1198 w 4728"/>
              <a:gd name="T13" fmla="*/ 498 h 4244"/>
              <a:gd name="T14" fmla="*/ 1602 w 4728"/>
              <a:gd name="T15" fmla="*/ 3146 h 4244"/>
              <a:gd name="T16" fmla="*/ 1638 w 4728"/>
              <a:gd name="T17" fmla="*/ 3278 h 4244"/>
              <a:gd name="T18" fmla="*/ 1747 w 4728"/>
              <a:gd name="T19" fmla="*/ 3358 h 4244"/>
              <a:gd name="T20" fmla="*/ 4569 w 4728"/>
              <a:gd name="T21" fmla="*/ 3358 h 4244"/>
              <a:gd name="T22" fmla="*/ 4678 w 4728"/>
              <a:gd name="T23" fmla="*/ 3278 h 4244"/>
              <a:gd name="T24" fmla="*/ 4714 w 4728"/>
              <a:gd name="T25" fmla="*/ 3146 h 4244"/>
              <a:gd name="T26" fmla="*/ 4728 w 4728"/>
              <a:gd name="T27" fmla="*/ 3049 h 4244"/>
              <a:gd name="T28" fmla="*/ 1873 w 4728"/>
              <a:gd name="T29" fmla="*/ 3049 h 4244"/>
              <a:gd name="T30" fmla="*/ 1419 w 4728"/>
              <a:gd name="T31" fmla="*/ 121 h 4244"/>
              <a:gd name="T32" fmla="*/ 3982 w 4728"/>
              <a:gd name="T33" fmla="*/ 3548 h 4244"/>
              <a:gd name="T34" fmla="*/ 4330 w 4728"/>
              <a:gd name="T35" fmla="*/ 3896 h 4244"/>
              <a:gd name="T36" fmla="*/ 3982 w 4728"/>
              <a:gd name="T37" fmla="*/ 4244 h 4244"/>
              <a:gd name="T38" fmla="*/ 3634 w 4728"/>
              <a:gd name="T39" fmla="*/ 3896 h 4244"/>
              <a:gd name="T40" fmla="*/ 3982 w 4728"/>
              <a:gd name="T41" fmla="*/ 3548 h 4244"/>
              <a:gd name="T42" fmla="*/ 2469 w 4728"/>
              <a:gd name="T43" fmla="*/ 3536 h 4244"/>
              <a:gd name="T44" fmla="*/ 2817 w 4728"/>
              <a:gd name="T45" fmla="*/ 3884 h 4244"/>
              <a:gd name="T46" fmla="*/ 2469 w 4728"/>
              <a:gd name="T47" fmla="*/ 4232 h 4244"/>
              <a:gd name="T48" fmla="*/ 2121 w 4728"/>
              <a:gd name="T49" fmla="*/ 3884 h 4244"/>
              <a:gd name="T50" fmla="*/ 2469 w 4728"/>
              <a:gd name="T51" fmla="*/ 3536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28" h="4244">
                <a:moveTo>
                  <a:pt x="1419" y="121"/>
                </a:moveTo>
                <a:cubicBezTo>
                  <a:pt x="1405" y="30"/>
                  <a:pt x="1355" y="0"/>
                  <a:pt x="1301" y="0"/>
                </a:cubicBezTo>
                <a:lnTo>
                  <a:pt x="126" y="0"/>
                </a:lnTo>
                <a:cubicBezTo>
                  <a:pt x="54" y="0"/>
                  <a:pt x="0" y="35"/>
                  <a:pt x="0" y="154"/>
                </a:cubicBezTo>
                <a:cubicBezTo>
                  <a:pt x="0" y="280"/>
                  <a:pt x="123" y="294"/>
                  <a:pt x="195" y="293"/>
                </a:cubicBezTo>
                <a:lnTo>
                  <a:pt x="1163" y="293"/>
                </a:lnTo>
                <a:cubicBezTo>
                  <a:pt x="1176" y="331"/>
                  <a:pt x="1190" y="443"/>
                  <a:pt x="1198" y="498"/>
                </a:cubicBezTo>
                <a:cubicBezTo>
                  <a:pt x="1322" y="1376"/>
                  <a:pt x="1468" y="2269"/>
                  <a:pt x="1602" y="3146"/>
                </a:cubicBezTo>
                <a:cubicBezTo>
                  <a:pt x="1610" y="3199"/>
                  <a:pt x="1622" y="3238"/>
                  <a:pt x="1638" y="3278"/>
                </a:cubicBezTo>
                <a:cubicBezTo>
                  <a:pt x="1657" y="3324"/>
                  <a:pt x="1698" y="3358"/>
                  <a:pt x="1747" y="3358"/>
                </a:cubicBezTo>
                <a:cubicBezTo>
                  <a:pt x="2688" y="3358"/>
                  <a:pt x="3628" y="3358"/>
                  <a:pt x="4569" y="3358"/>
                </a:cubicBezTo>
                <a:cubicBezTo>
                  <a:pt x="4618" y="3358"/>
                  <a:pt x="4659" y="3324"/>
                  <a:pt x="4678" y="3278"/>
                </a:cubicBezTo>
                <a:cubicBezTo>
                  <a:pt x="4694" y="3238"/>
                  <a:pt x="4706" y="3199"/>
                  <a:pt x="4714" y="3146"/>
                </a:cubicBezTo>
                <a:cubicBezTo>
                  <a:pt x="4719" y="3113"/>
                  <a:pt x="4723" y="3081"/>
                  <a:pt x="4728" y="3049"/>
                </a:cubicBezTo>
                <a:cubicBezTo>
                  <a:pt x="3776" y="3049"/>
                  <a:pt x="2825" y="3049"/>
                  <a:pt x="1873" y="3049"/>
                </a:cubicBezTo>
                <a:cubicBezTo>
                  <a:pt x="1713" y="2017"/>
                  <a:pt x="1568" y="1120"/>
                  <a:pt x="1419" y="121"/>
                </a:cubicBezTo>
                <a:close/>
                <a:moveTo>
                  <a:pt x="3982" y="3548"/>
                </a:moveTo>
                <a:cubicBezTo>
                  <a:pt x="4174" y="3548"/>
                  <a:pt x="4330" y="3704"/>
                  <a:pt x="4330" y="3896"/>
                </a:cubicBezTo>
                <a:cubicBezTo>
                  <a:pt x="4330" y="4089"/>
                  <a:pt x="4174" y="4244"/>
                  <a:pt x="3982" y="4244"/>
                </a:cubicBezTo>
                <a:cubicBezTo>
                  <a:pt x="3789" y="4244"/>
                  <a:pt x="3634" y="4089"/>
                  <a:pt x="3634" y="3896"/>
                </a:cubicBezTo>
                <a:cubicBezTo>
                  <a:pt x="3634" y="3704"/>
                  <a:pt x="3789" y="3548"/>
                  <a:pt x="3982" y="3548"/>
                </a:cubicBezTo>
                <a:close/>
                <a:moveTo>
                  <a:pt x="2469" y="3536"/>
                </a:moveTo>
                <a:cubicBezTo>
                  <a:pt x="2661" y="3536"/>
                  <a:pt x="2817" y="3692"/>
                  <a:pt x="2817" y="3884"/>
                </a:cubicBezTo>
                <a:cubicBezTo>
                  <a:pt x="2817" y="4076"/>
                  <a:pt x="2661" y="4232"/>
                  <a:pt x="2469" y="4232"/>
                </a:cubicBezTo>
                <a:cubicBezTo>
                  <a:pt x="2276" y="4232"/>
                  <a:pt x="2121" y="4076"/>
                  <a:pt x="2121" y="3884"/>
                </a:cubicBezTo>
                <a:cubicBezTo>
                  <a:pt x="2121" y="3692"/>
                  <a:pt x="2276" y="3536"/>
                  <a:pt x="2469" y="35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101850" y="2100263"/>
            <a:ext cx="3998913" cy="512763"/>
          </a:xfrm>
          <a:custGeom>
            <a:avLst/>
            <a:gdLst>
              <a:gd name="T0" fmla="*/ 3818 w 3954"/>
              <a:gd name="T1" fmla="*/ 509 h 509"/>
              <a:gd name="T2" fmla="*/ 3954 w 3954"/>
              <a:gd name="T3" fmla="*/ 0 h 509"/>
              <a:gd name="T4" fmla="*/ 0 w 3954"/>
              <a:gd name="T5" fmla="*/ 0 h 509"/>
              <a:gd name="T6" fmla="*/ 77 w 3954"/>
              <a:gd name="T7" fmla="*/ 509 h 509"/>
              <a:gd name="T8" fmla="*/ 3818 w 3954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4" h="509">
                <a:moveTo>
                  <a:pt x="3818" y="509"/>
                </a:moveTo>
                <a:lnTo>
                  <a:pt x="3954" y="0"/>
                </a:lnTo>
                <a:lnTo>
                  <a:pt x="0" y="0"/>
                </a:lnTo>
                <a:lnTo>
                  <a:pt x="77" y="509"/>
                </a:lnTo>
                <a:lnTo>
                  <a:pt x="3818" y="5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189163" y="2665413"/>
            <a:ext cx="3759200" cy="488950"/>
          </a:xfrm>
          <a:custGeom>
            <a:avLst/>
            <a:gdLst>
              <a:gd name="T0" fmla="*/ 3589 w 3719"/>
              <a:gd name="T1" fmla="*/ 485 h 485"/>
              <a:gd name="T2" fmla="*/ 3719 w 3719"/>
              <a:gd name="T3" fmla="*/ 0 h 485"/>
              <a:gd name="T4" fmla="*/ 0 w 3719"/>
              <a:gd name="T5" fmla="*/ 0 h 485"/>
              <a:gd name="T6" fmla="*/ 73 w 3719"/>
              <a:gd name="T7" fmla="*/ 485 h 485"/>
              <a:gd name="T8" fmla="*/ 3589 w 3719"/>
              <a:gd name="T9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9" h="485">
                <a:moveTo>
                  <a:pt x="3589" y="485"/>
                </a:moveTo>
                <a:lnTo>
                  <a:pt x="3719" y="0"/>
                </a:lnTo>
                <a:lnTo>
                  <a:pt x="0" y="0"/>
                </a:lnTo>
                <a:lnTo>
                  <a:pt x="73" y="485"/>
                </a:lnTo>
                <a:lnTo>
                  <a:pt x="3589" y="4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270125" y="3208338"/>
            <a:ext cx="3532188" cy="488950"/>
          </a:xfrm>
          <a:custGeom>
            <a:avLst/>
            <a:gdLst>
              <a:gd name="T0" fmla="*/ 3364 w 3494"/>
              <a:gd name="T1" fmla="*/ 485 h 485"/>
              <a:gd name="T2" fmla="*/ 3494 w 3494"/>
              <a:gd name="T3" fmla="*/ 0 h 485"/>
              <a:gd name="T4" fmla="*/ 0 w 3494"/>
              <a:gd name="T5" fmla="*/ 0 h 485"/>
              <a:gd name="T6" fmla="*/ 73 w 3494"/>
              <a:gd name="T7" fmla="*/ 485 h 485"/>
              <a:gd name="T8" fmla="*/ 3364 w 3494"/>
              <a:gd name="T9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4" h="485">
                <a:moveTo>
                  <a:pt x="3364" y="485"/>
                </a:moveTo>
                <a:lnTo>
                  <a:pt x="3494" y="0"/>
                </a:lnTo>
                <a:lnTo>
                  <a:pt x="0" y="0"/>
                </a:lnTo>
                <a:lnTo>
                  <a:pt x="73" y="485"/>
                </a:lnTo>
                <a:lnTo>
                  <a:pt x="3364" y="4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352675" y="3749675"/>
            <a:ext cx="3305175" cy="490538"/>
          </a:xfrm>
          <a:custGeom>
            <a:avLst/>
            <a:gdLst>
              <a:gd name="T0" fmla="*/ 3139 w 3269"/>
              <a:gd name="T1" fmla="*/ 485 h 485"/>
              <a:gd name="T2" fmla="*/ 3269 w 3269"/>
              <a:gd name="T3" fmla="*/ 0 h 485"/>
              <a:gd name="T4" fmla="*/ 0 w 3269"/>
              <a:gd name="T5" fmla="*/ 0 h 485"/>
              <a:gd name="T6" fmla="*/ 74 w 3269"/>
              <a:gd name="T7" fmla="*/ 485 h 485"/>
              <a:gd name="T8" fmla="*/ 3139 w 3269"/>
              <a:gd name="T9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485">
                <a:moveTo>
                  <a:pt x="3139" y="485"/>
                </a:moveTo>
                <a:lnTo>
                  <a:pt x="3269" y="0"/>
                </a:lnTo>
                <a:lnTo>
                  <a:pt x="0" y="0"/>
                </a:lnTo>
                <a:lnTo>
                  <a:pt x="74" y="485"/>
                </a:lnTo>
                <a:lnTo>
                  <a:pt x="3139" y="4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435225" y="4292600"/>
            <a:ext cx="3078163" cy="525463"/>
          </a:xfrm>
          <a:custGeom>
            <a:avLst/>
            <a:gdLst>
              <a:gd name="T0" fmla="*/ 78 w 3044"/>
              <a:gd name="T1" fmla="*/ 520 h 520"/>
              <a:gd name="T2" fmla="*/ 2904 w 3044"/>
              <a:gd name="T3" fmla="*/ 520 h 520"/>
              <a:gd name="T4" fmla="*/ 3044 w 3044"/>
              <a:gd name="T5" fmla="*/ 0 h 520"/>
              <a:gd name="T6" fmla="*/ 0 w 3044"/>
              <a:gd name="T7" fmla="*/ 0 h 520"/>
              <a:gd name="T8" fmla="*/ 78 w 3044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4" h="520">
                <a:moveTo>
                  <a:pt x="78" y="520"/>
                </a:moveTo>
                <a:lnTo>
                  <a:pt x="2904" y="520"/>
                </a:lnTo>
                <a:lnTo>
                  <a:pt x="3044" y="0"/>
                </a:lnTo>
                <a:lnTo>
                  <a:pt x="0" y="0"/>
                </a:lnTo>
                <a:lnTo>
                  <a:pt x="78" y="5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92543" y="21180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+mj-ea"/>
                <a:ea typeface="+mj-ea"/>
              </a:rPr>
              <a:t>商超终端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038654" y="267764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+mj-ea"/>
                <a:ea typeface="+mj-ea"/>
              </a:rPr>
              <a:t>直营形象店</a:t>
            </a:r>
          </a:p>
        </p:txBody>
      </p:sp>
      <p:sp>
        <p:nvSpPr>
          <p:cNvPr id="13" name="矩形 12"/>
          <p:cNvSpPr/>
          <p:nvPr/>
        </p:nvSpPr>
        <p:spPr>
          <a:xfrm>
            <a:off x="2576990" y="322355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+mj-ea"/>
                <a:ea typeface="+mj-ea"/>
              </a:rPr>
              <a:t>中档以上大型酒店</a:t>
            </a:r>
          </a:p>
        </p:txBody>
      </p:sp>
      <p:sp>
        <p:nvSpPr>
          <p:cNvPr id="14" name="矩形 13"/>
          <p:cNvSpPr/>
          <p:nvPr/>
        </p:nvSpPr>
        <p:spPr>
          <a:xfrm>
            <a:off x="2884767" y="37694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+mj-ea"/>
                <a:ea typeface="+mj-ea"/>
              </a:rPr>
              <a:t>大型单位食堂</a:t>
            </a:r>
          </a:p>
        </p:txBody>
      </p:sp>
      <p:sp>
        <p:nvSpPr>
          <p:cNvPr id="15" name="矩形 14"/>
          <p:cNvSpPr/>
          <p:nvPr/>
        </p:nvSpPr>
        <p:spPr>
          <a:xfrm>
            <a:off x="3192543" y="431537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8F8F8"/>
                </a:solidFill>
                <a:latin typeface="+mj-ea"/>
                <a:ea typeface="+mj-ea"/>
              </a:rPr>
              <a:t>其他渠道</a:t>
            </a: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100763" y="2365920"/>
            <a:ext cx="15105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948363" y="2984441"/>
            <a:ext cx="16629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5802313" y="3530351"/>
            <a:ext cx="1809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657850" y="4076261"/>
            <a:ext cx="19534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513388" y="4663115"/>
            <a:ext cx="209795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0"/>
          <p:cNvSpPr txBox="1"/>
          <p:nvPr/>
        </p:nvSpPr>
        <p:spPr>
          <a:xfrm>
            <a:off x="7621587" y="2793925"/>
            <a:ext cx="45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●</a:t>
            </a:r>
            <a:r>
              <a:rPr lang="zh-CN" altLang="en-US" dirty="0">
                <a:solidFill>
                  <a:schemeClr val="tx1"/>
                </a:solidFill>
              </a:rPr>
              <a:t>自建形象店，融展示、科普、销售一体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7621588" y="3323429"/>
            <a:ext cx="39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●</a:t>
            </a:r>
            <a:r>
              <a:rPr lang="zh-CN" altLang="en-US" dirty="0">
                <a:solidFill>
                  <a:schemeClr val="tx1"/>
                </a:solidFill>
              </a:rPr>
              <a:t>向地级市一级大型酒店营销</a:t>
            </a:r>
          </a:p>
        </p:txBody>
      </p:sp>
      <p:sp>
        <p:nvSpPr>
          <p:cNvPr id="24" name="TextBox 20"/>
          <p:cNvSpPr txBox="1"/>
          <p:nvPr/>
        </p:nvSpPr>
        <p:spPr>
          <a:xfrm>
            <a:off x="7621588" y="3896635"/>
            <a:ext cx="39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●</a:t>
            </a:r>
            <a:r>
              <a:rPr lang="zh-CN" altLang="en-US" dirty="0">
                <a:solidFill>
                  <a:schemeClr val="tx1"/>
                </a:solidFill>
              </a:rPr>
              <a:t>大公司、学校、机关等食堂营销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7621588" y="4469841"/>
            <a:ext cx="39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●</a:t>
            </a:r>
            <a:r>
              <a:rPr lang="zh-CN" altLang="en-US" dirty="0">
                <a:solidFill>
                  <a:schemeClr val="tx1"/>
                </a:solidFill>
              </a:rPr>
              <a:t>以团购、网购、下游材料商为主</a:t>
            </a: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60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9879">
        <p14:switch dir="r"/>
      </p:transition>
    </mc:Choice>
    <mc:Fallback xmlns="">
      <p:transition spd="slow" advTm="9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9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9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9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9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9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9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89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9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9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69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9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69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9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9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促销策略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1129829" y="1035744"/>
            <a:ext cx="95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宣传总原则：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地面（户外、SP活动）为侧重，空中（电视、报纸）为辅助。</a:t>
            </a:r>
          </a:p>
        </p:txBody>
      </p:sp>
      <p:pic>
        <p:nvPicPr>
          <p:cNvPr id="6" name="Picture 2" descr="D:\快盘\培训PPT\咸安PPT制作培训教程\导出\平板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66" y="1903636"/>
            <a:ext cx="3863608" cy="35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623570" y="5402629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这里可以用来展示相关图片或视频文件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1575497" y="2536425"/>
            <a:ext cx="516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空中媒介以软性文章、综艺节目为主、硬性品牌输出为辅；推广产品价值，营养，绿色、优质，口感独特等角度进行宣传。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029301" y="1901033"/>
            <a:ext cx="433740" cy="432190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029301" y="2664082"/>
            <a:ext cx="433740" cy="432190"/>
          </a:xfrm>
          <a:prstGeom prst="ellipse">
            <a:avLst/>
          </a:prstGeom>
          <a:solidFill>
            <a:schemeClr val="accent4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2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029301" y="3629635"/>
            <a:ext cx="433740" cy="432190"/>
          </a:xfrm>
          <a:prstGeom prst="ellipse">
            <a:avLst/>
          </a:prstGeom>
          <a:solidFill>
            <a:schemeClr val="tx2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5497" y="1932462"/>
            <a:ext cx="5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地面宣传为主，户外广告为辅</a:t>
            </a:r>
          </a:p>
        </p:txBody>
      </p:sp>
      <p:sp>
        <p:nvSpPr>
          <p:cNvPr id="14" name="矩形 13"/>
          <p:cNvSpPr/>
          <p:nvPr/>
        </p:nvSpPr>
        <p:spPr>
          <a:xfrm>
            <a:off x="1575497" y="3648209"/>
            <a:ext cx="518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费用投入指导性方案：企业协商制定</a:t>
            </a:r>
          </a:p>
        </p:txBody>
      </p:sp>
      <p:sp>
        <p:nvSpPr>
          <p:cNvPr id="15" name="矩形 14"/>
          <p:cNvSpPr/>
          <p:nvPr/>
        </p:nvSpPr>
        <p:spPr>
          <a:xfrm>
            <a:off x="1575497" y="4442687"/>
            <a:ext cx="518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推广手段必须以达成销售目标为核心，以达成营销目标为方向。要实现低投入，高产出，投入产出最大化，快速实现营销目标，推广手段必须实行组合策略。</a:t>
            </a: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1029301" y="4594669"/>
            <a:ext cx="433740" cy="432190"/>
          </a:xfrm>
          <a:prstGeom prst="ellipse">
            <a:avLst/>
          </a:prstGeom>
          <a:solidFill>
            <a:schemeClr val="bg2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accent2"/>
                </a:solidFill>
                <a:latin typeface="+mn-ea"/>
                <a:ea typeface="+mn-ea"/>
              </a:rPr>
              <a:t>4</a:t>
            </a: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r="10720" b="7169"/>
          <a:stretch/>
        </p:blipFill>
        <p:spPr>
          <a:xfrm>
            <a:off x="7623569" y="2108693"/>
            <a:ext cx="3487453" cy="26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9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9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9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9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9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1011349" y="1374284"/>
            <a:ext cx="1012138" cy="10111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促销策略</a:t>
            </a:r>
          </a:p>
        </p:txBody>
      </p:sp>
      <p:sp>
        <p:nvSpPr>
          <p:cNvPr id="2" name="矩形 1"/>
          <p:cNvSpPr/>
          <p:nvPr/>
        </p:nvSpPr>
        <p:spPr>
          <a:xfrm>
            <a:off x="6750912" y="854153"/>
            <a:ext cx="477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A、电视广告：15.5%</a:t>
            </a:r>
          </a:p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原则：主流电视台，以标版和专栏为主。启动期、强销期投放；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921706" y="1436352"/>
            <a:ext cx="1659662" cy="1661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285192" y="1073757"/>
            <a:ext cx="1464936" cy="146349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247412" y="2197306"/>
            <a:ext cx="1123549" cy="11235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3666" y="2346062"/>
            <a:ext cx="1329185" cy="13308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265068" y="1358892"/>
            <a:ext cx="1358264" cy="1358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2281200" y="4879420"/>
            <a:ext cx="2624496" cy="1561446"/>
          </a:xfrm>
          <a:custGeom>
            <a:avLst/>
            <a:gdLst>
              <a:gd name="T0" fmla="*/ 152 w 3389"/>
              <a:gd name="T1" fmla="*/ 307 h 2017"/>
              <a:gd name="T2" fmla="*/ 336 w 3389"/>
              <a:gd name="T3" fmla="*/ 307 h 2017"/>
              <a:gd name="T4" fmla="*/ 336 w 3389"/>
              <a:gd name="T5" fmla="*/ 112 h 2017"/>
              <a:gd name="T6" fmla="*/ 447 w 3389"/>
              <a:gd name="T7" fmla="*/ 0 h 2017"/>
              <a:gd name="T8" fmla="*/ 559 w 3389"/>
              <a:gd name="T9" fmla="*/ 112 h 2017"/>
              <a:gd name="T10" fmla="*/ 559 w 3389"/>
              <a:gd name="T11" fmla="*/ 307 h 2017"/>
              <a:gd name="T12" fmla="*/ 2865 w 3389"/>
              <a:gd name="T13" fmla="*/ 307 h 2017"/>
              <a:gd name="T14" fmla="*/ 2865 w 3389"/>
              <a:gd name="T15" fmla="*/ 112 h 2017"/>
              <a:gd name="T16" fmla="*/ 2977 w 3389"/>
              <a:gd name="T17" fmla="*/ 0 h 2017"/>
              <a:gd name="T18" fmla="*/ 3089 w 3389"/>
              <a:gd name="T19" fmla="*/ 112 h 2017"/>
              <a:gd name="T20" fmla="*/ 3089 w 3389"/>
              <a:gd name="T21" fmla="*/ 307 h 2017"/>
              <a:gd name="T22" fmla="*/ 3237 w 3389"/>
              <a:gd name="T23" fmla="*/ 307 h 2017"/>
              <a:gd name="T24" fmla="*/ 3389 w 3389"/>
              <a:gd name="T25" fmla="*/ 459 h 2017"/>
              <a:gd name="T26" fmla="*/ 3389 w 3389"/>
              <a:gd name="T27" fmla="*/ 1864 h 2017"/>
              <a:gd name="T28" fmla="*/ 3237 w 3389"/>
              <a:gd name="T29" fmla="*/ 2017 h 2017"/>
              <a:gd name="T30" fmla="*/ 152 w 3389"/>
              <a:gd name="T31" fmla="*/ 2017 h 2017"/>
              <a:gd name="T32" fmla="*/ 0 w 3389"/>
              <a:gd name="T33" fmla="*/ 1864 h 2017"/>
              <a:gd name="T34" fmla="*/ 0 w 3389"/>
              <a:gd name="T35" fmla="*/ 459 h 2017"/>
              <a:gd name="T36" fmla="*/ 152 w 3389"/>
              <a:gd name="T37" fmla="*/ 307 h 2017"/>
              <a:gd name="T38" fmla="*/ 2977 w 3389"/>
              <a:gd name="T39" fmla="*/ 36 h 2017"/>
              <a:gd name="T40" fmla="*/ 3054 w 3389"/>
              <a:gd name="T41" fmla="*/ 112 h 2017"/>
              <a:gd name="T42" fmla="*/ 2977 w 3389"/>
              <a:gd name="T43" fmla="*/ 188 h 2017"/>
              <a:gd name="T44" fmla="*/ 2901 w 3389"/>
              <a:gd name="T45" fmla="*/ 112 h 2017"/>
              <a:gd name="T46" fmla="*/ 2977 w 3389"/>
              <a:gd name="T47" fmla="*/ 36 h 2017"/>
              <a:gd name="T48" fmla="*/ 447 w 3389"/>
              <a:gd name="T49" fmla="*/ 36 h 2017"/>
              <a:gd name="T50" fmla="*/ 524 w 3389"/>
              <a:gd name="T51" fmla="*/ 112 h 2017"/>
              <a:gd name="T52" fmla="*/ 447 w 3389"/>
              <a:gd name="T53" fmla="*/ 188 h 2017"/>
              <a:gd name="T54" fmla="*/ 371 w 3389"/>
              <a:gd name="T55" fmla="*/ 112 h 2017"/>
              <a:gd name="T56" fmla="*/ 447 w 3389"/>
              <a:gd name="T57" fmla="*/ 3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89" h="2017">
                <a:moveTo>
                  <a:pt x="152" y="307"/>
                </a:moveTo>
                <a:lnTo>
                  <a:pt x="336" y="307"/>
                </a:lnTo>
                <a:lnTo>
                  <a:pt x="336" y="112"/>
                </a:lnTo>
                <a:cubicBezTo>
                  <a:pt x="336" y="50"/>
                  <a:pt x="386" y="0"/>
                  <a:pt x="447" y="0"/>
                </a:cubicBezTo>
                <a:cubicBezTo>
                  <a:pt x="509" y="0"/>
                  <a:pt x="559" y="50"/>
                  <a:pt x="559" y="112"/>
                </a:cubicBezTo>
                <a:lnTo>
                  <a:pt x="559" y="307"/>
                </a:lnTo>
                <a:lnTo>
                  <a:pt x="2865" y="307"/>
                </a:lnTo>
                <a:lnTo>
                  <a:pt x="2865" y="112"/>
                </a:lnTo>
                <a:cubicBezTo>
                  <a:pt x="2865" y="50"/>
                  <a:pt x="2915" y="0"/>
                  <a:pt x="2977" y="0"/>
                </a:cubicBezTo>
                <a:cubicBezTo>
                  <a:pt x="3039" y="0"/>
                  <a:pt x="3089" y="50"/>
                  <a:pt x="3089" y="112"/>
                </a:cubicBezTo>
                <a:lnTo>
                  <a:pt x="3089" y="307"/>
                </a:lnTo>
                <a:lnTo>
                  <a:pt x="3237" y="307"/>
                </a:lnTo>
                <a:cubicBezTo>
                  <a:pt x="3321" y="307"/>
                  <a:pt x="3389" y="375"/>
                  <a:pt x="3389" y="459"/>
                </a:cubicBezTo>
                <a:lnTo>
                  <a:pt x="3389" y="1864"/>
                </a:lnTo>
                <a:cubicBezTo>
                  <a:pt x="3389" y="1948"/>
                  <a:pt x="3321" y="2017"/>
                  <a:pt x="3237" y="2017"/>
                </a:cubicBezTo>
                <a:lnTo>
                  <a:pt x="152" y="2017"/>
                </a:lnTo>
                <a:cubicBezTo>
                  <a:pt x="68" y="2017"/>
                  <a:pt x="0" y="1948"/>
                  <a:pt x="0" y="1864"/>
                </a:cubicBezTo>
                <a:lnTo>
                  <a:pt x="0" y="459"/>
                </a:lnTo>
                <a:cubicBezTo>
                  <a:pt x="0" y="375"/>
                  <a:pt x="68" y="307"/>
                  <a:pt x="152" y="307"/>
                </a:cubicBezTo>
                <a:close/>
                <a:moveTo>
                  <a:pt x="2977" y="36"/>
                </a:moveTo>
                <a:cubicBezTo>
                  <a:pt x="3019" y="36"/>
                  <a:pt x="3054" y="70"/>
                  <a:pt x="3054" y="112"/>
                </a:cubicBezTo>
                <a:cubicBezTo>
                  <a:pt x="3054" y="154"/>
                  <a:pt x="3019" y="188"/>
                  <a:pt x="2977" y="188"/>
                </a:cubicBezTo>
                <a:cubicBezTo>
                  <a:pt x="2935" y="188"/>
                  <a:pt x="2901" y="154"/>
                  <a:pt x="2901" y="112"/>
                </a:cubicBezTo>
                <a:cubicBezTo>
                  <a:pt x="2901" y="70"/>
                  <a:pt x="2935" y="36"/>
                  <a:pt x="2977" y="36"/>
                </a:cubicBezTo>
                <a:close/>
                <a:moveTo>
                  <a:pt x="447" y="36"/>
                </a:moveTo>
                <a:cubicBezTo>
                  <a:pt x="490" y="36"/>
                  <a:pt x="524" y="70"/>
                  <a:pt x="524" y="112"/>
                </a:cubicBezTo>
                <a:cubicBezTo>
                  <a:pt x="524" y="154"/>
                  <a:pt x="490" y="188"/>
                  <a:pt x="447" y="188"/>
                </a:cubicBezTo>
                <a:cubicBezTo>
                  <a:pt x="405" y="188"/>
                  <a:pt x="371" y="154"/>
                  <a:pt x="371" y="112"/>
                </a:cubicBezTo>
                <a:cubicBezTo>
                  <a:pt x="371" y="70"/>
                  <a:pt x="405" y="36"/>
                  <a:pt x="447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619326" y="3568712"/>
            <a:ext cx="990295" cy="1346719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641311" y="3097386"/>
            <a:ext cx="68703" cy="1820927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078879" y="2532931"/>
            <a:ext cx="478229" cy="2385382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585916" y="3320856"/>
            <a:ext cx="223270" cy="1596016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610405" y="2626560"/>
            <a:ext cx="1055849" cy="2293193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TextBox 21"/>
          <p:cNvSpPr txBox="1"/>
          <p:nvPr/>
        </p:nvSpPr>
        <p:spPr>
          <a:xfrm>
            <a:off x="2252256" y="1774266"/>
            <a:ext cx="107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常规促销活动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5" name="TextBox 22"/>
          <p:cNvSpPr txBox="1"/>
          <p:nvPr/>
        </p:nvSpPr>
        <p:spPr>
          <a:xfrm>
            <a:off x="2238666" y="2302563"/>
            <a:ext cx="1091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2"/>
                </a:solidFill>
                <a:latin typeface="+mn-ea"/>
                <a:ea typeface="+mn-ea"/>
              </a:rPr>
              <a:t>47%</a:t>
            </a:r>
          </a:p>
        </p:txBody>
      </p:sp>
      <p:sp>
        <p:nvSpPr>
          <p:cNvPr id="26" name="TextBox 23"/>
          <p:cNvSpPr txBox="1"/>
          <p:nvPr/>
        </p:nvSpPr>
        <p:spPr>
          <a:xfrm>
            <a:off x="3433070" y="1272396"/>
            <a:ext cx="116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报纸软文平面广告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3495240" y="1828291"/>
            <a:ext cx="1091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2"/>
                </a:solidFill>
                <a:latin typeface="+mn-ea"/>
                <a:ea typeface="+mn-ea"/>
              </a:rPr>
              <a:t>21%</a:t>
            </a:r>
          </a:p>
        </p:txBody>
      </p:sp>
      <p:sp>
        <p:nvSpPr>
          <p:cNvPr id="30" name="TextBox 28"/>
          <p:cNvSpPr txBox="1"/>
          <p:nvPr/>
        </p:nvSpPr>
        <p:spPr>
          <a:xfrm>
            <a:off x="4194873" y="2389907"/>
            <a:ext cx="11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其他手段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1" name="TextBox 29"/>
          <p:cNvSpPr txBox="1"/>
          <p:nvPr/>
        </p:nvSpPr>
        <p:spPr>
          <a:xfrm>
            <a:off x="4287926" y="2714617"/>
            <a:ext cx="1091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2"/>
                </a:solidFill>
                <a:latin typeface="+mn-ea"/>
                <a:ea typeface="+mn-ea"/>
              </a:rPr>
              <a:t>4.5%</a:t>
            </a:r>
          </a:p>
        </p:txBody>
      </p:sp>
      <p:sp>
        <p:nvSpPr>
          <p:cNvPr id="32" name="TextBox 30"/>
          <p:cNvSpPr txBox="1"/>
          <p:nvPr/>
        </p:nvSpPr>
        <p:spPr>
          <a:xfrm>
            <a:off x="694740" y="2586922"/>
            <a:ext cx="1091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礼品宣传品促销</a:t>
            </a:r>
            <a:endParaRPr lang="en-US" altLang="zh-CN" sz="1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3" name="TextBox 31"/>
          <p:cNvSpPr txBox="1"/>
          <p:nvPr/>
        </p:nvSpPr>
        <p:spPr>
          <a:xfrm>
            <a:off x="689829" y="3076270"/>
            <a:ext cx="1091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1"/>
                </a:solidFill>
                <a:latin typeface="+mn-ea"/>
                <a:ea typeface="+mn-ea"/>
              </a:rPr>
              <a:t>9%</a:t>
            </a:r>
          </a:p>
        </p:txBody>
      </p:sp>
      <p:sp>
        <p:nvSpPr>
          <p:cNvPr id="34" name="TextBox 32"/>
          <p:cNvSpPr txBox="1"/>
          <p:nvPr/>
        </p:nvSpPr>
        <p:spPr>
          <a:xfrm>
            <a:off x="939942" y="1594097"/>
            <a:ext cx="112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  <a:latin typeface="+mn-ea"/>
                <a:ea typeface="+mn-ea"/>
              </a:rPr>
              <a:t>大型户外</a:t>
            </a:r>
            <a:endParaRPr lang="en-US" altLang="zh-CN" sz="16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5" name="TextBox 33"/>
          <p:cNvSpPr txBox="1"/>
          <p:nvPr/>
        </p:nvSpPr>
        <p:spPr>
          <a:xfrm>
            <a:off x="1117363" y="1817896"/>
            <a:ext cx="771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>
                <a:solidFill>
                  <a:schemeClr val="accent2"/>
                </a:solidFill>
                <a:latin typeface="+mn-ea"/>
                <a:ea typeface="+mn-ea"/>
              </a:rPr>
              <a:t>3%</a:t>
            </a:r>
          </a:p>
        </p:txBody>
      </p:sp>
      <p:sp>
        <p:nvSpPr>
          <p:cNvPr id="39" name="矩形 38"/>
          <p:cNvSpPr/>
          <p:nvPr/>
        </p:nvSpPr>
        <p:spPr>
          <a:xfrm>
            <a:off x="2639019" y="566014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推广手段组合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50912" y="5094557"/>
            <a:ext cx="477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E、终端促销宣传品、礼品：9%</a:t>
            </a:r>
          </a:p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原则：促使消费冲动转变为购买行为。精心制作，充分利用，实现效益最大化；</a:t>
            </a:r>
          </a:p>
        </p:txBody>
      </p:sp>
      <p:sp>
        <p:nvSpPr>
          <p:cNvPr id="46" name="矩形 45"/>
          <p:cNvSpPr/>
          <p:nvPr/>
        </p:nvSpPr>
        <p:spPr>
          <a:xfrm>
            <a:off x="6750912" y="1914254"/>
            <a:ext cx="477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B、报纸软文、平面广告：21 %</a:t>
            </a:r>
          </a:p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原则：主流报纸媒体投放，直指目标人群。启动期、强销期投放；</a:t>
            </a:r>
          </a:p>
        </p:txBody>
      </p:sp>
      <p:sp>
        <p:nvSpPr>
          <p:cNvPr id="47" name="矩形 46"/>
          <p:cNvSpPr/>
          <p:nvPr/>
        </p:nvSpPr>
        <p:spPr>
          <a:xfrm>
            <a:off x="6750912" y="2974355"/>
            <a:ext cx="477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C、大型户外：3%                                                                                        </a:t>
            </a:r>
          </a:p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原则：只在市区人流量大的干道，于启动期、强销期投放；</a:t>
            </a:r>
          </a:p>
        </p:txBody>
      </p:sp>
      <p:sp>
        <p:nvSpPr>
          <p:cNvPr id="48" name="矩形 47"/>
          <p:cNvSpPr/>
          <p:nvPr/>
        </p:nvSpPr>
        <p:spPr>
          <a:xfrm>
            <a:off x="6750912" y="4034456"/>
            <a:ext cx="4770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D、促销小姐及常规促销活动：47%</a:t>
            </a:r>
          </a:p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原则；在较大潜力的商超投放，加强促销小姐的管理与培训，实现效益最大化；</a:t>
            </a:r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1740410" y="2346062"/>
            <a:ext cx="876552" cy="2569368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TextBox 23"/>
          <p:cNvSpPr txBox="1"/>
          <p:nvPr/>
        </p:nvSpPr>
        <p:spPr>
          <a:xfrm>
            <a:off x="5379465" y="1670692"/>
            <a:ext cx="116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电视广告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5323777" y="1937991"/>
            <a:ext cx="127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15.5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%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50912" y="6154656"/>
            <a:ext cx="477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F、其它手段：4.5%</a:t>
            </a: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4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303">
        <p14:switch dir="r"/>
      </p:transition>
    </mc:Choice>
    <mc:Fallback xmlns="">
      <p:transition spd="slow" advTm="103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9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9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9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9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9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89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90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9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99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29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69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99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39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89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49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99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8" grpId="0"/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9" grpId="0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2405063" cy="5375275"/>
          </a:xfrm>
          <a:custGeom>
            <a:avLst/>
            <a:gdLst>
              <a:gd name="T0" fmla="*/ 0 w 3155"/>
              <a:gd name="T1" fmla="*/ 3891 h 7046"/>
              <a:gd name="T2" fmla="*/ 3155 w 3155"/>
              <a:gd name="T3" fmla="*/ 7046 h 7046"/>
              <a:gd name="T4" fmla="*/ 3155 w 3155"/>
              <a:gd name="T5" fmla="*/ 1936 h 7046"/>
              <a:gd name="T6" fmla="*/ 1219 w 3155"/>
              <a:gd name="T7" fmla="*/ 0 h 7046"/>
              <a:gd name="T8" fmla="*/ 0 w 3155"/>
              <a:gd name="T9" fmla="*/ 0 h 7046"/>
              <a:gd name="T10" fmla="*/ 0 w 3155"/>
              <a:gd name="T11" fmla="*/ 3891 h 7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5" h="7046">
                <a:moveTo>
                  <a:pt x="0" y="3891"/>
                </a:moveTo>
                <a:lnTo>
                  <a:pt x="3155" y="7046"/>
                </a:lnTo>
                <a:lnTo>
                  <a:pt x="3155" y="1936"/>
                </a:lnTo>
                <a:lnTo>
                  <a:pt x="1219" y="0"/>
                </a:lnTo>
                <a:lnTo>
                  <a:pt x="0" y="0"/>
                </a:lnTo>
                <a:lnTo>
                  <a:pt x="0" y="38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2735263"/>
            <a:ext cx="771525" cy="1392237"/>
          </a:xfrm>
          <a:custGeom>
            <a:avLst/>
            <a:gdLst>
              <a:gd name="T0" fmla="*/ 1012 w 1012"/>
              <a:gd name="T1" fmla="*/ 1012 h 1825"/>
              <a:gd name="T2" fmla="*/ 0 w 1012"/>
              <a:gd name="T3" fmla="*/ 0 h 1825"/>
              <a:gd name="T4" fmla="*/ 0 w 1012"/>
              <a:gd name="T5" fmla="*/ 812 h 1825"/>
              <a:gd name="T6" fmla="*/ 1012 w 1012"/>
              <a:gd name="T7" fmla="*/ 1825 h 1825"/>
              <a:gd name="T8" fmla="*/ 1012 w 1012"/>
              <a:gd name="T9" fmla="*/ 10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825">
                <a:moveTo>
                  <a:pt x="1012" y="1012"/>
                </a:moveTo>
                <a:lnTo>
                  <a:pt x="0" y="0"/>
                </a:lnTo>
                <a:lnTo>
                  <a:pt x="0" y="812"/>
                </a:lnTo>
                <a:lnTo>
                  <a:pt x="1012" y="1825"/>
                </a:lnTo>
                <a:lnTo>
                  <a:pt x="1012" y="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0641013" y="5608590"/>
            <a:ext cx="1555750" cy="1241425"/>
          </a:xfrm>
          <a:custGeom>
            <a:avLst/>
            <a:gdLst>
              <a:gd name="T0" fmla="*/ 2041 w 2041"/>
              <a:gd name="T1" fmla="*/ 909 h 1627"/>
              <a:gd name="T2" fmla="*/ 1132 w 2041"/>
              <a:gd name="T3" fmla="*/ 0 h 1627"/>
              <a:gd name="T4" fmla="*/ 3 w 2041"/>
              <a:gd name="T5" fmla="*/ 0 h 1627"/>
              <a:gd name="T6" fmla="*/ 0 w 2041"/>
              <a:gd name="T7" fmla="*/ 3 h 1627"/>
              <a:gd name="T8" fmla="*/ 1624 w 2041"/>
              <a:gd name="T9" fmla="*/ 1627 h 1627"/>
              <a:gd name="T10" fmla="*/ 2041 w 2041"/>
              <a:gd name="T11" fmla="*/ 1627 h 1627"/>
              <a:gd name="T12" fmla="*/ 2041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2041" y="909"/>
                </a:moveTo>
                <a:lnTo>
                  <a:pt x="1132" y="0"/>
                </a:lnTo>
                <a:lnTo>
                  <a:pt x="3" y="0"/>
                </a:lnTo>
                <a:lnTo>
                  <a:pt x="0" y="3"/>
                </a:lnTo>
                <a:lnTo>
                  <a:pt x="1624" y="1627"/>
                </a:lnTo>
                <a:lnTo>
                  <a:pt x="2041" y="1627"/>
                </a:lnTo>
                <a:lnTo>
                  <a:pt x="2041" y="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1098213" y="6280103"/>
            <a:ext cx="1014413" cy="569912"/>
          </a:xfrm>
          <a:custGeom>
            <a:avLst/>
            <a:gdLst>
              <a:gd name="T0" fmla="*/ 1330 w 1330"/>
              <a:gd name="T1" fmla="*/ 746 h 746"/>
              <a:gd name="T2" fmla="*/ 583 w 1330"/>
              <a:gd name="T3" fmla="*/ 0 h 746"/>
              <a:gd name="T4" fmla="*/ 0 w 1330"/>
              <a:gd name="T5" fmla="*/ 0 h 746"/>
              <a:gd name="T6" fmla="*/ 746 w 1330"/>
              <a:gd name="T7" fmla="*/ 746 h 746"/>
              <a:gd name="T8" fmla="*/ 133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1330" y="746"/>
                </a:moveTo>
                <a:lnTo>
                  <a:pt x="583" y="0"/>
                </a:lnTo>
                <a:lnTo>
                  <a:pt x="0" y="0"/>
                </a:lnTo>
                <a:lnTo>
                  <a:pt x="746" y="746"/>
                </a:lnTo>
                <a:lnTo>
                  <a:pt x="133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10839450" y="1008063"/>
            <a:ext cx="1357313" cy="1357312"/>
          </a:xfrm>
          <a:custGeom>
            <a:avLst/>
            <a:gdLst>
              <a:gd name="T0" fmla="*/ 1512 w 1781"/>
              <a:gd name="T1" fmla="*/ 0 h 1780"/>
              <a:gd name="T2" fmla="*/ 0 w 1781"/>
              <a:gd name="T3" fmla="*/ 0 h 1780"/>
              <a:gd name="T4" fmla="*/ 1781 w 1781"/>
              <a:gd name="T5" fmla="*/ 1780 h 1780"/>
              <a:gd name="T6" fmla="*/ 1781 w 1781"/>
              <a:gd name="T7" fmla="*/ 268 h 1780"/>
              <a:gd name="T8" fmla="*/ 1512 w 1781"/>
              <a:gd name="T9" fmla="*/ 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1" h="1780">
                <a:moveTo>
                  <a:pt x="1512" y="0"/>
                </a:moveTo>
                <a:lnTo>
                  <a:pt x="0" y="0"/>
                </a:lnTo>
                <a:lnTo>
                  <a:pt x="1781" y="1780"/>
                </a:lnTo>
                <a:lnTo>
                  <a:pt x="1781" y="268"/>
                </a:lnTo>
                <a:lnTo>
                  <a:pt x="1512" y="0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62532" y="2298737"/>
            <a:ext cx="10916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宋体" pitchFamily="2" charset="-122"/>
              </a:rPr>
              <a:t>4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545058" y="2392327"/>
            <a:ext cx="1926594" cy="1928516"/>
          </a:xfrm>
          <a:custGeom>
            <a:avLst/>
            <a:gdLst>
              <a:gd name="T0" fmla="*/ 0 w 2342"/>
              <a:gd name="T1" fmla="*/ 0 h 2342"/>
              <a:gd name="T2" fmla="*/ 2342 w 2342"/>
              <a:gd name="T3" fmla="*/ 0 h 2342"/>
              <a:gd name="T4" fmla="*/ 2342 w 2342"/>
              <a:gd name="T5" fmla="*/ 560 h 2342"/>
              <a:gd name="T6" fmla="*/ 2295 w 2342"/>
              <a:gd name="T7" fmla="*/ 560 h 2342"/>
              <a:gd name="T8" fmla="*/ 2295 w 2342"/>
              <a:gd name="T9" fmla="*/ 47 h 2342"/>
              <a:gd name="T10" fmla="*/ 47 w 2342"/>
              <a:gd name="T11" fmla="*/ 47 h 2342"/>
              <a:gd name="T12" fmla="*/ 47 w 2342"/>
              <a:gd name="T13" fmla="*/ 2295 h 2342"/>
              <a:gd name="T14" fmla="*/ 2295 w 2342"/>
              <a:gd name="T15" fmla="*/ 2295 h 2342"/>
              <a:gd name="T16" fmla="*/ 2295 w 2342"/>
              <a:gd name="T17" fmla="*/ 1631 h 2342"/>
              <a:gd name="T18" fmla="*/ 2342 w 2342"/>
              <a:gd name="T19" fmla="*/ 1631 h 2342"/>
              <a:gd name="T20" fmla="*/ 2342 w 2342"/>
              <a:gd name="T21" fmla="*/ 2342 h 2342"/>
              <a:gd name="T22" fmla="*/ 0 w 2342"/>
              <a:gd name="T23" fmla="*/ 2342 h 2342"/>
              <a:gd name="T24" fmla="*/ 0 w 2342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2237" y="2526567"/>
            <a:ext cx="652449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zh-CN" altLang="en-US" sz="6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营销费用和预算</a:t>
            </a:r>
          </a:p>
        </p:txBody>
      </p:sp>
      <p:sp>
        <p:nvSpPr>
          <p:cNvPr id="24" name="TextBox 65"/>
          <p:cNvSpPr txBox="1"/>
          <p:nvPr/>
        </p:nvSpPr>
        <p:spPr>
          <a:xfrm>
            <a:off x="5138152" y="3586872"/>
            <a:ext cx="189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营销预算</a:t>
            </a:r>
          </a:p>
        </p:txBody>
      </p:sp>
      <p:sp>
        <p:nvSpPr>
          <p:cNvPr id="25" name="TextBox 66"/>
          <p:cNvSpPr txBox="1"/>
          <p:nvPr/>
        </p:nvSpPr>
        <p:spPr>
          <a:xfrm>
            <a:off x="7245680" y="3586872"/>
            <a:ext cx="133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费用分配</a:t>
            </a: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4856068" y="365278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Freeform 22"/>
          <p:cNvSpPr>
            <a:spLocks noEditPoints="1"/>
          </p:cNvSpPr>
          <p:nvPr/>
        </p:nvSpPr>
        <p:spPr bwMode="auto">
          <a:xfrm>
            <a:off x="6948589" y="365278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9160246" y="3586872"/>
            <a:ext cx="195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营销费用</a:t>
            </a:r>
          </a:p>
        </p:txBody>
      </p:sp>
      <p:sp>
        <p:nvSpPr>
          <p:cNvPr id="29" name="Freeform 22"/>
          <p:cNvSpPr>
            <a:spLocks noEditPoints="1"/>
          </p:cNvSpPr>
          <p:nvPr/>
        </p:nvSpPr>
        <p:spPr bwMode="auto">
          <a:xfrm>
            <a:off x="8863156" y="365278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7953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922">
        <p15:prstTrans prst="wind"/>
      </p:transition>
    </mc:Choice>
    <mc:Fallback xmlns="">
      <p:transition spd="slow" advTm="49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6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6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营销预算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36330"/>
              </p:ext>
            </p:extLst>
          </p:nvPr>
        </p:nvGraphicFramePr>
        <p:xfrm>
          <a:off x="985813" y="1109560"/>
          <a:ext cx="7510462" cy="5337810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费用项目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资金投入（万元）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备注说明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 rowSpan="3"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客户支持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310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、新店开业支持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、重点市场支持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180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、老客户奖励支持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订货会费用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90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参加订货会人员的住宿、餐饮费用以及订货会场分摊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招商会费用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招商会的用餐、住宿及意向、加盟商日常接待费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培训费用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20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经销商培训、店长培训、内训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人员工资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、拓展部门：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人，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、销售部门：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绩效奖金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x-none" sz="1400" dirty="0">
                        <a:solidFill>
                          <a:schemeClr val="accent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行政费用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35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场地使用费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万、办公日常开支及住宿用餐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万、汽车费用</a:t>
                      </a: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差旅费用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差旅交通费以及出差补助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财务费用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zh-CN" altLang="en-US" sz="1400">
                        <a:solidFill>
                          <a:schemeClr val="accent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4037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合计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650</a:t>
                      </a: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>
                        <a:defRPr sz="2200" kern="1200"/>
                      </a:lvl2pPr>
                      <a:lvl3pPr marL="1304925" lvl="2" indent="-394970">
                        <a:defRPr sz="21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99" y="3800115"/>
            <a:ext cx="4607801" cy="314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8881148" y="1818746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这是一个表格范例，可以将</a:t>
            </a:r>
            <a:r>
              <a:rPr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里的表格直接复制到这里，表格线框、字体、配色均可参照上表进行。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62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36">
        <p:blinds dir="vert"/>
      </p:transition>
    </mc:Choice>
    <mc:Fallback xmlns="">
      <p:transition spd="slow" advTm="343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9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费用分配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395538" y="1285875"/>
            <a:ext cx="5095875" cy="511016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H="1" flipV="1">
            <a:off x="4011613" y="1970088"/>
            <a:ext cx="619125" cy="61277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4030663" y="5130800"/>
            <a:ext cx="619125" cy="61118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894013" y="3840163"/>
            <a:ext cx="1241425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168650" y="2790825"/>
            <a:ext cx="1116013" cy="40005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3160713" y="4511675"/>
            <a:ext cx="1114425" cy="40005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4518025" y="1285875"/>
            <a:ext cx="5094288" cy="5110163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7378700" y="1970088"/>
            <a:ext cx="619125" cy="612775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7358063" y="5130800"/>
            <a:ext cx="619125" cy="611188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7872413" y="3840163"/>
            <a:ext cx="1241425" cy="0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>
            <a:off x="7724775" y="2790825"/>
            <a:ext cx="1114425" cy="400050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7732713" y="4511675"/>
            <a:ext cx="1116013" cy="400050"/>
          </a:xfrm>
          <a:prstGeom prst="line">
            <a:avLst/>
          </a:prstGeom>
          <a:noFill/>
          <a:ln w="11" cap="flat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4195763" y="2027238"/>
            <a:ext cx="3616325" cy="3625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630738" y="4020919"/>
            <a:ext cx="270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资金主要用作营销推广和人力成本两大用途，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项具体用途。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8843" y="3420061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资金主要用途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279775" y="1196975"/>
            <a:ext cx="836613" cy="838200"/>
            <a:chOff x="3279775" y="1196975"/>
            <a:chExt cx="836613" cy="838200"/>
          </a:xfrm>
        </p:grpSpPr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3279775" y="1196975"/>
              <a:ext cx="836613" cy="838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38041" y="1262126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用途一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14575" y="2176463"/>
            <a:ext cx="836613" cy="838200"/>
            <a:chOff x="2314575" y="2176463"/>
            <a:chExt cx="836613" cy="838200"/>
          </a:xfrm>
        </p:grpSpPr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14575" y="2176463"/>
              <a:ext cx="836613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55402" y="2244765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用途二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93900" y="3421063"/>
            <a:ext cx="835025" cy="838200"/>
            <a:chOff x="1993900" y="3421063"/>
            <a:chExt cx="835025" cy="838200"/>
          </a:xfrm>
        </p:grpSpPr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1993900" y="3421063"/>
              <a:ext cx="835025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27855" y="3486711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用途三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14575" y="4667250"/>
            <a:ext cx="836613" cy="836613"/>
            <a:chOff x="2314575" y="4667250"/>
            <a:chExt cx="836613" cy="836613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314575" y="4667250"/>
              <a:ext cx="836613" cy="8366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55402" y="4755953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用途四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79775" y="5646738"/>
            <a:ext cx="836613" cy="836613"/>
            <a:chOff x="3279775" y="5646738"/>
            <a:chExt cx="836613" cy="836613"/>
          </a:xfrm>
        </p:grpSpPr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3279775" y="5646738"/>
              <a:ext cx="836613" cy="8366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24393" y="5711297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用途五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93050" y="5646738"/>
            <a:ext cx="836613" cy="836613"/>
            <a:chOff x="7893050" y="5646738"/>
            <a:chExt cx="836613" cy="836613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7893050" y="5646738"/>
              <a:ext cx="836613" cy="8366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950984" y="5711297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用途十</a:t>
              </a:r>
              <a:r>
                <a:rPr lang="en-US" altLang="zh-CN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endPara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856663" y="4667250"/>
            <a:ext cx="836613" cy="836613"/>
            <a:chOff x="8856663" y="4667250"/>
            <a:chExt cx="836613" cy="836613"/>
          </a:xfrm>
        </p:grpSpPr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8856663" y="4667250"/>
              <a:ext cx="836613" cy="8366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919975" y="4755953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用途九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178925" y="3421063"/>
            <a:ext cx="836613" cy="838200"/>
            <a:chOff x="9178925" y="3421063"/>
            <a:chExt cx="836613" cy="838200"/>
          </a:xfrm>
        </p:grpSpPr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9178925" y="3421063"/>
              <a:ext cx="836613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33873" y="3486711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用途八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856663" y="2176463"/>
            <a:ext cx="836613" cy="838200"/>
            <a:chOff x="8856663" y="2176463"/>
            <a:chExt cx="836613" cy="838200"/>
          </a:xfrm>
        </p:grpSpPr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8856663" y="2176463"/>
              <a:ext cx="836613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892680" y="2244765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用途七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93050" y="1196975"/>
            <a:ext cx="836613" cy="838200"/>
            <a:chOff x="7893050" y="1196975"/>
            <a:chExt cx="836613" cy="838200"/>
          </a:xfrm>
        </p:grpSpPr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7893050" y="1196975"/>
              <a:ext cx="836613" cy="838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950984" y="1262126"/>
              <a:ext cx="72008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用途六</a:t>
              </a:r>
            </a:p>
          </p:txBody>
        </p:sp>
      </p:grpSp>
      <p:sp>
        <p:nvSpPr>
          <p:cNvPr id="50" name="Freeform 16"/>
          <p:cNvSpPr>
            <a:spLocks noEditPoints="1"/>
          </p:cNvSpPr>
          <p:nvPr/>
        </p:nvSpPr>
        <p:spPr bwMode="auto">
          <a:xfrm>
            <a:off x="5513016" y="2442136"/>
            <a:ext cx="800100" cy="1044575"/>
          </a:xfrm>
          <a:custGeom>
            <a:avLst/>
            <a:gdLst>
              <a:gd name="T0" fmla="*/ 742 w 1097"/>
              <a:gd name="T1" fmla="*/ 209 h 1435"/>
              <a:gd name="T2" fmla="*/ 1058 w 1097"/>
              <a:gd name="T3" fmla="*/ 264 h 1435"/>
              <a:gd name="T4" fmla="*/ 1033 w 1097"/>
              <a:gd name="T5" fmla="*/ 308 h 1435"/>
              <a:gd name="T6" fmla="*/ 843 w 1097"/>
              <a:gd name="T7" fmla="*/ 254 h 1435"/>
              <a:gd name="T8" fmla="*/ 945 w 1097"/>
              <a:gd name="T9" fmla="*/ 343 h 1435"/>
              <a:gd name="T10" fmla="*/ 893 w 1097"/>
              <a:gd name="T11" fmla="*/ 363 h 1435"/>
              <a:gd name="T12" fmla="*/ 741 w 1097"/>
              <a:gd name="T13" fmla="*/ 269 h 1435"/>
              <a:gd name="T14" fmla="*/ 691 w 1097"/>
              <a:gd name="T15" fmla="*/ 238 h 1435"/>
              <a:gd name="T16" fmla="*/ 742 w 1097"/>
              <a:gd name="T17" fmla="*/ 209 h 1435"/>
              <a:gd name="T18" fmla="*/ 555 w 1097"/>
              <a:gd name="T19" fmla="*/ 958 h 1435"/>
              <a:gd name="T20" fmla="*/ 555 w 1097"/>
              <a:gd name="T21" fmla="*/ 958 h 1435"/>
              <a:gd name="T22" fmla="*/ 585 w 1097"/>
              <a:gd name="T23" fmla="*/ 943 h 1435"/>
              <a:gd name="T24" fmla="*/ 594 w 1097"/>
              <a:gd name="T25" fmla="*/ 919 h 1435"/>
              <a:gd name="T26" fmla="*/ 586 w 1097"/>
              <a:gd name="T27" fmla="*/ 898 h 1435"/>
              <a:gd name="T28" fmla="*/ 555 w 1097"/>
              <a:gd name="T29" fmla="*/ 881 h 1435"/>
              <a:gd name="T30" fmla="*/ 555 w 1097"/>
              <a:gd name="T31" fmla="*/ 958 h 1435"/>
              <a:gd name="T32" fmla="*/ 519 w 1097"/>
              <a:gd name="T33" fmla="*/ 721 h 1435"/>
              <a:gd name="T34" fmla="*/ 519 w 1097"/>
              <a:gd name="T35" fmla="*/ 721 h 1435"/>
              <a:gd name="T36" fmla="*/ 498 w 1097"/>
              <a:gd name="T37" fmla="*/ 769 h 1435"/>
              <a:gd name="T38" fmla="*/ 519 w 1097"/>
              <a:gd name="T39" fmla="*/ 782 h 1435"/>
              <a:gd name="T40" fmla="*/ 519 w 1097"/>
              <a:gd name="T41" fmla="*/ 721 h 1435"/>
              <a:gd name="T42" fmla="*/ 674 w 1097"/>
              <a:gd name="T43" fmla="*/ 745 h 1435"/>
              <a:gd name="T44" fmla="*/ 674 w 1097"/>
              <a:gd name="T45" fmla="*/ 745 h 1435"/>
              <a:gd name="T46" fmla="*/ 585 w 1097"/>
              <a:gd name="T47" fmla="*/ 759 h 1435"/>
              <a:gd name="T48" fmla="*/ 555 w 1097"/>
              <a:gd name="T49" fmla="*/ 722 h 1435"/>
              <a:gd name="T50" fmla="*/ 555 w 1097"/>
              <a:gd name="T51" fmla="*/ 791 h 1435"/>
              <a:gd name="T52" fmla="*/ 653 w 1097"/>
              <a:gd name="T53" fmla="*/ 833 h 1435"/>
              <a:gd name="T54" fmla="*/ 633 w 1097"/>
              <a:gd name="T55" fmla="*/ 999 h 1435"/>
              <a:gd name="T56" fmla="*/ 555 w 1097"/>
              <a:gd name="T57" fmla="*/ 1020 h 1435"/>
              <a:gd name="T58" fmla="*/ 555 w 1097"/>
              <a:gd name="T59" fmla="*/ 1066 h 1435"/>
              <a:gd name="T60" fmla="*/ 519 w 1097"/>
              <a:gd name="T61" fmla="*/ 1066 h 1435"/>
              <a:gd name="T62" fmla="*/ 519 w 1097"/>
              <a:gd name="T63" fmla="*/ 1020 h 1435"/>
              <a:gd name="T64" fmla="*/ 386 w 1097"/>
              <a:gd name="T65" fmla="*/ 913 h 1435"/>
              <a:gd name="T66" fmla="*/ 484 w 1097"/>
              <a:gd name="T67" fmla="*/ 902 h 1435"/>
              <a:gd name="T68" fmla="*/ 519 w 1097"/>
              <a:gd name="T69" fmla="*/ 955 h 1435"/>
              <a:gd name="T70" fmla="*/ 519 w 1097"/>
              <a:gd name="T71" fmla="*/ 870 h 1435"/>
              <a:gd name="T72" fmla="*/ 450 w 1097"/>
              <a:gd name="T73" fmla="*/ 847 h 1435"/>
              <a:gd name="T74" fmla="*/ 430 w 1097"/>
              <a:gd name="T75" fmla="*/ 690 h 1435"/>
              <a:gd name="T76" fmla="*/ 519 w 1097"/>
              <a:gd name="T77" fmla="*/ 658 h 1435"/>
              <a:gd name="T78" fmla="*/ 519 w 1097"/>
              <a:gd name="T79" fmla="*/ 635 h 1435"/>
              <a:gd name="T80" fmla="*/ 555 w 1097"/>
              <a:gd name="T81" fmla="*/ 635 h 1435"/>
              <a:gd name="T82" fmla="*/ 555 w 1097"/>
              <a:gd name="T83" fmla="*/ 658 h 1435"/>
              <a:gd name="T84" fmla="*/ 674 w 1097"/>
              <a:gd name="T85" fmla="*/ 745 h 1435"/>
              <a:gd name="T86" fmla="*/ 19 w 1097"/>
              <a:gd name="T87" fmla="*/ 1010 h 1435"/>
              <a:gd name="T88" fmla="*/ 19 w 1097"/>
              <a:gd name="T89" fmla="*/ 1010 h 1435"/>
              <a:gd name="T90" fmla="*/ 1039 w 1097"/>
              <a:gd name="T91" fmla="*/ 1030 h 1435"/>
              <a:gd name="T92" fmla="*/ 645 w 1097"/>
              <a:gd name="T93" fmla="*/ 236 h 1435"/>
              <a:gd name="T94" fmla="*/ 790 w 1097"/>
              <a:gd name="T95" fmla="*/ 59 h 1435"/>
              <a:gd name="T96" fmla="*/ 547 w 1097"/>
              <a:gd name="T97" fmla="*/ 58 h 1435"/>
              <a:gd name="T98" fmla="*/ 353 w 1097"/>
              <a:gd name="T99" fmla="*/ 121 h 1435"/>
              <a:gd name="T100" fmla="*/ 444 w 1097"/>
              <a:gd name="T101" fmla="*/ 228 h 1435"/>
              <a:gd name="T102" fmla="*/ 19 w 1097"/>
              <a:gd name="T103" fmla="*/ 101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97" h="1435">
                <a:moveTo>
                  <a:pt x="742" y="209"/>
                </a:moveTo>
                <a:cubicBezTo>
                  <a:pt x="861" y="197"/>
                  <a:pt x="958" y="200"/>
                  <a:pt x="1058" y="264"/>
                </a:cubicBezTo>
                <a:cubicBezTo>
                  <a:pt x="1097" y="288"/>
                  <a:pt x="1065" y="329"/>
                  <a:pt x="1033" y="308"/>
                </a:cubicBezTo>
                <a:cubicBezTo>
                  <a:pt x="974" y="271"/>
                  <a:pt x="914" y="256"/>
                  <a:pt x="843" y="254"/>
                </a:cubicBezTo>
                <a:cubicBezTo>
                  <a:pt x="878" y="274"/>
                  <a:pt x="922" y="306"/>
                  <a:pt x="945" y="343"/>
                </a:cubicBezTo>
                <a:cubicBezTo>
                  <a:pt x="967" y="377"/>
                  <a:pt x="916" y="401"/>
                  <a:pt x="893" y="363"/>
                </a:cubicBezTo>
                <a:cubicBezTo>
                  <a:pt x="865" y="316"/>
                  <a:pt x="781" y="273"/>
                  <a:pt x="741" y="269"/>
                </a:cubicBezTo>
                <a:cubicBezTo>
                  <a:pt x="724" y="259"/>
                  <a:pt x="708" y="247"/>
                  <a:pt x="691" y="238"/>
                </a:cubicBezTo>
                <a:cubicBezTo>
                  <a:pt x="708" y="230"/>
                  <a:pt x="726" y="220"/>
                  <a:pt x="742" y="209"/>
                </a:cubicBezTo>
                <a:close/>
                <a:moveTo>
                  <a:pt x="555" y="958"/>
                </a:moveTo>
                <a:lnTo>
                  <a:pt x="555" y="958"/>
                </a:lnTo>
                <a:cubicBezTo>
                  <a:pt x="568" y="955"/>
                  <a:pt x="578" y="950"/>
                  <a:pt x="585" y="943"/>
                </a:cubicBezTo>
                <a:cubicBezTo>
                  <a:pt x="591" y="936"/>
                  <a:pt x="594" y="928"/>
                  <a:pt x="594" y="919"/>
                </a:cubicBezTo>
                <a:cubicBezTo>
                  <a:pt x="594" y="912"/>
                  <a:pt x="592" y="905"/>
                  <a:pt x="586" y="898"/>
                </a:cubicBezTo>
                <a:cubicBezTo>
                  <a:pt x="581" y="892"/>
                  <a:pt x="570" y="886"/>
                  <a:pt x="555" y="881"/>
                </a:cubicBezTo>
                <a:lnTo>
                  <a:pt x="555" y="958"/>
                </a:lnTo>
                <a:close/>
                <a:moveTo>
                  <a:pt x="519" y="721"/>
                </a:moveTo>
                <a:lnTo>
                  <a:pt x="519" y="721"/>
                </a:lnTo>
                <a:cubicBezTo>
                  <a:pt x="497" y="728"/>
                  <a:pt x="481" y="748"/>
                  <a:pt x="498" y="769"/>
                </a:cubicBezTo>
                <a:cubicBezTo>
                  <a:pt x="502" y="774"/>
                  <a:pt x="509" y="779"/>
                  <a:pt x="519" y="782"/>
                </a:cubicBezTo>
                <a:lnTo>
                  <a:pt x="519" y="721"/>
                </a:lnTo>
                <a:close/>
                <a:moveTo>
                  <a:pt x="674" y="745"/>
                </a:moveTo>
                <a:lnTo>
                  <a:pt x="674" y="745"/>
                </a:lnTo>
                <a:lnTo>
                  <a:pt x="585" y="759"/>
                </a:lnTo>
                <a:cubicBezTo>
                  <a:pt x="577" y="740"/>
                  <a:pt x="573" y="732"/>
                  <a:pt x="555" y="722"/>
                </a:cubicBezTo>
                <a:lnTo>
                  <a:pt x="555" y="791"/>
                </a:lnTo>
                <a:cubicBezTo>
                  <a:pt x="604" y="804"/>
                  <a:pt x="636" y="818"/>
                  <a:pt x="653" y="833"/>
                </a:cubicBezTo>
                <a:cubicBezTo>
                  <a:pt x="706" y="880"/>
                  <a:pt x="690" y="962"/>
                  <a:pt x="633" y="999"/>
                </a:cubicBezTo>
                <a:cubicBezTo>
                  <a:pt x="611" y="1013"/>
                  <a:pt x="584" y="1019"/>
                  <a:pt x="555" y="1020"/>
                </a:cubicBezTo>
                <a:lnTo>
                  <a:pt x="555" y="1066"/>
                </a:lnTo>
                <a:lnTo>
                  <a:pt x="519" y="1066"/>
                </a:lnTo>
                <a:lnTo>
                  <a:pt x="519" y="1020"/>
                </a:lnTo>
                <a:cubicBezTo>
                  <a:pt x="447" y="1014"/>
                  <a:pt x="399" y="987"/>
                  <a:pt x="386" y="913"/>
                </a:cubicBezTo>
                <a:lnTo>
                  <a:pt x="484" y="902"/>
                </a:lnTo>
                <a:cubicBezTo>
                  <a:pt x="489" y="929"/>
                  <a:pt x="494" y="943"/>
                  <a:pt x="519" y="955"/>
                </a:cubicBezTo>
                <a:lnTo>
                  <a:pt x="519" y="870"/>
                </a:lnTo>
                <a:cubicBezTo>
                  <a:pt x="487" y="861"/>
                  <a:pt x="464" y="853"/>
                  <a:pt x="450" y="847"/>
                </a:cubicBezTo>
                <a:cubicBezTo>
                  <a:pt x="391" y="818"/>
                  <a:pt x="384" y="735"/>
                  <a:pt x="430" y="690"/>
                </a:cubicBezTo>
                <a:cubicBezTo>
                  <a:pt x="450" y="671"/>
                  <a:pt x="480" y="660"/>
                  <a:pt x="519" y="658"/>
                </a:cubicBezTo>
                <a:lnTo>
                  <a:pt x="519" y="635"/>
                </a:lnTo>
                <a:lnTo>
                  <a:pt x="555" y="635"/>
                </a:lnTo>
                <a:lnTo>
                  <a:pt x="555" y="658"/>
                </a:lnTo>
                <a:cubicBezTo>
                  <a:pt x="613" y="662"/>
                  <a:pt x="661" y="683"/>
                  <a:pt x="674" y="745"/>
                </a:cubicBezTo>
                <a:close/>
                <a:moveTo>
                  <a:pt x="19" y="1010"/>
                </a:moveTo>
                <a:lnTo>
                  <a:pt x="19" y="1010"/>
                </a:lnTo>
                <a:cubicBezTo>
                  <a:pt x="47" y="1410"/>
                  <a:pt x="970" y="1435"/>
                  <a:pt x="1039" y="1030"/>
                </a:cubicBezTo>
                <a:cubicBezTo>
                  <a:pt x="1094" y="711"/>
                  <a:pt x="844" y="315"/>
                  <a:pt x="645" y="236"/>
                </a:cubicBezTo>
                <a:cubicBezTo>
                  <a:pt x="739" y="209"/>
                  <a:pt x="782" y="158"/>
                  <a:pt x="790" y="59"/>
                </a:cubicBezTo>
                <a:cubicBezTo>
                  <a:pt x="691" y="118"/>
                  <a:pt x="643" y="121"/>
                  <a:pt x="547" y="58"/>
                </a:cubicBezTo>
                <a:cubicBezTo>
                  <a:pt x="461" y="0"/>
                  <a:pt x="308" y="2"/>
                  <a:pt x="353" y="121"/>
                </a:cubicBezTo>
                <a:cubicBezTo>
                  <a:pt x="367" y="157"/>
                  <a:pt x="400" y="197"/>
                  <a:pt x="444" y="228"/>
                </a:cubicBezTo>
                <a:cubicBezTo>
                  <a:pt x="118" y="385"/>
                  <a:pt x="0" y="750"/>
                  <a:pt x="19" y="10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03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138">
        <p:blinds dir="vert"/>
      </p:transition>
    </mc:Choice>
    <mc:Fallback xmlns="">
      <p:transition spd="slow" advTm="9138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90"/>
                                </p:stCondLst>
                                <p:childTnLst>
                                  <p:par>
                                    <p:cTn id="1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9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290"/>
                                </p:stCondLst>
                                <p:childTnLst>
                                  <p:par>
                                    <p:cTn id="2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79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290"/>
                                </p:stCondLst>
                                <p:childTnLst>
                                  <p:par>
                                    <p:cTn id="3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290"/>
                                </p:stCondLst>
                                <p:childTnLst>
                                  <p:par>
                                    <p:cTn id="3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790"/>
                                </p:stCondLst>
                                <p:childTnLst>
                                  <p:par>
                                    <p:cTn id="5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7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590"/>
                                </p:stCondLst>
                                <p:childTnLst>
                                  <p:par>
                                    <p:cTn id="9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9" grpId="0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90"/>
                                </p:stCondLst>
                                <p:childTnLst>
                                  <p:par>
                                    <p:cTn id="1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8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9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290"/>
                                </p:stCondLst>
                                <p:childTnLst>
                                  <p:par>
                                    <p:cTn id="2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79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290"/>
                                </p:stCondLst>
                                <p:childTnLst>
                                  <p:par>
                                    <p:cTn id="3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5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290"/>
                                </p:stCondLst>
                                <p:childTnLst>
                                  <p:par>
                                    <p:cTn id="3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790"/>
                                </p:stCondLst>
                                <p:childTnLst>
                                  <p:par>
                                    <p:cTn id="5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090"/>
                                </p:stCondLst>
                                <p:childTnLst>
                                  <p:par>
                                    <p:cTn id="7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709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7590"/>
                                </p:stCondLst>
                                <p:childTnLst>
                                  <p:par>
                                    <p:cTn id="9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/>
          <p:bldP spid="19" grpId="0"/>
          <p:bldP spid="50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营销费用</a:t>
            </a:r>
          </a:p>
        </p:txBody>
      </p:sp>
      <p:sp>
        <p:nvSpPr>
          <p:cNvPr id="24" name="矩形: 对角圆角 23"/>
          <p:cNvSpPr/>
          <p:nvPr/>
        </p:nvSpPr>
        <p:spPr bwMode="auto">
          <a:xfrm>
            <a:off x="6485452" y="2156136"/>
            <a:ext cx="1860739" cy="1584176"/>
          </a:xfrm>
          <a:prstGeom prst="round2DiagRect">
            <a:avLst>
              <a:gd name="adj1" fmla="val 48493"/>
              <a:gd name="adj2" fmla="val 0"/>
            </a:avLst>
          </a:prstGeom>
          <a:solidFill>
            <a:schemeClr val="accent4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矩形: 对角圆角 24"/>
          <p:cNvSpPr/>
          <p:nvPr/>
        </p:nvSpPr>
        <p:spPr bwMode="auto">
          <a:xfrm flipH="1">
            <a:off x="4035058" y="1868104"/>
            <a:ext cx="2199055" cy="1872208"/>
          </a:xfrm>
          <a:prstGeom prst="round2DiagRect">
            <a:avLst>
              <a:gd name="adj1" fmla="val 48493"/>
              <a:gd name="adj2" fmla="val 0"/>
            </a:avLst>
          </a:prstGeom>
          <a:solidFill>
            <a:schemeClr val="tx1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矩形: 对角圆角 25"/>
          <p:cNvSpPr/>
          <p:nvPr/>
        </p:nvSpPr>
        <p:spPr bwMode="auto">
          <a:xfrm flipH="1">
            <a:off x="6459215" y="3989039"/>
            <a:ext cx="2160240" cy="1839163"/>
          </a:xfrm>
          <a:prstGeom prst="round2DiagRect">
            <a:avLst>
              <a:gd name="adj1" fmla="val 48493"/>
              <a:gd name="adj2" fmla="val 0"/>
            </a:avLst>
          </a:prstGeom>
          <a:solidFill>
            <a:schemeClr val="bg2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: 对角圆角 26"/>
          <p:cNvSpPr/>
          <p:nvPr/>
        </p:nvSpPr>
        <p:spPr bwMode="auto">
          <a:xfrm>
            <a:off x="4439131" y="3989039"/>
            <a:ext cx="1794982" cy="1528193"/>
          </a:xfrm>
          <a:prstGeom prst="round2DiagRect">
            <a:avLst>
              <a:gd name="adj1" fmla="val 48493"/>
              <a:gd name="adj2" fmla="val 0"/>
            </a:avLst>
          </a:prstGeom>
          <a:solidFill>
            <a:schemeClr val="tx2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12894" y="2373336"/>
            <a:ext cx="1681871" cy="861744"/>
          </a:xfrm>
          <a:prstGeom prst="rect">
            <a:avLst/>
          </a:prstGeom>
          <a:effectLst/>
        </p:spPr>
        <p:txBody>
          <a:bodyPr wrap="square" lIns="121890" tIns="60945" rIns="121890" bIns="60945">
            <a:spAutoFit/>
          </a:bodyPr>
          <a:lstStyle>
            <a:defPPr>
              <a:defRPr lang="zh-CN"/>
            </a:defPPr>
            <a:lvl1pPr defTabSz="1245235">
              <a:spcBef>
                <a:spcPts val="0"/>
              </a:spcBef>
              <a:spcAft>
                <a:spcPts val="0"/>
              </a:spcAft>
              <a:defRPr sz="5400" b="1" kern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4800" dirty="0">
                <a:solidFill>
                  <a:schemeClr val="accent2"/>
                </a:solidFill>
                <a:effectLst/>
              </a:rPr>
              <a:t>55%</a:t>
            </a:r>
            <a:endParaRPr lang="zh-CN" altLang="en-US" sz="4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0610" y="2517715"/>
            <a:ext cx="1681871" cy="861744"/>
          </a:xfrm>
          <a:prstGeom prst="rect">
            <a:avLst/>
          </a:prstGeom>
          <a:effectLst/>
        </p:spPr>
        <p:txBody>
          <a:bodyPr wrap="square" lIns="121890" tIns="60945" rIns="121890" bIns="60945">
            <a:spAutoFit/>
          </a:bodyPr>
          <a:lstStyle>
            <a:defPPr>
              <a:defRPr lang="zh-CN"/>
            </a:defPPr>
            <a:lvl1pPr defTabSz="1245235">
              <a:spcBef>
                <a:spcPts val="0"/>
              </a:spcBef>
              <a:spcAft>
                <a:spcPts val="0"/>
              </a:spcAft>
              <a:defRPr sz="5400" b="1" kern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4800" dirty="0">
                <a:solidFill>
                  <a:schemeClr val="accent2"/>
                </a:solidFill>
                <a:effectLst/>
              </a:rPr>
              <a:t>17%</a:t>
            </a:r>
            <a:endParaRPr lang="zh-CN" altLang="en-US" sz="4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98399" y="4442767"/>
            <a:ext cx="1681871" cy="861744"/>
          </a:xfrm>
          <a:prstGeom prst="rect">
            <a:avLst/>
          </a:prstGeom>
          <a:effectLst/>
        </p:spPr>
        <p:txBody>
          <a:bodyPr wrap="square" lIns="121890" tIns="60945" rIns="121890" bIns="60945">
            <a:spAutoFit/>
          </a:bodyPr>
          <a:lstStyle>
            <a:defPPr>
              <a:defRPr lang="zh-CN"/>
            </a:defPPr>
            <a:lvl1pPr defTabSz="1245235">
              <a:spcBef>
                <a:spcPts val="0"/>
              </a:spcBef>
              <a:spcAft>
                <a:spcPts val="0"/>
              </a:spcAft>
              <a:defRPr sz="5400" b="1" kern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4800" dirty="0">
                <a:solidFill>
                  <a:schemeClr val="accent2"/>
                </a:solidFill>
                <a:effectLst/>
              </a:rPr>
              <a:t>20%</a:t>
            </a:r>
            <a:endParaRPr lang="zh-CN" altLang="en-US" sz="4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96620" y="4442767"/>
            <a:ext cx="1681871" cy="861744"/>
          </a:xfrm>
          <a:prstGeom prst="rect">
            <a:avLst/>
          </a:prstGeom>
          <a:effectLst/>
        </p:spPr>
        <p:txBody>
          <a:bodyPr wrap="square" lIns="121890" tIns="60945" rIns="121890" bIns="60945">
            <a:spAutoFit/>
          </a:bodyPr>
          <a:lstStyle>
            <a:defPPr>
              <a:defRPr lang="zh-CN"/>
            </a:defPPr>
            <a:lvl1pPr defTabSz="1245235">
              <a:spcBef>
                <a:spcPts val="0"/>
              </a:spcBef>
              <a:spcAft>
                <a:spcPts val="0"/>
              </a:spcAft>
              <a:defRPr sz="5400" b="1" kern="0">
                <a:solidFill>
                  <a:schemeClr val="bg2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defRPr>
            </a:lvl1pPr>
          </a:lstStyle>
          <a:p>
            <a:r>
              <a:rPr lang="en-US" altLang="zh-CN" sz="4800" dirty="0">
                <a:solidFill>
                  <a:schemeClr val="accent2"/>
                </a:solidFill>
                <a:effectLst/>
              </a:rPr>
              <a:t>18%</a:t>
            </a:r>
            <a:endParaRPr lang="zh-CN" altLang="en-US" sz="4800" dirty="0">
              <a:solidFill>
                <a:schemeClr val="accent2"/>
              </a:solidFill>
              <a:effectLst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8607562" y="2163572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办公费用</a:t>
            </a:r>
          </a:p>
        </p:txBody>
      </p:sp>
      <p:sp>
        <p:nvSpPr>
          <p:cNvPr id="33" name="TextBox 22"/>
          <p:cNvSpPr txBox="1"/>
          <p:nvPr/>
        </p:nvSpPr>
        <p:spPr>
          <a:xfrm>
            <a:off x="8573043" y="2556999"/>
            <a:ext cx="285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请在这里输入段落文本内容请在这里输入段落文本内容</a:t>
            </a:r>
          </a:p>
        </p:txBody>
      </p:sp>
      <p:sp>
        <p:nvSpPr>
          <p:cNvPr id="34" name="TextBox 21"/>
          <p:cNvSpPr txBox="1"/>
          <p:nvPr/>
        </p:nvSpPr>
        <p:spPr>
          <a:xfrm>
            <a:off x="1723867" y="1881115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+mj-ea"/>
                <a:ea typeface="+mj-ea"/>
              </a:rPr>
              <a:t>推广费用</a:t>
            </a:r>
          </a:p>
        </p:txBody>
      </p:sp>
      <p:sp>
        <p:nvSpPr>
          <p:cNvPr id="35" name="TextBox 22"/>
          <p:cNvSpPr txBox="1"/>
          <p:nvPr/>
        </p:nvSpPr>
        <p:spPr>
          <a:xfrm>
            <a:off x="933993" y="2274542"/>
            <a:ext cx="278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请在这里输入段落文本内容请在这里输入段落文本内容</a:t>
            </a:r>
          </a:p>
        </p:txBody>
      </p:sp>
      <p:sp>
        <p:nvSpPr>
          <p:cNvPr id="36" name="TextBox 21"/>
          <p:cNvSpPr txBox="1"/>
          <p:nvPr/>
        </p:nvSpPr>
        <p:spPr>
          <a:xfrm>
            <a:off x="8855212" y="4487672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其他费用</a:t>
            </a:r>
          </a:p>
        </p:txBody>
      </p:sp>
      <p:sp>
        <p:nvSpPr>
          <p:cNvPr id="37" name="TextBox 22"/>
          <p:cNvSpPr txBox="1"/>
          <p:nvPr/>
        </p:nvSpPr>
        <p:spPr>
          <a:xfrm>
            <a:off x="8820693" y="4881099"/>
            <a:ext cx="285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请在这里输入段落文本内容请在这里输入段落文本内容</a:t>
            </a:r>
          </a:p>
        </p:txBody>
      </p:sp>
      <p:sp>
        <p:nvSpPr>
          <p:cNvPr id="38" name="TextBox 21"/>
          <p:cNvSpPr txBox="1"/>
          <p:nvPr/>
        </p:nvSpPr>
        <p:spPr>
          <a:xfrm>
            <a:off x="2209642" y="4395715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+mj-ea"/>
                <a:ea typeface="+mj-ea"/>
              </a:rPr>
              <a:t>人力成本</a:t>
            </a:r>
          </a:p>
        </p:txBody>
      </p:sp>
      <p:sp>
        <p:nvSpPr>
          <p:cNvPr id="39" name="TextBox 22"/>
          <p:cNvSpPr txBox="1"/>
          <p:nvPr/>
        </p:nvSpPr>
        <p:spPr>
          <a:xfrm>
            <a:off x="1419768" y="4789142"/>
            <a:ext cx="278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请在这里输入段落文本内容请在这里输入段落文本内容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59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564">
        <p:blinds dir="vert"/>
      </p:transition>
    </mc:Choice>
    <mc:Fallback xmlns="">
      <p:transition spd="slow" advTm="6564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90"/>
                                </p:stCondLst>
                                <p:childTnLst>
                                  <p:par>
                                    <p:cTn id="1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90"/>
                                </p:stCondLst>
                                <p:childTnLst>
                                  <p:par>
                                    <p:cTn id="3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69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19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9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6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490"/>
                                </p:stCondLst>
                                <p:childTnLst>
                                  <p:par>
                                    <p:cTn id="6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3990"/>
                                </p:stCondLst>
                                <p:childTnLst>
                                  <p:par>
                                    <p:cTn id="7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90"/>
                                </p:stCondLst>
                                <p:childTnLst>
                                  <p:par>
                                    <p:cTn id="1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290"/>
                                </p:stCondLst>
                                <p:childTnLst>
                                  <p:par>
                                    <p:cTn id="3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69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19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9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90"/>
                                </p:stCondLst>
                                <p:childTnLst>
                                  <p:par>
                                    <p:cTn id="6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3490"/>
                                </p:stCondLst>
                                <p:childTnLst>
                                  <p:par>
                                    <p:cTn id="6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3990"/>
                                </p:stCondLst>
                                <p:childTnLst>
                                  <p:par>
                                    <p:cTn id="7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4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2405063" cy="5375275"/>
          </a:xfrm>
          <a:custGeom>
            <a:avLst/>
            <a:gdLst>
              <a:gd name="T0" fmla="*/ 0 w 3155"/>
              <a:gd name="T1" fmla="*/ 3891 h 7046"/>
              <a:gd name="T2" fmla="*/ 3155 w 3155"/>
              <a:gd name="T3" fmla="*/ 7046 h 7046"/>
              <a:gd name="T4" fmla="*/ 3155 w 3155"/>
              <a:gd name="T5" fmla="*/ 1936 h 7046"/>
              <a:gd name="T6" fmla="*/ 1219 w 3155"/>
              <a:gd name="T7" fmla="*/ 0 h 7046"/>
              <a:gd name="T8" fmla="*/ 0 w 3155"/>
              <a:gd name="T9" fmla="*/ 0 h 7046"/>
              <a:gd name="T10" fmla="*/ 0 w 3155"/>
              <a:gd name="T11" fmla="*/ 3891 h 7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5" h="7046">
                <a:moveTo>
                  <a:pt x="0" y="3891"/>
                </a:moveTo>
                <a:lnTo>
                  <a:pt x="3155" y="7046"/>
                </a:lnTo>
                <a:lnTo>
                  <a:pt x="3155" y="1936"/>
                </a:lnTo>
                <a:lnTo>
                  <a:pt x="1219" y="0"/>
                </a:lnTo>
                <a:lnTo>
                  <a:pt x="0" y="0"/>
                </a:lnTo>
                <a:lnTo>
                  <a:pt x="0" y="38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2735263"/>
            <a:ext cx="771525" cy="1392237"/>
          </a:xfrm>
          <a:custGeom>
            <a:avLst/>
            <a:gdLst>
              <a:gd name="T0" fmla="*/ 1012 w 1012"/>
              <a:gd name="T1" fmla="*/ 1012 h 1825"/>
              <a:gd name="T2" fmla="*/ 0 w 1012"/>
              <a:gd name="T3" fmla="*/ 0 h 1825"/>
              <a:gd name="T4" fmla="*/ 0 w 1012"/>
              <a:gd name="T5" fmla="*/ 812 h 1825"/>
              <a:gd name="T6" fmla="*/ 1012 w 1012"/>
              <a:gd name="T7" fmla="*/ 1825 h 1825"/>
              <a:gd name="T8" fmla="*/ 1012 w 1012"/>
              <a:gd name="T9" fmla="*/ 10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825">
                <a:moveTo>
                  <a:pt x="1012" y="1012"/>
                </a:moveTo>
                <a:lnTo>
                  <a:pt x="0" y="0"/>
                </a:lnTo>
                <a:lnTo>
                  <a:pt x="0" y="812"/>
                </a:lnTo>
                <a:lnTo>
                  <a:pt x="1012" y="1825"/>
                </a:lnTo>
                <a:lnTo>
                  <a:pt x="1012" y="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0641013" y="5608590"/>
            <a:ext cx="1555750" cy="1241425"/>
          </a:xfrm>
          <a:custGeom>
            <a:avLst/>
            <a:gdLst>
              <a:gd name="T0" fmla="*/ 2041 w 2041"/>
              <a:gd name="T1" fmla="*/ 909 h 1627"/>
              <a:gd name="T2" fmla="*/ 1132 w 2041"/>
              <a:gd name="T3" fmla="*/ 0 h 1627"/>
              <a:gd name="T4" fmla="*/ 3 w 2041"/>
              <a:gd name="T5" fmla="*/ 0 h 1627"/>
              <a:gd name="T6" fmla="*/ 0 w 2041"/>
              <a:gd name="T7" fmla="*/ 3 h 1627"/>
              <a:gd name="T8" fmla="*/ 1624 w 2041"/>
              <a:gd name="T9" fmla="*/ 1627 h 1627"/>
              <a:gd name="T10" fmla="*/ 2041 w 2041"/>
              <a:gd name="T11" fmla="*/ 1627 h 1627"/>
              <a:gd name="T12" fmla="*/ 2041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2041" y="909"/>
                </a:moveTo>
                <a:lnTo>
                  <a:pt x="1132" y="0"/>
                </a:lnTo>
                <a:lnTo>
                  <a:pt x="3" y="0"/>
                </a:lnTo>
                <a:lnTo>
                  <a:pt x="0" y="3"/>
                </a:lnTo>
                <a:lnTo>
                  <a:pt x="1624" y="1627"/>
                </a:lnTo>
                <a:lnTo>
                  <a:pt x="2041" y="1627"/>
                </a:lnTo>
                <a:lnTo>
                  <a:pt x="2041" y="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1098213" y="6280103"/>
            <a:ext cx="1014413" cy="569912"/>
          </a:xfrm>
          <a:custGeom>
            <a:avLst/>
            <a:gdLst>
              <a:gd name="T0" fmla="*/ 1330 w 1330"/>
              <a:gd name="T1" fmla="*/ 746 h 746"/>
              <a:gd name="T2" fmla="*/ 583 w 1330"/>
              <a:gd name="T3" fmla="*/ 0 h 746"/>
              <a:gd name="T4" fmla="*/ 0 w 1330"/>
              <a:gd name="T5" fmla="*/ 0 h 746"/>
              <a:gd name="T6" fmla="*/ 746 w 1330"/>
              <a:gd name="T7" fmla="*/ 746 h 746"/>
              <a:gd name="T8" fmla="*/ 133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1330" y="746"/>
                </a:moveTo>
                <a:lnTo>
                  <a:pt x="583" y="0"/>
                </a:lnTo>
                <a:lnTo>
                  <a:pt x="0" y="0"/>
                </a:lnTo>
                <a:lnTo>
                  <a:pt x="746" y="746"/>
                </a:lnTo>
                <a:lnTo>
                  <a:pt x="133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10839450" y="1008063"/>
            <a:ext cx="1357313" cy="1357312"/>
          </a:xfrm>
          <a:custGeom>
            <a:avLst/>
            <a:gdLst>
              <a:gd name="T0" fmla="*/ 1512 w 1781"/>
              <a:gd name="T1" fmla="*/ 0 h 1780"/>
              <a:gd name="T2" fmla="*/ 0 w 1781"/>
              <a:gd name="T3" fmla="*/ 0 h 1780"/>
              <a:gd name="T4" fmla="*/ 1781 w 1781"/>
              <a:gd name="T5" fmla="*/ 1780 h 1780"/>
              <a:gd name="T6" fmla="*/ 1781 w 1781"/>
              <a:gd name="T7" fmla="*/ 268 h 1780"/>
              <a:gd name="T8" fmla="*/ 1512 w 1781"/>
              <a:gd name="T9" fmla="*/ 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1" h="1780">
                <a:moveTo>
                  <a:pt x="1512" y="0"/>
                </a:moveTo>
                <a:lnTo>
                  <a:pt x="0" y="0"/>
                </a:lnTo>
                <a:lnTo>
                  <a:pt x="1781" y="1780"/>
                </a:lnTo>
                <a:lnTo>
                  <a:pt x="1781" y="268"/>
                </a:lnTo>
                <a:lnTo>
                  <a:pt x="1512" y="0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62532" y="2298737"/>
            <a:ext cx="10916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宋体" pitchFamily="2" charset="-122"/>
              </a:rPr>
              <a:t>5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545058" y="2392327"/>
            <a:ext cx="1926594" cy="1928516"/>
          </a:xfrm>
          <a:custGeom>
            <a:avLst/>
            <a:gdLst>
              <a:gd name="T0" fmla="*/ 0 w 2342"/>
              <a:gd name="T1" fmla="*/ 0 h 2342"/>
              <a:gd name="T2" fmla="*/ 2342 w 2342"/>
              <a:gd name="T3" fmla="*/ 0 h 2342"/>
              <a:gd name="T4" fmla="*/ 2342 w 2342"/>
              <a:gd name="T5" fmla="*/ 560 h 2342"/>
              <a:gd name="T6" fmla="*/ 2295 w 2342"/>
              <a:gd name="T7" fmla="*/ 560 h 2342"/>
              <a:gd name="T8" fmla="*/ 2295 w 2342"/>
              <a:gd name="T9" fmla="*/ 47 h 2342"/>
              <a:gd name="T10" fmla="*/ 47 w 2342"/>
              <a:gd name="T11" fmla="*/ 47 h 2342"/>
              <a:gd name="T12" fmla="*/ 47 w 2342"/>
              <a:gd name="T13" fmla="*/ 2295 h 2342"/>
              <a:gd name="T14" fmla="*/ 2295 w 2342"/>
              <a:gd name="T15" fmla="*/ 2295 h 2342"/>
              <a:gd name="T16" fmla="*/ 2295 w 2342"/>
              <a:gd name="T17" fmla="*/ 1631 h 2342"/>
              <a:gd name="T18" fmla="*/ 2342 w 2342"/>
              <a:gd name="T19" fmla="*/ 1631 h 2342"/>
              <a:gd name="T20" fmla="*/ 2342 w 2342"/>
              <a:gd name="T21" fmla="*/ 2342 h 2342"/>
              <a:gd name="T22" fmla="*/ 0 w 2342"/>
              <a:gd name="T23" fmla="*/ 2342 h 2342"/>
              <a:gd name="T24" fmla="*/ 0 w 2342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30420" y="2416591"/>
            <a:ext cx="7056784" cy="830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zh-CN" altLang="en-US" sz="5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管理提升的若干措施</a:t>
            </a:r>
          </a:p>
        </p:txBody>
      </p:sp>
      <p:sp>
        <p:nvSpPr>
          <p:cNvPr id="17" name="TextBox 65"/>
          <p:cNvSpPr txBox="1"/>
          <p:nvPr/>
        </p:nvSpPr>
        <p:spPr>
          <a:xfrm>
            <a:off x="5029121" y="3370578"/>
            <a:ext cx="189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优化渠道</a:t>
            </a:r>
          </a:p>
        </p:txBody>
      </p:sp>
      <p:sp>
        <p:nvSpPr>
          <p:cNvPr id="18" name="TextBox 66"/>
          <p:cNvSpPr txBox="1"/>
          <p:nvPr/>
        </p:nvSpPr>
        <p:spPr>
          <a:xfrm>
            <a:off x="7328925" y="3370578"/>
            <a:ext cx="18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完善内部管理</a:t>
            </a:r>
          </a:p>
        </p:txBody>
      </p:sp>
      <p:sp>
        <p:nvSpPr>
          <p:cNvPr id="19" name="TextBox 69"/>
          <p:cNvSpPr txBox="1"/>
          <p:nvPr/>
        </p:nvSpPr>
        <p:spPr>
          <a:xfrm>
            <a:off x="5010288" y="3803167"/>
            <a:ext cx="209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进销存管理提升</a:t>
            </a:r>
          </a:p>
        </p:txBody>
      </p:sp>
      <p:sp>
        <p:nvSpPr>
          <p:cNvPr id="20" name="TextBox 70"/>
          <p:cNvSpPr txBox="1"/>
          <p:nvPr/>
        </p:nvSpPr>
        <p:spPr>
          <a:xfrm>
            <a:off x="7298534" y="3803167"/>
            <a:ext cx="182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应急预案完善</a:t>
            </a: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742000" y="3869078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7030246" y="3869078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0" name="Freeform 21"/>
          <p:cNvSpPr>
            <a:spLocks noEditPoints="1"/>
          </p:cNvSpPr>
          <p:nvPr/>
        </p:nvSpPr>
        <p:spPr bwMode="auto">
          <a:xfrm>
            <a:off x="4747037" y="3436489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7031834" y="3436489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9540784" y="3370578"/>
            <a:ext cx="195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终端管理提升</a:t>
            </a:r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9243694" y="3436489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4276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67">
        <p15:prstTrans prst="wind"/>
      </p:transition>
    </mc:Choice>
    <mc:Fallback xmlns="">
      <p:transition spd="slow" advTm="50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8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8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2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30" grpId="0" animBg="1"/>
      <p:bldP spid="31" grpId="0" animBg="1"/>
      <p:bldP spid="32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优化渠道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5945466" y="1225681"/>
            <a:ext cx="2717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分网销售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6648457" y="2465737"/>
            <a:ext cx="277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000" dirty="0"/>
              <a:t>淘汰部分合作伙伴</a:t>
            </a:r>
            <a:endParaRPr lang="en-US" altLang="zh-CN" sz="2000" dirty="0"/>
          </a:p>
        </p:txBody>
      </p:sp>
      <p:sp>
        <p:nvSpPr>
          <p:cNvPr id="19" name="TextBox 20"/>
          <p:cNvSpPr txBox="1"/>
          <p:nvPr/>
        </p:nvSpPr>
        <p:spPr>
          <a:xfrm>
            <a:off x="6604000" y="3868611"/>
            <a:ext cx="263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000" dirty="0"/>
              <a:t>渠道重心下沉</a:t>
            </a:r>
            <a:endParaRPr lang="en-US" altLang="zh-CN" sz="2000" dirty="0"/>
          </a:p>
        </p:txBody>
      </p:sp>
      <p:sp>
        <p:nvSpPr>
          <p:cNvPr id="21" name="TextBox 22"/>
          <p:cNvSpPr txBox="1"/>
          <p:nvPr/>
        </p:nvSpPr>
        <p:spPr>
          <a:xfrm>
            <a:off x="5983034" y="5211511"/>
            <a:ext cx="29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组建直营店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1382713" y="1203325"/>
            <a:ext cx="5026025" cy="5027613"/>
          </a:xfrm>
          <a:prstGeom prst="ellipse">
            <a:avLst/>
          </a:prstGeom>
          <a:noFill/>
          <a:ln w="9" cap="flat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5310298" y="1582846"/>
            <a:ext cx="585788" cy="585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5310298" y="5350042"/>
            <a:ext cx="585788" cy="585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6008911" y="4088267"/>
            <a:ext cx="587375" cy="585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6038928" y="2661655"/>
            <a:ext cx="587375" cy="585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5950022" y="1578336"/>
            <a:ext cx="544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将某某某品牌实行分网销售政策，与其他产品区分开来，专注高端。</a:t>
            </a:r>
          </a:p>
        </p:txBody>
      </p:sp>
      <p:sp>
        <p:nvSpPr>
          <p:cNvPr id="31" name="TextBox 20"/>
          <p:cNvSpPr txBox="1"/>
          <p:nvPr/>
        </p:nvSpPr>
        <p:spPr>
          <a:xfrm>
            <a:off x="6699399" y="2791160"/>
            <a:ext cx="469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对现有各合作伙伴进行分析，根据分析结果淘汰一批、扶持一批、保留一批。</a:t>
            </a:r>
            <a:endParaRPr lang="en-US" altLang="x-none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22"/>
          <p:cNvSpPr txBox="1"/>
          <p:nvPr/>
        </p:nvSpPr>
        <p:spPr>
          <a:xfrm>
            <a:off x="6626303" y="4213366"/>
            <a:ext cx="484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渠道重心下沉至终端店。加大终端店的管理和拓展、扶持。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5972693" y="5546394"/>
            <a:ext cx="549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在条件允许城市组建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20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家直营店，聚展示、科普、销售于一体。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1273175" y="1476375"/>
            <a:ext cx="4452938" cy="4449763"/>
          </a:xfrm>
          <a:prstGeom prst="ellipse">
            <a:avLst/>
          </a:prstGeom>
          <a:solidFill>
            <a:schemeClr val="accent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577975" y="1779588"/>
            <a:ext cx="3843338" cy="38433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370013" y="4503738"/>
            <a:ext cx="1085850" cy="1085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18"/>
          <p:cNvSpPr txBox="1"/>
          <p:nvPr/>
        </p:nvSpPr>
        <p:spPr>
          <a:xfrm>
            <a:off x="1475193" y="4621620"/>
            <a:ext cx="88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四项措施</a:t>
            </a: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98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8392">
        <p14:prism isInverted="1"/>
      </p:transition>
    </mc:Choice>
    <mc:Fallback xmlns="">
      <p:transition spd="slow" advTm="83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9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90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9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7" y="145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2.59259E-6 L -0.23143 0.15556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8" y="77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202E-6 -3.7037E-6 L -0.23143 -0.15555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78" y="-777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2.59259E-6 L -0.17354 -0.29051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7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9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9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9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9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89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6" grpId="0"/>
      <p:bldP spid="19" grpId="0"/>
      <p:bldP spid="21" grpId="0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/>
      <p:bldP spid="31" grpId="0"/>
      <p:bldP spid="33" grpId="0"/>
      <p:bldP spid="34" grpId="0"/>
      <p:bldP spid="35" grpId="0" animBg="1"/>
      <p:bldP spid="36" grpId="0" animBg="1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0" y="0"/>
            <a:ext cx="2405063" cy="5375275"/>
          </a:xfrm>
          <a:custGeom>
            <a:avLst/>
            <a:gdLst>
              <a:gd name="T0" fmla="*/ 0 w 3155"/>
              <a:gd name="T1" fmla="*/ 3891 h 7046"/>
              <a:gd name="T2" fmla="*/ 3155 w 3155"/>
              <a:gd name="T3" fmla="*/ 7046 h 7046"/>
              <a:gd name="T4" fmla="*/ 3155 w 3155"/>
              <a:gd name="T5" fmla="*/ 1936 h 7046"/>
              <a:gd name="T6" fmla="*/ 1219 w 3155"/>
              <a:gd name="T7" fmla="*/ 0 h 7046"/>
              <a:gd name="T8" fmla="*/ 0 w 3155"/>
              <a:gd name="T9" fmla="*/ 0 h 7046"/>
              <a:gd name="T10" fmla="*/ 0 w 3155"/>
              <a:gd name="T11" fmla="*/ 3891 h 7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5" h="7046">
                <a:moveTo>
                  <a:pt x="0" y="3891"/>
                </a:moveTo>
                <a:lnTo>
                  <a:pt x="3155" y="7046"/>
                </a:lnTo>
                <a:lnTo>
                  <a:pt x="3155" y="1936"/>
                </a:lnTo>
                <a:lnTo>
                  <a:pt x="1219" y="0"/>
                </a:lnTo>
                <a:lnTo>
                  <a:pt x="0" y="0"/>
                </a:lnTo>
                <a:lnTo>
                  <a:pt x="0" y="38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0" y="2735263"/>
            <a:ext cx="771525" cy="1392237"/>
          </a:xfrm>
          <a:custGeom>
            <a:avLst/>
            <a:gdLst>
              <a:gd name="T0" fmla="*/ 1012 w 1012"/>
              <a:gd name="T1" fmla="*/ 1012 h 1825"/>
              <a:gd name="T2" fmla="*/ 0 w 1012"/>
              <a:gd name="T3" fmla="*/ 0 h 1825"/>
              <a:gd name="T4" fmla="*/ 0 w 1012"/>
              <a:gd name="T5" fmla="*/ 812 h 1825"/>
              <a:gd name="T6" fmla="*/ 1012 w 1012"/>
              <a:gd name="T7" fmla="*/ 1825 h 1825"/>
              <a:gd name="T8" fmla="*/ 1012 w 1012"/>
              <a:gd name="T9" fmla="*/ 1012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1825">
                <a:moveTo>
                  <a:pt x="1012" y="1012"/>
                </a:moveTo>
                <a:lnTo>
                  <a:pt x="0" y="0"/>
                </a:lnTo>
                <a:lnTo>
                  <a:pt x="0" y="812"/>
                </a:lnTo>
                <a:lnTo>
                  <a:pt x="1012" y="1825"/>
                </a:lnTo>
                <a:lnTo>
                  <a:pt x="1012" y="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0641013" y="5608590"/>
            <a:ext cx="1555750" cy="1241425"/>
          </a:xfrm>
          <a:custGeom>
            <a:avLst/>
            <a:gdLst>
              <a:gd name="T0" fmla="*/ 2041 w 2041"/>
              <a:gd name="T1" fmla="*/ 909 h 1627"/>
              <a:gd name="T2" fmla="*/ 1132 w 2041"/>
              <a:gd name="T3" fmla="*/ 0 h 1627"/>
              <a:gd name="T4" fmla="*/ 3 w 2041"/>
              <a:gd name="T5" fmla="*/ 0 h 1627"/>
              <a:gd name="T6" fmla="*/ 0 w 2041"/>
              <a:gd name="T7" fmla="*/ 3 h 1627"/>
              <a:gd name="T8" fmla="*/ 1624 w 2041"/>
              <a:gd name="T9" fmla="*/ 1627 h 1627"/>
              <a:gd name="T10" fmla="*/ 2041 w 2041"/>
              <a:gd name="T11" fmla="*/ 1627 h 1627"/>
              <a:gd name="T12" fmla="*/ 2041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2041" y="909"/>
                </a:moveTo>
                <a:lnTo>
                  <a:pt x="1132" y="0"/>
                </a:lnTo>
                <a:lnTo>
                  <a:pt x="3" y="0"/>
                </a:lnTo>
                <a:lnTo>
                  <a:pt x="0" y="3"/>
                </a:lnTo>
                <a:lnTo>
                  <a:pt x="1624" y="1627"/>
                </a:lnTo>
                <a:lnTo>
                  <a:pt x="2041" y="1627"/>
                </a:lnTo>
                <a:lnTo>
                  <a:pt x="2041" y="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1098213" y="6280103"/>
            <a:ext cx="1014413" cy="569912"/>
          </a:xfrm>
          <a:custGeom>
            <a:avLst/>
            <a:gdLst>
              <a:gd name="T0" fmla="*/ 1330 w 1330"/>
              <a:gd name="T1" fmla="*/ 746 h 746"/>
              <a:gd name="T2" fmla="*/ 583 w 1330"/>
              <a:gd name="T3" fmla="*/ 0 h 746"/>
              <a:gd name="T4" fmla="*/ 0 w 1330"/>
              <a:gd name="T5" fmla="*/ 0 h 746"/>
              <a:gd name="T6" fmla="*/ 746 w 1330"/>
              <a:gd name="T7" fmla="*/ 746 h 746"/>
              <a:gd name="T8" fmla="*/ 133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1330" y="746"/>
                </a:moveTo>
                <a:lnTo>
                  <a:pt x="583" y="0"/>
                </a:lnTo>
                <a:lnTo>
                  <a:pt x="0" y="0"/>
                </a:lnTo>
                <a:lnTo>
                  <a:pt x="746" y="746"/>
                </a:lnTo>
                <a:lnTo>
                  <a:pt x="1330" y="746"/>
                </a:lnTo>
                <a:close/>
              </a:path>
            </a:pathLst>
          </a:custGeom>
          <a:solidFill>
            <a:srgbClr val="00AA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>
            <a:off x="10839450" y="1008063"/>
            <a:ext cx="1357313" cy="1357312"/>
          </a:xfrm>
          <a:custGeom>
            <a:avLst/>
            <a:gdLst>
              <a:gd name="T0" fmla="*/ 1512 w 1781"/>
              <a:gd name="T1" fmla="*/ 0 h 1780"/>
              <a:gd name="T2" fmla="*/ 0 w 1781"/>
              <a:gd name="T3" fmla="*/ 0 h 1780"/>
              <a:gd name="T4" fmla="*/ 1781 w 1781"/>
              <a:gd name="T5" fmla="*/ 1780 h 1780"/>
              <a:gd name="T6" fmla="*/ 1781 w 1781"/>
              <a:gd name="T7" fmla="*/ 268 h 1780"/>
              <a:gd name="T8" fmla="*/ 1512 w 1781"/>
              <a:gd name="T9" fmla="*/ 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1" h="1780">
                <a:moveTo>
                  <a:pt x="1512" y="0"/>
                </a:moveTo>
                <a:lnTo>
                  <a:pt x="0" y="0"/>
                </a:lnTo>
                <a:lnTo>
                  <a:pt x="1781" y="1780"/>
                </a:lnTo>
                <a:lnTo>
                  <a:pt x="1781" y="268"/>
                </a:lnTo>
                <a:lnTo>
                  <a:pt x="1512" y="0"/>
                </a:lnTo>
                <a:close/>
              </a:path>
            </a:pathLst>
          </a:custGeom>
          <a:solidFill>
            <a:srgbClr val="137A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962532" y="2298737"/>
            <a:ext cx="109164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8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  <a:cs typeface="宋体" pitchFamily="2" charset="-122"/>
              </a:rPr>
              <a:t>1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02237" y="2280841"/>
            <a:ext cx="6840760" cy="18466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微软雅黑"/>
                <a:ea typeface="微软雅黑"/>
              </a:rPr>
              <a:t>市场现状及</a:t>
            </a:r>
            <a:r>
              <a:rPr lang="en-US" altLang="zh-CN" sz="6000" b="1" dirty="0">
                <a:solidFill>
                  <a:schemeClr val="accent1"/>
                </a:solidFill>
                <a:latin typeface="微软雅黑"/>
                <a:ea typeface="微软雅黑"/>
              </a:rPr>
              <a:t>SWOT</a:t>
            </a:r>
            <a:r>
              <a:rPr lang="zh-CN" altLang="en-US" sz="6000" b="1" dirty="0">
                <a:solidFill>
                  <a:schemeClr val="accent1"/>
                </a:solidFill>
                <a:latin typeface="微软雅黑"/>
                <a:ea typeface="微软雅黑"/>
              </a:rPr>
              <a:t>分析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2545058" y="2392327"/>
            <a:ext cx="1926594" cy="1928516"/>
          </a:xfrm>
          <a:custGeom>
            <a:avLst/>
            <a:gdLst>
              <a:gd name="T0" fmla="*/ 0 w 2342"/>
              <a:gd name="T1" fmla="*/ 0 h 2342"/>
              <a:gd name="T2" fmla="*/ 2342 w 2342"/>
              <a:gd name="T3" fmla="*/ 0 h 2342"/>
              <a:gd name="T4" fmla="*/ 2342 w 2342"/>
              <a:gd name="T5" fmla="*/ 560 h 2342"/>
              <a:gd name="T6" fmla="*/ 2295 w 2342"/>
              <a:gd name="T7" fmla="*/ 560 h 2342"/>
              <a:gd name="T8" fmla="*/ 2295 w 2342"/>
              <a:gd name="T9" fmla="*/ 47 h 2342"/>
              <a:gd name="T10" fmla="*/ 47 w 2342"/>
              <a:gd name="T11" fmla="*/ 47 h 2342"/>
              <a:gd name="T12" fmla="*/ 47 w 2342"/>
              <a:gd name="T13" fmla="*/ 2295 h 2342"/>
              <a:gd name="T14" fmla="*/ 2295 w 2342"/>
              <a:gd name="T15" fmla="*/ 2295 h 2342"/>
              <a:gd name="T16" fmla="*/ 2295 w 2342"/>
              <a:gd name="T17" fmla="*/ 1631 h 2342"/>
              <a:gd name="T18" fmla="*/ 2342 w 2342"/>
              <a:gd name="T19" fmla="*/ 1631 h 2342"/>
              <a:gd name="T20" fmla="*/ 2342 w 2342"/>
              <a:gd name="T21" fmla="*/ 2342 h 2342"/>
              <a:gd name="T22" fmla="*/ 0 w 2342"/>
              <a:gd name="T23" fmla="*/ 2342 h 2342"/>
              <a:gd name="T24" fmla="*/ 0 w 2342"/>
              <a:gd name="T25" fmla="*/ 0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2342">
                <a:moveTo>
                  <a:pt x="0" y="0"/>
                </a:moveTo>
                <a:lnTo>
                  <a:pt x="2342" y="0"/>
                </a:lnTo>
                <a:lnTo>
                  <a:pt x="2342" y="560"/>
                </a:lnTo>
                <a:lnTo>
                  <a:pt x="2295" y="560"/>
                </a:lnTo>
                <a:lnTo>
                  <a:pt x="2295" y="47"/>
                </a:lnTo>
                <a:lnTo>
                  <a:pt x="47" y="47"/>
                </a:lnTo>
                <a:lnTo>
                  <a:pt x="47" y="2295"/>
                </a:lnTo>
                <a:lnTo>
                  <a:pt x="2295" y="2295"/>
                </a:lnTo>
                <a:lnTo>
                  <a:pt x="2295" y="1631"/>
                </a:lnTo>
                <a:lnTo>
                  <a:pt x="2342" y="1631"/>
                </a:lnTo>
                <a:lnTo>
                  <a:pt x="2342" y="2342"/>
                </a:lnTo>
                <a:lnTo>
                  <a:pt x="0" y="234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65"/>
          <p:cNvSpPr txBox="1"/>
          <p:nvPr/>
        </p:nvSpPr>
        <p:spPr>
          <a:xfrm>
            <a:off x="5138152" y="4127500"/>
            <a:ext cx="189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行业前景分析</a:t>
            </a:r>
          </a:p>
        </p:txBody>
      </p:sp>
      <p:sp>
        <p:nvSpPr>
          <p:cNvPr id="12" name="TextBox 66"/>
          <p:cNvSpPr txBox="1"/>
          <p:nvPr/>
        </p:nvSpPr>
        <p:spPr>
          <a:xfrm>
            <a:off x="7245680" y="4127500"/>
            <a:ext cx="133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需求预测</a:t>
            </a:r>
          </a:p>
        </p:txBody>
      </p:sp>
      <p:sp>
        <p:nvSpPr>
          <p:cNvPr id="13" name="TextBox 69"/>
          <p:cNvSpPr txBox="1"/>
          <p:nvPr/>
        </p:nvSpPr>
        <p:spPr>
          <a:xfrm>
            <a:off x="5119319" y="4560089"/>
            <a:ext cx="17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我们产品状况</a:t>
            </a:r>
          </a:p>
        </p:txBody>
      </p:sp>
      <p:sp>
        <p:nvSpPr>
          <p:cNvPr id="14" name="TextBox 70"/>
          <p:cNvSpPr txBox="1"/>
          <p:nvPr/>
        </p:nvSpPr>
        <p:spPr>
          <a:xfrm>
            <a:off x="7215289" y="4560089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竞争者状况</a:t>
            </a: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4851031" y="4626000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6947001" y="4626000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4856068" y="4193411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auto">
          <a:xfrm>
            <a:off x="6948589" y="4193411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9160246" y="4127500"/>
            <a:ext cx="1958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市场现状</a:t>
            </a:r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8863156" y="4193411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1" name="TextBox 70"/>
          <p:cNvSpPr txBox="1"/>
          <p:nvPr/>
        </p:nvSpPr>
        <p:spPr>
          <a:xfrm>
            <a:off x="9129856" y="4560089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SWOT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分析</a:t>
            </a: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8861568" y="4626000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7891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956">
        <p15:prstTrans prst="wind"/>
      </p:transition>
    </mc:Choice>
    <mc:Fallback xmlns="">
      <p:transition spd="slow" advTm="59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9" grpId="0" animBg="1"/>
      <p:bldP spid="40" grpId="0"/>
      <p:bldP spid="41" grpId="0"/>
      <p:bldP spid="42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完善内部管理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5"/>
          <p:cNvSpPr>
            <a:spLocks/>
          </p:cNvSpPr>
          <p:nvPr/>
        </p:nvSpPr>
        <p:spPr bwMode="auto">
          <a:xfrm>
            <a:off x="2532856" y="1221040"/>
            <a:ext cx="8434388" cy="1147763"/>
          </a:xfrm>
          <a:custGeom>
            <a:avLst/>
            <a:gdLst>
              <a:gd name="T0" fmla="*/ 0 w 11067"/>
              <a:gd name="T1" fmla="*/ 0 h 1500"/>
              <a:gd name="T2" fmla="*/ 9187 w 11067"/>
              <a:gd name="T3" fmla="*/ 0 h 1500"/>
              <a:gd name="T4" fmla="*/ 9792 w 11067"/>
              <a:gd name="T5" fmla="*/ 0 h 1500"/>
              <a:gd name="T6" fmla="*/ 10597 w 11067"/>
              <a:gd name="T7" fmla="*/ 0 h 1500"/>
              <a:gd name="T8" fmla="*/ 11067 w 11067"/>
              <a:gd name="T9" fmla="*/ 750 h 1500"/>
              <a:gd name="T10" fmla="*/ 10597 w 11067"/>
              <a:gd name="T11" fmla="*/ 1500 h 1500"/>
              <a:gd name="T12" fmla="*/ 9792 w 11067"/>
              <a:gd name="T13" fmla="*/ 1500 h 1500"/>
              <a:gd name="T14" fmla="*/ 9187 w 11067"/>
              <a:gd name="T15" fmla="*/ 1500 h 1500"/>
              <a:gd name="T16" fmla="*/ 0 w 11067"/>
              <a:gd name="T17" fmla="*/ 1500 h 1500"/>
              <a:gd name="T18" fmla="*/ 0 w 11067"/>
              <a:gd name="T19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67" h="1500">
                <a:moveTo>
                  <a:pt x="0" y="0"/>
                </a:moveTo>
                <a:lnTo>
                  <a:pt x="9187" y="0"/>
                </a:lnTo>
                <a:lnTo>
                  <a:pt x="9792" y="0"/>
                </a:lnTo>
                <a:lnTo>
                  <a:pt x="10597" y="0"/>
                </a:lnTo>
                <a:lnTo>
                  <a:pt x="11067" y="750"/>
                </a:lnTo>
                <a:lnTo>
                  <a:pt x="10597" y="1500"/>
                </a:lnTo>
                <a:lnTo>
                  <a:pt x="9792" y="1500"/>
                </a:lnTo>
                <a:lnTo>
                  <a:pt x="9187" y="150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15875" cap="flat">
            <a:solidFill>
              <a:srgbClr val="B4B5B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10186194" y="1221040"/>
            <a:ext cx="781050" cy="1147763"/>
          </a:xfrm>
          <a:custGeom>
            <a:avLst/>
            <a:gdLst>
              <a:gd name="T0" fmla="*/ 0 w 1025"/>
              <a:gd name="T1" fmla="*/ 0 h 1500"/>
              <a:gd name="T2" fmla="*/ 555 w 1025"/>
              <a:gd name="T3" fmla="*/ 0 h 1500"/>
              <a:gd name="T4" fmla="*/ 1025 w 1025"/>
              <a:gd name="T5" fmla="*/ 750 h 1500"/>
              <a:gd name="T6" fmla="*/ 555 w 1025"/>
              <a:gd name="T7" fmla="*/ 1500 h 1500"/>
              <a:gd name="T8" fmla="*/ 0 w 1025"/>
              <a:gd name="T9" fmla="*/ 1500 h 1500"/>
              <a:gd name="T10" fmla="*/ 470 w 1025"/>
              <a:gd name="T11" fmla="*/ 750 h 1500"/>
              <a:gd name="T12" fmla="*/ 0 w 1025"/>
              <a:gd name="T13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5" h="1500">
                <a:moveTo>
                  <a:pt x="0" y="0"/>
                </a:moveTo>
                <a:lnTo>
                  <a:pt x="555" y="0"/>
                </a:lnTo>
                <a:lnTo>
                  <a:pt x="1025" y="750"/>
                </a:lnTo>
                <a:lnTo>
                  <a:pt x="555" y="1500"/>
                </a:lnTo>
                <a:lnTo>
                  <a:pt x="0" y="1500"/>
                </a:lnTo>
                <a:lnTo>
                  <a:pt x="470" y="7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166292" y="1221040"/>
            <a:ext cx="1260475" cy="1147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2532856" y="2556128"/>
            <a:ext cx="8434388" cy="1147763"/>
          </a:xfrm>
          <a:custGeom>
            <a:avLst/>
            <a:gdLst>
              <a:gd name="T0" fmla="*/ 0 w 11067"/>
              <a:gd name="T1" fmla="*/ 0 h 1500"/>
              <a:gd name="T2" fmla="*/ 9187 w 11067"/>
              <a:gd name="T3" fmla="*/ 0 h 1500"/>
              <a:gd name="T4" fmla="*/ 9792 w 11067"/>
              <a:gd name="T5" fmla="*/ 0 h 1500"/>
              <a:gd name="T6" fmla="*/ 10597 w 11067"/>
              <a:gd name="T7" fmla="*/ 0 h 1500"/>
              <a:gd name="T8" fmla="*/ 11067 w 11067"/>
              <a:gd name="T9" fmla="*/ 750 h 1500"/>
              <a:gd name="T10" fmla="*/ 10597 w 11067"/>
              <a:gd name="T11" fmla="*/ 1500 h 1500"/>
              <a:gd name="T12" fmla="*/ 9792 w 11067"/>
              <a:gd name="T13" fmla="*/ 1500 h 1500"/>
              <a:gd name="T14" fmla="*/ 9187 w 11067"/>
              <a:gd name="T15" fmla="*/ 1500 h 1500"/>
              <a:gd name="T16" fmla="*/ 0 w 11067"/>
              <a:gd name="T17" fmla="*/ 1500 h 1500"/>
              <a:gd name="T18" fmla="*/ 0 w 11067"/>
              <a:gd name="T19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67" h="1500">
                <a:moveTo>
                  <a:pt x="0" y="0"/>
                </a:moveTo>
                <a:lnTo>
                  <a:pt x="9187" y="0"/>
                </a:lnTo>
                <a:lnTo>
                  <a:pt x="9792" y="0"/>
                </a:lnTo>
                <a:lnTo>
                  <a:pt x="10597" y="0"/>
                </a:lnTo>
                <a:lnTo>
                  <a:pt x="11067" y="750"/>
                </a:lnTo>
                <a:lnTo>
                  <a:pt x="10597" y="1500"/>
                </a:lnTo>
                <a:lnTo>
                  <a:pt x="9792" y="1500"/>
                </a:lnTo>
                <a:lnTo>
                  <a:pt x="9187" y="150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15875" cap="flat">
            <a:solidFill>
              <a:srgbClr val="B4B5B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>
            <a:off x="10186194" y="2556128"/>
            <a:ext cx="781050" cy="1147763"/>
          </a:xfrm>
          <a:custGeom>
            <a:avLst/>
            <a:gdLst>
              <a:gd name="T0" fmla="*/ 0 w 1025"/>
              <a:gd name="T1" fmla="*/ 0 h 1500"/>
              <a:gd name="T2" fmla="*/ 555 w 1025"/>
              <a:gd name="T3" fmla="*/ 0 h 1500"/>
              <a:gd name="T4" fmla="*/ 1025 w 1025"/>
              <a:gd name="T5" fmla="*/ 750 h 1500"/>
              <a:gd name="T6" fmla="*/ 555 w 1025"/>
              <a:gd name="T7" fmla="*/ 1500 h 1500"/>
              <a:gd name="T8" fmla="*/ 0 w 1025"/>
              <a:gd name="T9" fmla="*/ 1500 h 1500"/>
              <a:gd name="T10" fmla="*/ 470 w 1025"/>
              <a:gd name="T11" fmla="*/ 750 h 1500"/>
              <a:gd name="T12" fmla="*/ 0 w 1025"/>
              <a:gd name="T13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5" h="1500">
                <a:moveTo>
                  <a:pt x="0" y="0"/>
                </a:moveTo>
                <a:lnTo>
                  <a:pt x="555" y="0"/>
                </a:lnTo>
                <a:lnTo>
                  <a:pt x="1025" y="750"/>
                </a:lnTo>
                <a:lnTo>
                  <a:pt x="555" y="1500"/>
                </a:lnTo>
                <a:lnTo>
                  <a:pt x="0" y="1500"/>
                </a:lnTo>
                <a:lnTo>
                  <a:pt x="470" y="7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1166292" y="2556128"/>
            <a:ext cx="1260475" cy="1147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5" name="Freeform 11"/>
          <p:cNvSpPr>
            <a:spLocks/>
          </p:cNvSpPr>
          <p:nvPr/>
        </p:nvSpPr>
        <p:spPr bwMode="auto">
          <a:xfrm>
            <a:off x="2532856" y="3892803"/>
            <a:ext cx="8434388" cy="1147763"/>
          </a:xfrm>
          <a:custGeom>
            <a:avLst/>
            <a:gdLst>
              <a:gd name="T0" fmla="*/ 0 w 11067"/>
              <a:gd name="T1" fmla="*/ 0 h 1500"/>
              <a:gd name="T2" fmla="*/ 9187 w 11067"/>
              <a:gd name="T3" fmla="*/ 0 h 1500"/>
              <a:gd name="T4" fmla="*/ 9792 w 11067"/>
              <a:gd name="T5" fmla="*/ 0 h 1500"/>
              <a:gd name="T6" fmla="*/ 10597 w 11067"/>
              <a:gd name="T7" fmla="*/ 0 h 1500"/>
              <a:gd name="T8" fmla="*/ 11067 w 11067"/>
              <a:gd name="T9" fmla="*/ 750 h 1500"/>
              <a:gd name="T10" fmla="*/ 10597 w 11067"/>
              <a:gd name="T11" fmla="*/ 1500 h 1500"/>
              <a:gd name="T12" fmla="*/ 9792 w 11067"/>
              <a:gd name="T13" fmla="*/ 1500 h 1500"/>
              <a:gd name="T14" fmla="*/ 9187 w 11067"/>
              <a:gd name="T15" fmla="*/ 1500 h 1500"/>
              <a:gd name="T16" fmla="*/ 0 w 11067"/>
              <a:gd name="T17" fmla="*/ 1500 h 1500"/>
              <a:gd name="T18" fmla="*/ 0 w 11067"/>
              <a:gd name="T19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67" h="1500">
                <a:moveTo>
                  <a:pt x="0" y="0"/>
                </a:moveTo>
                <a:lnTo>
                  <a:pt x="9187" y="0"/>
                </a:lnTo>
                <a:lnTo>
                  <a:pt x="9792" y="0"/>
                </a:lnTo>
                <a:lnTo>
                  <a:pt x="10597" y="0"/>
                </a:lnTo>
                <a:lnTo>
                  <a:pt x="11067" y="750"/>
                </a:lnTo>
                <a:lnTo>
                  <a:pt x="10597" y="1500"/>
                </a:lnTo>
                <a:lnTo>
                  <a:pt x="9792" y="1500"/>
                </a:lnTo>
                <a:lnTo>
                  <a:pt x="9187" y="150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15875" cap="flat">
            <a:solidFill>
              <a:srgbClr val="B4B5B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2"/>
          <p:cNvSpPr>
            <a:spLocks/>
          </p:cNvSpPr>
          <p:nvPr/>
        </p:nvSpPr>
        <p:spPr bwMode="auto">
          <a:xfrm>
            <a:off x="10186194" y="3892803"/>
            <a:ext cx="781050" cy="1147763"/>
          </a:xfrm>
          <a:custGeom>
            <a:avLst/>
            <a:gdLst>
              <a:gd name="T0" fmla="*/ 0 w 1025"/>
              <a:gd name="T1" fmla="*/ 0 h 1500"/>
              <a:gd name="T2" fmla="*/ 555 w 1025"/>
              <a:gd name="T3" fmla="*/ 0 h 1500"/>
              <a:gd name="T4" fmla="*/ 1025 w 1025"/>
              <a:gd name="T5" fmla="*/ 750 h 1500"/>
              <a:gd name="T6" fmla="*/ 555 w 1025"/>
              <a:gd name="T7" fmla="*/ 1500 h 1500"/>
              <a:gd name="T8" fmla="*/ 0 w 1025"/>
              <a:gd name="T9" fmla="*/ 1500 h 1500"/>
              <a:gd name="T10" fmla="*/ 470 w 1025"/>
              <a:gd name="T11" fmla="*/ 750 h 1500"/>
              <a:gd name="T12" fmla="*/ 0 w 1025"/>
              <a:gd name="T13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5" h="1500">
                <a:moveTo>
                  <a:pt x="0" y="0"/>
                </a:moveTo>
                <a:lnTo>
                  <a:pt x="555" y="0"/>
                </a:lnTo>
                <a:lnTo>
                  <a:pt x="1025" y="750"/>
                </a:lnTo>
                <a:lnTo>
                  <a:pt x="555" y="1500"/>
                </a:lnTo>
                <a:lnTo>
                  <a:pt x="0" y="1500"/>
                </a:lnTo>
                <a:lnTo>
                  <a:pt x="470" y="7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1166292" y="3892803"/>
            <a:ext cx="1260475" cy="1147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Freeform 14"/>
          <p:cNvSpPr>
            <a:spLocks/>
          </p:cNvSpPr>
          <p:nvPr/>
        </p:nvSpPr>
        <p:spPr bwMode="auto">
          <a:xfrm>
            <a:off x="2532856" y="5229478"/>
            <a:ext cx="8434388" cy="1147763"/>
          </a:xfrm>
          <a:custGeom>
            <a:avLst/>
            <a:gdLst>
              <a:gd name="T0" fmla="*/ 0 w 11067"/>
              <a:gd name="T1" fmla="*/ 0 h 1500"/>
              <a:gd name="T2" fmla="*/ 9187 w 11067"/>
              <a:gd name="T3" fmla="*/ 0 h 1500"/>
              <a:gd name="T4" fmla="*/ 9792 w 11067"/>
              <a:gd name="T5" fmla="*/ 0 h 1500"/>
              <a:gd name="T6" fmla="*/ 10597 w 11067"/>
              <a:gd name="T7" fmla="*/ 0 h 1500"/>
              <a:gd name="T8" fmla="*/ 11067 w 11067"/>
              <a:gd name="T9" fmla="*/ 750 h 1500"/>
              <a:gd name="T10" fmla="*/ 10597 w 11067"/>
              <a:gd name="T11" fmla="*/ 1500 h 1500"/>
              <a:gd name="T12" fmla="*/ 9792 w 11067"/>
              <a:gd name="T13" fmla="*/ 1500 h 1500"/>
              <a:gd name="T14" fmla="*/ 9187 w 11067"/>
              <a:gd name="T15" fmla="*/ 1500 h 1500"/>
              <a:gd name="T16" fmla="*/ 0 w 11067"/>
              <a:gd name="T17" fmla="*/ 1500 h 1500"/>
              <a:gd name="T18" fmla="*/ 0 w 11067"/>
              <a:gd name="T19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67" h="1500">
                <a:moveTo>
                  <a:pt x="0" y="0"/>
                </a:moveTo>
                <a:lnTo>
                  <a:pt x="9187" y="0"/>
                </a:lnTo>
                <a:lnTo>
                  <a:pt x="9792" y="0"/>
                </a:lnTo>
                <a:lnTo>
                  <a:pt x="10597" y="0"/>
                </a:lnTo>
                <a:lnTo>
                  <a:pt x="11067" y="750"/>
                </a:lnTo>
                <a:lnTo>
                  <a:pt x="10597" y="1500"/>
                </a:lnTo>
                <a:lnTo>
                  <a:pt x="9792" y="1500"/>
                </a:lnTo>
                <a:lnTo>
                  <a:pt x="9187" y="1500"/>
                </a:lnTo>
                <a:lnTo>
                  <a:pt x="0" y="15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  <a:ln w="15875" cap="flat">
            <a:solidFill>
              <a:srgbClr val="B4B5B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5"/>
          <p:cNvSpPr>
            <a:spLocks/>
          </p:cNvSpPr>
          <p:nvPr/>
        </p:nvSpPr>
        <p:spPr bwMode="auto">
          <a:xfrm>
            <a:off x="10186194" y="5229478"/>
            <a:ext cx="781050" cy="1147763"/>
          </a:xfrm>
          <a:custGeom>
            <a:avLst/>
            <a:gdLst>
              <a:gd name="T0" fmla="*/ 0 w 1025"/>
              <a:gd name="T1" fmla="*/ 0 h 1500"/>
              <a:gd name="T2" fmla="*/ 555 w 1025"/>
              <a:gd name="T3" fmla="*/ 0 h 1500"/>
              <a:gd name="T4" fmla="*/ 1025 w 1025"/>
              <a:gd name="T5" fmla="*/ 750 h 1500"/>
              <a:gd name="T6" fmla="*/ 555 w 1025"/>
              <a:gd name="T7" fmla="*/ 1500 h 1500"/>
              <a:gd name="T8" fmla="*/ 0 w 1025"/>
              <a:gd name="T9" fmla="*/ 1500 h 1500"/>
              <a:gd name="T10" fmla="*/ 470 w 1025"/>
              <a:gd name="T11" fmla="*/ 750 h 1500"/>
              <a:gd name="T12" fmla="*/ 0 w 1025"/>
              <a:gd name="T13" fmla="*/ 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5" h="1500">
                <a:moveTo>
                  <a:pt x="0" y="0"/>
                </a:moveTo>
                <a:lnTo>
                  <a:pt x="555" y="0"/>
                </a:lnTo>
                <a:lnTo>
                  <a:pt x="1025" y="750"/>
                </a:lnTo>
                <a:lnTo>
                  <a:pt x="555" y="1500"/>
                </a:lnTo>
                <a:lnTo>
                  <a:pt x="0" y="1500"/>
                </a:lnTo>
                <a:lnTo>
                  <a:pt x="470" y="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166292" y="5229478"/>
            <a:ext cx="1260475" cy="1147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b="1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2" name="TextBox 31"/>
          <p:cNvSpPr txBox="1"/>
          <p:nvPr/>
        </p:nvSpPr>
        <p:spPr>
          <a:xfrm>
            <a:off x="2815715" y="1319571"/>
            <a:ext cx="400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加强内部控制环境建设</a:t>
            </a:r>
            <a:endParaRPr lang="en-US" altLang="zh-CN" dirty="0"/>
          </a:p>
        </p:txBody>
      </p:sp>
      <p:sp>
        <p:nvSpPr>
          <p:cNvPr id="53" name="TextBox 32"/>
          <p:cNvSpPr txBox="1"/>
          <p:nvPr/>
        </p:nvSpPr>
        <p:spPr>
          <a:xfrm>
            <a:off x="2831213" y="1664703"/>
            <a:ext cx="687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chemeClr val="accent1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、完善部门人员架构（商品数据分析、陈列师） 、</a:t>
            </a:r>
            <a:r>
              <a:rPr lang="en-US" altLang="x-none" dirty="0">
                <a:solidFill>
                  <a:schemeClr val="accent1"/>
                </a:solidFill>
                <a:latin typeface="+mj-ea"/>
                <a:ea typeface="+mj-ea"/>
              </a:rPr>
              <a:t>B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、提高管理者和部门人员素质。（培训）、</a:t>
            </a:r>
            <a:r>
              <a:rPr lang="en-US" altLang="x-none" dirty="0">
                <a:solidFill>
                  <a:schemeClr val="accent1"/>
                </a:solidFill>
                <a:latin typeface="+mj-ea"/>
                <a:ea typeface="+mj-ea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、重视企业文化的建设</a:t>
            </a:r>
          </a:p>
        </p:txBody>
      </p:sp>
      <p:sp>
        <p:nvSpPr>
          <p:cNvPr id="54" name="TextBox 36"/>
          <p:cNvSpPr txBox="1"/>
          <p:nvPr/>
        </p:nvSpPr>
        <p:spPr>
          <a:xfrm>
            <a:off x="2785646" y="2666162"/>
            <a:ext cx="345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加强风险评估和控制</a:t>
            </a:r>
            <a:endParaRPr lang="en-US" altLang="zh-CN" dirty="0"/>
          </a:p>
        </p:txBody>
      </p:sp>
      <p:sp>
        <p:nvSpPr>
          <p:cNvPr id="55" name="TextBox 37"/>
          <p:cNvSpPr txBox="1"/>
          <p:nvPr/>
        </p:nvSpPr>
        <p:spPr>
          <a:xfrm>
            <a:off x="2801143" y="2956317"/>
            <a:ext cx="69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销售预测、盈利预测、市场调查和分析、以及意向客户开店可行性论证，制定经营计划并在执行中及时进行比较和校正、调整等。 </a:t>
            </a:r>
          </a:p>
        </p:txBody>
      </p:sp>
      <p:sp>
        <p:nvSpPr>
          <p:cNvPr id="56" name="TextBox 41"/>
          <p:cNvSpPr txBox="1"/>
          <p:nvPr/>
        </p:nvSpPr>
        <p:spPr>
          <a:xfrm>
            <a:off x="2802159" y="4036159"/>
            <a:ext cx="176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完善控制活动</a:t>
            </a:r>
            <a:endParaRPr lang="en-US" altLang="zh-CN" dirty="0"/>
          </a:p>
        </p:txBody>
      </p:sp>
      <p:sp>
        <p:nvSpPr>
          <p:cNvPr id="57" name="TextBox 42"/>
          <p:cNvSpPr txBox="1"/>
          <p:nvPr/>
        </p:nvSpPr>
        <p:spPr>
          <a:xfrm>
            <a:off x="2817656" y="4326314"/>
            <a:ext cx="701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latin typeface="+mj-ea"/>
                <a:ea typeface="+mj-ea"/>
              </a:rPr>
              <a:t>A</a:t>
            </a:r>
            <a:r>
              <a:rPr lang="zh-CN" altLang="en-US" dirty="0">
                <a:latin typeface="+mj-ea"/>
                <a:ea typeface="+mj-ea"/>
              </a:rPr>
              <a:t>、完善部门内部流程制度。（巡店流程、商品管理流程）</a:t>
            </a:r>
          </a:p>
          <a:p>
            <a:r>
              <a:rPr lang="en-US" altLang="x-none" dirty="0">
                <a:latin typeface="+mj-ea"/>
                <a:ea typeface="+mj-ea"/>
              </a:rPr>
              <a:t>B</a:t>
            </a:r>
            <a:r>
              <a:rPr lang="zh-CN" altLang="en-US" dirty="0">
                <a:latin typeface="+mj-ea"/>
                <a:ea typeface="+mj-ea"/>
              </a:rPr>
              <a:t>、建立有效的激励机制，实行绩效考核制度。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815715" y="5372834"/>
            <a:ext cx="357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实现内控现代化</a:t>
            </a:r>
            <a:endParaRPr lang="en-US" altLang="zh-CN" dirty="0"/>
          </a:p>
        </p:txBody>
      </p:sp>
      <p:sp>
        <p:nvSpPr>
          <p:cNvPr id="59" name="TextBox 47"/>
          <p:cNvSpPr txBox="1"/>
          <p:nvPr/>
        </p:nvSpPr>
        <p:spPr>
          <a:xfrm>
            <a:off x="2831213" y="5662989"/>
            <a:ext cx="731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实现内部控制现代化，使信息沟通畅通。（</a:t>
            </a:r>
            <a:r>
              <a:rPr lang="en-US" altLang="x-none" dirty="0">
                <a:latin typeface="+mj-ea"/>
                <a:ea typeface="+mj-ea"/>
              </a:rPr>
              <a:t>ERP</a:t>
            </a:r>
            <a:r>
              <a:rPr lang="zh-CN" altLang="en-US" dirty="0">
                <a:latin typeface="+mj-ea"/>
                <a:ea typeface="+mj-ea"/>
              </a:rPr>
              <a:t>管理系统应用）</a:t>
            </a: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1491568" y="1467401"/>
            <a:ext cx="564526" cy="560064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1598281" y="4082889"/>
            <a:ext cx="482707" cy="659437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7"/>
          <p:cNvSpPr>
            <a:spLocks noEditPoints="1"/>
          </p:cNvSpPr>
          <p:nvPr/>
        </p:nvSpPr>
        <p:spPr bwMode="auto">
          <a:xfrm>
            <a:off x="1570204" y="2839002"/>
            <a:ext cx="544346" cy="590870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7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7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7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7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538744" y="5497086"/>
            <a:ext cx="608008" cy="562356"/>
            <a:chOff x="2438399" y="4906963"/>
            <a:chExt cx="465137" cy="430213"/>
          </a:xfrm>
          <a:solidFill>
            <a:schemeClr val="accent2"/>
          </a:solidFill>
        </p:grpSpPr>
        <p:sp>
          <p:nvSpPr>
            <p:cNvPr id="35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9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743">
        <p14:prism isInverted="1"/>
      </p:transition>
    </mc:Choice>
    <mc:Fallback xmlns="">
      <p:transition spd="slow" advTm="107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0338E-6 -4.07407E-6 L -0.67062 0.00417 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37" y="2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0338E-6 -4.07407E-6 L -0.67062 0.00417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37" y="20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0338E-6 -4.07407E-6 L -0.67062 0.00417 " pathEditMode="relative" rAng="0" ptsTypes="AA">
                                      <p:cBhvr>
                                        <p:cTn id="52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37" y="20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0338E-6 -4.07407E-6 L -0.67062 0.00417 " pathEditMode="relative" rAng="0" ptsTypes="AA">
                                      <p:cBhvr>
                                        <p:cTn id="6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37" y="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5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6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1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65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1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6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150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6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150"/>
                            </p:stCondLst>
                            <p:childTnLst>
                              <p:par>
                                <p:cTn id="1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650"/>
                            </p:stCondLst>
                            <p:childTnLst>
                              <p:par>
                                <p:cTn id="1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1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9" grpId="0" animBg="1"/>
      <p:bldP spid="49" grpId="1" animBg="1"/>
      <p:bldP spid="50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终端管理提升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639815" y="1505241"/>
            <a:ext cx="2206625" cy="86201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39815" y="2367254"/>
            <a:ext cx="2206625" cy="863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639815" y="3230854"/>
            <a:ext cx="2206625" cy="863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639815" y="4094454"/>
            <a:ext cx="2206625" cy="863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4639815" y="4958054"/>
            <a:ext cx="2206625" cy="863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6432103" y="1138529"/>
            <a:ext cx="828675" cy="827088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8" y="0"/>
                  <a:pt x="1013" y="46"/>
                  <a:pt x="1013" y="102"/>
                </a:cubicBezTo>
                <a:lnTo>
                  <a:pt x="1013" y="911"/>
                </a:lnTo>
                <a:cubicBezTo>
                  <a:pt x="1013" y="967"/>
                  <a:pt x="968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7"/>
                  <a:pt x="0" y="911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lose/>
              </a:path>
            </a:pathLst>
          </a:custGeom>
          <a:solidFill>
            <a:schemeClr val="tx1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6432103" y="2826041"/>
            <a:ext cx="828675" cy="825500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8" y="0"/>
                  <a:pt x="1013" y="46"/>
                  <a:pt x="1013" y="102"/>
                </a:cubicBezTo>
                <a:lnTo>
                  <a:pt x="1013" y="911"/>
                </a:lnTo>
                <a:cubicBezTo>
                  <a:pt x="1013" y="968"/>
                  <a:pt x="968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8"/>
                  <a:pt x="0" y="911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lose/>
              </a:path>
            </a:pathLst>
          </a:custGeom>
          <a:solidFill>
            <a:schemeClr val="bg1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6432103" y="4521491"/>
            <a:ext cx="828675" cy="827088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8" y="0"/>
                  <a:pt x="1013" y="46"/>
                  <a:pt x="1013" y="102"/>
                </a:cubicBezTo>
                <a:lnTo>
                  <a:pt x="1013" y="911"/>
                </a:lnTo>
                <a:cubicBezTo>
                  <a:pt x="1013" y="967"/>
                  <a:pt x="968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7"/>
                  <a:pt x="0" y="911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lose/>
              </a:path>
            </a:pathLst>
          </a:custGeom>
          <a:solidFill>
            <a:schemeClr val="bg2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4242940" y="1924341"/>
            <a:ext cx="828675" cy="825500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7" y="0"/>
                  <a:pt x="1013" y="46"/>
                  <a:pt x="1013" y="102"/>
                </a:cubicBezTo>
                <a:lnTo>
                  <a:pt x="1013" y="911"/>
                </a:lnTo>
                <a:cubicBezTo>
                  <a:pt x="1013" y="967"/>
                  <a:pt x="967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7"/>
                  <a:pt x="0" y="911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lose/>
              </a:path>
            </a:pathLst>
          </a:custGeom>
          <a:solidFill>
            <a:schemeClr val="accent4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242940" y="3654716"/>
            <a:ext cx="828675" cy="825500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7" y="0"/>
                  <a:pt x="1013" y="46"/>
                  <a:pt x="1013" y="102"/>
                </a:cubicBezTo>
                <a:lnTo>
                  <a:pt x="1013" y="911"/>
                </a:lnTo>
                <a:cubicBezTo>
                  <a:pt x="1013" y="967"/>
                  <a:pt x="967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7"/>
                  <a:pt x="0" y="911"/>
                </a:cubicBez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close/>
              </a:path>
            </a:pathLst>
          </a:custGeom>
          <a:solidFill>
            <a:schemeClr val="tx2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4242940" y="5307304"/>
            <a:ext cx="828675" cy="825500"/>
          </a:xfrm>
          <a:custGeom>
            <a:avLst/>
            <a:gdLst>
              <a:gd name="T0" fmla="*/ 102 w 1013"/>
              <a:gd name="T1" fmla="*/ 0 h 1013"/>
              <a:gd name="T2" fmla="*/ 911 w 1013"/>
              <a:gd name="T3" fmla="*/ 0 h 1013"/>
              <a:gd name="T4" fmla="*/ 1013 w 1013"/>
              <a:gd name="T5" fmla="*/ 102 h 1013"/>
              <a:gd name="T6" fmla="*/ 1013 w 1013"/>
              <a:gd name="T7" fmla="*/ 911 h 1013"/>
              <a:gd name="T8" fmla="*/ 911 w 1013"/>
              <a:gd name="T9" fmla="*/ 1013 h 1013"/>
              <a:gd name="T10" fmla="*/ 102 w 1013"/>
              <a:gd name="T11" fmla="*/ 1013 h 1013"/>
              <a:gd name="T12" fmla="*/ 0 w 1013"/>
              <a:gd name="T13" fmla="*/ 911 h 1013"/>
              <a:gd name="T14" fmla="*/ 0 w 1013"/>
              <a:gd name="T15" fmla="*/ 102 h 1013"/>
              <a:gd name="T16" fmla="*/ 102 w 1013"/>
              <a:gd name="T17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2" y="0"/>
                </a:moveTo>
                <a:lnTo>
                  <a:pt x="911" y="0"/>
                </a:lnTo>
                <a:cubicBezTo>
                  <a:pt x="967" y="0"/>
                  <a:pt x="1013" y="45"/>
                  <a:pt x="1013" y="102"/>
                </a:cubicBezTo>
                <a:lnTo>
                  <a:pt x="1013" y="911"/>
                </a:lnTo>
                <a:cubicBezTo>
                  <a:pt x="1013" y="967"/>
                  <a:pt x="967" y="1013"/>
                  <a:pt x="911" y="1013"/>
                </a:cubicBezTo>
                <a:lnTo>
                  <a:pt x="102" y="1013"/>
                </a:lnTo>
                <a:cubicBezTo>
                  <a:pt x="46" y="1013"/>
                  <a:pt x="0" y="967"/>
                  <a:pt x="0" y="911"/>
                </a:cubicBezTo>
                <a:lnTo>
                  <a:pt x="0" y="102"/>
                </a:lnTo>
                <a:cubicBezTo>
                  <a:pt x="0" y="45"/>
                  <a:pt x="46" y="0"/>
                  <a:pt x="102" y="0"/>
                </a:cubicBezTo>
                <a:close/>
              </a:path>
            </a:pathLst>
          </a:custGeom>
          <a:solidFill>
            <a:schemeClr val="accent1"/>
          </a:solidFill>
          <a:ln w="9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7429044" y="1019349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店长特训营</a:t>
            </a:r>
          </a:p>
        </p:txBody>
      </p:sp>
      <p:sp>
        <p:nvSpPr>
          <p:cNvPr id="20" name="TextBox 22"/>
          <p:cNvSpPr txBox="1"/>
          <p:nvPr/>
        </p:nvSpPr>
        <p:spPr>
          <a:xfrm>
            <a:off x="7394525" y="1412776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一年一次，主要针对面临的新问题进行特训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429044" y="2747481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完美搭售技巧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94525" y="3140908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一年一次，主要针对销售技巧进行培训</a:t>
            </a:r>
          </a:p>
        </p:txBody>
      </p:sp>
      <p:sp>
        <p:nvSpPr>
          <p:cNvPr id="23" name="TextBox 21"/>
          <p:cNvSpPr txBox="1"/>
          <p:nvPr/>
        </p:nvSpPr>
        <p:spPr>
          <a:xfrm>
            <a:off x="7429044" y="4492391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团队拓展营</a:t>
            </a:r>
          </a:p>
        </p:txBody>
      </p:sp>
      <p:sp>
        <p:nvSpPr>
          <p:cNvPr id="24" name="TextBox 22"/>
          <p:cNvSpPr txBox="1"/>
          <p:nvPr/>
        </p:nvSpPr>
        <p:spPr>
          <a:xfrm>
            <a:off x="7394525" y="4885818"/>
            <a:ext cx="340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一年一次，七天课程，以团队拓展为主，促进企业文化融合和团队配合。</a:t>
            </a:r>
          </a:p>
        </p:txBody>
      </p:sp>
      <p:sp>
        <p:nvSpPr>
          <p:cNvPr id="25" name="TextBox 21"/>
          <p:cNvSpPr txBox="1"/>
          <p:nvPr/>
        </p:nvSpPr>
        <p:spPr>
          <a:xfrm>
            <a:off x="1705893" y="1707246"/>
            <a:ext cx="241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店长基础管理课程</a:t>
            </a:r>
          </a:p>
        </p:txBody>
      </p:sp>
      <p:sp>
        <p:nvSpPr>
          <p:cNvPr id="26" name="TextBox 22"/>
          <p:cNvSpPr txBox="1"/>
          <p:nvPr/>
        </p:nvSpPr>
        <p:spPr>
          <a:xfrm>
            <a:off x="716889" y="2100673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一年二次，对店长的管理能力、销售能力进行基础性培训</a:t>
            </a:r>
          </a:p>
        </p:txBody>
      </p:sp>
      <p:sp>
        <p:nvSpPr>
          <p:cNvPr id="27" name="TextBox 21"/>
          <p:cNvSpPr txBox="1"/>
          <p:nvPr/>
        </p:nvSpPr>
        <p:spPr>
          <a:xfrm>
            <a:off x="2127831" y="3594769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店铺陈列师</a:t>
            </a:r>
          </a:p>
        </p:txBody>
      </p:sp>
      <p:sp>
        <p:nvSpPr>
          <p:cNvPr id="28" name="TextBox 22"/>
          <p:cNvSpPr txBox="1"/>
          <p:nvPr/>
        </p:nvSpPr>
        <p:spPr>
          <a:xfrm>
            <a:off x="716889" y="3988196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一年一次，三天课程，针对店铺陈列等方面进行培训</a:t>
            </a:r>
          </a:p>
        </p:txBody>
      </p:sp>
      <p:sp>
        <p:nvSpPr>
          <p:cNvPr id="29" name="TextBox 21"/>
          <p:cNvSpPr txBox="1"/>
          <p:nvPr/>
        </p:nvSpPr>
        <p:spPr>
          <a:xfrm>
            <a:off x="2127831" y="5264178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精英特训营</a:t>
            </a:r>
          </a:p>
        </p:txBody>
      </p:sp>
      <p:sp>
        <p:nvSpPr>
          <p:cNvPr id="30" name="TextBox 22"/>
          <p:cNvSpPr txBox="1"/>
          <p:nvPr/>
        </p:nvSpPr>
        <p:spPr>
          <a:xfrm>
            <a:off x="716889" y="5657605"/>
            <a:ext cx="34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一年两次，三天课程，针对销售精英，后备干部进行培训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639160" y="123121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07689" y="2003003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39160" y="2909014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07689" y="375630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9160" y="461186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07689" y="5408933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6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830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0345">
        <p14:prism isInverted="1"/>
      </p:transition>
    </mc:Choice>
    <mc:Fallback xmlns="">
      <p:transition spd="slow" advTm="103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5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1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650"/>
                            </p:stCondLst>
                            <p:childTnLst>
                              <p:par>
                                <p:cTn id="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5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45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9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450"/>
                            </p:stCondLst>
                            <p:childTnLst>
                              <p:par>
                                <p:cTn id="1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8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35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850"/>
                            </p:stCondLst>
                            <p:childTnLst>
                              <p:par>
                                <p:cTn id="1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25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进销存管理提升</a:t>
            </a:r>
          </a:p>
        </p:txBody>
      </p:sp>
      <p:sp>
        <p:nvSpPr>
          <p:cNvPr id="38" name="TextBox 19"/>
          <p:cNvSpPr txBox="1"/>
          <p:nvPr/>
        </p:nvSpPr>
        <p:spPr>
          <a:xfrm>
            <a:off x="1462814" y="1822830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+mn-ea"/>
              </a:rPr>
              <a:t>制度流程标准化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831389" y="2216257"/>
            <a:ext cx="2591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完善商品管理制度与流程标准化， 规范化的商品管理能有效降低商品风险</a:t>
            </a:r>
          </a:p>
        </p:txBody>
      </p:sp>
      <p:sp>
        <p:nvSpPr>
          <p:cNvPr id="40" name="TextBox 21"/>
          <p:cNvSpPr txBox="1"/>
          <p:nvPr/>
        </p:nvSpPr>
        <p:spPr>
          <a:xfrm>
            <a:off x="6921549" y="1448488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限定库存</a:t>
            </a:r>
          </a:p>
        </p:txBody>
      </p:sp>
      <p:sp>
        <p:nvSpPr>
          <p:cNvPr id="41" name="TextBox 22"/>
          <p:cNvSpPr txBox="1"/>
          <p:nvPr/>
        </p:nvSpPr>
        <p:spPr>
          <a:xfrm>
            <a:off x="6887029" y="1841915"/>
            <a:ext cx="450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1"/>
                </a:solidFill>
              </a:rPr>
              <a:t>每季 </a:t>
            </a:r>
            <a:r>
              <a:rPr lang="en-US" altLang="x-none" sz="1600" dirty="0">
                <a:solidFill>
                  <a:schemeClr val="accent1"/>
                </a:solidFill>
              </a:rPr>
              <a:t>5 %</a:t>
            </a:r>
            <a:r>
              <a:rPr lang="zh-CN" altLang="en-US" sz="1600" dirty="0">
                <a:solidFill>
                  <a:schemeClr val="accent1"/>
                </a:solidFill>
              </a:rPr>
              <a:t>的库存，充分评估，定期分析，规避死单；合理计划，合理备货，减少压货；</a:t>
            </a:r>
          </a:p>
        </p:txBody>
      </p:sp>
      <p:sp>
        <p:nvSpPr>
          <p:cNvPr id="42" name="TextBox 23"/>
          <p:cNvSpPr txBox="1"/>
          <p:nvPr/>
        </p:nvSpPr>
        <p:spPr>
          <a:xfrm>
            <a:off x="7733431" y="3003122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订货管理精确化</a:t>
            </a:r>
          </a:p>
        </p:txBody>
      </p:sp>
      <p:sp>
        <p:nvSpPr>
          <p:cNvPr id="43" name="TextBox 24"/>
          <p:cNvSpPr txBox="1"/>
          <p:nvPr/>
        </p:nvSpPr>
        <p:spPr>
          <a:xfrm>
            <a:off x="7698911" y="3396549"/>
            <a:ext cx="369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1"/>
                </a:solidFill>
              </a:rPr>
              <a:t>把控加盟商订货的准确性，订货培训，提升订货方法；数据分析，合理提出建议；订货现场指引</a:t>
            </a:r>
          </a:p>
        </p:txBody>
      </p:sp>
      <p:sp>
        <p:nvSpPr>
          <p:cNvPr id="44" name="TextBox 25"/>
          <p:cNvSpPr txBox="1"/>
          <p:nvPr/>
        </p:nvSpPr>
        <p:spPr>
          <a:xfrm>
            <a:off x="1287355" y="388032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+mj-ea"/>
                <a:ea typeface="+mj-ea"/>
              </a:defRPr>
            </a:lvl1pPr>
          </a:lstStyle>
          <a:p>
            <a:pPr algn="r"/>
            <a:r>
              <a:rPr lang="zh-CN" altLang="en-US" dirty="0">
                <a:solidFill>
                  <a:schemeClr val="accent1"/>
                </a:solidFill>
              </a:rPr>
              <a:t>库存应对</a:t>
            </a:r>
          </a:p>
        </p:txBody>
      </p:sp>
      <p:sp>
        <p:nvSpPr>
          <p:cNvPr id="45" name="TextBox 26"/>
          <p:cNvSpPr txBox="1"/>
          <p:nvPr/>
        </p:nvSpPr>
        <p:spPr>
          <a:xfrm>
            <a:off x="683385" y="4273751"/>
            <a:ext cx="2601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sz="1600" dirty="0">
                <a:solidFill>
                  <a:schemeClr val="accent1"/>
                </a:solidFill>
              </a:rPr>
              <a:t>出现库存量大时，进行拓展新店；跨省调货；促销货品；降价出货；临时特价场；</a:t>
            </a:r>
          </a:p>
        </p:txBody>
      </p:sp>
      <p:sp>
        <p:nvSpPr>
          <p:cNvPr id="46" name="TextBox 27"/>
          <p:cNvSpPr txBox="1"/>
          <p:nvPr/>
        </p:nvSpPr>
        <p:spPr>
          <a:xfrm>
            <a:off x="6700239" y="5000670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000" b="1">
                <a:latin typeface="+mj-ea"/>
                <a:ea typeface="+mj-ea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监控加盟商库存</a:t>
            </a:r>
          </a:p>
        </p:txBody>
      </p:sp>
      <p:sp>
        <p:nvSpPr>
          <p:cNvPr id="47" name="TextBox 28"/>
          <p:cNvSpPr txBox="1"/>
          <p:nvPr/>
        </p:nvSpPr>
        <p:spPr>
          <a:xfrm>
            <a:off x="6700238" y="5394097"/>
            <a:ext cx="469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16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algn="just"/>
            <a:r>
              <a:rPr lang="zh-CN" altLang="en-US" dirty="0">
                <a:solidFill>
                  <a:schemeClr val="accent1"/>
                </a:solidFill>
              </a:rPr>
              <a:t>安装</a:t>
            </a:r>
            <a:r>
              <a:rPr lang="en-US" altLang="x-none" dirty="0">
                <a:solidFill>
                  <a:schemeClr val="accent1"/>
                </a:solidFill>
              </a:rPr>
              <a:t>ERP</a:t>
            </a:r>
            <a:r>
              <a:rPr lang="zh-CN" altLang="en-US" dirty="0">
                <a:solidFill>
                  <a:schemeClr val="accent1"/>
                </a:solidFill>
              </a:rPr>
              <a:t>系统，设置预警系统，定期召开商品会议（数据分析）</a:t>
            </a:r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3469833" y="1764966"/>
            <a:ext cx="1808163" cy="1809750"/>
          </a:xfrm>
          <a:custGeom>
            <a:avLst/>
            <a:gdLst>
              <a:gd name="T0" fmla="*/ 363 w 2997"/>
              <a:gd name="T1" fmla="*/ 843 h 2997"/>
              <a:gd name="T2" fmla="*/ 2155 w 2997"/>
              <a:gd name="T3" fmla="*/ 362 h 2997"/>
              <a:gd name="T4" fmla="*/ 2635 w 2997"/>
              <a:gd name="T5" fmla="*/ 2154 h 2997"/>
              <a:gd name="T6" fmla="*/ 843 w 2997"/>
              <a:gd name="T7" fmla="*/ 2634 h 2997"/>
              <a:gd name="T8" fmla="*/ 363 w 2997"/>
              <a:gd name="T9" fmla="*/ 843 h 2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7" h="2997">
                <a:moveTo>
                  <a:pt x="363" y="843"/>
                </a:moveTo>
                <a:cubicBezTo>
                  <a:pt x="725" y="215"/>
                  <a:pt x="1527" y="0"/>
                  <a:pt x="2155" y="362"/>
                </a:cubicBezTo>
                <a:cubicBezTo>
                  <a:pt x="2782" y="725"/>
                  <a:pt x="2997" y="1527"/>
                  <a:pt x="2635" y="2154"/>
                </a:cubicBezTo>
                <a:cubicBezTo>
                  <a:pt x="2272" y="2782"/>
                  <a:pt x="1470" y="2997"/>
                  <a:pt x="843" y="2634"/>
                </a:cubicBezTo>
                <a:cubicBezTo>
                  <a:pt x="215" y="2272"/>
                  <a:pt x="0" y="1470"/>
                  <a:pt x="363" y="8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3376079" y="3672509"/>
            <a:ext cx="1582738" cy="15843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4820751" y="4280434"/>
            <a:ext cx="1808163" cy="1808163"/>
          </a:xfrm>
          <a:custGeom>
            <a:avLst/>
            <a:gdLst>
              <a:gd name="T0" fmla="*/ 2635 w 2997"/>
              <a:gd name="T1" fmla="*/ 2154 h 2996"/>
              <a:gd name="T2" fmla="*/ 843 w 2997"/>
              <a:gd name="T3" fmla="*/ 2634 h 2996"/>
              <a:gd name="T4" fmla="*/ 363 w 2997"/>
              <a:gd name="T5" fmla="*/ 842 h 2996"/>
              <a:gd name="T6" fmla="*/ 2155 w 2997"/>
              <a:gd name="T7" fmla="*/ 362 h 2996"/>
              <a:gd name="T8" fmla="*/ 2635 w 2997"/>
              <a:gd name="T9" fmla="*/ 2154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7" h="2996">
                <a:moveTo>
                  <a:pt x="2635" y="2154"/>
                </a:moveTo>
                <a:cubicBezTo>
                  <a:pt x="2272" y="2781"/>
                  <a:pt x="1470" y="2996"/>
                  <a:pt x="843" y="2634"/>
                </a:cubicBezTo>
                <a:cubicBezTo>
                  <a:pt x="215" y="2272"/>
                  <a:pt x="0" y="1469"/>
                  <a:pt x="363" y="842"/>
                </a:cubicBezTo>
                <a:cubicBezTo>
                  <a:pt x="725" y="215"/>
                  <a:pt x="1527" y="0"/>
                  <a:pt x="2155" y="362"/>
                </a:cubicBezTo>
                <a:cubicBezTo>
                  <a:pt x="2782" y="724"/>
                  <a:pt x="2997" y="1526"/>
                  <a:pt x="2635" y="2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6017463" y="3069701"/>
            <a:ext cx="1808163" cy="1808163"/>
          </a:xfrm>
          <a:custGeom>
            <a:avLst/>
            <a:gdLst>
              <a:gd name="T0" fmla="*/ 2634 w 2997"/>
              <a:gd name="T1" fmla="*/ 842 h 2996"/>
              <a:gd name="T2" fmla="*/ 2154 w 2997"/>
              <a:gd name="T3" fmla="*/ 2634 h 2996"/>
              <a:gd name="T4" fmla="*/ 362 w 2997"/>
              <a:gd name="T5" fmla="*/ 2154 h 2996"/>
              <a:gd name="T6" fmla="*/ 843 w 2997"/>
              <a:gd name="T7" fmla="*/ 362 h 2996"/>
              <a:gd name="T8" fmla="*/ 2634 w 2997"/>
              <a:gd name="T9" fmla="*/ 842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7" h="2996">
                <a:moveTo>
                  <a:pt x="2634" y="842"/>
                </a:moveTo>
                <a:cubicBezTo>
                  <a:pt x="2997" y="1469"/>
                  <a:pt x="2782" y="2272"/>
                  <a:pt x="2154" y="2634"/>
                </a:cubicBezTo>
                <a:cubicBezTo>
                  <a:pt x="1527" y="2996"/>
                  <a:pt x="725" y="2781"/>
                  <a:pt x="362" y="2154"/>
                </a:cubicBezTo>
                <a:cubicBezTo>
                  <a:pt x="0" y="1526"/>
                  <a:pt x="215" y="724"/>
                  <a:pt x="843" y="362"/>
                </a:cubicBezTo>
                <a:cubicBezTo>
                  <a:pt x="1470" y="0"/>
                  <a:pt x="2272" y="215"/>
                  <a:pt x="2634" y="8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5319465" y="1618852"/>
            <a:ext cx="1582738" cy="15843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258793" y="2593331"/>
            <a:ext cx="2322760" cy="2322760"/>
          </a:xfrm>
          <a:prstGeom prst="ellipse">
            <a:avLst/>
          </a:prstGeom>
          <a:solidFill>
            <a:schemeClr val="accent2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4938981" y="3036701"/>
            <a:ext cx="1026600" cy="806384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7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7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8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3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7"/>
                </a:lnTo>
                <a:lnTo>
                  <a:pt x="361" y="427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7"/>
                </a:lnTo>
                <a:lnTo>
                  <a:pt x="747" y="427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6"/>
                  <a:pt x="188" y="339"/>
                </a:cubicBezTo>
                <a:lnTo>
                  <a:pt x="178" y="365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5"/>
                </a:lnTo>
                <a:lnTo>
                  <a:pt x="137" y="339"/>
                </a:lnTo>
                <a:cubicBezTo>
                  <a:pt x="135" y="336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23985" y="3940878"/>
            <a:ext cx="1505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进销存管理提升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029949" y="2186461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938960" y="189770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57108" y="3566082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21866" y="4993830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09108" y="4143598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accent2"/>
                </a:solidFill>
                <a:latin typeface="+mj-ea"/>
                <a:ea typeface="+mj-ea"/>
              </a:rPr>
              <a:t>5</a:t>
            </a:r>
            <a:endParaRPr lang="zh-CN" altLang="en-US" sz="4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6385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9811">
        <p14:prism isInverted="1"/>
      </p:transition>
    </mc:Choice>
    <mc:Fallback xmlns="">
      <p:transition spd="slow" advTm="98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8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8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8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8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98E-6 -1.85185E-6 L 0.08602 0.15602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5" y="78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9.83863E-7 -3.7037E-7 L -0.05635 0.19051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4" y="951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80583E-6 1.85185E-6 L -0.12285 -0.03264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3" y="-164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7022E-6 2.96296E-6 L -0.02356 -0.21389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" y="-1069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05154E-6 4.07407E-6 L 0.10294 -0.0963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1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8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8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8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8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8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48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8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38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880"/>
                            </p:stCondLst>
                            <p:childTnLst>
                              <p:par>
                                <p:cTn id="1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28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8" grpId="0" animBg="1"/>
      <p:bldP spid="59" grpId="0" animBg="1"/>
      <p:bldP spid="2" grpId="0"/>
      <p:bldP spid="60" grpId="0"/>
      <p:bldP spid="61" grpId="0"/>
      <p:bldP spid="62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应急预案完善</a:t>
            </a:r>
          </a:p>
        </p:txBody>
      </p:sp>
      <p:sp>
        <p:nvSpPr>
          <p:cNvPr id="19" name="TextBox 37"/>
          <p:cNvSpPr txBox="1"/>
          <p:nvPr/>
        </p:nvSpPr>
        <p:spPr>
          <a:xfrm>
            <a:off x="5609842" y="1198996"/>
            <a:ext cx="379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加盟商倒向竞品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5601834" y="1520906"/>
            <a:ext cx="570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硬件无法改变的情况下，大力突出我司软件方面的优势（产品款式、后期维护、品牌前景等）抵消硬件支持不足的软肋。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5609842" y="2389048"/>
            <a:ext cx="379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部分形象店吸引力不足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6" name="TextBox 49"/>
          <p:cNvSpPr txBox="1"/>
          <p:nvPr/>
        </p:nvSpPr>
        <p:spPr>
          <a:xfrm>
            <a:off x="5601834" y="2710958"/>
            <a:ext cx="570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保证每一个地级市店铺的形象随时处于，最佳状态，避免县市意向客户参观形象时有一个好的印象。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5609842" y="3698887"/>
            <a:ext cx="379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拓新店导至老店客户流失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2" name="TextBox 54"/>
          <p:cNvSpPr txBox="1"/>
          <p:nvPr/>
        </p:nvSpPr>
        <p:spPr>
          <a:xfrm>
            <a:off x="5601834" y="4020797"/>
            <a:ext cx="570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市场部，在今年的拓展中保证质量，确保开一家活一家，活一家带一家；同时销售部在后期维护中，要做到，维护有效果，确保现有老客户的存活率。</a:t>
            </a:r>
          </a:p>
        </p:txBody>
      </p:sp>
      <p:sp>
        <p:nvSpPr>
          <p:cNvPr id="37" name="TextBox 58"/>
          <p:cNvSpPr txBox="1"/>
          <p:nvPr/>
        </p:nvSpPr>
        <p:spPr>
          <a:xfrm>
            <a:off x="5609842" y="5273659"/>
            <a:ext cx="379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ea typeface="+mn-ea"/>
              </a:rPr>
              <a:t>未能达成目标导致库存</a:t>
            </a:r>
            <a:endParaRPr lang="en-US" altLang="zh-CN" sz="2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8" name="TextBox 59"/>
          <p:cNvSpPr txBox="1"/>
          <p:nvPr/>
        </p:nvSpPr>
        <p:spPr>
          <a:xfrm>
            <a:off x="5601834" y="5595569"/>
            <a:ext cx="570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、跨省调货；促销货品；降价出货；</a:t>
            </a:r>
          </a:p>
          <a:p>
            <a:r>
              <a:rPr lang="en-US" altLang="zh-CN" sz="16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1600" dirty="0">
                <a:solidFill>
                  <a:schemeClr val="accent1"/>
                </a:solidFill>
                <a:latin typeface="+mj-ea"/>
                <a:ea typeface="+mj-ea"/>
              </a:rPr>
              <a:t>、每周与拓展部门保持沟通，充分做好新店开店数量评估与货品需求预估，一旦发现货品过多，及时将货品分批进行处理</a:t>
            </a: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866847" y="1306212"/>
            <a:ext cx="585788" cy="5857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866847" y="2470883"/>
            <a:ext cx="585788" cy="5857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4866847" y="3756301"/>
            <a:ext cx="585788" cy="5857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4866847" y="5305692"/>
            <a:ext cx="585788" cy="5857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Freeform 8"/>
          <p:cNvSpPr>
            <a:spLocks/>
          </p:cNvSpPr>
          <p:nvPr/>
        </p:nvSpPr>
        <p:spPr bwMode="auto">
          <a:xfrm>
            <a:off x="1014746" y="4119039"/>
            <a:ext cx="1157596" cy="1026229"/>
          </a:xfrm>
          <a:custGeom>
            <a:avLst/>
            <a:gdLst>
              <a:gd name="T0" fmla="*/ 0 w 1713"/>
              <a:gd name="T1" fmla="*/ 598 h 1517"/>
              <a:gd name="T2" fmla="*/ 1367 w 1713"/>
              <a:gd name="T3" fmla="*/ 0 h 1517"/>
              <a:gd name="T4" fmla="*/ 1713 w 1713"/>
              <a:gd name="T5" fmla="*/ 1162 h 1517"/>
              <a:gd name="T6" fmla="*/ 710 w 1713"/>
              <a:gd name="T7" fmla="*/ 1517 h 1517"/>
              <a:gd name="T8" fmla="*/ 0 w 1713"/>
              <a:gd name="T9" fmla="*/ 598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3" h="1517">
                <a:moveTo>
                  <a:pt x="0" y="598"/>
                </a:moveTo>
                <a:lnTo>
                  <a:pt x="1367" y="0"/>
                </a:lnTo>
                <a:lnTo>
                  <a:pt x="1713" y="1162"/>
                </a:lnTo>
                <a:lnTo>
                  <a:pt x="710" y="1517"/>
                </a:lnTo>
                <a:lnTo>
                  <a:pt x="0" y="5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643184" y="4119039"/>
            <a:ext cx="1157596" cy="1026229"/>
          </a:xfrm>
          <a:custGeom>
            <a:avLst/>
            <a:gdLst>
              <a:gd name="T0" fmla="*/ 1713 w 1713"/>
              <a:gd name="T1" fmla="*/ 598 h 1517"/>
              <a:gd name="T2" fmla="*/ 345 w 1713"/>
              <a:gd name="T3" fmla="*/ 0 h 1517"/>
              <a:gd name="T4" fmla="*/ 0 w 1713"/>
              <a:gd name="T5" fmla="*/ 1162 h 1517"/>
              <a:gd name="T6" fmla="*/ 1082 w 1713"/>
              <a:gd name="T7" fmla="*/ 1517 h 1517"/>
              <a:gd name="T8" fmla="*/ 1713 w 1713"/>
              <a:gd name="T9" fmla="*/ 598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3" h="1517">
                <a:moveTo>
                  <a:pt x="1713" y="598"/>
                </a:moveTo>
                <a:lnTo>
                  <a:pt x="345" y="0"/>
                </a:lnTo>
                <a:lnTo>
                  <a:pt x="0" y="1162"/>
                </a:lnTo>
                <a:lnTo>
                  <a:pt x="1082" y="1517"/>
                </a:lnTo>
                <a:lnTo>
                  <a:pt x="1713" y="5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70221" y="1975536"/>
            <a:ext cx="3311504" cy="3752432"/>
            <a:chOff x="993776" y="1206500"/>
            <a:chExt cx="4041774" cy="4579938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986088" y="1206500"/>
              <a:ext cx="2049462" cy="4579938"/>
            </a:xfrm>
            <a:custGeom>
              <a:avLst/>
              <a:gdLst>
                <a:gd name="T0" fmla="*/ 57 w 2484"/>
                <a:gd name="T1" fmla="*/ 5551 h 5551"/>
                <a:gd name="T2" fmla="*/ 2416 w 2484"/>
                <a:gd name="T3" fmla="*/ 422 h 5551"/>
                <a:gd name="T4" fmla="*/ 0 w 2484"/>
                <a:gd name="T5" fmla="*/ 7 h 5551"/>
                <a:gd name="T6" fmla="*/ 57 w 2484"/>
                <a:gd name="T7" fmla="*/ 5551 h 5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4" h="5551">
                  <a:moveTo>
                    <a:pt x="57" y="5551"/>
                  </a:moveTo>
                  <a:cubicBezTo>
                    <a:pt x="1228" y="4562"/>
                    <a:pt x="2484" y="3282"/>
                    <a:pt x="2416" y="422"/>
                  </a:cubicBezTo>
                  <a:cubicBezTo>
                    <a:pt x="1700" y="151"/>
                    <a:pt x="876" y="0"/>
                    <a:pt x="0" y="7"/>
                  </a:cubicBezTo>
                  <a:lnTo>
                    <a:pt x="57" y="55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993776" y="1212850"/>
              <a:ext cx="2039937" cy="4573588"/>
            </a:xfrm>
            <a:custGeom>
              <a:avLst/>
              <a:gdLst>
                <a:gd name="T0" fmla="*/ 2473 w 2473"/>
                <a:gd name="T1" fmla="*/ 5544 h 5544"/>
                <a:gd name="T2" fmla="*/ 9 w 2473"/>
                <a:gd name="T3" fmla="*/ 465 h 5544"/>
                <a:gd name="T4" fmla="*/ 2416 w 2473"/>
                <a:gd name="T5" fmla="*/ 0 h 5544"/>
                <a:gd name="T6" fmla="*/ 2473 w 2473"/>
                <a:gd name="T7" fmla="*/ 5544 h 5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5544">
                  <a:moveTo>
                    <a:pt x="2473" y="5544"/>
                  </a:moveTo>
                  <a:cubicBezTo>
                    <a:pt x="1281" y="4580"/>
                    <a:pt x="0" y="3325"/>
                    <a:pt x="9" y="465"/>
                  </a:cubicBezTo>
                  <a:cubicBezTo>
                    <a:pt x="719" y="179"/>
                    <a:pt x="1540" y="11"/>
                    <a:pt x="2416" y="0"/>
                  </a:cubicBezTo>
                  <a:lnTo>
                    <a:pt x="2473" y="554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1014746" y="4523548"/>
            <a:ext cx="2786034" cy="621720"/>
          </a:xfrm>
          <a:custGeom>
            <a:avLst/>
            <a:gdLst>
              <a:gd name="T0" fmla="*/ 0 w 4124"/>
              <a:gd name="T1" fmla="*/ 0 h 919"/>
              <a:gd name="T2" fmla="*/ 4124 w 4124"/>
              <a:gd name="T3" fmla="*/ 0 h 919"/>
              <a:gd name="T4" fmla="*/ 3493 w 4124"/>
              <a:gd name="T5" fmla="*/ 919 h 919"/>
              <a:gd name="T6" fmla="*/ 710 w 4124"/>
              <a:gd name="T7" fmla="*/ 919 h 919"/>
              <a:gd name="T8" fmla="*/ 0 w 4124"/>
              <a:gd name="T9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4" h="919">
                <a:moveTo>
                  <a:pt x="0" y="0"/>
                </a:moveTo>
                <a:lnTo>
                  <a:pt x="4124" y="0"/>
                </a:lnTo>
                <a:lnTo>
                  <a:pt x="3493" y="919"/>
                </a:lnTo>
                <a:lnTo>
                  <a:pt x="71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8"/>
          <p:cNvSpPr txBox="1"/>
          <p:nvPr/>
        </p:nvSpPr>
        <p:spPr>
          <a:xfrm>
            <a:off x="1588543" y="2549426"/>
            <a:ext cx="16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2"/>
                </a:solidFill>
                <a:latin typeface="+mn-ea"/>
                <a:ea typeface="+mn-ea"/>
              </a:rPr>
              <a:t>保障措施</a:t>
            </a:r>
            <a:endParaRPr lang="en-US" altLang="zh-CN" sz="5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1444419" y="4632154"/>
            <a:ext cx="1915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四项保障措施</a:t>
            </a:r>
            <a:endParaRPr lang="en-US" altLang="zh-CN" sz="20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16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233">
        <p14:prism isInverted="1"/>
      </p:transition>
    </mc:Choice>
    <mc:Fallback xmlns="">
      <p:transition spd="slow" advTm="52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5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5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608E-6 1.11111E-6 L -0.17354 0.29051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7" y="1451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84433E-6 2.22222E-6 L -0.17584 0.11296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99" y="564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4433E-6 2.22222E-6 L -0.17584 -0.07454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99" y="-372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84433E-6 -3.7037E-6 L -0.17584 -0.2875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99" y="-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15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5" grpId="0"/>
      <p:bldP spid="26" grpId="0"/>
      <p:bldP spid="31" grpId="0"/>
      <p:bldP spid="32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6" grpId="0" animBg="1"/>
      <p:bldP spid="7" grpId="0" animBg="1"/>
      <p:bldP spid="11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800" cy="685706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 bwMode="auto">
          <a:xfrm>
            <a:off x="3666590" y="573206"/>
            <a:ext cx="8530173" cy="2711778"/>
          </a:xfrm>
          <a:prstGeom prst="rect">
            <a:avLst/>
          </a:prstGeom>
          <a:solidFill>
            <a:srgbClr val="F8F8F8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4082901" y="1186873"/>
            <a:ext cx="7654173" cy="17371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indent="457200" algn="just">
              <a:lnSpc>
                <a:spcPts val="2600"/>
              </a:lnSpc>
              <a:defRPr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长风破浪会有时，直挂云帆济沧海。产品销售额要不断增加，关键在于要有周密的市场营销规划。要发现产品自身的特性，寻找到一个有价值的阶梯，从而成功地完成了品牌定位。在公司领导层的正确领导下，在各位同仁的共同努力下，相信我们的事来将逐步走向辉煌！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067177" y="725208"/>
            <a:ext cx="27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400" dirty="0"/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100814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184">
        <p14:prism isInverted="1"/>
      </p:transition>
    </mc:Choice>
    <mc:Fallback xmlns="">
      <p:transition spd="slow" advTm="51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6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备用图标</a:t>
            </a: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4382454" y="4659563"/>
            <a:ext cx="640972" cy="651525"/>
          </a:xfrm>
          <a:custGeom>
            <a:avLst/>
            <a:gdLst>
              <a:gd name="T0" fmla="*/ 222 w 589"/>
              <a:gd name="T1" fmla="*/ 0 h 596"/>
              <a:gd name="T2" fmla="*/ 222 w 589"/>
              <a:gd name="T3" fmla="*/ 22 h 596"/>
              <a:gd name="T4" fmla="*/ 222 w 589"/>
              <a:gd name="T5" fmla="*/ 87 h 596"/>
              <a:gd name="T6" fmla="*/ 222 w 589"/>
              <a:gd name="T7" fmla="*/ 378 h 596"/>
              <a:gd name="T8" fmla="*/ 124 w 589"/>
              <a:gd name="T9" fmla="*/ 347 h 596"/>
              <a:gd name="T10" fmla="*/ 0 w 589"/>
              <a:gd name="T11" fmla="*/ 425 h 596"/>
              <a:gd name="T12" fmla="*/ 124 w 589"/>
              <a:gd name="T13" fmla="*/ 504 h 596"/>
              <a:gd name="T14" fmla="*/ 247 w 589"/>
              <a:gd name="T15" fmla="*/ 434 h 596"/>
              <a:gd name="T16" fmla="*/ 247 w 589"/>
              <a:gd name="T17" fmla="*/ 434 h 596"/>
              <a:gd name="T18" fmla="*/ 247 w 589"/>
              <a:gd name="T19" fmla="*/ 92 h 596"/>
              <a:gd name="T20" fmla="*/ 564 w 589"/>
              <a:gd name="T21" fmla="*/ 150 h 596"/>
              <a:gd name="T22" fmla="*/ 564 w 589"/>
              <a:gd name="T23" fmla="*/ 470 h 596"/>
              <a:gd name="T24" fmla="*/ 466 w 589"/>
              <a:gd name="T25" fmla="*/ 439 h 596"/>
              <a:gd name="T26" fmla="*/ 342 w 589"/>
              <a:gd name="T27" fmla="*/ 518 h 596"/>
              <a:gd name="T28" fmla="*/ 466 w 589"/>
              <a:gd name="T29" fmla="*/ 596 h 596"/>
              <a:gd name="T30" fmla="*/ 589 w 589"/>
              <a:gd name="T31" fmla="*/ 518 h 596"/>
              <a:gd name="T32" fmla="*/ 589 w 589"/>
              <a:gd name="T33" fmla="*/ 518 h 596"/>
              <a:gd name="T34" fmla="*/ 589 w 589"/>
              <a:gd name="T35" fmla="*/ 155 h 596"/>
              <a:gd name="T36" fmla="*/ 589 w 589"/>
              <a:gd name="T37" fmla="*/ 107 h 596"/>
              <a:gd name="T38" fmla="*/ 589 w 589"/>
              <a:gd name="T39" fmla="*/ 68 h 596"/>
              <a:gd name="T40" fmla="*/ 222 w 589"/>
              <a:gd name="T4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596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5750705" y="4638461"/>
            <a:ext cx="680540" cy="680540"/>
          </a:xfrm>
          <a:custGeom>
            <a:avLst/>
            <a:gdLst>
              <a:gd name="T0" fmla="*/ 554 w 624"/>
              <a:gd name="T1" fmla="*/ 326 h 625"/>
              <a:gd name="T2" fmla="*/ 554 w 624"/>
              <a:gd name="T3" fmla="*/ 71 h 625"/>
              <a:gd name="T4" fmla="*/ 298 w 624"/>
              <a:gd name="T5" fmla="*/ 71 h 625"/>
              <a:gd name="T6" fmla="*/ 265 w 624"/>
              <a:gd name="T7" fmla="*/ 281 h 625"/>
              <a:gd name="T8" fmla="*/ 260 w 624"/>
              <a:gd name="T9" fmla="*/ 284 h 625"/>
              <a:gd name="T10" fmla="*/ 9 w 624"/>
              <a:gd name="T11" fmla="*/ 535 h 625"/>
              <a:gd name="T12" fmla="*/ 14 w 624"/>
              <a:gd name="T13" fmla="*/ 575 h 625"/>
              <a:gd name="T14" fmla="*/ 49 w 624"/>
              <a:gd name="T15" fmla="*/ 610 h 625"/>
              <a:gd name="T16" fmla="*/ 89 w 624"/>
              <a:gd name="T17" fmla="*/ 615 h 625"/>
              <a:gd name="T18" fmla="*/ 340 w 624"/>
              <a:gd name="T19" fmla="*/ 364 h 625"/>
              <a:gd name="T20" fmla="*/ 343 w 624"/>
              <a:gd name="T21" fmla="*/ 359 h 625"/>
              <a:gd name="T22" fmla="*/ 554 w 624"/>
              <a:gd name="T23" fmla="*/ 326 h 625"/>
              <a:gd name="T24" fmla="*/ 96 w 624"/>
              <a:gd name="T25" fmla="*/ 566 h 625"/>
              <a:gd name="T26" fmla="*/ 96 w 624"/>
              <a:gd name="T27" fmla="*/ 566 h 625"/>
              <a:gd name="T28" fmla="*/ 77 w 624"/>
              <a:gd name="T29" fmla="*/ 564 h 625"/>
              <a:gd name="T30" fmla="*/ 60 w 624"/>
              <a:gd name="T31" fmla="*/ 547 h 625"/>
              <a:gd name="T32" fmla="*/ 58 w 624"/>
              <a:gd name="T33" fmla="*/ 528 h 625"/>
              <a:gd name="T34" fmla="*/ 179 w 624"/>
              <a:gd name="T35" fmla="*/ 407 h 625"/>
              <a:gd name="T36" fmla="*/ 198 w 624"/>
              <a:gd name="T37" fmla="*/ 410 h 625"/>
              <a:gd name="T38" fmla="*/ 214 w 624"/>
              <a:gd name="T39" fmla="*/ 427 h 625"/>
              <a:gd name="T40" fmla="*/ 217 w 624"/>
              <a:gd name="T41" fmla="*/ 446 h 625"/>
              <a:gd name="T42" fmla="*/ 96 w 624"/>
              <a:gd name="T43" fmla="*/ 566 h 625"/>
              <a:gd name="T44" fmla="*/ 321 w 624"/>
              <a:gd name="T45" fmla="*/ 303 h 625"/>
              <a:gd name="T46" fmla="*/ 321 w 624"/>
              <a:gd name="T47" fmla="*/ 303 h 625"/>
              <a:gd name="T48" fmla="*/ 321 w 624"/>
              <a:gd name="T49" fmla="*/ 94 h 625"/>
              <a:gd name="T50" fmla="*/ 530 w 624"/>
              <a:gd name="T51" fmla="*/ 94 h 625"/>
              <a:gd name="T52" fmla="*/ 530 w 624"/>
              <a:gd name="T53" fmla="*/ 303 h 625"/>
              <a:gd name="T54" fmla="*/ 321 w 624"/>
              <a:gd name="T55" fmla="*/ 30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4" h="625">
                <a:moveTo>
                  <a:pt x="554" y="326"/>
                </a:moveTo>
                <a:cubicBezTo>
                  <a:pt x="624" y="256"/>
                  <a:pt x="624" y="141"/>
                  <a:pt x="554" y="71"/>
                </a:cubicBezTo>
                <a:cubicBezTo>
                  <a:pt x="483" y="0"/>
                  <a:pt x="368" y="0"/>
                  <a:pt x="298" y="71"/>
                </a:cubicBezTo>
                <a:cubicBezTo>
                  <a:pt x="241" y="127"/>
                  <a:pt x="230" y="213"/>
                  <a:pt x="265" y="281"/>
                </a:cubicBezTo>
                <a:cubicBezTo>
                  <a:pt x="263" y="282"/>
                  <a:pt x="262" y="283"/>
                  <a:pt x="260" y="284"/>
                </a:cubicBezTo>
                <a:lnTo>
                  <a:pt x="9" y="535"/>
                </a:lnTo>
                <a:cubicBezTo>
                  <a:pt x="0" y="545"/>
                  <a:pt x="2" y="562"/>
                  <a:pt x="14" y="575"/>
                </a:cubicBezTo>
                <a:lnTo>
                  <a:pt x="49" y="610"/>
                </a:lnTo>
                <a:cubicBezTo>
                  <a:pt x="62" y="622"/>
                  <a:pt x="79" y="625"/>
                  <a:pt x="89" y="615"/>
                </a:cubicBezTo>
                <a:lnTo>
                  <a:pt x="340" y="364"/>
                </a:lnTo>
                <a:cubicBezTo>
                  <a:pt x="341" y="363"/>
                  <a:pt x="342" y="361"/>
                  <a:pt x="343" y="359"/>
                </a:cubicBezTo>
                <a:cubicBezTo>
                  <a:pt x="411" y="394"/>
                  <a:pt x="497" y="383"/>
                  <a:pt x="554" y="326"/>
                </a:cubicBezTo>
                <a:close/>
                <a:moveTo>
                  <a:pt x="96" y="566"/>
                </a:moveTo>
                <a:lnTo>
                  <a:pt x="96" y="566"/>
                </a:lnTo>
                <a:cubicBezTo>
                  <a:pt x="92" y="571"/>
                  <a:pt x="83" y="570"/>
                  <a:pt x="77" y="564"/>
                </a:cubicBezTo>
                <a:lnTo>
                  <a:pt x="60" y="547"/>
                </a:lnTo>
                <a:cubicBezTo>
                  <a:pt x="54" y="541"/>
                  <a:pt x="53" y="532"/>
                  <a:pt x="58" y="528"/>
                </a:cubicBezTo>
                <a:lnTo>
                  <a:pt x="179" y="407"/>
                </a:lnTo>
                <a:cubicBezTo>
                  <a:pt x="183" y="403"/>
                  <a:pt x="192" y="404"/>
                  <a:pt x="198" y="410"/>
                </a:cubicBezTo>
                <a:lnTo>
                  <a:pt x="214" y="427"/>
                </a:lnTo>
                <a:cubicBezTo>
                  <a:pt x="220" y="433"/>
                  <a:pt x="221" y="441"/>
                  <a:pt x="217" y="446"/>
                </a:cubicBezTo>
                <a:lnTo>
                  <a:pt x="96" y="566"/>
                </a:lnTo>
                <a:close/>
                <a:moveTo>
                  <a:pt x="321" y="303"/>
                </a:moveTo>
                <a:lnTo>
                  <a:pt x="321" y="303"/>
                </a:lnTo>
                <a:cubicBezTo>
                  <a:pt x="264" y="245"/>
                  <a:pt x="264" y="152"/>
                  <a:pt x="321" y="94"/>
                </a:cubicBezTo>
                <a:cubicBezTo>
                  <a:pt x="379" y="36"/>
                  <a:pt x="472" y="36"/>
                  <a:pt x="530" y="94"/>
                </a:cubicBezTo>
                <a:cubicBezTo>
                  <a:pt x="588" y="152"/>
                  <a:pt x="588" y="245"/>
                  <a:pt x="530" y="303"/>
                </a:cubicBezTo>
                <a:cubicBezTo>
                  <a:pt x="472" y="360"/>
                  <a:pt x="379" y="360"/>
                  <a:pt x="321" y="3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7163796" y="4656926"/>
            <a:ext cx="651524" cy="656800"/>
          </a:xfrm>
          <a:custGeom>
            <a:avLst/>
            <a:gdLst>
              <a:gd name="T0" fmla="*/ 298 w 596"/>
              <a:gd name="T1" fmla="*/ 0 h 601"/>
              <a:gd name="T2" fmla="*/ 0 w 596"/>
              <a:gd name="T3" fmla="*/ 300 h 601"/>
              <a:gd name="T4" fmla="*/ 298 w 596"/>
              <a:gd name="T5" fmla="*/ 601 h 601"/>
              <a:gd name="T6" fmla="*/ 596 w 596"/>
              <a:gd name="T7" fmla="*/ 300 h 601"/>
              <a:gd name="T8" fmla="*/ 298 w 596"/>
              <a:gd name="T9" fmla="*/ 0 h 601"/>
              <a:gd name="T10" fmla="*/ 298 w 596"/>
              <a:gd name="T11" fmla="*/ 579 h 601"/>
              <a:gd name="T12" fmla="*/ 298 w 596"/>
              <a:gd name="T13" fmla="*/ 579 h 601"/>
              <a:gd name="T14" fmla="*/ 21 w 596"/>
              <a:gd name="T15" fmla="*/ 300 h 601"/>
              <a:gd name="T16" fmla="*/ 298 w 596"/>
              <a:gd name="T17" fmla="*/ 21 h 601"/>
              <a:gd name="T18" fmla="*/ 575 w 596"/>
              <a:gd name="T19" fmla="*/ 300 h 601"/>
              <a:gd name="T20" fmla="*/ 298 w 596"/>
              <a:gd name="T21" fmla="*/ 579 h 601"/>
              <a:gd name="T22" fmla="*/ 298 w 596"/>
              <a:gd name="T23" fmla="*/ 40 h 601"/>
              <a:gd name="T24" fmla="*/ 298 w 596"/>
              <a:gd name="T25" fmla="*/ 40 h 601"/>
              <a:gd name="T26" fmla="*/ 40 w 596"/>
              <a:gd name="T27" fmla="*/ 300 h 601"/>
              <a:gd name="T28" fmla="*/ 298 w 596"/>
              <a:gd name="T29" fmla="*/ 561 h 601"/>
              <a:gd name="T30" fmla="*/ 556 w 596"/>
              <a:gd name="T31" fmla="*/ 300 h 601"/>
              <a:gd name="T32" fmla="*/ 298 w 596"/>
              <a:gd name="T33" fmla="*/ 40 h 601"/>
              <a:gd name="T34" fmla="*/ 304 w 596"/>
              <a:gd name="T35" fmla="*/ 458 h 601"/>
              <a:gd name="T36" fmla="*/ 304 w 596"/>
              <a:gd name="T37" fmla="*/ 458 h 601"/>
              <a:gd name="T38" fmla="*/ 331 w 596"/>
              <a:gd name="T39" fmla="*/ 436 h 601"/>
              <a:gd name="T40" fmla="*/ 352 w 596"/>
              <a:gd name="T41" fmla="*/ 412 h 601"/>
              <a:gd name="T42" fmla="*/ 346 w 596"/>
              <a:gd name="T43" fmla="*/ 437 h 601"/>
              <a:gd name="T44" fmla="*/ 286 w 596"/>
              <a:gd name="T45" fmla="*/ 495 h 601"/>
              <a:gd name="T46" fmla="*/ 218 w 596"/>
              <a:gd name="T47" fmla="*/ 466 h 601"/>
              <a:gd name="T48" fmla="*/ 230 w 596"/>
              <a:gd name="T49" fmla="*/ 409 h 601"/>
              <a:gd name="T50" fmla="*/ 264 w 596"/>
              <a:gd name="T51" fmla="*/ 306 h 601"/>
              <a:gd name="T52" fmla="*/ 244 w 596"/>
              <a:gd name="T53" fmla="*/ 238 h 601"/>
              <a:gd name="T54" fmla="*/ 267 w 596"/>
              <a:gd name="T55" fmla="*/ 222 h 601"/>
              <a:gd name="T56" fmla="*/ 369 w 596"/>
              <a:gd name="T57" fmla="*/ 209 h 601"/>
              <a:gd name="T58" fmla="*/ 312 w 596"/>
              <a:gd name="T59" fmla="*/ 388 h 601"/>
              <a:gd name="T60" fmla="*/ 304 w 596"/>
              <a:gd name="T61" fmla="*/ 458 h 601"/>
              <a:gd name="T62" fmla="*/ 326 w 596"/>
              <a:gd name="T63" fmla="*/ 189 h 601"/>
              <a:gd name="T64" fmla="*/ 326 w 596"/>
              <a:gd name="T65" fmla="*/ 189 h 601"/>
              <a:gd name="T66" fmla="*/ 330 w 596"/>
              <a:gd name="T67" fmla="*/ 102 h 601"/>
              <a:gd name="T68" fmla="*/ 326 w 596"/>
              <a:gd name="T69" fmla="*/ 1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01">
                <a:moveTo>
                  <a:pt x="298" y="0"/>
                </a:moveTo>
                <a:cubicBezTo>
                  <a:pt x="133" y="0"/>
                  <a:pt x="0" y="134"/>
                  <a:pt x="0" y="300"/>
                </a:cubicBezTo>
                <a:cubicBezTo>
                  <a:pt x="0" y="466"/>
                  <a:pt x="133" y="601"/>
                  <a:pt x="298" y="601"/>
                </a:cubicBezTo>
                <a:cubicBezTo>
                  <a:pt x="463" y="601"/>
                  <a:pt x="596" y="466"/>
                  <a:pt x="596" y="300"/>
                </a:cubicBezTo>
                <a:cubicBezTo>
                  <a:pt x="596" y="134"/>
                  <a:pt x="463" y="0"/>
                  <a:pt x="298" y="0"/>
                </a:cubicBezTo>
                <a:close/>
                <a:moveTo>
                  <a:pt x="298" y="579"/>
                </a:moveTo>
                <a:lnTo>
                  <a:pt x="298" y="579"/>
                </a:lnTo>
                <a:cubicBezTo>
                  <a:pt x="145" y="579"/>
                  <a:pt x="21" y="454"/>
                  <a:pt x="21" y="300"/>
                </a:cubicBezTo>
                <a:cubicBezTo>
                  <a:pt x="21" y="146"/>
                  <a:pt x="145" y="21"/>
                  <a:pt x="298" y="21"/>
                </a:cubicBezTo>
                <a:cubicBezTo>
                  <a:pt x="451" y="21"/>
                  <a:pt x="575" y="146"/>
                  <a:pt x="575" y="300"/>
                </a:cubicBezTo>
                <a:cubicBezTo>
                  <a:pt x="575" y="454"/>
                  <a:pt x="451" y="579"/>
                  <a:pt x="298" y="579"/>
                </a:cubicBezTo>
                <a:close/>
                <a:moveTo>
                  <a:pt x="298" y="40"/>
                </a:moveTo>
                <a:lnTo>
                  <a:pt x="298" y="40"/>
                </a:lnTo>
                <a:cubicBezTo>
                  <a:pt x="155" y="40"/>
                  <a:pt x="40" y="156"/>
                  <a:pt x="40" y="300"/>
                </a:cubicBezTo>
                <a:cubicBezTo>
                  <a:pt x="40" y="444"/>
                  <a:pt x="155" y="561"/>
                  <a:pt x="298" y="561"/>
                </a:cubicBezTo>
                <a:cubicBezTo>
                  <a:pt x="441" y="561"/>
                  <a:pt x="556" y="444"/>
                  <a:pt x="556" y="300"/>
                </a:cubicBezTo>
                <a:cubicBezTo>
                  <a:pt x="556" y="156"/>
                  <a:pt x="441" y="40"/>
                  <a:pt x="298" y="40"/>
                </a:cubicBezTo>
                <a:close/>
                <a:moveTo>
                  <a:pt x="304" y="458"/>
                </a:moveTo>
                <a:lnTo>
                  <a:pt x="304" y="458"/>
                </a:lnTo>
                <a:cubicBezTo>
                  <a:pt x="314" y="460"/>
                  <a:pt x="324" y="445"/>
                  <a:pt x="331" y="436"/>
                </a:cubicBezTo>
                <a:cubicBezTo>
                  <a:pt x="338" y="427"/>
                  <a:pt x="343" y="414"/>
                  <a:pt x="352" y="412"/>
                </a:cubicBezTo>
                <a:cubicBezTo>
                  <a:pt x="360" y="418"/>
                  <a:pt x="351" y="430"/>
                  <a:pt x="346" y="437"/>
                </a:cubicBezTo>
                <a:cubicBezTo>
                  <a:pt x="333" y="457"/>
                  <a:pt x="307" y="487"/>
                  <a:pt x="286" y="495"/>
                </a:cubicBezTo>
                <a:cubicBezTo>
                  <a:pt x="255" y="506"/>
                  <a:pt x="221" y="495"/>
                  <a:pt x="218" y="466"/>
                </a:cubicBezTo>
                <a:cubicBezTo>
                  <a:pt x="216" y="451"/>
                  <a:pt x="224" y="428"/>
                  <a:pt x="230" y="409"/>
                </a:cubicBezTo>
                <a:cubicBezTo>
                  <a:pt x="242" y="371"/>
                  <a:pt x="251" y="347"/>
                  <a:pt x="264" y="306"/>
                </a:cubicBezTo>
                <a:cubicBezTo>
                  <a:pt x="273" y="277"/>
                  <a:pt x="293" y="228"/>
                  <a:pt x="244" y="238"/>
                </a:cubicBezTo>
                <a:cubicBezTo>
                  <a:pt x="244" y="225"/>
                  <a:pt x="257" y="224"/>
                  <a:pt x="267" y="222"/>
                </a:cubicBezTo>
                <a:cubicBezTo>
                  <a:pt x="299" y="217"/>
                  <a:pt x="335" y="211"/>
                  <a:pt x="369" y="209"/>
                </a:cubicBezTo>
                <a:cubicBezTo>
                  <a:pt x="353" y="263"/>
                  <a:pt x="331" y="327"/>
                  <a:pt x="312" y="388"/>
                </a:cubicBezTo>
                <a:cubicBezTo>
                  <a:pt x="306" y="407"/>
                  <a:pt x="283" y="451"/>
                  <a:pt x="304" y="458"/>
                </a:cubicBezTo>
                <a:close/>
                <a:moveTo>
                  <a:pt x="326" y="189"/>
                </a:moveTo>
                <a:lnTo>
                  <a:pt x="326" y="189"/>
                </a:lnTo>
                <a:cubicBezTo>
                  <a:pt x="283" y="182"/>
                  <a:pt x="281" y="109"/>
                  <a:pt x="330" y="102"/>
                </a:cubicBezTo>
                <a:cubicBezTo>
                  <a:pt x="397" y="91"/>
                  <a:pt x="394" y="201"/>
                  <a:pt x="326" y="1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10091415" y="3565050"/>
            <a:ext cx="706917" cy="696367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9"/>
          <p:cNvSpPr>
            <a:spLocks noEditPoints="1"/>
          </p:cNvSpPr>
          <p:nvPr/>
        </p:nvSpPr>
        <p:spPr bwMode="auto">
          <a:xfrm>
            <a:off x="10091415" y="1683240"/>
            <a:ext cx="627785" cy="664713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0"/>
          <p:cNvSpPr>
            <a:spLocks noEditPoints="1"/>
          </p:cNvSpPr>
          <p:nvPr/>
        </p:nvSpPr>
        <p:spPr bwMode="auto">
          <a:xfrm>
            <a:off x="8630844" y="1641035"/>
            <a:ext cx="751758" cy="749121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1"/>
          <p:cNvSpPr>
            <a:spLocks noEditPoints="1"/>
          </p:cNvSpPr>
          <p:nvPr/>
        </p:nvSpPr>
        <p:spPr bwMode="auto">
          <a:xfrm>
            <a:off x="4461586" y="5706851"/>
            <a:ext cx="485346" cy="662077"/>
          </a:xfrm>
          <a:custGeom>
            <a:avLst/>
            <a:gdLst>
              <a:gd name="T0" fmla="*/ 90 w 446"/>
              <a:gd name="T1" fmla="*/ 226 h 608"/>
              <a:gd name="T2" fmla="*/ 137 w 446"/>
              <a:gd name="T3" fmla="*/ 337 h 608"/>
              <a:gd name="T4" fmla="*/ 175 w 446"/>
              <a:gd name="T5" fmla="*/ 425 h 608"/>
              <a:gd name="T6" fmla="*/ 261 w 446"/>
              <a:gd name="T7" fmla="*/ 428 h 608"/>
              <a:gd name="T8" fmla="*/ 280 w 446"/>
              <a:gd name="T9" fmla="*/ 393 h 608"/>
              <a:gd name="T10" fmla="*/ 328 w 446"/>
              <a:gd name="T11" fmla="*/ 304 h 608"/>
              <a:gd name="T12" fmla="*/ 223 w 446"/>
              <a:gd name="T13" fmla="*/ 93 h 608"/>
              <a:gd name="T14" fmla="*/ 184 w 446"/>
              <a:gd name="T15" fmla="*/ 456 h 608"/>
              <a:gd name="T16" fmla="*/ 141 w 446"/>
              <a:gd name="T17" fmla="*/ 405 h 608"/>
              <a:gd name="T18" fmla="*/ 94 w 446"/>
              <a:gd name="T19" fmla="*/ 319 h 608"/>
              <a:gd name="T20" fmla="*/ 223 w 446"/>
              <a:gd name="T21" fmla="*/ 65 h 608"/>
              <a:gd name="T22" fmla="*/ 351 w 446"/>
              <a:gd name="T23" fmla="*/ 319 h 608"/>
              <a:gd name="T24" fmla="*/ 305 w 446"/>
              <a:gd name="T25" fmla="*/ 405 h 608"/>
              <a:gd name="T26" fmla="*/ 261 w 446"/>
              <a:gd name="T27" fmla="*/ 456 h 608"/>
              <a:gd name="T28" fmla="*/ 159 w 446"/>
              <a:gd name="T29" fmla="*/ 545 h 608"/>
              <a:gd name="T30" fmla="*/ 267 w 446"/>
              <a:gd name="T31" fmla="*/ 566 h 608"/>
              <a:gd name="T32" fmla="*/ 267 w 446"/>
              <a:gd name="T33" fmla="*/ 524 h 608"/>
              <a:gd name="T34" fmla="*/ 172 w 446"/>
              <a:gd name="T35" fmla="*/ 558 h 608"/>
              <a:gd name="T36" fmla="*/ 276 w 446"/>
              <a:gd name="T37" fmla="*/ 558 h 608"/>
              <a:gd name="T38" fmla="*/ 289 w 446"/>
              <a:gd name="T39" fmla="*/ 545 h 608"/>
              <a:gd name="T40" fmla="*/ 159 w 446"/>
              <a:gd name="T41" fmla="*/ 480 h 608"/>
              <a:gd name="T42" fmla="*/ 289 w 446"/>
              <a:gd name="T43" fmla="*/ 545 h 608"/>
              <a:gd name="T44" fmla="*/ 287 w 446"/>
              <a:gd name="T45" fmla="*/ 254 h 608"/>
              <a:gd name="T46" fmla="*/ 244 w 446"/>
              <a:gd name="T47" fmla="*/ 298 h 608"/>
              <a:gd name="T48" fmla="*/ 202 w 446"/>
              <a:gd name="T49" fmla="*/ 298 h 608"/>
              <a:gd name="T50" fmla="*/ 158 w 446"/>
              <a:gd name="T51" fmla="*/ 254 h 608"/>
              <a:gd name="T52" fmla="*/ 158 w 446"/>
              <a:gd name="T53" fmla="*/ 212 h 608"/>
              <a:gd name="T54" fmla="*/ 202 w 446"/>
              <a:gd name="T55" fmla="*/ 168 h 608"/>
              <a:gd name="T56" fmla="*/ 244 w 446"/>
              <a:gd name="T57" fmla="*/ 168 h 608"/>
              <a:gd name="T58" fmla="*/ 287 w 446"/>
              <a:gd name="T59" fmla="*/ 212 h 608"/>
              <a:gd name="T60" fmla="*/ 428 w 446"/>
              <a:gd name="T61" fmla="*/ 206 h 608"/>
              <a:gd name="T62" fmla="*/ 405 w 446"/>
              <a:gd name="T63" fmla="*/ 226 h 608"/>
              <a:gd name="T64" fmla="*/ 428 w 446"/>
              <a:gd name="T65" fmla="*/ 239 h 608"/>
              <a:gd name="T66" fmla="*/ 428 w 446"/>
              <a:gd name="T67" fmla="*/ 206 h 608"/>
              <a:gd name="T68" fmla="*/ 379 w 446"/>
              <a:gd name="T69" fmla="*/ 90 h 608"/>
              <a:gd name="T70" fmla="*/ 356 w 446"/>
              <a:gd name="T71" fmla="*/ 67 h 608"/>
              <a:gd name="T72" fmla="*/ 362 w 446"/>
              <a:gd name="T73" fmla="*/ 107 h 608"/>
              <a:gd name="T74" fmla="*/ 239 w 446"/>
              <a:gd name="T75" fmla="*/ 44 h 608"/>
              <a:gd name="T76" fmla="*/ 222 w 446"/>
              <a:gd name="T77" fmla="*/ 0 h 608"/>
              <a:gd name="T78" fmla="*/ 206 w 446"/>
              <a:gd name="T79" fmla="*/ 44 h 608"/>
              <a:gd name="T80" fmla="*/ 81 w 446"/>
              <a:gd name="T81" fmla="*/ 109 h 608"/>
              <a:gd name="T82" fmla="*/ 89 w 446"/>
              <a:gd name="T83" fmla="*/ 69 h 608"/>
              <a:gd name="T84" fmla="*/ 65 w 446"/>
              <a:gd name="T85" fmla="*/ 93 h 608"/>
              <a:gd name="T86" fmla="*/ 39 w 446"/>
              <a:gd name="T87" fmla="*/ 226 h 608"/>
              <a:gd name="T88" fmla="*/ 17 w 446"/>
              <a:gd name="T89" fmla="*/ 206 h 608"/>
              <a:gd name="T90" fmla="*/ 17 w 446"/>
              <a:gd name="T91" fmla="*/ 239 h 608"/>
              <a:gd name="T92" fmla="*/ 39 w 446"/>
              <a:gd name="T93" fmla="*/ 22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3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4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4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7"/>
                  <a:pt x="211" y="147"/>
                  <a:pt x="223" y="147"/>
                </a:cubicBezTo>
                <a:cubicBezTo>
                  <a:pt x="234" y="147"/>
                  <a:pt x="244" y="157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60"/>
                  <a:pt x="362" y="60"/>
                  <a:pt x="356" y="67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2"/>
          <p:cNvSpPr>
            <a:spLocks noEditPoints="1"/>
          </p:cNvSpPr>
          <p:nvPr/>
        </p:nvSpPr>
        <p:spPr bwMode="auto">
          <a:xfrm>
            <a:off x="1572917" y="5709491"/>
            <a:ext cx="841442" cy="656800"/>
          </a:xfrm>
          <a:custGeom>
            <a:avLst/>
            <a:gdLst>
              <a:gd name="T0" fmla="*/ 451 w 771"/>
              <a:gd name="T1" fmla="*/ 411 h 602"/>
              <a:gd name="T2" fmla="*/ 457 w 771"/>
              <a:gd name="T3" fmla="*/ 396 h 602"/>
              <a:gd name="T4" fmla="*/ 459 w 771"/>
              <a:gd name="T5" fmla="*/ 388 h 602"/>
              <a:gd name="T6" fmla="*/ 463 w 771"/>
              <a:gd name="T7" fmla="*/ 372 h 602"/>
              <a:gd name="T8" fmla="*/ 464 w 771"/>
              <a:gd name="T9" fmla="*/ 365 h 602"/>
              <a:gd name="T10" fmla="*/ 466 w 771"/>
              <a:gd name="T11" fmla="*/ 341 h 602"/>
              <a:gd name="T12" fmla="*/ 233 w 771"/>
              <a:gd name="T13" fmla="*/ 139 h 602"/>
              <a:gd name="T14" fmla="*/ 201 w 771"/>
              <a:gd name="T15" fmla="*/ 141 h 602"/>
              <a:gd name="T16" fmla="*/ 201 w 771"/>
              <a:gd name="T17" fmla="*/ 141 h 602"/>
              <a:gd name="T18" fmla="*/ 0 w 771"/>
              <a:gd name="T19" fmla="*/ 341 h 602"/>
              <a:gd name="T20" fmla="*/ 61 w 771"/>
              <a:gd name="T21" fmla="*/ 477 h 602"/>
              <a:gd name="T22" fmla="*/ 37 w 771"/>
              <a:gd name="T23" fmla="*/ 602 h 602"/>
              <a:gd name="T24" fmla="*/ 129 w 771"/>
              <a:gd name="T25" fmla="*/ 522 h 602"/>
              <a:gd name="T26" fmla="*/ 233 w 771"/>
              <a:gd name="T27" fmla="*/ 544 h 602"/>
              <a:gd name="T28" fmla="*/ 363 w 771"/>
              <a:gd name="T29" fmla="*/ 509 h 602"/>
              <a:gd name="T30" fmla="*/ 363 w 771"/>
              <a:gd name="T31" fmla="*/ 509 h 602"/>
              <a:gd name="T32" fmla="*/ 383 w 771"/>
              <a:gd name="T33" fmla="*/ 496 h 602"/>
              <a:gd name="T34" fmla="*/ 389 w 771"/>
              <a:gd name="T35" fmla="*/ 491 h 602"/>
              <a:gd name="T36" fmla="*/ 402 w 771"/>
              <a:gd name="T37" fmla="*/ 480 h 602"/>
              <a:gd name="T38" fmla="*/ 408 w 771"/>
              <a:gd name="T39" fmla="*/ 474 h 602"/>
              <a:gd name="T40" fmla="*/ 419 w 771"/>
              <a:gd name="T41" fmla="*/ 462 h 602"/>
              <a:gd name="T42" fmla="*/ 424 w 771"/>
              <a:gd name="T43" fmla="*/ 457 h 602"/>
              <a:gd name="T44" fmla="*/ 448 w 771"/>
              <a:gd name="T45" fmla="*/ 417 h 602"/>
              <a:gd name="T46" fmla="*/ 451 w 771"/>
              <a:gd name="T47" fmla="*/ 411 h 602"/>
              <a:gd name="T48" fmla="*/ 771 w 771"/>
              <a:gd name="T49" fmla="*/ 263 h 602"/>
              <a:gd name="T50" fmla="*/ 771 w 771"/>
              <a:gd name="T51" fmla="*/ 263 h 602"/>
              <a:gd name="T52" fmla="*/ 469 w 771"/>
              <a:gd name="T53" fmla="*/ 0 h 602"/>
              <a:gd name="T54" fmla="*/ 243 w 771"/>
              <a:gd name="T55" fmla="*/ 89 h 602"/>
              <a:gd name="T56" fmla="*/ 508 w 771"/>
              <a:gd name="T57" fmla="*/ 341 h 602"/>
              <a:gd name="T58" fmla="*/ 424 w 771"/>
              <a:gd name="T59" fmla="*/ 523 h 602"/>
              <a:gd name="T60" fmla="*/ 469 w 771"/>
              <a:gd name="T61" fmla="*/ 526 h 602"/>
              <a:gd name="T62" fmla="*/ 603 w 771"/>
              <a:gd name="T63" fmla="*/ 498 h 602"/>
              <a:gd name="T64" fmla="*/ 722 w 771"/>
              <a:gd name="T65" fmla="*/ 602 h 602"/>
              <a:gd name="T66" fmla="*/ 692 w 771"/>
              <a:gd name="T67" fmla="*/ 440 h 602"/>
              <a:gd name="T68" fmla="*/ 771 w 771"/>
              <a:gd name="T69" fmla="*/ 26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1" h="602">
                <a:moveTo>
                  <a:pt x="451" y="411"/>
                </a:moveTo>
                <a:cubicBezTo>
                  <a:pt x="453" y="406"/>
                  <a:pt x="455" y="401"/>
                  <a:pt x="457" y="396"/>
                </a:cubicBezTo>
                <a:cubicBezTo>
                  <a:pt x="458" y="393"/>
                  <a:pt x="458" y="391"/>
                  <a:pt x="459" y="388"/>
                </a:cubicBezTo>
                <a:cubicBezTo>
                  <a:pt x="460" y="383"/>
                  <a:pt x="462" y="377"/>
                  <a:pt x="463" y="372"/>
                </a:cubicBezTo>
                <a:cubicBezTo>
                  <a:pt x="463" y="370"/>
                  <a:pt x="464" y="367"/>
                  <a:pt x="464" y="365"/>
                </a:cubicBezTo>
                <a:cubicBezTo>
                  <a:pt x="465" y="357"/>
                  <a:pt x="466" y="349"/>
                  <a:pt x="466" y="341"/>
                </a:cubicBezTo>
                <a:cubicBezTo>
                  <a:pt x="466" y="230"/>
                  <a:pt x="361" y="139"/>
                  <a:pt x="233" y="139"/>
                </a:cubicBezTo>
                <a:cubicBezTo>
                  <a:pt x="222" y="139"/>
                  <a:pt x="212" y="140"/>
                  <a:pt x="201" y="141"/>
                </a:cubicBezTo>
                <a:lnTo>
                  <a:pt x="201" y="141"/>
                </a:lnTo>
                <a:cubicBezTo>
                  <a:pt x="88" y="154"/>
                  <a:pt x="0" y="239"/>
                  <a:pt x="0" y="341"/>
                </a:cubicBezTo>
                <a:cubicBezTo>
                  <a:pt x="0" y="394"/>
                  <a:pt x="23" y="441"/>
                  <a:pt x="61" y="477"/>
                </a:cubicBezTo>
                <a:lnTo>
                  <a:pt x="37" y="602"/>
                </a:lnTo>
                <a:lnTo>
                  <a:pt x="129" y="522"/>
                </a:lnTo>
                <a:cubicBezTo>
                  <a:pt x="161" y="536"/>
                  <a:pt x="196" y="544"/>
                  <a:pt x="233" y="544"/>
                </a:cubicBezTo>
                <a:cubicBezTo>
                  <a:pt x="281" y="544"/>
                  <a:pt x="325" y="531"/>
                  <a:pt x="363" y="509"/>
                </a:cubicBezTo>
                <a:cubicBezTo>
                  <a:pt x="363" y="509"/>
                  <a:pt x="363" y="509"/>
                  <a:pt x="363" y="509"/>
                </a:cubicBezTo>
                <a:cubicBezTo>
                  <a:pt x="370" y="505"/>
                  <a:pt x="376" y="500"/>
                  <a:pt x="383" y="496"/>
                </a:cubicBezTo>
                <a:cubicBezTo>
                  <a:pt x="385" y="494"/>
                  <a:pt x="387" y="493"/>
                  <a:pt x="389" y="491"/>
                </a:cubicBezTo>
                <a:cubicBezTo>
                  <a:pt x="393" y="487"/>
                  <a:pt x="398" y="484"/>
                  <a:pt x="402" y="480"/>
                </a:cubicBezTo>
                <a:cubicBezTo>
                  <a:pt x="404" y="478"/>
                  <a:pt x="406" y="476"/>
                  <a:pt x="408" y="474"/>
                </a:cubicBezTo>
                <a:cubicBezTo>
                  <a:pt x="412" y="470"/>
                  <a:pt x="415" y="466"/>
                  <a:pt x="419" y="462"/>
                </a:cubicBezTo>
                <a:cubicBezTo>
                  <a:pt x="421" y="460"/>
                  <a:pt x="422" y="458"/>
                  <a:pt x="424" y="457"/>
                </a:cubicBezTo>
                <a:cubicBezTo>
                  <a:pt x="433" y="445"/>
                  <a:pt x="442" y="431"/>
                  <a:pt x="448" y="417"/>
                </a:cubicBezTo>
                <a:cubicBezTo>
                  <a:pt x="449" y="415"/>
                  <a:pt x="450" y="413"/>
                  <a:pt x="451" y="411"/>
                </a:cubicBezTo>
                <a:close/>
                <a:moveTo>
                  <a:pt x="771" y="263"/>
                </a:moveTo>
                <a:lnTo>
                  <a:pt x="771" y="263"/>
                </a:lnTo>
                <a:cubicBezTo>
                  <a:pt x="771" y="118"/>
                  <a:pt x="635" y="0"/>
                  <a:pt x="469" y="0"/>
                </a:cubicBezTo>
                <a:cubicBezTo>
                  <a:pt x="379" y="0"/>
                  <a:pt x="299" y="35"/>
                  <a:pt x="243" y="89"/>
                </a:cubicBezTo>
                <a:cubicBezTo>
                  <a:pt x="390" y="94"/>
                  <a:pt x="508" y="205"/>
                  <a:pt x="508" y="341"/>
                </a:cubicBezTo>
                <a:cubicBezTo>
                  <a:pt x="508" y="413"/>
                  <a:pt x="476" y="477"/>
                  <a:pt x="424" y="523"/>
                </a:cubicBezTo>
                <a:cubicBezTo>
                  <a:pt x="439" y="525"/>
                  <a:pt x="453" y="526"/>
                  <a:pt x="469" y="526"/>
                </a:cubicBezTo>
                <a:cubicBezTo>
                  <a:pt x="517" y="526"/>
                  <a:pt x="563" y="516"/>
                  <a:pt x="603" y="498"/>
                </a:cubicBezTo>
                <a:lnTo>
                  <a:pt x="722" y="602"/>
                </a:lnTo>
                <a:lnTo>
                  <a:pt x="692" y="440"/>
                </a:lnTo>
                <a:cubicBezTo>
                  <a:pt x="741" y="393"/>
                  <a:pt x="771" y="331"/>
                  <a:pt x="771" y="2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7071476" y="3604616"/>
            <a:ext cx="836166" cy="656800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7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7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8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3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7"/>
                </a:lnTo>
                <a:lnTo>
                  <a:pt x="361" y="427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7"/>
                </a:lnTo>
                <a:lnTo>
                  <a:pt x="747" y="427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6"/>
                  <a:pt x="188" y="339"/>
                </a:cubicBezTo>
                <a:lnTo>
                  <a:pt x="178" y="365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5"/>
                </a:lnTo>
                <a:lnTo>
                  <a:pt x="137" y="339"/>
                </a:lnTo>
                <a:cubicBezTo>
                  <a:pt x="135" y="336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"/>
          <p:cNvSpPr>
            <a:spLocks noEditPoints="1"/>
          </p:cNvSpPr>
          <p:nvPr/>
        </p:nvSpPr>
        <p:spPr bwMode="auto">
          <a:xfrm>
            <a:off x="4440484" y="3604616"/>
            <a:ext cx="527550" cy="659437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"/>
          <p:cNvSpPr>
            <a:spLocks noEditPoints="1"/>
          </p:cNvSpPr>
          <p:nvPr/>
        </p:nvSpPr>
        <p:spPr bwMode="auto">
          <a:xfrm>
            <a:off x="8699424" y="5706851"/>
            <a:ext cx="619870" cy="659437"/>
          </a:xfrm>
          <a:custGeom>
            <a:avLst/>
            <a:gdLst>
              <a:gd name="T0" fmla="*/ 171 w 568"/>
              <a:gd name="T1" fmla="*/ 92 h 606"/>
              <a:gd name="T2" fmla="*/ 372 w 568"/>
              <a:gd name="T3" fmla="*/ 67 h 606"/>
              <a:gd name="T4" fmla="*/ 300 w 568"/>
              <a:gd name="T5" fmla="*/ 41 h 606"/>
              <a:gd name="T6" fmla="*/ 217 w 568"/>
              <a:gd name="T7" fmla="*/ 41 h 606"/>
              <a:gd name="T8" fmla="*/ 145 w 568"/>
              <a:gd name="T9" fmla="*/ 67 h 606"/>
              <a:gd name="T10" fmla="*/ 468 w 568"/>
              <a:gd name="T11" fmla="*/ 525 h 606"/>
              <a:gd name="T12" fmla="*/ 475 w 568"/>
              <a:gd name="T13" fmla="*/ 507 h 606"/>
              <a:gd name="T14" fmla="*/ 443 w 568"/>
              <a:gd name="T15" fmla="*/ 393 h 606"/>
              <a:gd name="T16" fmla="*/ 422 w 568"/>
              <a:gd name="T17" fmla="*/ 393 h 606"/>
              <a:gd name="T18" fmla="*/ 422 w 568"/>
              <a:gd name="T19" fmla="*/ 481 h 606"/>
              <a:gd name="T20" fmla="*/ 422 w 568"/>
              <a:gd name="T21" fmla="*/ 483 h 606"/>
              <a:gd name="T22" fmla="*/ 423 w 568"/>
              <a:gd name="T23" fmla="*/ 484 h 606"/>
              <a:gd name="T24" fmla="*/ 425 w 568"/>
              <a:gd name="T25" fmla="*/ 486 h 606"/>
              <a:gd name="T26" fmla="*/ 541 w 568"/>
              <a:gd name="T27" fmla="*/ 400 h 606"/>
              <a:gd name="T28" fmla="*/ 432 w 568"/>
              <a:gd name="T29" fmla="*/ 342 h 606"/>
              <a:gd name="T30" fmla="*/ 407 w 568"/>
              <a:gd name="T31" fmla="*/ 604 h 606"/>
              <a:gd name="T32" fmla="*/ 562 w 568"/>
              <a:gd name="T33" fmla="*/ 499 h 606"/>
              <a:gd name="T34" fmla="*/ 542 w 568"/>
              <a:gd name="T35" fmla="*/ 495 h 606"/>
              <a:gd name="T36" fmla="*/ 432 w 568"/>
              <a:gd name="T37" fmla="*/ 586 h 606"/>
              <a:gd name="T38" fmla="*/ 323 w 568"/>
              <a:gd name="T39" fmla="*/ 453 h 606"/>
              <a:gd name="T40" fmla="*/ 453 w 568"/>
              <a:gd name="T41" fmla="*/ 365 h 606"/>
              <a:gd name="T42" fmla="*/ 542 w 568"/>
              <a:gd name="T43" fmla="*/ 495 h 606"/>
              <a:gd name="T44" fmla="*/ 190 w 568"/>
              <a:gd name="T45" fmla="*/ 494 h 606"/>
              <a:gd name="T46" fmla="*/ 325 w 568"/>
              <a:gd name="T47" fmla="*/ 360 h 606"/>
              <a:gd name="T48" fmla="*/ 353 w 568"/>
              <a:gd name="T49" fmla="*/ 339 h 606"/>
              <a:gd name="T50" fmla="*/ 491 w 568"/>
              <a:gd name="T51" fmla="*/ 205 h 606"/>
              <a:gd name="T52" fmla="*/ 496 w 568"/>
              <a:gd name="T53" fmla="*/ 331 h 606"/>
              <a:gd name="T54" fmla="*/ 518 w 568"/>
              <a:gd name="T55" fmla="*/ 339 h 606"/>
              <a:gd name="T56" fmla="*/ 518 w 568"/>
              <a:gd name="T57" fmla="*/ 139 h 606"/>
              <a:gd name="T58" fmla="*/ 27 w 568"/>
              <a:gd name="T59" fmla="*/ 112 h 606"/>
              <a:gd name="T60" fmla="*/ 0 w 568"/>
              <a:gd name="T61" fmla="*/ 211 h 606"/>
              <a:gd name="T62" fmla="*/ 0 w 568"/>
              <a:gd name="T63" fmla="*/ 360 h 606"/>
              <a:gd name="T64" fmla="*/ 0 w 568"/>
              <a:gd name="T65" fmla="*/ 504 h 606"/>
              <a:gd name="T66" fmla="*/ 286 w 568"/>
              <a:gd name="T67" fmla="*/ 531 h 606"/>
              <a:gd name="T68" fmla="*/ 21 w 568"/>
              <a:gd name="T69" fmla="*/ 211 h 606"/>
              <a:gd name="T70" fmla="*/ 27 w 568"/>
              <a:gd name="T71" fmla="*/ 205 h 606"/>
              <a:gd name="T72" fmla="*/ 169 w 568"/>
              <a:gd name="T73" fmla="*/ 339 h 606"/>
              <a:gd name="T74" fmla="*/ 21 w 568"/>
              <a:gd name="T75" fmla="*/ 211 h 606"/>
              <a:gd name="T76" fmla="*/ 169 w 568"/>
              <a:gd name="T77" fmla="*/ 360 h 606"/>
              <a:gd name="T78" fmla="*/ 27 w 568"/>
              <a:gd name="T79" fmla="*/ 494 h 606"/>
              <a:gd name="T80" fmla="*/ 21 w 568"/>
              <a:gd name="T81" fmla="*/ 360 h 606"/>
              <a:gd name="T82" fmla="*/ 190 w 568"/>
              <a:gd name="T83" fmla="*/ 339 h 606"/>
              <a:gd name="T84" fmla="*/ 190 w 568"/>
              <a:gd name="T85" fmla="*/ 205 h 606"/>
              <a:gd name="T86" fmla="*/ 332 w 568"/>
              <a:gd name="T87" fmla="*/ 339 h 606"/>
              <a:gd name="T88" fmla="*/ 342 w 568"/>
              <a:gd name="T89" fmla="*/ 139 h 606"/>
              <a:gd name="T90" fmla="*/ 361 w 568"/>
              <a:gd name="T91" fmla="*/ 157 h 606"/>
              <a:gd name="T92" fmla="*/ 324 w 568"/>
              <a:gd name="T93" fmla="*/ 157 h 606"/>
              <a:gd name="T94" fmla="*/ 180 w 568"/>
              <a:gd name="T95" fmla="*/ 139 h 606"/>
              <a:gd name="T96" fmla="*/ 198 w 568"/>
              <a:gd name="T97" fmla="*/ 157 h 606"/>
              <a:gd name="T98" fmla="*/ 161 w 568"/>
              <a:gd name="T99" fmla="*/ 157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68" h="606">
                <a:moveTo>
                  <a:pt x="145" y="67"/>
                </a:moveTo>
                <a:cubicBezTo>
                  <a:pt x="145" y="81"/>
                  <a:pt x="157" y="92"/>
                  <a:pt x="171" y="92"/>
                </a:cubicBezTo>
                <a:lnTo>
                  <a:pt x="347" y="92"/>
                </a:lnTo>
                <a:cubicBezTo>
                  <a:pt x="361" y="92"/>
                  <a:pt x="372" y="81"/>
                  <a:pt x="372" y="67"/>
                </a:cubicBezTo>
                <a:cubicBezTo>
                  <a:pt x="372" y="53"/>
                  <a:pt x="361" y="41"/>
                  <a:pt x="347" y="41"/>
                </a:cubicBezTo>
                <a:lnTo>
                  <a:pt x="300" y="41"/>
                </a:lnTo>
                <a:cubicBezTo>
                  <a:pt x="300" y="18"/>
                  <a:pt x="282" y="0"/>
                  <a:pt x="259" y="0"/>
                </a:cubicBezTo>
                <a:cubicBezTo>
                  <a:pt x="236" y="0"/>
                  <a:pt x="217" y="18"/>
                  <a:pt x="217" y="41"/>
                </a:cubicBezTo>
                <a:lnTo>
                  <a:pt x="171" y="41"/>
                </a:lnTo>
                <a:cubicBezTo>
                  <a:pt x="157" y="41"/>
                  <a:pt x="145" y="53"/>
                  <a:pt x="145" y="67"/>
                </a:cubicBezTo>
                <a:close/>
                <a:moveTo>
                  <a:pt x="460" y="522"/>
                </a:moveTo>
                <a:cubicBezTo>
                  <a:pt x="462" y="524"/>
                  <a:pt x="465" y="525"/>
                  <a:pt x="468" y="525"/>
                </a:cubicBezTo>
                <a:cubicBezTo>
                  <a:pt x="471" y="525"/>
                  <a:pt x="473" y="524"/>
                  <a:pt x="475" y="522"/>
                </a:cubicBezTo>
                <a:cubicBezTo>
                  <a:pt x="480" y="518"/>
                  <a:pt x="480" y="511"/>
                  <a:pt x="475" y="507"/>
                </a:cubicBezTo>
                <a:lnTo>
                  <a:pt x="443" y="474"/>
                </a:lnTo>
                <a:lnTo>
                  <a:pt x="443" y="393"/>
                </a:lnTo>
                <a:cubicBezTo>
                  <a:pt x="443" y="387"/>
                  <a:pt x="438" y="383"/>
                  <a:pt x="432" y="383"/>
                </a:cubicBezTo>
                <a:cubicBezTo>
                  <a:pt x="426" y="383"/>
                  <a:pt x="422" y="387"/>
                  <a:pt x="422" y="393"/>
                </a:cubicBezTo>
                <a:lnTo>
                  <a:pt x="422" y="479"/>
                </a:lnTo>
                <a:cubicBezTo>
                  <a:pt x="422" y="479"/>
                  <a:pt x="422" y="480"/>
                  <a:pt x="422" y="481"/>
                </a:cubicBezTo>
                <a:cubicBezTo>
                  <a:pt x="422" y="481"/>
                  <a:pt x="422" y="481"/>
                  <a:pt x="422" y="481"/>
                </a:cubicBezTo>
                <a:cubicBezTo>
                  <a:pt x="422" y="482"/>
                  <a:pt x="422" y="482"/>
                  <a:pt x="422" y="483"/>
                </a:cubicBezTo>
                <a:cubicBezTo>
                  <a:pt x="423" y="483"/>
                  <a:pt x="423" y="483"/>
                  <a:pt x="423" y="484"/>
                </a:cubicBezTo>
                <a:cubicBezTo>
                  <a:pt x="423" y="484"/>
                  <a:pt x="423" y="484"/>
                  <a:pt x="423" y="484"/>
                </a:cubicBezTo>
                <a:cubicBezTo>
                  <a:pt x="424" y="485"/>
                  <a:pt x="424" y="485"/>
                  <a:pt x="425" y="486"/>
                </a:cubicBezTo>
                <a:cubicBezTo>
                  <a:pt x="425" y="486"/>
                  <a:pt x="425" y="486"/>
                  <a:pt x="425" y="486"/>
                </a:cubicBezTo>
                <a:lnTo>
                  <a:pt x="460" y="522"/>
                </a:lnTo>
                <a:close/>
                <a:moveTo>
                  <a:pt x="541" y="400"/>
                </a:moveTo>
                <a:cubicBezTo>
                  <a:pt x="522" y="371"/>
                  <a:pt x="492" y="351"/>
                  <a:pt x="457" y="344"/>
                </a:cubicBezTo>
                <a:cubicBezTo>
                  <a:pt x="449" y="343"/>
                  <a:pt x="440" y="342"/>
                  <a:pt x="432" y="342"/>
                </a:cubicBezTo>
                <a:cubicBezTo>
                  <a:pt x="369" y="342"/>
                  <a:pt x="314" y="387"/>
                  <a:pt x="303" y="449"/>
                </a:cubicBezTo>
                <a:cubicBezTo>
                  <a:pt x="289" y="521"/>
                  <a:pt x="336" y="590"/>
                  <a:pt x="407" y="604"/>
                </a:cubicBezTo>
                <a:cubicBezTo>
                  <a:pt x="416" y="605"/>
                  <a:pt x="424" y="606"/>
                  <a:pt x="432" y="606"/>
                </a:cubicBezTo>
                <a:cubicBezTo>
                  <a:pt x="496" y="606"/>
                  <a:pt x="550" y="561"/>
                  <a:pt x="562" y="499"/>
                </a:cubicBezTo>
                <a:cubicBezTo>
                  <a:pt x="568" y="464"/>
                  <a:pt x="561" y="429"/>
                  <a:pt x="541" y="400"/>
                </a:cubicBezTo>
                <a:close/>
                <a:moveTo>
                  <a:pt x="542" y="495"/>
                </a:moveTo>
                <a:lnTo>
                  <a:pt x="542" y="495"/>
                </a:lnTo>
                <a:cubicBezTo>
                  <a:pt x="532" y="547"/>
                  <a:pt x="486" y="586"/>
                  <a:pt x="432" y="586"/>
                </a:cubicBezTo>
                <a:cubicBezTo>
                  <a:pt x="425" y="586"/>
                  <a:pt x="418" y="585"/>
                  <a:pt x="411" y="584"/>
                </a:cubicBezTo>
                <a:cubicBezTo>
                  <a:pt x="351" y="572"/>
                  <a:pt x="311" y="513"/>
                  <a:pt x="323" y="453"/>
                </a:cubicBezTo>
                <a:cubicBezTo>
                  <a:pt x="333" y="401"/>
                  <a:pt x="379" y="363"/>
                  <a:pt x="432" y="363"/>
                </a:cubicBezTo>
                <a:cubicBezTo>
                  <a:pt x="439" y="363"/>
                  <a:pt x="446" y="363"/>
                  <a:pt x="453" y="365"/>
                </a:cubicBezTo>
                <a:cubicBezTo>
                  <a:pt x="482" y="370"/>
                  <a:pt x="508" y="387"/>
                  <a:pt x="524" y="411"/>
                </a:cubicBezTo>
                <a:cubicBezTo>
                  <a:pt x="541" y="436"/>
                  <a:pt x="547" y="466"/>
                  <a:pt x="542" y="495"/>
                </a:cubicBezTo>
                <a:close/>
                <a:moveTo>
                  <a:pt x="277" y="494"/>
                </a:moveTo>
                <a:lnTo>
                  <a:pt x="190" y="494"/>
                </a:lnTo>
                <a:lnTo>
                  <a:pt x="190" y="360"/>
                </a:lnTo>
                <a:lnTo>
                  <a:pt x="325" y="360"/>
                </a:lnTo>
                <a:cubicBezTo>
                  <a:pt x="334" y="352"/>
                  <a:pt x="343" y="345"/>
                  <a:pt x="353" y="339"/>
                </a:cubicBezTo>
                <a:lnTo>
                  <a:pt x="353" y="339"/>
                </a:lnTo>
                <a:lnTo>
                  <a:pt x="353" y="205"/>
                </a:lnTo>
                <a:lnTo>
                  <a:pt x="491" y="205"/>
                </a:lnTo>
                <a:cubicBezTo>
                  <a:pt x="494" y="205"/>
                  <a:pt x="496" y="208"/>
                  <a:pt x="496" y="211"/>
                </a:cubicBezTo>
                <a:lnTo>
                  <a:pt x="496" y="331"/>
                </a:lnTo>
                <a:cubicBezTo>
                  <a:pt x="504" y="335"/>
                  <a:pt x="511" y="339"/>
                  <a:pt x="518" y="343"/>
                </a:cubicBezTo>
                <a:lnTo>
                  <a:pt x="518" y="339"/>
                </a:lnTo>
                <a:lnTo>
                  <a:pt x="518" y="211"/>
                </a:lnTo>
                <a:lnTo>
                  <a:pt x="518" y="139"/>
                </a:lnTo>
                <a:cubicBezTo>
                  <a:pt x="518" y="124"/>
                  <a:pt x="506" y="112"/>
                  <a:pt x="491" y="112"/>
                </a:cubicBezTo>
                <a:lnTo>
                  <a:pt x="27" y="112"/>
                </a:lnTo>
                <a:cubicBezTo>
                  <a:pt x="12" y="112"/>
                  <a:pt x="0" y="124"/>
                  <a:pt x="0" y="139"/>
                </a:cubicBezTo>
                <a:lnTo>
                  <a:pt x="0" y="211"/>
                </a:lnTo>
                <a:lnTo>
                  <a:pt x="0" y="339"/>
                </a:lnTo>
                <a:lnTo>
                  <a:pt x="0" y="360"/>
                </a:lnTo>
                <a:lnTo>
                  <a:pt x="0" y="488"/>
                </a:lnTo>
                <a:lnTo>
                  <a:pt x="0" y="504"/>
                </a:lnTo>
                <a:cubicBezTo>
                  <a:pt x="0" y="519"/>
                  <a:pt x="12" y="531"/>
                  <a:pt x="27" y="531"/>
                </a:cubicBezTo>
                <a:lnTo>
                  <a:pt x="286" y="531"/>
                </a:lnTo>
                <a:cubicBezTo>
                  <a:pt x="282" y="519"/>
                  <a:pt x="278" y="507"/>
                  <a:pt x="277" y="494"/>
                </a:cubicBezTo>
                <a:close/>
                <a:moveTo>
                  <a:pt x="21" y="211"/>
                </a:moveTo>
                <a:lnTo>
                  <a:pt x="21" y="211"/>
                </a:lnTo>
                <a:cubicBezTo>
                  <a:pt x="21" y="208"/>
                  <a:pt x="24" y="205"/>
                  <a:pt x="27" y="205"/>
                </a:cubicBezTo>
                <a:lnTo>
                  <a:pt x="169" y="205"/>
                </a:lnTo>
                <a:lnTo>
                  <a:pt x="169" y="339"/>
                </a:lnTo>
                <a:lnTo>
                  <a:pt x="21" y="339"/>
                </a:lnTo>
                <a:lnTo>
                  <a:pt x="21" y="211"/>
                </a:lnTo>
                <a:close/>
                <a:moveTo>
                  <a:pt x="169" y="360"/>
                </a:moveTo>
                <a:lnTo>
                  <a:pt x="169" y="360"/>
                </a:lnTo>
                <a:lnTo>
                  <a:pt x="169" y="494"/>
                </a:lnTo>
                <a:lnTo>
                  <a:pt x="27" y="494"/>
                </a:lnTo>
                <a:cubicBezTo>
                  <a:pt x="24" y="494"/>
                  <a:pt x="21" y="491"/>
                  <a:pt x="21" y="488"/>
                </a:cubicBezTo>
                <a:lnTo>
                  <a:pt x="21" y="360"/>
                </a:lnTo>
                <a:lnTo>
                  <a:pt x="169" y="360"/>
                </a:lnTo>
                <a:close/>
                <a:moveTo>
                  <a:pt x="190" y="339"/>
                </a:moveTo>
                <a:lnTo>
                  <a:pt x="190" y="339"/>
                </a:lnTo>
                <a:lnTo>
                  <a:pt x="190" y="205"/>
                </a:lnTo>
                <a:lnTo>
                  <a:pt x="332" y="205"/>
                </a:lnTo>
                <a:lnTo>
                  <a:pt x="332" y="339"/>
                </a:lnTo>
                <a:lnTo>
                  <a:pt x="190" y="339"/>
                </a:lnTo>
                <a:close/>
                <a:moveTo>
                  <a:pt x="342" y="139"/>
                </a:moveTo>
                <a:lnTo>
                  <a:pt x="342" y="139"/>
                </a:lnTo>
                <a:cubicBezTo>
                  <a:pt x="353" y="139"/>
                  <a:pt x="361" y="147"/>
                  <a:pt x="361" y="157"/>
                </a:cubicBezTo>
                <a:cubicBezTo>
                  <a:pt x="361" y="167"/>
                  <a:pt x="353" y="176"/>
                  <a:pt x="342" y="176"/>
                </a:cubicBezTo>
                <a:cubicBezTo>
                  <a:pt x="332" y="176"/>
                  <a:pt x="324" y="167"/>
                  <a:pt x="324" y="157"/>
                </a:cubicBezTo>
                <a:cubicBezTo>
                  <a:pt x="324" y="147"/>
                  <a:pt x="332" y="139"/>
                  <a:pt x="342" y="139"/>
                </a:cubicBezTo>
                <a:close/>
                <a:moveTo>
                  <a:pt x="180" y="139"/>
                </a:moveTo>
                <a:lnTo>
                  <a:pt x="180" y="139"/>
                </a:lnTo>
                <a:cubicBezTo>
                  <a:pt x="190" y="139"/>
                  <a:pt x="198" y="147"/>
                  <a:pt x="198" y="157"/>
                </a:cubicBezTo>
                <a:cubicBezTo>
                  <a:pt x="198" y="167"/>
                  <a:pt x="190" y="176"/>
                  <a:pt x="180" y="176"/>
                </a:cubicBezTo>
                <a:cubicBezTo>
                  <a:pt x="170" y="176"/>
                  <a:pt x="161" y="167"/>
                  <a:pt x="161" y="157"/>
                </a:cubicBezTo>
                <a:cubicBezTo>
                  <a:pt x="161" y="147"/>
                  <a:pt x="170" y="139"/>
                  <a:pt x="180" y="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1641499" y="3601978"/>
            <a:ext cx="701642" cy="659437"/>
          </a:xfrm>
          <a:custGeom>
            <a:avLst/>
            <a:gdLst>
              <a:gd name="T0" fmla="*/ 21 w 643"/>
              <a:gd name="T1" fmla="*/ 478 h 603"/>
              <a:gd name="T2" fmla="*/ 459 w 643"/>
              <a:gd name="T3" fmla="*/ 359 h 603"/>
              <a:gd name="T4" fmla="*/ 420 w 643"/>
              <a:gd name="T5" fmla="*/ 494 h 603"/>
              <a:gd name="T6" fmla="*/ 407 w 643"/>
              <a:gd name="T7" fmla="*/ 377 h 603"/>
              <a:gd name="T8" fmla="*/ 408 w 643"/>
              <a:gd name="T9" fmla="*/ 272 h 603"/>
              <a:gd name="T10" fmla="*/ 397 w 643"/>
              <a:gd name="T11" fmla="*/ 276 h 603"/>
              <a:gd name="T12" fmla="*/ 405 w 643"/>
              <a:gd name="T13" fmla="*/ 292 h 603"/>
              <a:gd name="T14" fmla="*/ 415 w 643"/>
              <a:gd name="T15" fmla="*/ 288 h 603"/>
              <a:gd name="T16" fmla="*/ 356 w 643"/>
              <a:gd name="T17" fmla="*/ 302 h 603"/>
              <a:gd name="T18" fmla="*/ 360 w 643"/>
              <a:gd name="T19" fmla="*/ 322 h 603"/>
              <a:gd name="T20" fmla="*/ 368 w 643"/>
              <a:gd name="T21" fmla="*/ 315 h 603"/>
              <a:gd name="T22" fmla="*/ 324 w 643"/>
              <a:gd name="T23" fmla="*/ 341 h 603"/>
              <a:gd name="T24" fmla="*/ 319 w 643"/>
              <a:gd name="T25" fmla="*/ 351 h 603"/>
              <a:gd name="T26" fmla="*/ 335 w 643"/>
              <a:gd name="T27" fmla="*/ 359 h 603"/>
              <a:gd name="T28" fmla="*/ 340 w 643"/>
              <a:gd name="T29" fmla="*/ 349 h 603"/>
              <a:gd name="T30" fmla="*/ 305 w 643"/>
              <a:gd name="T31" fmla="*/ 399 h 603"/>
              <a:gd name="T32" fmla="*/ 322 w 643"/>
              <a:gd name="T33" fmla="*/ 411 h 603"/>
              <a:gd name="T34" fmla="*/ 323 w 643"/>
              <a:gd name="T35" fmla="*/ 400 h 603"/>
              <a:gd name="T36" fmla="*/ 308 w 643"/>
              <a:gd name="T37" fmla="*/ 450 h 603"/>
              <a:gd name="T38" fmla="*/ 311 w 643"/>
              <a:gd name="T39" fmla="*/ 461 h 603"/>
              <a:gd name="T40" fmla="*/ 327 w 643"/>
              <a:gd name="T41" fmla="*/ 455 h 603"/>
              <a:gd name="T42" fmla="*/ 324 w 643"/>
              <a:gd name="T43" fmla="*/ 444 h 603"/>
              <a:gd name="T44" fmla="*/ 332 w 643"/>
              <a:gd name="T45" fmla="*/ 506 h 603"/>
              <a:gd name="T46" fmla="*/ 353 w 643"/>
              <a:gd name="T47" fmla="*/ 503 h 603"/>
              <a:gd name="T48" fmla="*/ 346 w 643"/>
              <a:gd name="T49" fmla="*/ 495 h 603"/>
              <a:gd name="T50" fmla="*/ 367 w 643"/>
              <a:gd name="T51" fmla="*/ 541 h 603"/>
              <a:gd name="T52" fmla="*/ 377 w 643"/>
              <a:gd name="T53" fmla="*/ 547 h 603"/>
              <a:gd name="T54" fmla="*/ 386 w 643"/>
              <a:gd name="T55" fmla="*/ 532 h 603"/>
              <a:gd name="T56" fmla="*/ 377 w 643"/>
              <a:gd name="T57" fmla="*/ 526 h 603"/>
              <a:gd name="T58" fmla="*/ 423 w 643"/>
              <a:gd name="T59" fmla="*/ 566 h 603"/>
              <a:gd name="T60" fmla="*/ 434 w 643"/>
              <a:gd name="T61" fmla="*/ 568 h 603"/>
              <a:gd name="T62" fmla="*/ 427 w 643"/>
              <a:gd name="T63" fmla="*/ 549 h 603"/>
              <a:gd name="T64" fmla="*/ 472 w 643"/>
              <a:gd name="T65" fmla="*/ 569 h 603"/>
              <a:gd name="T66" fmla="*/ 484 w 643"/>
              <a:gd name="T67" fmla="*/ 568 h 603"/>
              <a:gd name="T68" fmla="*/ 483 w 643"/>
              <a:gd name="T69" fmla="*/ 550 h 603"/>
              <a:gd name="T70" fmla="*/ 472 w 643"/>
              <a:gd name="T71" fmla="*/ 552 h 603"/>
              <a:gd name="T72" fmla="*/ 530 w 643"/>
              <a:gd name="T73" fmla="*/ 552 h 603"/>
              <a:gd name="T74" fmla="*/ 540 w 643"/>
              <a:gd name="T75" fmla="*/ 545 h 603"/>
              <a:gd name="T76" fmla="*/ 524 w 643"/>
              <a:gd name="T77" fmla="*/ 535 h 603"/>
              <a:gd name="T78" fmla="*/ 570 w 643"/>
              <a:gd name="T79" fmla="*/ 521 h 603"/>
              <a:gd name="T80" fmla="*/ 577 w 643"/>
              <a:gd name="T81" fmla="*/ 512 h 603"/>
              <a:gd name="T82" fmla="*/ 565 w 643"/>
              <a:gd name="T83" fmla="*/ 499 h 603"/>
              <a:gd name="T84" fmla="*/ 559 w 643"/>
              <a:gd name="T85" fmla="*/ 507 h 603"/>
              <a:gd name="T86" fmla="*/ 601 w 643"/>
              <a:gd name="T87" fmla="*/ 469 h 603"/>
              <a:gd name="T88" fmla="*/ 605 w 643"/>
              <a:gd name="T89" fmla="*/ 457 h 603"/>
              <a:gd name="T90" fmla="*/ 586 w 643"/>
              <a:gd name="T91" fmla="*/ 459 h 603"/>
              <a:gd name="T92" fmla="*/ 610 w 643"/>
              <a:gd name="T93" fmla="*/ 419 h 603"/>
              <a:gd name="T94" fmla="*/ 610 w 643"/>
              <a:gd name="T95" fmla="*/ 408 h 603"/>
              <a:gd name="T96" fmla="*/ 592 w 643"/>
              <a:gd name="T97" fmla="*/ 406 h 603"/>
              <a:gd name="T98" fmla="*/ 593 w 643"/>
              <a:gd name="T99" fmla="*/ 417 h 603"/>
              <a:gd name="T100" fmla="*/ 599 w 643"/>
              <a:gd name="T101" fmla="*/ 358 h 603"/>
              <a:gd name="T102" fmla="*/ 594 w 643"/>
              <a:gd name="T103" fmla="*/ 347 h 603"/>
              <a:gd name="T104" fmla="*/ 581 w 643"/>
              <a:gd name="T105" fmla="*/ 363 h 603"/>
              <a:gd name="T106" fmla="*/ 573 w 643"/>
              <a:gd name="T107" fmla="*/ 316 h 603"/>
              <a:gd name="T108" fmla="*/ 565 w 643"/>
              <a:gd name="T109" fmla="*/ 308 h 603"/>
              <a:gd name="T110" fmla="*/ 550 w 643"/>
              <a:gd name="T111" fmla="*/ 318 h 603"/>
              <a:gd name="T112" fmla="*/ 557 w 643"/>
              <a:gd name="T113" fmla="*/ 326 h 603"/>
              <a:gd name="T114" fmla="*/ 524 w 643"/>
              <a:gd name="T115" fmla="*/ 279 h 603"/>
              <a:gd name="T116" fmla="*/ 513 w 643"/>
              <a:gd name="T117" fmla="*/ 274 h 603"/>
              <a:gd name="T118" fmla="*/ 513 w 643"/>
              <a:gd name="T119" fmla="*/ 293 h 603"/>
              <a:gd name="T120" fmla="*/ 457 w 643"/>
              <a:gd name="T121" fmla="*/ 231 h 603"/>
              <a:gd name="T122" fmla="*/ 358 w 643"/>
              <a:gd name="T123" fmla="*/ 9 h 603"/>
              <a:gd name="T124" fmla="*/ 30 w 643"/>
              <a:gd name="T125" fmla="*/ 15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3" h="603">
                <a:moveTo>
                  <a:pt x="51" y="448"/>
                </a:moveTo>
                <a:cubicBezTo>
                  <a:pt x="83" y="445"/>
                  <a:pt x="115" y="443"/>
                  <a:pt x="147" y="442"/>
                </a:cubicBezTo>
                <a:cubicBezTo>
                  <a:pt x="127" y="440"/>
                  <a:pt x="108" y="439"/>
                  <a:pt x="88" y="437"/>
                </a:cubicBezTo>
                <a:cubicBezTo>
                  <a:pt x="72" y="435"/>
                  <a:pt x="59" y="423"/>
                  <a:pt x="59" y="407"/>
                </a:cubicBezTo>
                <a:cubicBezTo>
                  <a:pt x="59" y="383"/>
                  <a:pt x="59" y="359"/>
                  <a:pt x="59" y="335"/>
                </a:cubicBezTo>
                <a:cubicBezTo>
                  <a:pt x="59" y="318"/>
                  <a:pt x="72" y="306"/>
                  <a:pt x="88" y="305"/>
                </a:cubicBezTo>
                <a:cubicBezTo>
                  <a:pt x="148" y="299"/>
                  <a:pt x="207" y="297"/>
                  <a:pt x="267" y="298"/>
                </a:cubicBezTo>
                <a:cubicBezTo>
                  <a:pt x="245" y="333"/>
                  <a:pt x="233" y="373"/>
                  <a:pt x="233" y="417"/>
                </a:cubicBezTo>
                <a:cubicBezTo>
                  <a:pt x="233" y="479"/>
                  <a:pt x="258" y="535"/>
                  <a:pt x="299" y="575"/>
                </a:cubicBezTo>
                <a:cubicBezTo>
                  <a:pt x="301" y="578"/>
                  <a:pt x="304" y="581"/>
                  <a:pt x="306" y="583"/>
                </a:cubicBezTo>
                <a:cubicBezTo>
                  <a:pt x="221" y="590"/>
                  <a:pt x="136" y="589"/>
                  <a:pt x="51" y="579"/>
                </a:cubicBezTo>
                <a:cubicBezTo>
                  <a:pt x="35" y="578"/>
                  <a:pt x="21" y="566"/>
                  <a:pt x="21" y="550"/>
                </a:cubicBezTo>
                <a:cubicBezTo>
                  <a:pt x="21" y="526"/>
                  <a:pt x="21" y="502"/>
                  <a:pt x="21" y="478"/>
                </a:cubicBezTo>
                <a:cubicBezTo>
                  <a:pt x="21" y="461"/>
                  <a:pt x="35" y="449"/>
                  <a:pt x="51" y="448"/>
                </a:cubicBezTo>
                <a:close/>
                <a:moveTo>
                  <a:pt x="442" y="265"/>
                </a:moveTo>
                <a:lnTo>
                  <a:pt x="442" y="265"/>
                </a:lnTo>
                <a:cubicBezTo>
                  <a:pt x="454" y="263"/>
                  <a:pt x="467" y="262"/>
                  <a:pt x="479" y="265"/>
                </a:cubicBezTo>
                <a:cubicBezTo>
                  <a:pt x="478" y="271"/>
                  <a:pt x="478" y="278"/>
                  <a:pt x="477" y="284"/>
                </a:cubicBezTo>
                <a:cubicBezTo>
                  <a:pt x="466" y="283"/>
                  <a:pt x="455" y="283"/>
                  <a:pt x="444" y="284"/>
                </a:cubicBezTo>
                <a:cubicBezTo>
                  <a:pt x="443" y="278"/>
                  <a:pt x="443" y="271"/>
                  <a:pt x="442" y="265"/>
                </a:cubicBezTo>
                <a:close/>
                <a:moveTo>
                  <a:pt x="510" y="384"/>
                </a:moveTo>
                <a:lnTo>
                  <a:pt x="510" y="384"/>
                </a:lnTo>
                <a:lnTo>
                  <a:pt x="467" y="384"/>
                </a:lnTo>
                <a:lnTo>
                  <a:pt x="467" y="377"/>
                </a:lnTo>
                <a:cubicBezTo>
                  <a:pt x="467" y="369"/>
                  <a:pt x="466" y="364"/>
                  <a:pt x="465" y="362"/>
                </a:cubicBezTo>
                <a:cubicBezTo>
                  <a:pt x="464" y="360"/>
                  <a:pt x="462" y="359"/>
                  <a:pt x="459" y="359"/>
                </a:cubicBezTo>
                <a:cubicBezTo>
                  <a:pt x="456" y="359"/>
                  <a:pt x="454" y="360"/>
                  <a:pt x="453" y="362"/>
                </a:cubicBezTo>
                <a:cubicBezTo>
                  <a:pt x="452" y="364"/>
                  <a:pt x="451" y="367"/>
                  <a:pt x="451" y="371"/>
                </a:cubicBezTo>
                <a:cubicBezTo>
                  <a:pt x="451" y="378"/>
                  <a:pt x="452" y="382"/>
                  <a:pt x="455" y="385"/>
                </a:cubicBezTo>
                <a:cubicBezTo>
                  <a:pt x="458" y="388"/>
                  <a:pt x="466" y="393"/>
                  <a:pt x="478" y="401"/>
                </a:cubicBezTo>
                <a:cubicBezTo>
                  <a:pt x="489" y="407"/>
                  <a:pt x="497" y="413"/>
                  <a:pt x="501" y="416"/>
                </a:cubicBezTo>
                <a:cubicBezTo>
                  <a:pt x="505" y="420"/>
                  <a:pt x="508" y="425"/>
                  <a:pt x="511" y="431"/>
                </a:cubicBezTo>
                <a:cubicBezTo>
                  <a:pt x="514" y="438"/>
                  <a:pt x="515" y="446"/>
                  <a:pt x="515" y="455"/>
                </a:cubicBezTo>
                <a:cubicBezTo>
                  <a:pt x="515" y="471"/>
                  <a:pt x="511" y="483"/>
                  <a:pt x="504" y="491"/>
                </a:cubicBezTo>
                <a:cubicBezTo>
                  <a:pt x="497" y="500"/>
                  <a:pt x="485" y="506"/>
                  <a:pt x="471" y="508"/>
                </a:cubicBezTo>
                <a:lnTo>
                  <a:pt x="471" y="524"/>
                </a:lnTo>
                <a:lnTo>
                  <a:pt x="451" y="524"/>
                </a:lnTo>
                <a:lnTo>
                  <a:pt x="451" y="507"/>
                </a:lnTo>
                <a:cubicBezTo>
                  <a:pt x="439" y="506"/>
                  <a:pt x="429" y="502"/>
                  <a:pt x="420" y="494"/>
                </a:cubicBezTo>
                <a:cubicBezTo>
                  <a:pt x="412" y="486"/>
                  <a:pt x="407" y="473"/>
                  <a:pt x="407" y="453"/>
                </a:cubicBezTo>
                <a:lnTo>
                  <a:pt x="407" y="445"/>
                </a:lnTo>
                <a:lnTo>
                  <a:pt x="451" y="445"/>
                </a:lnTo>
                <a:lnTo>
                  <a:pt x="451" y="456"/>
                </a:lnTo>
                <a:cubicBezTo>
                  <a:pt x="451" y="467"/>
                  <a:pt x="451" y="474"/>
                  <a:pt x="452" y="477"/>
                </a:cubicBezTo>
                <a:cubicBezTo>
                  <a:pt x="453" y="480"/>
                  <a:pt x="455" y="481"/>
                  <a:pt x="458" y="481"/>
                </a:cubicBezTo>
                <a:cubicBezTo>
                  <a:pt x="461" y="481"/>
                  <a:pt x="464" y="480"/>
                  <a:pt x="465" y="479"/>
                </a:cubicBezTo>
                <a:cubicBezTo>
                  <a:pt x="466" y="477"/>
                  <a:pt x="467" y="474"/>
                  <a:pt x="467" y="470"/>
                </a:cubicBezTo>
                <a:cubicBezTo>
                  <a:pt x="467" y="460"/>
                  <a:pt x="466" y="453"/>
                  <a:pt x="465" y="449"/>
                </a:cubicBezTo>
                <a:cubicBezTo>
                  <a:pt x="464" y="445"/>
                  <a:pt x="459" y="440"/>
                  <a:pt x="451" y="435"/>
                </a:cubicBezTo>
                <a:cubicBezTo>
                  <a:pt x="438" y="427"/>
                  <a:pt x="429" y="421"/>
                  <a:pt x="424" y="417"/>
                </a:cubicBezTo>
                <a:cubicBezTo>
                  <a:pt x="420" y="413"/>
                  <a:pt x="415" y="408"/>
                  <a:pt x="412" y="401"/>
                </a:cubicBezTo>
                <a:cubicBezTo>
                  <a:pt x="408" y="394"/>
                  <a:pt x="407" y="386"/>
                  <a:pt x="407" y="377"/>
                </a:cubicBezTo>
                <a:cubicBezTo>
                  <a:pt x="407" y="364"/>
                  <a:pt x="410" y="354"/>
                  <a:pt x="418" y="346"/>
                </a:cubicBezTo>
                <a:cubicBezTo>
                  <a:pt x="425" y="339"/>
                  <a:pt x="436" y="334"/>
                  <a:pt x="451" y="333"/>
                </a:cubicBezTo>
                <a:lnTo>
                  <a:pt x="451" y="319"/>
                </a:lnTo>
                <a:lnTo>
                  <a:pt x="471" y="319"/>
                </a:lnTo>
                <a:lnTo>
                  <a:pt x="471" y="333"/>
                </a:lnTo>
                <a:cubicBezTo>
                  <a:pt x="484" y="334"/>
                  <a:pt x="494" y="339"/>
                  <a:pt x="501" y="346"/>
                </a:cubicBezTo>
                <a:cubicBezTo>
                  <a:pt x="507" y="353"/>
                  <a:pt x="511" y="363"/>
                  <a:pt x="511" y="376"/>
                </a:cubicBezTo>
                <a:cubicBezTo>
                  <a:pt x="511" y="378"/>
                  <a:pt x="510" y="381"/>
                  <a:pt x="510" y="384"/>
                </a:cubicBezTo>
                <a:close/>
                <a:moveTo>
                  <a:pt x="411" y="271"/>
                </a:moveTo>
                <a:lnTo>
                  <a:pt x="411" y="271"/>
                </a:lnTo>
                <a:lnTo>
                  <a:pt x="410" y="271"/>
                </a:lnTo>
                <a:lnTo>
                  <a:pt x="409" y="272"/>
                </a:lnTo>
                <a:lnTo>
                  <a:pt x="408" y="272"/>
                </a:lnTo>
                <a:lnTo>
                  <a:pt x="407" y="272"/>
                </a:lnTo>
                <a:lnTo>
                  <a:pt x="406" y="272"/>
                </a:lnTo>
                <a:lnTo>
                  <a:pt x="405" y="273"/>
                </a:lnTo>
                <a:lnTo>
                  <a:pt x="404" y="273"/>
                </a:lnTo>
                <a:lnTo>
                  <a:pt x="404" y="273"/>
                </a:lnTo>
                <a:lnTo>
                  <a:pt x="403" y="274"/>
                </a:lnTo>
                <a:lnTo>
                  <a:pt x="402" y="274"/>
                </a:lnTo>
                <a:lnTo>
                  <a:pt x="401" y="274"/>
                </a:lnTo>
                <a:lnTo>
                  <a:pt x="400" y="275"/>
                </a:lnTo>
                <a:lnTo>
                  <a:pt x="399" y="275"/>
                </a:lnTo>
                <a:lnTo>
                  <a:pt x="398" y="275"/>
                </a:lnTo>
                <a:lnTo>
                  <a:pt x="398" y="276"/>
                </a:lnTo>
                <a:lnTo>
                  <a:pt x="397" y="276"/>
                </a:lnTo>
                <a:lnTo>
                  <a:pt x="396" y="277"/>
                </a:lnTo>
                <a:lnTo>
                  <a:pt x="395" y="277"/>
                </a:lnTo>
                <a:lnTo>
                  <a:pt x="394" y="277"/>
                </a:lnTo>
                <a:lnTo>
                  <a:pt x="393" y="278"/>
                </a:lnTo>
                <a:lnTo>
                  <a:pt x="393" y="278"/>
                </a:lnTo>
                <a:lnTo>
                  <a:pt x="401" y="294"/>
                </a:lnTo>
                <a:lnTo>
                  <a:pt x="401" y="294"/>
                </a:lnTo>
                <a:lnTo>
                  <a:pt x="401" y="293"/>
                </a:lnTo>
                <a:lnTo>
                  <a:pt x="402" y="293"/>
                </a:lnTo>
                <a:lnTo>
                  <a:pt x="403" y="293"/>
                </a:lnTo>
                <a:lnTo>
                  <a:pt x="404" y="292"/>
                </a:lnTo>
                <a:lnTo>
                  <a:pt x="404" y="292"/>
                </a:lnTo>
                <a:lnTo>
                  <a:pt x="405" y="292"/>
                </a:lnTo>
                <a:lnTo>
                  <a:pt x="406" y="291"/>
                </a:lnTo>
                <a:lnTo>
                  <a:pt x="407" y="291"/>
                </a:lnTo>
                <a:lnTo>
                  <a:pt x="407" y="291"/>
                </a:lnTo>
                <a:lnTo>
                  <a:pt x="408" y="290"/>
                </a:lnTo>
                <a:lnTo>
                  <a:pt x="409" y="290"/>
                </a:lnTo>
                <a:lnTo>
                  <a:pt x="410" y="290"/>
                </a:lnTo>
                <a:lnTo>
                  <a:pt x="411" y="290"/>
                </a:lnTo>
                <a:lnTo>
                  <a:pt x="411" y="289"/>
                </a:lnTo>
                <a:lnTo>
                  <a:pt x="412" y="289"/>
                </a:lnTo>
                <a:lnTo>
                  <a:pt x="413" y="289"/>
                </a:lnTo>
                <a:lnTo>
                  <a:pt x="414" y="289"/>
                </a:lnTo>
                <a:lnTo>
                  <a:pt x="414" y="288"/>
                </a:lnTo>
                <a:lnTo>
                  <a:pt x="415" y="288"/>
                </a:lnTo>
                <a:lnTo>
                  <a:pt x="416" y="288"/>
                </a:lnTo>
                <a:lnTo>
                  <a:pt x="411" y="271"/>
                </a:lnTo>
                <a:close/>
                <a:moveTo>
                  <a:pt x="361" y="297"/>
                </a:moveTo>
                <a:lnTo>
                  <a:pt x="361" y="297"/>
                </a:lnTo>
                <a:lnTo>
                  <a:pt x="361" y="298"/>
                </a:lnTo>
                <a:lnTo>
                  <a:pt x="360" y="298"/>
                </a:lnTo>
                <a:lnTo>
                  <a:pt x="360" y="299"/>
                </a:lnTo>
                <a:lnTo>
                  <a:pt x="359" y="299"/>
                </a:lnTo>
                <a:lnTo>
                  <a:pt x="358" y="300"/>
                </a:lnTo>
                <a:lnTo>
                  <a:pt x="358" y="301"/>
                </a:lnTo>
                <a:lnTo>
                  <a:pt x="357" y="301"/>
                </a:lnTo>
                <a:lnTo>
                  <a:pt x="356" y="302"/>
                </a:lnTo>
                <a:lnTo>
                  <a:pt x="356" y="302"/>
                </a:lnTo>
                <a:lnTo>
                  <a:pt x="355" y="303"/>
                </a:lnTo>
                <a:lnTo>
                  <a:pt x="354" y="304"/>
                </a:lnTo>
                <a:lnTo>
                  <a:pt x="354" y="304"/>
                </a:lnTo>
                <a:lnTo>
                  <a:pt x="353" y="305"/>
                </a:lnTo>
                <a:lnTo>
                  <a:pt x="352" y="305"/>
                </a:lnTo>
                <a:lnTo>
                  <a:pt x="352" y="306"/>
                </a:lnTo>
                <a:lnTo>
                  <a:pt x="351" y="307"/>
                </a:lnTo>
                <a:lnTo>
                  <a:pt x="350" y="307"/>
                </a:lnTo>
                <a:lnTo>
                  <a:pt x="350" y="308"/>
                </a:lnTo>
                <a:lnTo>
                  <a:pt x="349" y="309"/>
                </a:lnTo>
                <a:lnTo>
                  <a:pt x="348" y="309"/>
                </a:lnTo>
                <a:lnTo>
                  <a:pt x="348" y="310"/>
                </a:lnTo>
                <a:lnTo>
                  <a:pt x="360" y="322"/>
                </a:lnTo>
                <a:lnTo>
                  <a:pt x="361" y="322"/>
                </a:lnTo>
                <a:lnTo>
                  <a:pt x="361" y="321"/>
                </a:lnTo>
                <a:lnTo>
                  <a:pt x="362" y="320"/>
                </a:lnTo>
                <a:lnTo>
                  <a:pt x="362" y="320"/>
                </a:lnTo>
                <a:lnTo>
                  <a:pt x="363" y="319"/>
                </a:lnTo>
                <a:lnTo>
                  <a:pt x="364" y="319"/>
                </a:lnTo>
                <a:lnTo>
                  <a:pt x="364" y="318"/>
                </a:lnTo>
                <a:lnTo>
                  <a:pt x="365" y="318"/>
                </a:lnTo>
                <a:lnTo>
                  <a:pt x="365" y="317"/>
                </a:lnTo>
                <a:lnTo>
                  <a:pt x="366" y="317"/>
                </a:lnTo>
                <a:lnTo>
                  <a:pt x="367" y="316"/>
                </a:lnTo>
                <a:lnTo>
                  <a:pt x="367" y="316"/>
                </a:lnTo>
                <a:lnTo>
                  <a:pt x="368" y="315"/>
                </a:lnTo>
                <a:lnTo>
                  <a:pt x="368" y="314"/>
                </a:lnTo>
                <a:lnTo>
                  <a:pt x="369" y="314"/>
                </a:lnTo>
                <a:lnTo>
                  <a:pt x="370" y="313"/>
                </a:lnTo>
                <a:lnTo>
                  <a:pt x="370" y="313"/>
                </a:lnTo>
                <a:lnTo>
                  <a:pt x="371" y="312"/>
                </a:lnTo>
                <a:lnTo>
                  <a:pt x="372" y="312"/>
                </a:lnTo>
                <a:lnTo>
                  <a:pt x="372" y="311"/>
                </a:lnTo>
                <a:lnTo>
                  <a:pt x="373" y="311"/>
                </a:lnTo>
                <a:lnTo>
                  <a:pt x="361" y="297"/>
                </a:lnTo>
                <a:close/>
                <a:moveTo>
                  <a:pt x="325" y="339"/>
                </a:moveTo>
                <a:lnTo>
                  <a:pt x="325" y="339"/>
                </a:lnTo>
                <a:lnTo>
                  <a:pt x="325" y="340"/>
                </a:lnTo>
                <a:lnTo>
                  <a:pt x="324" y="341"/>
                </a:lnTo>
                <a:lnTo>
                  <a:pt x="324" y="341"/>
                </a:lnTo>
                <a:lnTo>
                  <a:pt x="323" y="342"/>
                </a:lnTo>
                <a:lnTo>
                  <a:pt x="323" y="343"/>
                </a:lnTo>
                <a:lnTo>
                  <a:pt x="323" y="344"/>
                </a:lnTo>
                <a:lnTo>
                  <a:pt x="322" y="345"/>
                </a:lnTo>
                <a:lnTo>
                  <a:pt x="322" y="346"/>
                </a:lnTo>
                <a:lnTo>
                  <a:pt x="321" y="346"/>
                </a:lnTo>
                <a:lnTo>
                  <a:pt x="321" y="347"/>
                </a:lnTo>
                <a:lnTo>
                  <a:pt x="320" y="348"/>
                </a:lnTo>
                <a:lnTo>
                  <a:pt x="320" y="349"/>
                </a:lnTo>
                <a:lnTo>
                  <a:pt x="320" y="350"/>
                </a:lnTo>
                <a:lnTo>
                  <a:pt x="319" y="350"/>
                </a:lnTo>
                <a:lnTo>
                  <a:pt x="319" y="351"/>
                </a:lnTo>
                <a:lnTo>
                  <a:pt x="318" y="352"/>
                </a:lnTo>
                <a:lnTo>
                  <a:pt x="318" y="353"/>
                </a:lnTo>
                <a:lnTo>
                  <a:pt x="318" y="354"/>
                </a:lnTo>
                <a:lnTo>
                  <a:pt x="317" y="355"/>
                </a:lnTo>
                <a:lnTo>
                  <a:pt x="317" y="356"/>
                </a:lnTo>
                <a:lnTo>
                  <a:pt x="317" y="356"/>
                </a:lnTo>
                <a:lnTo>
                  <a:pt x="333" y="363"/>
                </a:lnTo>
                <a:lnTo>
                  <a:pt x="333" y="363"/>
                </a:lnTo>
                <a:lnTo>
                  <a:pt x="333" y="362"/>
                </a:lnTo>
                <a:lnTo>
                  <a:pt x="334" y="361"/>
                </a:lnTo>
                <a:lnTo>
                  <a:pt x="334" y="360"/>
                </a:lnTo>
                <a:lnTo>
                  <a:pt x="334" y="360"/>
                </a:lnTo>
                <a:lnTo>
                  <a:pt x="335" y="359"/>
                </a:lnTo>
                <a:lnTo>
                  <a:pt x="335" y="358"/>
                </a:lnTo>
                <a:lnTo>
                  <a:pt x="335" y="357"/>
                </a:lnTo>
                <a:lnTo>
                  <a:pt x="336" y="357"/>
                </a:lnTo>
                <a:lnTo>
                  <a:pt x="336" y="356"/>
                </a:lnTo>
                <a:lnTo>
                  <a:pt x="336" y="355"/>
                </a:lnTo>
                <a:lnTo>
                  <a:pt x="337" y="354"/>
                </a:lnTo>
                <a:lnTo>
                  <a:pt x="337" y="354"/>
                </a:lnTo>
                <a:lnTo>
                  <a:pt x="338" y="353"/>
                </a:lnTo>
                <a:lnTo>
                  <a:pt x="338" y="352"/>
                </a:lnTo>
                <a:lnTo>
                  <a:pt x="338" y="352"/>
                </a:lnTo>
                <a:lnTo>
                  <a:pt x="339" y="351"/>
                </a:lnTo>
                <a:lnTo>
                  <a:pt x="339" y="350"/>
                </a:lnTo>
                <a:lnTo>
                  <a:pt x="340" y="349"/>
                </a:lnTo>
                <a:lnTo>
                  <a:pt x="340" y="349"/>
                </a:lnTo>
                <a:lnTo>
                  <a:pt x="340" y="348"/>
                </a:lnTo>
                <a:lnTo>
                  <a:pt x="325" y="339"/>
                </a:lnTo>
                <a:close/>
                <a:moveTo>
                  <a:pt x="306" y="392"/>
                </a:moveTo>
                <a:lnTo>
                  <a:pt x="306" y="392"/>
                </a:lnTo>
                <a:lnTo>
                  <a:pt x="306" y="393"/>
                </a:lnTo>
                <a:lnTo>
                  <a:pt x="306" y="394"/>
                </a:lnTo>
                <a:lnTo>
                  <a:pt x="306" y="395"/>
                </a:lnTo>
                <a:lnTo>
                  <a:pt x="306" y="396"/>
                </a:lnTo>
                <a:lnTo>
                  <a:pt x="305" y="396"/>
                </a:lnTo>
                <a:lnTo>
                  <a:pt x="305" y="397"/>
                </a:lnTo>
                <a:lnTo>
                  <a:pt x="305" y="398"/>
                </a:lnTo>
                <a:lnTo>
                  <a:pt x="305" y="399"/>
                </a:lnTo>
                <a:lnTo>
                  <a:pt x="305" y="400"/>
                </a:lnTo>
                <a:lnTo>
                  <a:pt x="305" y="401"/>
                </a:lnTo>
                <a:lnTo>
                  <a:pt x="305" y="402"/>
                </a:lnTo>
                <a:lnTo>
                  <a:pt x="305" y="403"/>
                </a:lnTo>
                <a:lnTo>
                  <a:pt x="305" y="404"/>
                </a:lnTo>
                <a:lnTo>
                  <a:pt x="304" y="405"/>
                </a:lnTo>
                <a:lnTo>
                  <a:pt x="304" y="406"/>
                </a:lnTo>
                <a:lnTo>
                  <a:pt x="304" y="407"/>
                </a:lnTo>
                <a:lnTo>
                  <a:pt x="304" y="408"/>
                </a:lnTo>
                <a:lnTo>
                  <a:pt x="304" y="409"/>
                </a:lnTo>
                <a:lnTo>
                  <a:pt x="304" y="410"/>
                </a:lnTo>
                <a:lnTo>
                  <a:pt x="304" y="410"/>
                </a:lnTo>
                <a:lnTo>
                  <a:pt x="322" y="411"/>
                </a:lnTo>
                <a:lnTo>
                  <a:pt x="322" y="411"/>
                </a:lnTo>
                <a:lnTo>
                  <a:pt x="322" y="410"/>
                </a:lnTo>
                <a:lnTo>
                  <a:pt x="322" y="409"/>
                </a:lnTo>
                <a:lnTo>
                  <a:pt x="322" y="408"/>
                </a:lnTo>
                <a:lnTo>
                  <a:pt x="322" y="407"/>
                </a:lnTo>
                <a:lnTo>
                  <a:pt x="322" y="406"/>
                </a:lnTo>
                <a:lnTo>
                  <a:pt x="322" y="406"/>
                </a:lnTo>
                <a:lnTo>
                  <a:pt x="322" y="405"/>
                </a:lnTo>
                <a:lnTo>
                  <a:pt x="322" y="404"/>
                </a:lnTo>
                <a:lnTo>
                  <a:pt x="322" y="403"/>
                </a:lnTo>
                <a:lnTo>
                  <a:pt x="322" y="402"/>
                </a:lnTo>
                <a:lnTo>
                  <a:pt x="323" y="401"/>
                </a:lnTo>
                <a:lnTo>
                  <a:pt x="323" y="400"/>
                </a:lnTo>
                <a:lnTo>
                  <a:pt x="323" y="400"/>
                </a:lnTo>
                <a:lnTo>
                  <a:pt x="323" y="399"/>
                </a:lnTo>
                <a:lnTo>
                  <a:pt x="323" y="398"/>
                </a:lnTo>
                <a:lnTo>
                  <a:pt x="323" y="397"/>
                </a:lnTo>
                <a:lnTo>
                  <a:pt x="323" y="396"/>
                </a:lnTo>
                <a:lnTo>
                  <a:pt x="323" y="395"/>
                </a:lnTo>
                <a:lnTo>
                  <a:pt x="323" y="395"/>
                </a:lnTo>
                <a:lnTo>
                  <a:pt x="306" y="392"/>
                </a:lnTo>
                <a:close/>
                <a:moveTo>
                  <a:pt x="307" y="447"/>
                </a:moveTo>
                <a:lnTo>
                  <a:pt x="307" y="447"/>
                </a:lnTo>
                <a:lnTo>
                  <a:pt x="307" y="448"/>
                </a:lnTo>
                <a:lnTo>
                  <a:pt x="307" y="449"/>
                </a:lnTo>
                <a:lnTo>
                  <a:pt x="308" y="450"/>
                </a:lnTo>
                <a:lnTo>
                  <a:pt x="308" y="451"/>
                </a:lnTo>
                <a:lnTo>
                  <a:pt x="308" y="451"/>
                </a:lnTo>
                <a:lnTo>
                  <a:pt x="308" y="452"/>
                </a:lnTo>
                <a:lnTo>
                  <a:pt x="308" y="453"/>
                </a:lnTo>
                <a:lnTo>
                  <a:pt x="309" y="454"/>
                </a:lnTo>
                <a:lnTo>
                  <a:pt x="309" y="455"/>
                </a:lnTo>
                <a:lnTo>
                  <a:pt x="309" y="456"/>
                </a:lnTo>
                <a:lnTo>
                  <a:pt x="309" y="457"/>
                </a:lnTo>
                <a:lnTo>
                  <a:pt x="310" y="458"/>
                </a:lnTo>
                <a:lnTo>
                  <a:pt x="310" y="459"/>
                </a:lnTo>
                <a:lnTo>
                  <a:pt x="310" y="460"/>
                </a:lnTo>
                <a:lnTo>
                  <a:pt x="310" y="461"/>
                </a:lnTo>
                <a:lnTo>
                  <a:pt x="311" y="461"/>
                </a:lnTo>
                <a:lnTo>
                  <a:pt x="311" y="462"/>
                </a:lnTo>
                <a:lnTo>
                  <a:pt x="311" y="463"/>
                </a:lnTo>
                <a:lnTo>
                  <a:pt x="311" y="464"/>
                </a:lnTo>
                <a:lnTo>
                  <a:pt x="312" y="465"/>
                </a:lnTo>
                <a:lnTo>
                  <a:pt x="312" y="466"/>
                </a:lnTo>
                <a:lnTo>
                  <a:pt x="329" y="460"/>
                </a:lnTo>
                <a:lnTo>
                  <a:pt x="328" y="460"/>
                </a:lnTo>
                <a:lnTo>
                  <a:pt x="328" y="459"/>
                </a:lnTo>
                <a:lnTo>
                  <a:pt x="328" y="458"/>
                </a:lnTo>
                <a:lnTo>
                  <a:pt x="328" y="457"/>
                </a:lnTo>
                <a:lnTo>
                  <a:pt x="327" y="456"/>
                </a:lnTo>
                <a:lnTo>
                  <a:pt x="327" y="456"/>
                </a:lnTo>
                <a:lnTo>
                  <a:pt x="327" y="455"/>
                </a:lnTo>
                <a:lnTo>
                  <a:pt x="327" y="454"/>
                </a:lnTo>
                <a:lnTo>
                  <a:pt x="327" y="453"/>
                </a:lnTo>
                <a:lnTo>
                  <a:pt x="326" y="452"/>
                </a:lnTo>
                <a:lnTo>
                  <a:pt x="326" y="452"/>
                </a:lnTo>
                <a:lnTo>
                  <a:pt x="326" y="451"/>
                </a:lnTo>
                <a:lnTo>
                  <a:pt x="326" y="450"/>
                </a:lnTo>
                <a:lnTo>
                  <a:pt x="325" y="449"/>
                </a:lnTo>
                <a:lnTo>
                  <a:pt x="325" y="448"/>
                </a:lnTo>
                <a:lnTo>
                  <a:pt x="325" y="447"/>
                </a:lnTo>
                <a:lnTo>
                  <a:pt x="325" y="447"/>
                </a:lnTo>
                <a:lnTo>
                  <a:pt x="325" y="446"/>
                </a:lnTo>
                <a:lnTo>
                  <a:pt x="325" y="445"/>
                </a:lnTo>
                <a:lnTo>
                  <a:pt x="324" y="444"/>
                </a:lnTo>
                <a:lnTo>
                  <a:pt x="324" y="444"/>
                </a:lnTo>
                <a:lnTo>
                  <a:pt x="307" y="447"/>
                </a:lnTo>
                <a:close/>
                <a:moveTo>
                  <a:pt x="328" y="499"/>
                </a:moveTo>
                <a:lnTo>
                  <a:pt x="328" y="499"/>
                </a:lnTo>
                <a:lnTo>
                  <a:pt x="328" y="499"/>
                </a:lnTo>
                <a:lnTo>
                  <a:pt x="329" y="500"/>
                </a:lnTo>
                <a:lnTo>
                  <a:pt x="329" y="501"/>
                </a:lnTo>
                <a:lnTo>
                  <a:pt x="330" y="502"/>
                </a:lnTo>
                <a:lnTo>
                  <a:pt x="330" y="503"/>
                </a:lnTo>
                <a:lnTo>
                  <a:pt x="331" y="503"/>
                </a:lnTo>
                <a:lnTo>
                  <a:pt x="331" y="504"/>
                </a:lnTo>
                <a:lnTo>
                  <a:pt x="332" y="505"/>
                </a:lnTo>
                <a:lnTo>
                  <a:pt x="332" y="506"/>
                </a:lnTo>
                <a:lnTo>
                  <a:pt x="333" y="506"/>
                </a:lnTo>
                <a:lnTo>
                  <a:pt x="333" y="507"/>
                </a:lnTo>
                <a:lnTo>
                  <a:pt x="334" y="508"/>
                </a:lnTo>
                <a:lnTo>
                  <a:pt x="334" y="509"/>
                </a:lnTo>
                <a:lnTo>
                  <a:pt x="335" y="509"/>
                </a:lnTo>
                <a:lnTo>
                  <a:pt x="336" y="510"/>
                </a:lnTo>
                <a:lnTo>
                  <a:pt x="336" y="511"/>
                </a:lnTo>
                <a:lnTo>
                  <a:pt x="337" y="511"/>
                </a:lnTo>
                <a:lnTo>
                  <a:pt x="337" y="512"/>
                </a:lnTo>
                <a:lnTo>
                  <a:pt x="338" y="513"/>
                </a:lnTo>
                <a:lnTo>
                  <a:pt x="338" y="514"/>
                </a:lnTo>
                <a:lnTo>
                  <a:pt x="339" y="514"/>
                </a:lnTo>
                <a:lnTo>
                  <a:pt x="353" y="503"/>
                </a:lnTo>
                <a:lnTo>
                  <a:pt x="352" y="502"/>
                </a:lnTo>
                <a:lnTo>
                  <a:pt x="352" y="502"/>
                </a:lnTo>
                <a:lnTo>
                  <a:pt x="351" y="501"/>
                </a:lnTo>
                <a:lnTo>
                  <a:pt x="351" y="501"/>
                </a:lnTo>
                <a:lnTo>
                  <a:pt x="350" y="500"/>
                </a:lnTo>
                <a:lnTo>
                  <a:pt x="350" y="499"/>
                </a:lnTo>
                <a:lnTo>
                  <a:pt x="349" y="499"/>
                </a:lnTo>
                <a:lnTo>
                  <a:pt x="349" y="498"/>
                </a:lnTo>
                <a:lnTo>
                  <a:pt x="348" y="497"/>
                </a:lnTo>
                <a:lnTo>
                  <a:pt x="348" y="497"/>
                </a:lnTo>
                <a:lnTo>
                  <a:pt x="347" y="496"/>
                </a:lnTo>
                <a:lnTo>
                  <a:pt x="347" y="495"/>
                </a:lnTo>
                <a:lnTo>
                  <a:pt x="346" y="495"/>
                </a:lnTo>
                <a:lnTo>
                  <a:pt x="346" y="494"/>
                </a:lnTo>
                <a:lnTo>
                  <a:pt x="345" y="493"/>
                </a:lnTo>
                <a:lnTo>
                  <a:pt x="345" y="493"/>
                </a:lnTo>
                <a:lnTo>
                  <a:pt x="344" y="492"/>
                </a:lnTo>
                <a:lnTo>
                  <a:pt x="344" y="491"/>
                </a:lnTo>
                <a:lnTo>
                  <a:pt x="343" y="491"/>
                </a:lnTo>
                <a:lnTo>
                  <a:pt x="343" y="490"/>
                </a:lnTo>
                <a:lnTo>
                  <a:pt x="343" y="490"/>
                </a:lnTo>
                <a:lnTo>
                  <a:pt x="328" y="499"/>
                </a:lnTo>
                <a:close/>
                <a:moveTo>
                  <a:pt x="366" y="540"/>
                </a:moveTo>
                <a:lnTo>
                  <a:pt x="366" y="540"/>
                </a:lnTo>
                <a:lnTo>
                  <a:pt x="366" y="540"/>
                </a:lnTo>
                <a:lnTo>
                  <a:pt x="367" y="541"/>
                </a:lnTo>
                <a:lnTo>
                  <a:pt x="368" y="541"/>
                </a:lnTo>
                <a:lnTo>
                  <a:pt x="369" y="542"/>
                </a:lnTo>
                <a:lnTo>
                  <a:pt x="369" y="542"/>
                </a:lnTo>
                <a:lnTo>
                  <a:pt x="370" y="543"/>
                </a:lnTo>
                <a:lnTo>
                  <a:pt x="371" y="543"/>
                </a:lnTo>
                <a:lnTo>
                  <a:pt x="372" y="544"/>
                </a:lnTo>
                <a:lnTo>
                  <a:pt x="372" y="544"/>
                </a:lnTo>
                <a:lnTo>
                  <a:pt x="373" y="545"/>
                </a:lnTo>
                <a:lnTo>
                  <a:pt x="374" y="545"/>
                </a:lnTo>
                <a:lnTo>
                  <a:pt x="375" y="546"/>
                </a:lnTo>
                <a:lnTo>
                  <a:pt x="375" y="546"/>
                </a:lnTo>
                <a:lnTo>
                  <a:pt x="376" y="547"/>
                </a:lnTo>
                <a:lnTo>
                  <a:pt x="377" y="547"/>
                </a:lnTo>
                <a:lnTo>
                  <a:pt x="378" y="548"/>
                </a:lnTo>
                <a:lnTo>
                  <a:pt x="379" y="548"/>
                </a:lnTo>
                <a:lnTo>
                  <a:pt x="379" y="549"/>
                </a:lnTo>
                <a:lnTo>
                  <a:pt x="380" y="549"/>
                </a:lnTo>
                <a:lnTo>
                  <a:pt x="381" y="550"/>
                </a:lnTo>
                <a:lnTo>
                  <a:pt x="382" y="550"/>
                </a:lnTo>
                <a:lnTo>
                  <a:pt x="390" y="535"/>
                </a:lnTo>
                <a:lnTo>
                  <a:pt x="390" y="534"/>
                </a:lnTo>
                <a:lnTo>
                  <a:pt x="389" y="534"/>
                </a:lnTo>
                <a:lnTo>
                  <a:pt x="388" y="534"/>
                </a:lnTo>
                <a:lnTo>
                  <a:pt x="388" y="533"/>
                </a:lnTo>
                <a:lnTo>
                  <a:pt x="387" y="533"/>
                </a:lnTo>
                <a:lnTo>
                  <a:pt x="386" y="532"/>
                </a:lnTo>
                <a:lnTo>
                  <a:pt x="385" y="532"/>
                </a:lnTo>
                <a:lnTo>
                  <a:pt x="385" y="531"/>
                </a:lnTo>
                <a:lnTo>
                  <a:pt x="384" y="531"/>
                </a:lnTo>
                <a:lnTo>
                  <a:pt x="383" y="531"/>
                </a:lnTo>
                <a:lnTo>
                  <a:pt x="383" y="530"/>
                </a:lnTo>
                <a:lnTo>
                  <a:pt x="382" y="530"/>
                </a:lnTo>
                <a:lnTo>
                  <a:pt x="381" y="529"/>
                </a:lnTo>
                <a:lnTo>
                  <a:pt x="381" y="529"/>
                </a:lnTo>
                <a:lnTo>
                  <a:pt x="380" y="528"/>
                </a:lnTo>
                <a:lnTo>
                  <a:pt x="379" y="528"/>
                </a:lnTo>
                <a:lnTo>
                  <a:pt x="379" y="527"/>
                </a:lnTo>
                <a:lnTo>
                  <a:pt x="378" y="527"/>
                </a:lnTo>
                <a:lnTo>
                  <a:pt x="377" y="526"/>
                </a:lnTo>
                <a:lnTo>
                  <a:pt x="377" y="526"/>
                </a:lnTo>
                <a:lnTo>
                  <a:pt x="376" y="526"/>
                </a:lnTo>
                <a:lnTo>
                  <a:pt x="366" y="540"/>
                </a:lnTo>
                <a:close/>
                <a:moveTo>
                  <a:pt x="416" y="564"/>
                </a:moveTo>
                <a:lnTo>
                  <a:pt x="416" y="564"/>
                </a:lnTo>
                <a:lnTo>
                  <a:pt x="416" y="564"/>
                </a:lnTo>
                <a:lnTo>
                  <a:pt x="417" y="565"/>
                </a:lnTo>
                <a:lnTo>
                  <a:pt x="418" y="565"/>
                </a:lnTo>
                <a:lnTo>
                  <a:pt x="419" y="565"/>
                </a:lnTo>
                <a:lnTo>
                  <a:pt x="420" y="565"/>
                </a:lnTo>
                <a:lnTo>
                  <a:pt x="421" y="566"/>
                </a:lnTo>
                <a:lnTo>
                  <a:pt x="422" y="566"/>
                </a:lnTo>
                <a:lnTo>
                  <a:pt x="423" y="566"/>
                </a:lnTo>
                <a:lnTo>
                  <a:pt x="424" y="566"/>
                </a:lnTo>
                <a:lnTo>
                  <a:pt x="424" y="567"/>
                </a:lnTo>
                <a:lnTo>
                  <a:pt x="425" y="567"/>
                </a:lnTo>
                <a:lnTo>
                  <a:pt x="426" y="567"/>
                </a:lnTo>
                <a:lnTo>
                  <a:pt x="427" y="567"/>
                </a:lnTo>
                <a:lnTo>
                  <a:pt x="428" y="567"/>
                </a:lnTo>
                <a:lnTo>
                  <a:pt x="429" y="567"/>
                </a:lnTo>
                <a:lnTo>
                  <a:pt x="430" y="568"/>
                </a:lnTo>
                <a:lnTo>
                  <a:pt x="431" y="568"/>
                </a:lnTo>
                <a:lnTo>
                  <a:pt x="432" y="568"/>
                </a:lnTo>
                <a:lnTo>
                  <a:pt x="433" y="568"/>
                </a:lnTo>
                <a:lnTo>
                  <a:pt x="434" y="568"/>
                </a:lnTo>
                <a:lnTo>
                  <a:pt x="434" y="568"/>
                </a:lnTo>
                <a:lnTo>
                  <a:pt x="437" y="551"/>
                </a:lnTo>
                <a:lnTo>
                  <a:pt x="437" y="551"/>
                </a:lnTo>
                <a:lnTo>
                  <a:pt x="436" y="551"/>
                </a:lnTo>
                <a:lnTo>
                  <a:pt x="435" y="551"/>
                </a:lnTo>
                <a:lnTo>
                  <a:pt x="434" y="550"/>
                </a:lnTo>
                <a:lnTo>
                  <a:pt x="433" y="550"/>
                </a:lnTo>
                <a:lnTo>
                  <a:pt x="432" y="550"/>
                </a:lnTo>
                <a:lnTo>
                  <a:pt x="431" y="550"/>
                </a:lnTo>
                <a:lnTo>
                  <a:pt x="431" y="550"/>
                </a:lnTo>
                <a:lnTo>
                  <a:pt x="430" y="550"/>
                </a:lnTo>
                <a:lnTo>
                  <a:pt x="429" y="549"/>
                </a:lnTo>
                <a:lnTo>
                  <a:pt x="428" y="549"/>
                </a:lnTo>
                <a:lnTo>
                  <a:pt x="427" y="549"/>
                </a:lnTo>
                <a:lnTo>
                  <a:pt x="427" y="549"/>
                </a:lnTo>
                <a:lnTo>
                  <a:pt x="426" y="549"/>
                </a:lnTo>
                <a:lnTo>
                  <a:pt x="425" y="549"/>
                </a:lnTo>
                <a:lnTo>
                  <a:pt x="424" y="548"/>
                </a:lnTo>
                <a:lnTo>
                  <a:pt x="423" y="548"/>
                </a:lnTo>
                <a:lnTo>
                  <a:pt x="422" y="548"/>
                </a:lnTo>
                <a:lnTo>
                  <a:pt x="422" y="548"/>
                </a:lnTo>
                <a:lnTo>
                  <a:pt x="421" y="548"/>
                </a:lnTo>
                <a:lnTo>
                  <a:pt x="421" y="547"/>
                </a:lnTo>
                <a:lnTo>
                  <a:pt x="416" y="564"/>
                </a:lnTo>
                <a:close/>
                <a:moveTo>
                  <a:pt x="471" y="569"/>
                </a:moveTo>
                <a:lnTo>
                  <a:pt x="471" y="569"/>
                </a:lnTo>
                <a:lnTo>
                  <a:pt x="472" y="569"/>
                </a:lnTo>
                <a:lnTo>
                  <a:pt x="473" y="569"/>
                </a:lnTo>
                <a:lnTo>
                  <a:pt x="474" y="569"/>
                </a:lnTo>
                <a:lnTo>
                  <a:pt x="475" y="569"/>
                </a:lnTo>
                <a:lnTo>
                  <a:pt x="476" y="569"/>
                </a:lnTo>
                <a:lnTo>
                  <a:pt x="477" y="569"/>
                </a:lnTo>
                <a:lnTo>
                  <a:pt x="478" y="569"/>
                </a:lnTo>
                <a:lnTo>
                  <a:pt x="479" y="569"/>
                </a:lnTo>
                <a:lnTo>
                  <a:pt x="480" y="568"/>
                </a:lnTo>
                <a:lnTo>
                  <a:pt x="480" y="568"/>
                </a:lnTo>
                <a:lnTo>
                  <a:pt x="481" y="568"/>
                </a:lnTo>
                <a:lnTo>
                  <a:pt x="482" y="568"/>
                </a:lnTo>
                <a:lnTo>
                  <a:pt x="483" y="568"/>
                </a:lnTo>
                <a:lnTo>
                  <a:pt x="484" y="568"/>
                </a:lnTo>
                <a:lnTo>
                  <a:pt x="485" y="567"/>
                </a:lnTo>
                <a:lnTo>
                  <a:pt x="486" y="567"/>
                </a:lnTo>
                <a:lnTo>
                  <a:pt x="487" y="567"/>
                </a:lnTo>
                <a:lnTo>
                  <a:pt x="488" y="567"/>
                </a:lnTo>
                <a:lnTo>
                  <a:pt x="489" y="567"/>
                </a:lnTo>
                <a:lnTo>
                  <a:pt x="490" y="567"/>
                </a:lnTo>
                <a:lnTo>
                  <a:pt x="490" y="567"/>
                </a:lnTo>
                <a:lnTo>
                  <a:pt x="486" y="549"/>
                </a:lnTo>
                <a:lnTo>
                  <a:pt x="486" y="549"/>
                </a:lnTo>
                <a:lnTo>
                  <a:pt x="485" y="549"/>
                </a:lnTo>
                <a:lnTo>
                  <a:pt x="484" y="550"/>
                </a:lnTo>
                <a:lnTo>
                  <a:pt x="484" y="550"/>
                </a:lnTo>
                <a:lnTo>
                  <a:pt x="483" y="550"/>
                </a:lnTo>
                <a:lnTo>
                  <a:pt x="482" y="550"/>
                </a:lnTo>
                <a:lnTo>
                  <a:pt x="481" y="550"/>
                </a:lnTo>
                <a:lnTo>
                  <a:pt x="480" y="550"/>
                </a:lnTo>
                <a:lnTo>
                  <a:pt x="479" y="551"/>
                </a:lnTo>
                <a:lnTo>
                  <a:pt x="479" y="551"/>
                </a:lnTo>
                <a:lnTo>
                  <a:pt x="478" y="551"/>
                </a:lnTo>
                <a:lnTo>
                  <a:pt x="477" y="551"/>
                </a:lnTo>
                <a:lnTo>
                  <a:pt x="476" y="551"/>
                </a:lnTo>
                <a:lnTo>
                  <a:pt x="475" y="551"/>
                </a:lnTo>
                <a:lnTo>
                  <a:pt x="474" y="551"/>
                </a:lnTo>
                <a:lnTo>
                  <a:pt x="474" y="551"/>
                </a:lnTo>
                <a:lnTo>
                  <a:pt x="473" y="552"/>
                </a:lnTo>
                <a:lnTo>
                  <a:pt x="472" y="552"/>
                </a:lnTo>
                <a:lnTo>
                  <a:pt x="471" y="552"/>
                </a:lnTo>
                <a:lnTo>
                  <a:pt x="470" y="552"/>
                </a:lnTo>
                <a:lnTo>
                  <a:pt x="470" y="552"/>
                </a:lnTo>
                <a:lnTo>
                  <a:pt x="471" y="569"/>
                </a:lnTo>
                <a:close/>
                <a:moveTo>
                  <a:pt x="525" y="554"/>
                </a:moveTo>
                <a:lnTo>
                  <a:pt x="525" y="554"/>
                </a:lnTo>
                <a:lnTo>
                  <a:pt x="525" y="554"/>
                </a:lnTo>
                <a:lnTo>
                  <a:pt x="526" y="554"/>
                </a:lnTo>
                <a:lnTo>
                  <a:pt x="527" y="553"/>
                </a:lnTo>
                <a:lnTo>
                  <a:pt x="528" y="553"/>
                </a:lnTo>
                <a:lnTo>
                  <a:pt x="528" y="552"/>
                </a:lnTo>
                <a:lnTo>
                  <a:pt x="529" y="552"/>
                </a:lnTo>
                <a:lnTo>
                  <a:pt x="530" y="552"/>
                </a:lnTo>
                <a:lnTo>
                  <a:pt x="531" y="551"/>
                </a:lnTo>
                <a:lnTo>
                  <a:pt x="532" y="551"/>
                </a:lnTo>
                <a:lnTo>
                  <a:pt x="533" y="550"/>
                </a:lnTo>
                <a:lnTo>
                  <a:pt x="533" y="550"/>
                </a:lnTo>
                <a:lnTo>
                  <a:pt x="534" y="549"/>
                </a:lnTo>
                <a:lnTo>
                  <a:pt x="535" y="549"/>
                </a:lnTo>
                <a:lnTo>
                  <a:pt x="536" y="548"/>
                </a:lnTo>
                <a:lnTo>
                  <a:pt x="537" y="548"/>
                </a:lnTo>
                <a:lnTo>
                  <a:pt x="537" y="547"/>
                </a:lnTo>
                <a:lnTo>
                  <a:pt x="538" y="547"/>
                </a:lnTo>
                <a:lnTo>
                  <a:pt x="539" y="546"/>
                </a:lnTo>
                <a:lnTo>
                  <a:pt x="540" y="546"/>
                </a:lnTo>
                <a:lnTo>
                  <a:pt x="540" y="545"/>
                </a:lnTo>
                <a:lnTo>
                  <a:pt x="541" y="545"/>
                </a:lnTo>
                <a:lnTo>
                  <a:pt x="532" y="530"/>
                </a:lnTo>
                <a:lnTo>
                  <a:pt x="531" y="531"/>
                </a:lnTo>
                <a:lnTo>
                  <a:pt x="530" y="531"/>
                </a:lnTo>
                <a:lnTo>
                  <a:pt x="529" y="531"/>
                </a:lnTo>
                <a:lnTo>
                  <a:pt x="529" y="532"/>
                </a:lnTo>
                <a:lnTo>
                  <a:pt x="528" y="532"/>
                </a:lnTo>
                <a:lnTo>
                  <a:pt x="527" y="533"/>
                </a:lnTo>
                <a:lnTo>
                  <a:pt x="527" y="533"/>
                </a:lnTo>
                <a:lnTo>
                  <a:pt x="526" y="534"/>
                </a:lnTo>
                <a:lnTo>
                  <a:pt x="525" y="534"/>
                </a:lnTo>
                <a:lnTo>
                  <a:pt x="525" y="534"/>
                </a:lnTo>
                <a:lnTo>
                  <a:pt x="524" y="535"/>
                </a:lnTo>
                <a:lnTo>
                  <a:pt x="523" y="535"/>
                </a:lnTo>
                <a:lnTo>
                  <a:pt x="522" y="536"/>
                </a:lnTo>
                <a:lnTo>
                  <a:pt x="522" y="536"/>
                </a:lnTo>
                <a:lnTo>
                  <a:pt x="521" y="536"/>
                </a:lnTo>
                <a:lnTo>
                  <a:pt x="520" y="537"/>
                </a:lnTo>
                <a:lnTo>
                  <a:pt x="520" y="537"/>
                </a:lnTo>
                <a:lnTo>
                  <a:pt x="519" y="538"/>
                </a:lnTo>
                <a:lnTo>
                  <a:pt x="518" y="538"/>
                </a:lnTo>
                <a:lnTo>
                  <a:pt x="517" y="538"/>
                </a:lnTo>
                <a:lnTo>
                  <a:pt x="517" y="538"/>
                </a:lnTo>
                <a:lnTo>
                  <a:pt x="525" y="554"/>
                </a:lnTo>
                <a:close/>
                <a:moveTo>
                  <a:pt x="570" y="521"/>
                </a:moveTo>
                <a:lnTo>
                  <a:pt x="570" y="521"/>
                </a:lnTo>
                <a:lnTo>
                  <a:pt x="570" y="521"/>
                </a:lnTo>
                <a:lnTo>
                  <a:pt x="570" y="520"/>
                </a:lnTo>
                <a:lnTo>
                  <a:pt x="571" y="519"/>
                </a:lnTo>
                <a:lnTo>
                  <a:pt x="572" y="518"/>
                </a:lnTo>
                <a:lnTo>
                  <a:pt x="572" y="518"/>
                </a:lnTo>
                <a:lnTo>
                  <a:pt x="573" y="517"/>
                </a:lnTo>
                <a:lnTo>
                  <a:pt x="574" y="516"/>
                </a:lnTo>
                <a:lnTo>
                  <a:pt x="574" y="516"/>
                </a:lnTo>
                <a:lnTo>
                  <a:pt x="575" y="515"/>
                </a:lnTo>
                <a:lnTo>
                  <a:pt x="575" y="514"/>
                </a:lnTo>
                <a:lnTo>
                  <a:pt x="576" y="514"/>
                </a:lnTo>
                <a:lnTo>
                  <a:pt x="576" y="513"/>
                </a:lnTo>
                <a:lnTo>
                  <a:pt x="577" y="512"/>
                </a:lnTo>
                <a:lnTo>
                  <a:pt x="578" y="511"/>
                </a:lnTo>
                <a:lnTo>
                  <a:pt x="578" y="511"/>
                </a:lnTo>
                <a:lnTo>
                  <a:pt x="579" y="510"/>
                </a:lnTo>
                <a:lnTo>
                  <a:pt x="579" y="509"/>
                </a:lnTo>
                <a:lnTo>
                  <a:pt x="580" y="509"/>
                </a:lnTo>
                <a:lnTo>
                  <a:pt x="580" y="508"/>
                </a:lnTo>
                <a:lnTo>
                  <a:pt x="581" y="507"/>
                </a:lnTo>
                <a:lnTo>
                  <a:pt x="581" y="506"/>
                </a:lnTo>
                <a:lnTo>
                  <a:pt x="567" y="496"/>
                </a:lnTo>
                <a:lnTo>
                  <a:pt x="567" y="497"/>
                </a:lnTo>
                <a:lnTo>
                  <a:pt x="566" y="497"/>
                </a:lnTo>
                <a:lnTo>
                  <a:pt x="566" y="498"/>
                </a:lnTo>
                <a:lnTo>
                  <a:pt x="565" y="499"/>
                </a:lnTo>
                <a:lnTo>
                  <a:pt x="565" y="499"/>
                </a:lnTo>
                <a:lnTo>
                  <a:pt x="564" y="500"/>
                </a:lnTo>
                <a:lnTo>
                  <a:pt x="564" y="501"/>
                </a:lnTo>
                <a:lnTo>
                  <a:pt x="563" y="501"/>
                </a:lnTo>
                <a:lnTo>
                  <a:pt x="563" y="502"/>
                </a:lnTo>
                <a:lnTo>
                  <a:pt x="562" y="502"/>
                </a:lnTo>
                <a:lnTo>
                  <a:pt x="562" y="503"/>
                </a:lnTo>
                <a:lnTo>
                  <a:pt x="561" y="504"/>
                </a:lnTo>
                <a:lnTo>
                  <a:pt x="561" y="504"/>
                </a:lnTo>
                <a:lnTo>
                  <a:pt x="560" y="505"/>
                </a:lnTo>
                <a:lnTo>
                  <a:pt x="560" y="506"/>
                </a:lnTo>
                <a:lnTo>
                  <a:pt x="559" y="506"/>
                </a:lnTo>
                <a:lnTo>
                  <a:pt x="559" y="507"/>
                </a:lnTo>
                <a:lnTo>
                  <a:pt x="558" y="507"/>
                </a:lnTo>
                <a:lnTo>
                  <a:pt x="557" y="508"/>
                </a:lnTo>
                <a:lnTo>
                  <a:pt x="557" y="509"/>
                </a:lnTo>
                <a:lnTo>
                  <a:pt x="557" y="509"/>
                </a:lnTo>
                <a:lnTo>
                  <a:pt x="570" y="521"/>
                </a:lnTo>
                <a:close/>
                <a:moveTo>
                  <a:pt x="599" y="474"/>
                </a:moveTo>
                <a:lnTo>
                  <a:pt x="599" y="474"/>
                </a:lnTo>
                <a:lnTo>
                  <a:pt x="600" y="473"/>
                </a:lnTo>
                <a:lnTo>
                  <a:pt x="600" y="472"/>
                </a:lnTo>
                <a:lnTo>
                  <a:pt x="600" y="471"/>
                </a:lnTo>
                <a:lnTo>
                  <a:pt x="601" y="470"/>
                </a:lnTo>
                <a:lnTo>
                  <a:pt x="601" y="470"/>
                </a:lnTo>
                <a:lnTo>
                  <a:pt x="601" y="469"/>
                </a:lnTo>
                <a:lnTo>
                  <a:pt x="602" y="468"/>
                </a:lnTo>
                <a:lnTo>
                  <a:pt x="602" y="467"/>
                </a:lnTo>
                <a:lnTo>
                  <a:pt x="602" y="466"/>
                </a:lnTo>
                <a:lnTo>
                  <a:pt x="603" y="465"/>
                </a:lnTo>
                <a:lnTo>
                  <a:pt x="603" y="464"/>
                </a:lnTo>
                <a:lnTo>
                  <a:pt x="603" y="463"/>
                </a:lnTo>
                <a:lnTo>
                  <a:pt x="603" y="462"/>
                </a:lnTo>
                <a:lnTo>
                  <a:pt x="604" y="461"/>
                </a:lnTo>
                <a:lnTo>
                  <a:pt x="604" y="461"/>
                </a:lnTo>
                <a:lnTo>
                  <a:pt x="604" y="460"/>
                </a:lnTo>
                <a:lnTo>
                  <a:pt x="604" y="459"/>
                </a:lnTo>
                <a:lnTo>
                  <a:pt x="605" y="458"/>
                </a:lnTo>
                <a:lnTo>
                  <a:pt x="605" y="457"/>
                </a:lnTo>
                <a:lnTo>
                  <a:pt x="605" y="456"/>
                </a:lnTo>
                <a:lnTo>
                  <a:pt x="605" y="456"/>
                </a:lnTo>
                <a:lnTo>
                  <a:pt x="588" y="452"/>
                </a:lnTo>
                <a:lnTo>
                  <a:pt x="588" y="452"/>
                </a:lnTo>
                <a:lnTo>
                  <a:pt x="588" y="452"/>
                </a:lnTo>
                <a:lnTo>
                  <a:pt x="588" y="453"/>
                </a:lnTo>
                <a:lnTo>
                  <a:pt x="588" y="454"/>
                </a:lnTo>
                <a:lnTo>
                  <a:pt x="587" y="455"/>
                </a:lnTo>
                <a:lnTo>
                  <a:pt x="587" y="456"/>
                </a:lnTo>
                <a:lnTo>
                  <a:pt x="587" y="456"/>
                </a:lnTo>
                <a:lnTo>
                  <a:pt x="587" y="457"/>
                </a:lnTo>
                <a:lnTo>
                  <a:pt x="586" y="458"/>
                </a:lnTo>
                <a:lnTo>
                  <a:pt x="586" y="459"/>
                </a:lnTo>
                <a:lnTo>
                  <a:pt x="586" y="460"/>
                </a:lnTo>
                <a:lnTo>
                  <a:pt x="586" y="460"/>
                </a:lnTo>
                <a:lnTo>
                  <a:pt x="585" y="461"/>
                </a:lnTo>
                <a:lnTo>
                  <a:pt x="585" y="462"/>
                </a:lnTo>
                <a:lnTo>
                  <a:pt x="585" y="463"/>
                </a:lnTo>
                <a:lnTo>
                  <a:pt x="584" y="463"/>
                </a:lnTo>
                <a:lnTo>
                  <a:pt x="584" y="464"/>
                </a:lnTo>
                <a:lnTo>
                  <a:pt x="584" y="465"/>
                </a:lnTo>
                <a:lnTo>
                  <a:pt x="584" y="466"/>
                </a:lnTo>
                <a:lnTo>
                  <a:pt x="583" y="467"/>
                </a:lnTo>
                <a:lnTo>
                  <a:pt x="583" y="467"/>
                </a:lnTo>
                <a:lnTo>
                  <a:pt x="599" y="474"/>
                </a:lnTo>
                <a:close/>
                <a:moveTo>
                  <a:pt x="610" y="419"/>
                </a:moveTo>
                <a:lnTo>
                  <a:pt x="610" y="419"/>
                </a:lnTo>
                <a:lnTo>
                  <a:pt x="610" y="419"/>
                </a:lnTo>
                <a:lnTo>
                  <a:pt x="610" y="418"/>
                </a:lnTo>
                <a:lnTo>
                  <a:pt x="610" y="417"/>
                </a:lnTo>
                <a:lnTo>
                  <a:pt x="610" y="416"/>
                </a:lnTo>
                <a:lnTo>
                  <a:pt x="610" y="415"/>
                </a:lnTo>
                <a:lnTo>
                  <a:pt x="610" y="414"/>
                </a:lnTo>
                <a:lnTo>
                  <a:pt x="610" y="413"/>
                </a:lnTo>
                <a:lnTo>
                  <a:pt x="610" y="412"/>
                </a:lnTo>
                <a:lnTo>
                  <a:pt x="610" y="411"/>
                </a:lnTo>
                <a:lnTo>
                  <a:pt x="610" y="410"/>
                </a:lnTo>
                <a:lnTo>
                  <a:pt x="610" y="409"/>
                </a:lnTo>
                <a:lnTo>
                  <a:pt x="610" y="408"/>
                </a:lnTo>
                <a:lnTo>
                  <a:pt x="610" y="407"/>
                </a:lnTo>
                <a:lnTo>
                  <a:pt x="610" y="406"/>
                </a:lnTo>
                <a:lnTo>
                  <a:pt x="610" y="405"/>
                </a:lnTo>
                <a:lnTo>
                  <a:pt x="610" y="404"/>
                </a:lnTo>
                <a:lnTo>
                  <a:pt x="610" y="403"/>
                </a:lnTo>
                <a:lnTo>
                  <a:pt x="610" y="402"/>
                </a:lnTo>
                <a:lnTo>
                  <a:pt x="609" y="401"/>
                </a:lnTo>
                <a:lnTo>
                  <a:pt x="609" y="400"/>
                </a:lnTo>
                <a:lnTo>
                  <a:pt x="592" y="402"/>
                </a:lnTo>
                <a:lnTo>
                  <a:pt x="592" y="403"/>
                </a:lnTo>
                <a:lnTo>
                  <a:pt x="592" y="404"/>
                </a:lnTo>
                <a:lnTo>
                  <a:pt x="592" y="405"/>
                </a:lnTo>
                <a:lnTo>
                  <a:pt x="592" y="406"/>
                </a:lnTo>
                <a:lnTo>
                  <a:pt x="592" y="406"/>
                </a:lnTo>
                <a:lnTo>
                  <a:pt x="592" y="407"/>
                </a:lnTo>
                <a:lnTo>
                  <a:pt x="592" y="408"/>
                </a:lnTo>
                <a:lnTo>
                  <a:pt x="592" y="409"/>
                </a:lnTo>
                <a:lnTo>
                  <a:pt x="592" y="410"/>
                </a:lnTo>
                <a:lnTo>
                  <a:pt x="593" y="411"/>
                </a:lnTo>
                <a:lnTo>
                  <a:pt x="593" y="412"/>
                </a:lnTo>
                <a:lnTo>
                  <a:pt x="593" y="413"/>
                </a:lnTo>
                <a:lnTo>
                  <a:pt x="593" y="413"/>
                </a:lnTo>
                <a:lnTo>
                  <a:pt x="593" y="414"/>
                </a:lnTo>
                <a:lnTo>
                  <a:pt x="593" y="415"/>
                </a:lnTo>
                <a:lnTo>
                  <a:pt x="593" y="416"/>
                </a:lnTo>
                <a:lnTo>
                  <a:pt x="593" y="417"/>
                </a:lnTo>
                <a:lnTo>
                  <a:pt x="593" y="418"/>
                </a:lnTo>
                <a:lnTo>
                  <a:pt x="593" y="419"/>
                </a:lnTo>
                <a:lnTo>
                  <a:pt x="593" y="419"/>
                </a:lnTo>
                <a:lnTo>
                  <a:pt x="610" y="419"/>
                </a:lnTo>
                <a:close/>
                <a:moveTo>
                  <a:pt x="601" y="364"/>
                </a:moveTo>
                <a:lnTo>
                  <a:pt x="601" y="364"/>
                </a:lnTo>
                <a:lnTo>
                  <a:pt x="601" y="363"/>
                </a:lnTo>
                <a:lnTo>
                  <a:pt x="600" y="363"/>
                </a:lnTo>
                <a:lnTo>
                  <a:pt x="600" y="362"/>
                </a:lnTo>
                <a:lnTo>
                  <a:pt x="600" y="361"/>
                </a:lnTo>
                <a:lnTo>
                  <a:pt x="599" y="360"/>
                </a:lnTo>
                <a:lnTo>
                  <a:pt x="599" y="359"/>
                </a:lnTo>
                <a:lnTo>
                  <a:pt x="599" y="358"/>
                </a:lnTo>
                <a:lnTo>
                  <a:pt x="598" y="357"/>
                </a:lnTo>
                <a:lnTo>
                  <a:pt x="598" y="356"/>
                </a:lnTo>
                <a:lnTo>
                  <a:pt x="598" y="356"/>
                </a:lnTo>
                <a:lnTo>
                  <a:pt x="597" y="355"/>
                </a:lnTo>
                <a:lnTo>
                  <a:pt x="597" y="354"/>
                </a:lnTo>
                <a:lnTo>
                  <a:pt x="596" y="353"/>
                </a:lnTo>
                <a:lnTo>
                  <a:pt x="596" y="352"/>
                </a:lnTo>
                <a:lnTo>
                  <a:pt x="596" y="351"/>
                </a:lnTo>
                <a:lnTo>
                  <a:pt x="595" y="350"/>
                </a:lnTo>
                <a:lnTo>
                  <a:pt x="595" y="350"/>
                </a:lnTo>
                <a:lnTo>
                  <a:pt x="594" y="349"/>
                </a:lnTo>
                <a:lnTo>
                  <a:pt x="594" y="348"/>
                </a:lnTo>
                <a:lnTo>
                  <a:pt x="594" y="347"/>
                </a:lnTo>
                <a:lnTo>
                  <a:pt x="593" y="347"/>
                </a:lnTo>
                <a:lnTo>
                  <a:pt x="578" y="355"/>
                </a:lnTo>
                <a:lnTo>
                  <a:pt x="578" y="355"/>
                </a:lnTo>
                <a:lnTo>
                  <a:pt x="578" y="356"/>
                </a:lnTo>
                <a:lnTo>
                  <a:pt x="579" y="357"/>
                </a:lnTo>
                <a:lnTo>
                  <a:pt x="579" y="357"/>
                </a:lnTo>
                <a:lnTo>
                  <a:pt x="579" y="358"/>
                </a:lnTo>
                <a:lnTo>
                  <a:pt x="580" y="359"/>
                </a:lnTo>
                <a:lnTo>
                  <a:pt x="580" y="360"/>
                </a:lnTo>
                <a:lnTo>
                  <a:pt x="580" y="360"/>
                </a:lnTo>
                <a:lnTo>
                  <a:pt x="581" y="361"/>
                </a:lnTo>
                <a:lnTo>
                  <a:pt x="581" y="362"/>
                </a:lnTo>
                <a:lnTo>
                  <a:pt x="581" y="363"/>
                </a:lnTo>
                <a:lnTo>
                  <a:pt x="582" y="363"/>
                </a:lnTo>
                <a:lnTo>
                  <a:pt x="582" y="364"/>
                </a:lnTo>
                <a:lnTo>
                  <a:pt x="582" y="365"/>
                </a:lnTo>
                <a:lnTo>
                  <a:pt x="583" y="366"/>
                </a:lnTo>
                <a:lnTo>
                  <a:pt x="583" y="366"/>
                </a:lnTo>
                <a:lnTo>
                  <a:pt x="583" y="367"/>
                </a:lnTo>
                <a:lnTo>
                  <a:pt x="584" y="368"/>
                </a:lnTo>
                <a:lnTo>
                  <a:pt x="584" y="369"/>
                </a:lnTo>
                <a:lnTo>
                  <a:pt x="584" y="370"/>
                </a:lnTo>
                <a:lnTo>
                  <a:pt x="584" y="370"/>
                </a:lnTo>
                <a:lnTo>
                  <a:pt x="601" y="364"/>
                </a:lnTo>
                <a:close/>
                <a:moveTo>
                  <a:pt x="573" y="316"/>
                </a:moveTo>
                <a:lnTo>
                  <a:pt x="573" y="316"/>
                </a:lnTo>
                <a:lnTo>
                  <a:pt x="572" y="316"/>
                </a:lnTo>
                <a:lnTo>
                  <a:pt x="572" y="315"/>
                </a:lnTo>
                <a:lnTo>
                  <a:pt x="571" y="315"/>
                </a:lnTo>
                <a:lnTo>
                  <a:pt x="570" y="314"/>
                </a:lnTo>
                <a:lnTo>
                  <a:pt x="570" y="313"/>
                </a:lnTo>
                <a:lnTo>
                  <a:pt x="569" y="313"/>
                </a:lnTo>
                <a:lnTo>
                  <a:pt x="569" y="312"/>
                </a:lnTo>
                <a:lnTo>
                  <a:pt x="568" y="311"/>
                </a:lnTo>
                <a:lnTo>
                  <a:pt x="567" y="311"/>
                </a:lnTo>
                <a:lnTo>
                  <a:pt x="567" y="310"/>
                </a:lnTo>
                <a:lnTo>
                  <a:pt x="566" y="309"/>
                </a:lnTo>
                <a:lnTo>
                  <a:pt x="565" y="309"/>
                </a:lnTo>
                <a:lnTo>
                  <a:pt x="565" y="308"/>
                </a:lnTo>
                <a:lnTo>
                  <a:pt x="564" y="307"/>
                </a:lnTo>
                <a:lnTo>
                  <a:pt x="563" y="307"/>
                </a:lnTo>
                <a:lnTo>
                  <a:pt x="563" y="306"/>
                </a:lnTo>
                <a:lnTo>
                  <a:pt x="562" y="305"/>
                </a:lnTo>
                <a:lnTo>
                  <a:pt x="561" y="305"/>
                </a:lnTo>
                <a:lnTo>
                  <a:pt x="561" y="304"/>
                </a:lnTo>
                <a:lnTo>
                  <a:pt x="560" y="304"/>
                </a:lnTo>
                <a:lnTo>
                  <a:pt x="559" y="303"/>
                </a:lnTo>
                <a:lnTo>
                  <a:pt x="548" y="316"/>
                </a:lnTo>
                <a:lnTo>
                  <a:pt x="548" y="317"/>
                </a:lnTo>
                <a:lnTo>
                  <a:pt x="549" y="317"/>
                </a:lnTo>
                <a:lnTo>
                  <a:pt x="549" y="318"/>
                </a:lnTo>
                <a:lnTo>
                  <a:pt x="550" y="318"/>
                </a:lnTo>
                <a:lnTo>
                  <a:pt x="551" y="319"/>
                </a:lnTo>
                <a:lnTo>
                  <a:pt x="551" y="319"/>
                </a:lnTo>
                <a:lnTo>
                  <a:pt x="552" y="320"/>
                </a:lnTo>
                <a:lnTo>
                  <a:pt x="552" y="320"/>
                </a:lnTo>
                <a:lnTo>
                  <a:pt x="553" y="321"/>
                </a:lnTo>
                <a:lnTo>
                  <a:pt x="554" y="322"/>
                </a:lnTo>
                <a:lnTo>
                  <a:pt x="554" y="322"/>
                </a:lnTo>
                <a:lnTo>
                  <a:pt x="555" y="323"/>
                </a:lnTo>
                <a:lnTo>
                  <a:pt x="555" y="323"/>
                </a:lnTo>
                <a:lnTo>
                  <a:pt x="556" y="324"/>
                </a:lnTo>
                <a:lnTo>
                  <a:pt x="556" y="325"/>
                </a:lnTo>
                <a:lnTo>
                  <a:pt x="557" y="325"/>
                </a:lnTo>
                <a:lnTo>
                  <a:pt x="557" y="326"/>
                </a:lnTo>
                <a:lnTo>
                  <a:pt x="558" y="326"/>
                </a:lnTo>
                <a:lnTo>
                  <a:pt x="559" y="327"/>
                </a:lnTo>
                <a:lnTo>
                  <a:pt x="559" y="328"/>
                </a:lnTo>
                <a:lnTo>
                  <a:pt x="559" y="328"/>
                </a:lnTo>
                <a:lnTo>
                  <a:pt x="573" y="316"/>
                </a:lnTo>
                <a:close/>
                <a:moveTo>
                  <a:pt x="529" y="282"/>
                </a:moveTo>
                <a:lnTo>
                  <a:pt x="529" y="282"/>
                </a:lnTo>
                <a:lnTo>
                  <a:pt x="528" y="281"/>
                </a:lnTo>
                <a:lnTo>
                  <a:pt x="528" y="281"/>
                </a:lnTo>
                <a:lnTo>
                  <a:pt x="527" y="281"/>
                </a:lnTo>
                <a:lnTo>
                  <a:pt x="526" y="280"/>
                </a:lnTo>
                <a:lnTo>
                  <a:pt x="525" y="280"/>
                </a:lnTo>
                <a:lnTo>
                  <a:pt x="524" y="279"/>
                </a:lnTo>
                <a:lnTo>
                  <a:pt x="524" y="279"/>
                </a:lnTo>
                <a:lnTo>
                  <a:pt x="523" y="278"/>
                </a:lnTo>
                <a:lnTo>
                  <a:pt x="522" y="278"/>
                </a:lnTo>
                <a:lnTo>
                  <a:pt x="521" y="278"/>
                </a:lnTo>
                <a:lnTo>
                  <a:pt x="520" y="277"/>
                </a:lnTo>
                <a:lnTo>
                  <a:pt x="519" y="277"/>
                </a:lnTo>
                <a:lnTo>
                  <a:pt x="518" y="277"/>
                </a:lnTo>
                <a:lnTo>
                  <a:pt x="518" y="276"/>
                </a:lnTo>
                <a:lnTo>
                  <a:pt x="517" y="276"/>
                </a:lnTo>
                <a:lnTo>
                  <a:pt x="516" y="275"/>
                </a:lnTo>
                <a:lnTo>
                  <a:pt x="515" y="275"/>
                </a:lnTo>
                <a:lnTo>
                  <a:pt x="514" y="275"/>
                </a:lnTo>
                <a:lnTo>
                  <a:pt x="513" y="274"/>
                </a:lnTo>
                <a:lnTo>
                  <a:pt x="512" y="274"/>
                </a:lnTo>
                <a:lnTo>
                  <a:pt x="512" y="274"/>
                </a:lnTo>
                <a:lnTo>
                  <a:pt x="506" y="290"/>
                </a:lnTo>
                <a:lnTo>
                  <a:pt x="506" y="290"/>
                </a:lnTo>
                <a:lnTo>
                  <a:pt x="507" y="291"/>
                </a:lnTo>
                <a:lnTo>
                  <a:pt x="508" y="291"/>
                </a:lnTo>
                <a:lnTo>
                  <a:pt x="508" y="291"/>
                </a:lnTo>
                <a:lnTo>
                  <a:pt x="509" y="292"/>
                </a:lnTo>
                <a:lnTo>
                  <a:pt x="510" y="292"/>
                </a:lnTo>
                <a:lnTo>
                  <a:pt x="511" y="292"/>
                </a:lnTo>
                <a:lnTo>
                  <a:pt x="511" y="293"/>
                </a:lnTo>
                <a:lnTo>
                  <a:pt x="512" y="293"/>
                </a:lnTo>
                <a:lnTo>
                  <a:pt x="513" y="293"/>
                </a:lnTo>
                <a:lnTo>
                  <a:pt x="514" y="294"/>
                </a:lnTo>
                <a:lnTo>
                  <a:pt x="514" y="294"/>
                </a:lnTo>
                <a:lnTo>
                  <a:pt x="515" y="294"/>
                </a:lnTo>
                <a:lnTo>
                  <a:pt x="516" y="295"/>
                </a:lnTo>
                <a:lnTo>
                  <a:pt x="517" y="295"/>
                </a:lnTo>
                <a:lnTo>
                  <a:pt x="517" y="295"/>
                </a:lnTo>
                <a:lnTo>
                  <a:pt x="518" y="296"/>
                </a:lnTo>
                <a:lnTo>
                  <a:pt x="519" y="296"/>
                </a:lnTo>
                <a:lnTo>
                  <a:pt x="520" y="297"/>
                </a:lnTo>
                <a:lnTo>
                  <a:pt x="520" y="297"/>
                </a:lnTo>
                <a:lnTo>
                  <a:pt x="521" y="297"/>
                </a:lnTo>
                <a:lnTo>
                  <a:pt x="529" y="282"/>
                </a:lnTo>
                <a:close/>
                <a:moveTo>
                  <a:pt x="457" y="231"/>
                </a:moveTo>
                <a:lnTo>
                  <a:pt x="457" y="231"/>
                </a:lnTo>
                <a:cubicBezTo>
                  <a:pt x="354" y="231"/>
                  <a:pt x="271" y="314"/>
                  <a:pt x="271" y="417"/>
                </a:cubicBezTo>
                <a:cubicBezTo>
                  <a:pt x="271" y="520"/>
                  <a:pt x="354" y="603"/>
                  <a:pt x="457" y="603"/>
                </a:cubicBezTo>
                <a:cubicBezTo>
                  <a:pt x="560" y="603"/>
                  <a:pt x="643" y="520"/>
                  <a:pt x="643" y="417"/>
                </a:cubicBezTo>
                <a:cubicBezTo>
                  <a:pt x="643" y="314"/>
                  <a:pt x="560" y="231"/>
                  <a:pt x="457" y="231"/>
                </a:cubicBezTo>
                <a:close/>
                <a:moveTo>
                  <a:pt x="30" y="153"/>
                </a:moveTo>
                <a:lnTo>
                  <a:pt x="30" y="153"/>
                </a:lnTo>
                <a:cubicBezTo>
                  <a:pt x="66" y="150"/>
                  <a:pt x="102" y="148"/>
                  <a:pt x="138" y="147"/>
                </a:cubicBezTo>
                <a:cubicBezTo>
                  <a:pt x="114" y="146"/>
                  <a:pt x="89" y="144"/>
                  <a:pt x="65" y="141"/>
                </a:cubicBezTo>
                <a:cubicBezTo>
                  <a:pt x="49" y="139"/>
                  <a:pt x="35" y="128"/>
                  <a:pt x="35" y="111"/>
                </a:cubicBezTo>
                <a:cubicBezTo>
                  <a:pt x="35" y="87"/>
                  <a:pt x="35" y="63"/>
                  <a:pt x="35" y="39"/>
                </a:cubicBezTo>
                <a:cubicBezTo>
                  <a:pt x="35" y="23"/>
                  <a:pt x="49" y="11"/>
                  <a:pt x="65" y="9"/>
                </a:cubicBezTo>
                <a:cubicBezTo>
                  <a:pt x="163" y="0"/>
                  <a:pt x="260" y="1"/>
                  <a:pt x="358" y="9"/>
                </a:cubicBezTo>
                <a:cubicBezTo>
                  <a:pt x="374" y="11"/>
                  <a:pt x="388" y="23"/>
                  <a:pt x="388" y="39"/>
                </a:cubicBezTo>
                <a:cubicBezTo>
                  <a:pt x="388" y="63"/>
                  <a:pt x="388" y="87"/>
                  <a:pt x="388" y="111"/>
                </a:cubicBezTo>
                <a:cubicBezTo>
                  <a:pt x="388" y="128"/>
                  <a:pt x="374" y="139"/>
                  <a:pt x="358" y="141"/>
                </a:cubicBezTo>
                <a:cubicBezTo>
                  <a:pt x="323" y="145"/>
                  <a:pt x="287" y="147"/>
                  <a:pt x="252" y="149"/>
                </a:cubicBezTo>
                <a:cubicBezTo>
                  <a:pt x="276" y="150"/>
                  <a:pt x="299" y="151"/>
                  <a:pt x="323" y="153"/>
                </a:cubicBezTo>
                <a:cubicBezTo>
                  <a:pt x="339" y="155"/>
                  <a:pt x="353" y="167"/>
                  <a:pt x="353" y="183"/>
                </a:cubicBezTo>
                <a:lnTo>
                  <a:pt x="353" y="218"/>
                </a:lnTo>
                <a:cubicBezTo>
                  <a:pt x="333" y="229"/>
                  <a:pt x="314" y="242"/>
                  <a:pt x="299" y="258"/>
                </a:cubicBezTo>
                <a:cubicBezTo>
                  <a:pt x="289" y="268"/>
                  <a:pt x="280" y="278"/>
                  <a:pt x="272" y="290"/>
                </a:cubicBezTo>
                <a:cubicBezTo>
                  <a:pt x="191" y="296"/>
                  <a:pt x="111" y="294"/>
                  <a:pt x="30" y="285"/>
                </a:cubicBezTo>
                <a:cubicBezTo>
                  <a:pt x="13" y="283"/>
                  <a:pt x="0" y="272"/>
                  <a:pt x="0" y="255"/>
                </a:cubicBezTo>
                <a:cubicBezTo>
                  <a:pt x="0" y="231"/>
                  <a:pt x="0" y="207"/>
                  <a:pt x="0" y="183"/>
                </a:cubicBezTo>
                <a:cubicBezTo>
                  <a:pt x="0" y="167"/>
                  <a:pt x="13" y="155"/>
                  <a:pt x="30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7129506" y="2587960"/>
            <a:ext cx="646248" cy="691090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4393004" y="2616975"/>
            <a:ext cx="619870" cy="656800"/>
          </a:xfrm>
          <a:custGeom>
            <a:avLst/>
            <a:gdLst>
              <a:gd name="T0" fmla="*/ 283 w 568"/>
              <a:gd name="T1" fmla="*/ 574 h 601"/>
              <a:gd name="T2" fmla="*/ 284 w 568"/>
              <a:gd name="T3" fmla="*/ 333 h 601"/>
              <a:gd name="T4" fmla="*/ 453 w 568"/>
              <a:gd name="T5" fmla="*/ 301 h 601"/>
              <a:gd name="T6" fmla="*/ 347 w 568"/>
              <a:gd name="T7" fmla="*/ 343 h 601"/>
              <a:gd name="T8" fmla="*/ 95 w 568"/>
              <a:gd name="T9" fmla="*/ 214 h 601"/>
              <a:gd name="T10" fmla="*/ 127 w 568"/>
              <a:gd name="T11" fmla="*/ 218 h 601"/>
              <a:gd name="T12" fmla="*/ 168 w 568"/>
              <a:gd name="T13" fmla="*/ 222 h 601"/>
              <a:gd name="T14" fmla="*/ 167 w 568"/>
              <a:gd name="T15" fmla="*/ 195 h 601"/>
              <a:gd name="T16" fmla="*/ 284 w 568"/>
              <a:gd name="T17" fmla="*/ 303 h 601"/>
              <a:gd name="T18" fmla="*/ 413 w 568"/>
              <a:gd name="T19" fmla="*/ 209 h 601"/>
              <a:gd name="T20" fmla="*/ 442 w 568"/>
              <a:gd name="T21" fmla="*/ 204 h 601"/>
              <a:gd name="T22" fmla="*/ 458 w 568"/>
              <a:gd name="T23" fmla="*/ 210 h 601"/>
              <a:gd name="T24" fmla="*/ 416 w 568"/>
              <a:gd name="T25" fmla="*/ 256 h 601"/>
              <a:gd name="T26" fmla="*/ 489 w 568"/>
              <a:gd name="T27" fmla="*/ 341 h 601"/>
              <a:gd name="T28" fmla="*/ 467 w 568"/>
              <a:gd name="T29" fmla="*/ 263 h 601"/>
              <a:gd name="T30" fmla="*/ 467 w 568"/>
              <a:gd name="T31" fmla="*/ 500 h 601"/>
              <a:gd name="T32" fmla="*/ 494 w 568"/>
              <a:gd name="T33" fmla="*/ 494 h 601"/>
              <a:gd name="T34" fmla="*/ 310 w 568"/>
              <a:gd name="T35" fmla="*/ 595 h 601"/>
              <a:gd name="T36" fmla="*/ 285 w 568"/>
              <a:gd name="T37" fmla="*/ 601 h 601"/>
              <a:gd name="T38" fmla="*/ 75 w 568"/>
              <a:gd name="T39" fmla="*/ 494 h 601"/>
              <a:gd name="T40" fmla="*/ 102 w 568"/>
              <a:gd name="T41" fmla="*/ 500 h 601"/>
              <a:gd name="T42" fmla="*/ 102 w 568"/>
              <a:gd name="T43" fmla="*/ 263 h 601"/>
              <a:gd name="T44" fmla="*/ 80 w 568"/>
              <a:gd name="T45" fmla="*/ 341 h 601"/>
              <a:gd name="T46" fmla="*/ 142 w 568"/>
              <a:gd name="T47" fmla="*/ 252 h 601"/>
              <a:gd name="T48" fmla="*/ 62 w 568"/>
              <a:gd name="T49" fmla="*/ 400 h 601"/>
              <a:gd name="T50" fmla="*/ 74 w 568"/>
              <a:gd name="T51" fmla="*/ 424 h 601"/>
              <a:gd name="T52" fmla="*/ 85 w 568"/>
              <a:gd name="T53" fmla="*/ 446 h 601"/>
              <a:gd name="T54" fmla="*/ 45 w 568"/>
              <a:gd name="T55" fmla="*/ 475 h 601"/>
              <a:gd name="T56" fmla="*/ 28 w 568"/>
              <a:gd name="T57" fmla="*/ 377 h 601"/>
              <a:gd name="T58" fmla="*/ 54 w 568"/>
              <a:gd name="T59" fmla="*/ 333 h 601"/>
              <a:gd name="T60" fmla="*/ 473 w 568"/>
              <a:gd name="T61" fmla="*/ 381 h 601"/>
              <a:gd name="T62" fmla="*/ 463 w 568"/>
              <a:gd name="T63" fmla="*/ 406 h 601"/>
              <a:gd name="T64" fmla="*/ 455 w 568"/>
              <a:gd name="T65" fmla="*/ 431 h 601"/>
              <a:gd name="T66" fmla="*/ 450 w 568"/>
              <a:gd name="T67" fmla="*/ 450 h 601"/>
              <a:gd name="T68" fmla="*/ 482 w 568"/>
              <a:gd name="T69" fmla="*/ 363 h 601"/>
              <a:gd name="T70" fmla="*/ 513 w 568"/>
              <a:gd name="T71" fmla="*/ 360 h 601"/>
              <a:gd name="T72" fmla="*/ 282 w 568"/>
              <a:gd name="T73" fmla="*/ 0 h 601"/>
              <a:gd name="T74" fmla="*/ 418 w 568"/>
              <a:gd name="T75" fmla="*/ 107 h 601"/>
              <a:gd name="T76" fmla="*/ 394 w 568"/>
              <a:gd name="T77" fmla="*/ 179 h 601"/>
              <a:gd name="T78" fmla="*/ 365 w 568"/>
              <a:gd name="T79" fmla="*/ 81 h 601"/>
              <a:gd name="T80" fmla="*/ 194 w 568"/>
              <a:gd name="T81" fmla="*/ 183 h 601"/>
              <a:gd name="T82" fmla="*/ 152 w 568"/>
              <a:gd name="T83" fmla="*/ 154 h 601"/>
              <a:gd name="T84" fmla="*/ 198 w 568"/>
              <a:gd name="T85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>
            <a:off x="3031201" y="2614338"/>
            <a:ext cx="696367" cy="659437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7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3"/>
                </a:moveTo>
                <a:cubicBezTo>
                  <a:pt x="517" y="53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3"/>
                  <a:pt x="305" y="53"/>
                </a:cubicBezTo>
                <a:lnTo>
                  <a:pt x="516" y="53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7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9"/>
                  <a:pt x="176" y="88"/>
                  <a:pt x="152" y="88"/>
                </a:cubicBezTo>
                <a:cubicBezTo>
                  <a:pt x="127" y="88"/>
                  <a:pt x="108" y="69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1588744" y="2619613"/>
            <a:ext cx="812427" cy="648887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1"/>
          <p:cNvSpPr>
            <a:spLocks noEditPoints="1"/>
          </p:cNvSpPr>
          <p:nvPr/>
        </p:nvSpPr>
        <p:spPr bwMode="auto">
          <a:xfrm>
            <a:off x="5861490" y="1641307"/>
            <a:ext cx="437867" cy="664713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56" y="70"/>
                </a:ln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2"/>
          <p:cNvSpPr>
            <a:spLocks noEditPoints="1"/>
          </p:cNvSpPr>
          <p:nvPr/>
        </p:nvSpPr>
        <p:spPr bwMode="auto">
          <a:xfrm>
            <a:off x="8675685" y="2664183"/>
            <a:ext cx="667350" cy="662077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3"/>
          <p:cNvSpPr>
            <a:spLocks/>
          </p:cNvSpPr>
          <p:nvPr/>
        </p:nvSpPr>
        <p:spPr bwMode="auto">
          <a:xfrm>
            <a:off x="10215390" y="2827723"/>
            <a:ext cx="379836" cy="437867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4"/>
          <p:cNvSpPr>
            <a:spLocks/>
          </p:cNvSpPr>
          <p:nvPr/>
        </p:nvSpPr>
        <p:spPr bwMode="auto">
          <a:xfrm>
            <a:off x="10312986" y="2658907"/>
            <a:ext cx="184643" cy="398301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5"/>
          <p:cNvSpPr>
            <a:spLocks noEditPoints="1"/>
          </p:cNvSpPr>
          <p:nvPr/>
        </p:nvSpPr>
        <p:spPr bwMode="auto">
          <a:xfrm>
            <a:off x="4461586" y="1646584"/>
            <a:ext cx="482707" cy="659437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6"/>
          <p:cNvSpPr>
            <a:spLocks noEditPoints="1"/>
          </p:cNvSpPr>
          <p:nvPr/>
        </p:nvSpPr>
        <p:spPr bwMode="auto">
          <a:xfrm>
            <a:off x="3010098" y="1633394"/>
            <a:ext cx="738570" cy="685815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7"/>
          <p:cNvSpPr>
            <a:spLocks noEditPoints="1"/>
          </p:cNvSpPr>
          <p:nvPr/>
        </p:nvSpPr>
        <p:spPr bwMode="auto">
          <a:xfrm>
            <a:off x="7116316" y="1649219"/>
            <a:ext cx="743845" cy="656800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8"/>
          <p:cNvSpPr>
            <a:spLocks noEditPoints="1"/>
          </p:cNvSpPr>
          <p:nvPr/>
        </p:nvSpPr>
        <p:spPr bwMode="auto">
          <a:xfrm>
            <a:off x="8723165" y="3604616"/>
            <a:ext cx="643612" cy="646250"/>
          </a:xfrm>
          <a:custGeom>
            <a:avLst/>
            <a:gdLst>
              <a:gd name="T0" fmla="*/ 584 w 591"/>
              <a:gd name="T1" fmla="*/ 217 h 591"/>
              <a:gd name="T2" fmla="*/ 509 w 591"/>
              <a:gd name="T3" fmla="*/ 82 h 591"/>
              <a:gd name="T4" fmla="*/ 370 w 591"/>
              <a:gd name="T5" fmla="*/ 6 h 591"/>
              <a:gd name="T6" fmla="*/ 370 w 591"/>
              <a:gd name="T7" fmla="*/ 217 h 591"/>
              <a:gd name="T8" fmla="*/ 584 w 591"/>
              <a:gd name="T9" fmla="*/ 217 h 591"/>
              <a:gd name="T10" fmla="*/ 299 w 591"/>
              <a:gd name="T11" fmla="*/ 252 h 591"/>
              <a:gd name="T12" fmla="*/ 299 w 591"/>
              <a:gd name="T13" fmla="*/ 0 h 591"/>
              <a:gd name="T14" fmla="*/ 111 w 591"/>
              <a:gd name="T15" fmla="*/ 82 h 591"/>
              <a:gd name="T16" fmla="*/ 111 w 591"/>
              <a:gd name="T17" fmla="*/ 481 h 591"/>
              <a:gd name="T18" fmla="*/ 509 w 591"/>
              <a:gd name="T19" fmla="*/ 481 h 591"/>
              <a:gd name="T20" fmla="*/ 591 w 591"/>
              <a:gd name="T21" fmla="*/ 287 h 591"/>
              <a:gd name="T22" fmla="*/ 334 w 591"/>
              <a:gd name="T23" fmla="*/ 287 h 591"/>
              <a:gd name="T24" fmla="*/ 299 w 591"/>
              <a:gd name="T25" fmla="*/ 252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" h="591">
                <a:moveTo>
                  <a:pt x="584" y="217"/>
                </a:moveTo>
                <a:cubicBezTo>
                  <a:pt x="572" y="167"/>
                  <a:pt x="547" y="121"/>
                  <a:pt x="509" y="82"/>
                </a:cubicBezTo>
                <a:cubicBezTo>
                  <a:pt x="469" y="43"/>
                  <a:pt x="421" y="17"/>
                  <a:pt x="370" y="6"/>
                </a:cubicBezTo>
                <a:lnTo>
                  <a:pt x="370" y="217"/>
                </a:lnTo>
                <a:lnTo>
                  <a:pt x="584" y="217"/>
                </a:lnTo>
                <a:close/>
                <a:moveTo>
                  <a:pt x="299" y="252"/>
                </a:moveTo>
                <a:lnTo>
                  <a:pt x="299" y="0"/>
                </a:lnTo>
                <a:cubicBezTo>
                  <a:pt x="231" y="3"/>
                  <a:pt x="163" y="30"/>
                  <a:pt x="111" y="82"/>
                </a:cubicBezTo>
                <a:cubicBezTo>
                  <a:pt x="0" y="192"/>
                  <a:pt x="0" y="371"/>
                  <a:pt x="111" y="481"/>
                </a:cubicBezTo>
                <a:cubicBezTo>
                  <a:pt x="220" y="591"/>
                  <a:pt x="399" y="591"/>
                  <a:pt x="509" y="481"/>
                </a:cubicBezTo>
                <a:cubicBezTo>
                  <a:pt x="563" y="427"/>
                  <a:pt x="590" y="357"/>
                  <a:pt x="591" y="287"/>
                </a:cubicBezTo>
                <a:lnTo>
                  <a:pt x="334" y="287"/>
                </a:lnTo>
                <a:cubicBezTo>
                  <a:pt x="315" y="287"/>
                  <a:pt x="299" y="271"/>
                  <a:pt x="299" y="2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>
            <a:off x="2008148" y="4656926"/>
            <a:ext cx="313891" cy="313893"/>
          </a:xfrm>
          <a:custGeom>
            <a:avLst/>
            <a:gdLst>
              <a:gd name="T0" fmla="*/ 97 w 290"/>
              <a:gd name="T1" fmla="*/ 287 h 288"/>
              <a:gd name="T2" fmla="*/ 101 w 290"/>
              <a:gd name="T3" fmla="*/ 288 h 288"/>
              <a:gd name="T4" fmla="*/ 104 w 290"/>
              <a:gd name="T5" fmla="*/ 287 h 288"/>
              <a:gd name="T6" fmla="*/ 170 w 290"/>
              <a:gd name="T7" fmla="*/ 221 h 288"/>
              <a:gd name="T8" fmla="*/ 213 w 290"/>
              <a:gd name="T9" fmla="*/ 265 h 288"/>
              <a:gd name="T10" fmla="*/ 217 w 290"/>
              <a:gd name="T11" fmla="*/ 266 h 288"/>
              <a:gd name="T12" fmla="*/ 218 w 290"/>
              <a:gd name="T13" fmla="*/ 266 h 288"/>
              <a:gd name="T14" fmla="*/ 221 w 290"/>
              <a:gd name="T15" fmla="*/ 263 h 288"/>
              <a:gd name="T16" fmla="*/ 290 w 290"/>
              <a:gd name="T17" fmla="*/ 6 h 288"/>
              <a:gd name="T18" fmla="*/ 290 w 290"/>
              <a:gd name="T19" fmla="*/ 4 h 288"/>
              <a:gd name="T20" fmla="*/ 286 w 290"/>
              <a:gd name="T21" fmla="*/ 0 h 288"/>
              <a:gd name="T22" fmla="*/ 285 w 290"/>
              <a:gd name="T23" fmla="*/ 0 h 288"/>
              <a:gd name="T24" fmla="*/ 284 w 290"/>
              <a:gd name="T25" fmla="*/ 0 h 288"/>
              <a:gd name="T26" fmla="*/ 27 w 290"/>
              <a:gd name="T27" fmla="*/ 69 h 288"/>
              <a:gd name="T28" fmla="*/ 23 w 290"/>
              <a:gd name="T29" fmla="*/ 72 h 288"/>
              <a:gd name="T30" fmla="*/ 25 w 290"/>
              <a:gd name="T31" fmla="*/ 77 h 288"/>
              <a:gd name="T32" fmla="*/ 67 w 290"/>
              <a:gd name="T33" fmla="*/ 119 h 288"/>
              <a:gd name="T34" fmla="*/ 2 w 290"/>
              <a:gd name="T35" fmla="*/ 185 h 288"/>
              <a:gd name="T36" fmla="*/ 2 w 290"/>
              <a:gd name="T37" fmla="*/ 191 h 288"/>
              <a:gd name="T38" fmla="*/ 97 w 290"/>
              <a:gd name="T39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" h="288">
                <a:moveTo>
                  <a:pt x="97" y="287"/>
                </a:moveTo>
                <a:cubicBezTo>
                  <a:pt x="98" y="288"/>
                  <a:pt x="99" y="288"/>
                  <a:pt x="101" y="288"/>
                </a:cubicBezTo>
                <a:cubicBezTo>
                  <a:pt x="102" y="288"/>
                  <a:pt x="103" y="288"/>
                  <a:pt x="104" y="287"/>
                </a:cubicBezTo>
                <a:lnTo>
                  <a:pt x="170" y="221"/>
                </a:lnTo>
                <a:lnTo>
                  <a:pt x="213" y="265"/>
                </a:lnTo>
                <a:cubicBezTo>
                  <a:pt x="214" y="266"/>
                  <a:pt x="215" y="266"/>
                  <a:pt x="217" y="266"/>
                </a:cubicBezTo>
                <a:cubicBezTo>
                  <a:pt x="217" y="266"/>
                  <a:pt x="217" y="266"/>
                  <a:pt x="218" y="266"/>
                </a:cubicBezTo>
                <a:cubicBezTo>
                  <a:pt x="220" y="266"/>
                  <a:pt x="221" y="265"/>
                  <a:pt x="221" y="263"/>
                </a:cubicBezTo>
                <a:lnTo>
                  <a:pt x="290" y="6"/>
                </a:lnTo>
                <a:cubicBezTo>
                  <a:pt x="290" y="5"/>
                  <a:pt x="290" y="5"/>
                  <a:pt x="290" y="4"/>
                </a:cubicBezTo>
                <a:cubicBezTo>
                  <a:pt x="290" y="2"/>
                  <a:pt x="288" y="0"/>
                  <a:pt x="286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285" y="0"/>
                  <a:pt x="284" y="0"/>
                  <a:pt x="284" y="0"/>
                </a:cubicBezTo>
                <a:lnTo>
                  <a:pt x="27" y="69"/>
                </a:lnTo>
                <a:cubicBezTo>
                  <a:pt x="25" y="69"/>
                  <a:pt x="24" y="70"/>
                  <a:pt x="23" y="72"/>
                </a:cubicBezTo>
                <a:cubicBezTo>
                  <a:pt x="23" y="74"/>
                  <a:pt x="24" y="75"/>
                  <a:pt x="25" y="77"/>
                </a:cubicBezTo>
                <a:lnTo>
                  <a:pt x="67" y="119"/>
                </a:lnTo>
                <a:lnTo>
                  <a:pt x="2" y="185"/>
                </a:lnTo>
                <a:cubicBezTo>
                  <a:pt x="0" y="187"/>
                  <a:pt x="0" y="190"/>
                  <a:pt x="2" y="191"/>
                </a:cubicBezTo>
                <a:lnTo>
                  <a:pt x="97" y="2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30"/>
          <p:cNvSpPr>
            <a:spLocks/>
          </p:cNvSpPr>
          <p:nvPr/>
        </p:nvSpPr>
        <p:spPr bwMode="auto">
          <a:xfrm>
            <a:off x="1662601" y="4656926"/>
            <a:ext cx="316531" cy="313893"/>
          </a:xfrm>
          <a:custGeom>
            <a:avLst/>
            <a:gdLst>
              <a:gd name="T0" fmla="*/ 69 w 290"/>
              <a:gd name="T1" fmla="*/ 263 h 288"/>
              <a:gd name="T2" fmla="*/ 72 w 290"/>
              <a:gd name="T3" fmla="*/ 266 h 288"/>
              <a:gd name="T4" fmla="*/ 74 w 290"/>
              <a:gd name="T5" fmla="*/ 266 h 288"/>
              <a:gd name="T6" fmla="*/ 77 w 290"/>
              <a:gd name="T7" fmla="*/ 265 h 288"/>
              <a:gd name="T8" fmla="*/ 121 w 290"/>
              <a:gd name="T9" fmla="*/ 221 h 288"/>
              <a:gd name="T10" fmla="*/ 186 w 290"/>
              <a:gd name="T11" fmla="*/ 287 h 288"/>
              <a:gd name="T12" fmla="*/ 189 w 290"/>
              <a:gd name="T13" fmla="*/ 288 h 288"/>
              <a:gd name="T14" fmla="*/ 193 w 290"/>
              <a:gd name="T15" fmla="*/ 287 h 288"/>
              <a:gd name="T16" fmla="*/ 288 w 290"/>
              <a:gd name="T17" fmla="*/ 191 h 288"/>
              <a:gd name="T18" fmla="*/ 288 w 290"/>
              <a:gd name="T19" fmla="*/ 185 h 288"/>
              <a:gd name="T20" fmla="*/ 223 w 290"/>
              <a:gd name="T21" fmla="*/ 119 h 288"/>
              <a:gd name="T22" fmla="*/ 265 w 290"/>
              <a:gd name="T23" fmla="*/ 77 h 288"/>
              <a:gd name="T24" fmla="*/ 267 w 290"/>
              <a:gd name="T25" fmla="*/ 72 h 288"/>
              <a:gd name="T26" fmla="*/ 263 w 290"/>
              <a:gd name="T27" fmla="*/ 69 h 288"/>
              <a:gd name="T28" fmla="*/ 6 w 290"/>
              <a:gd name="T29" fmla="*/ 0 h 288"/>
              <a:gd name="T30" fmla="*/ 4 w 290"/>
              <a:gd name="T31" fmla="*/ 0 h 288"/>
              <a:gd name="T32" fmla="*/ 1 w 290"/>
              <a:gd name="T33" fmla="*/ 1 h 288"/>
              <a:gd name="T34" fmla="*/ 0 w 290"/>
              <a:gd name="T35" fmla="*/ 5 h 288"/>
              <a:gd name="T36" fmla="*/ 69 w 290"/>
              <a:gd name="T37" fmla="*/ 26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8">
                <a:moveTo>
                  <a:pt x="69" y="263"/>
                </a:moveTo>
                <a:cubicBezTo>
                  <a:pt x="69" y="265"/>
                  <a:pt x="71" y="266"/>
                  <a:pt x="72" y="266"/>
                </a:cubicBezTo>
                <a:cubicBezTo>
                  <a:pt x="73" y="266"/>
                  <a:pt x="73" y="266"/>
                  <a:pt x="74" y="266"/>
                </a:cubicBezTo>
                <a:cubicBezTo>
                  <a:pt x="75" y="266"/>
                  <a:pt x="76" y="266"/>
                  <a:pt x="77" y="265"/>
                </a:cubicBezTo>
                <a:lnTo>
                  <a:pt x="121" y="221"/>
                </a:lnTo>
                <a:lnTo>
                  <a:pt x="186" y="287"/>
                </a:lnTo>
                <a:cubicBezTo>
                  <a:pt x="187" y="288"/>
                  <a:pt x="188" y="288"/>
                  <a:pt x="189" y="288"/>
                </a:cubicBezTo>
                <a:cubicBezTo>
                  <a:pt x="191" y="288"/>
                  <a:pt x="192" y="288"/>
                  <a:pt x="193" y="287"/>
                </a:cubicBezTo>
                <a:lnTo>
                  <a:pt x="288" y="191"/>
                </a:lnTo>
                <a:cubicBezTo>
                  <a:pt x="290" y="190"/>
                  <a:pt x="290" y="187"/>
                  <a:pt x="288" y="185"/>
                </a:cubicBezTo>
                <a:lnTo>
                  <a:pt x="223" y="119"/>
                </a:lnTo>
                <a:lnTo>
                  <a:pt x="265" y="77"/>
                </a:lnTo>
                <a:cubicBezTo>
                  <a:pt x="267" y="75"/>
                  <a:pt x="267" y="74"/>
                  <a:pt x="267" y="72"/>
                </a:cubicBezTo>
                <a:cubicBezTo>
                  <a:pt x="266" y="70"/>
                  <a:pt x="265" y="69"/>
                  <a:pt x="263" y="69"/>
                </a:cubicBezTo>
                <a:lnTo>
                  <a:pt x="6" y="0"/>
                </a:lnTo>
                <a:cubicBezTo>
                  <a:pt x="5" y="0"/>
                  <a:pt x="5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lnTo>
                  <a:pt x="69" y="2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31"/>
          <p:cNvSpPr>
            <a:spLocks/>
          </p:cNvSpPr>
          <p:nvPr/>
        </p:nvSpPr>
        <p:spPr bwMode="auto">
          <a:xfrm>
            <a:off x="2008148" y="4999833"/>
            <a:ext cx="316531" cy="316531"/>
          </a:xfrm>
          <a:custGeom>
            <a:avLst/>
            <a:gdLst>
              <a:gd name="T0" fmla="*/ 221 w 291"/>
              <a:gd name="T1" fmla="*/ 25 h 289"/>
              <a:gd name="T2" fmla="*/ 218 w 291"/>
              <a:gd name="T3" fmla="*/ 22 h 289"/>
              <a:gd name="T4" fmla="*/ 217 w 291"/>
              <a:gd name="T5" fmla="*/ 22 h 289"/>
              <a:gd name="T6" fmla="*/ 213 w 291"/>
              <a:gd name="T7" fmla="*/ 23 h 289"/>
              <a:gd name="T8" fmla="*/ 170 w 291"/>
              <a:gd name="T9" fmla="*/ 67 h 289"/>
              <a:gd name="T10" fmla="*/ 104 w 291"/>
              <a:gd name="T11" fmla="*/ 2 h 289"/>
              <a:gd name="T12" fmla="*/ 101 w 291"/>
              <a:gd name="T13" fmla="*/ 0 h 289"/>
              <a:gd name="T14" fmla="*/ 97 w 291"/>
              <a:gd name="T15" fmla="*/ 2 h 289"/>
              <a:gd name="T16" fmla="*/ 2 w 291"/>
              <a:gd name="T17" fmla="*/ 97 h 289"/>
              <a:gd name="T18" fmla="*/ 2 w 291"/>
              <a:gd name="T19" fmla="*/ 104 h 289"/>
              <a:gd name="T20" fmla="*/ 67 w 291"/>
              <a:gd name="T21" fmla="*/ 169 h 289"/>
              <a:gd name="T22" fmla="*/ 25 w 291"/>
              <a:gd name="T23" fmla="*/ 212 h 289"/>
              <a:gd name="T24" fmla="*/ 23 w 291"/>
              <a:gd name="T25" fmla="*/ 216 h 289"/>
              <a:gd name="T26" fmla="*/ 27 w 291"/>
              <a:gd name="T27" fmla="*/ 220 h 289"/>
              <a:gd name="T28" fmla="*/ 284 w 291"/>
              <a:gd name="T29" fmla="*/ 289 h 289"/>
              <a:gd name="T30" fmla="*/ 286 w 291"/>
              <a:gd name="T31" fmla="*/ 289 h 289"/>
              <a:gd name="T32" fmla="*/ 289 w 291"/>
              <a:gd name="T33" fmla="*/ 288 h 289"/>
              <a:gd name="T34" fmla="*/ 290 w 291"/>
              <a:gd name="T35" fmla="*/ 283 h 289"/>
              <a:gd name="T36" fmla="*/ 221 w 291"/>
              <a:gd name="T37" fmla="*/ 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" h="289">
                <a:moveTo>
                  <a:pt x="221" y="25"/>
                </a:moveTo>
                <a:cubicBezTo>
                  <a:pt x="221" y="24"/>
                  <a:pt x="219" y="22"/>
                  <a:pt x="218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15" y="22"/>
                  <a:pt x="214" y="22"/>
                  <a:pt x="213" y="23"/>
                </a:cubicBezTo>
                <a:lnTo>
                  <a:pt x="170" y="67"/>
                </a:lnTo>
                <a:lnTo>
                  <a:pt x="104" y="2"/>
                </a:lnTo>
                <a:cubicBezTo>
                  <a:pt x="103" y="1"/>
                  <a:pt x="102" y="0"/>
                  <a:pt x="101" y="0"/>
                </a:cubicBezTo>
                <a:cubicBezTo>
                  <a:pt x="99" y="0"/>
                  <a:pt x="98" y="1"/>
                  <a:pt x="97" y="2"/>
                </a:cubicBezTo>
                <a:lnTo>
                  <a:pt x="2" y="97"/>
                </a:lnTo>
                <a:cubicBezTo>
                  <a:pt x="0" y="99"/>
                  <a:pt x="0" y="102"/>
                  <a:pt x="2" y="104"/>
                </a:cubicBezTo>
                <a:lnTo>
                  <a:pt x="67" y="169"/>
                </a:lnTo>
                <a:lnTo>
                  <a:pt x="25" y="212"/>
                </a:lnTo>
                <a:cubicBezTo>
                  <a:pt x="24" y="213"/>
                  <a:pt x="23" y="215"/>
                  <a:pt x="23" y="216"/>
                </a:cubicBezTo>
                <a:cubicBezTo>
                  <a:pt x="24" y="218"/>
                  <a:pt x="25" y="219"/>
                  <a:pt x="27" y="220"/>
                </a:cubicBezTo>
                <a:lnTo>
                  <a:pt x="284" y="289"/>
                </a:lnTo>
                <a:cubicBezTo>
                  <a:pt x="285" y="289"/>
                  <a:pt x="285" y="289"/>
                  <a:pt x="286" y="289"/>
                </a:cubicBezTo>
                <a:cubicBezTo>
                  <a:pt x="287" y="289"/>
                  <a:pt x="288" y="288"/>
                  <a:pt x="289" y="288"/>
                </a:cubicBezTo>
                <a:cubicBezTo>
                  <a:pt x="290" y="286"/>
                  <a:pt x="291" y="285"/>
                  <a:pt x="290" y="283"/>
                </a:cubicBezTo>
                <a:lnTo>
                  <a:pt x="221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2"/>
          <p:cNvSpPr>
            <a:spLocks/>
          </p:cNvSpPr>
          <p:nvPr/>
        </p:nvSpPr>
        <p:spPr bwMode="auto">
          <a:xfrm>
            <a:off x="1662601" y="4999833"/>
            <a:ext cx="316531" cy="316531"/>
          </a:xfrm>
          <a:custGeom>
            <a:avLst/>
            <a:gdLst>
              <a:gd name="T0" fmla="*/ 193 w 290"/>
              <a:gd name="T1" fmla="*/ 2 h 289"/>
              <a:gd name="T2" fmla="*/ 189 w 290"/>
              <a:gd name="T3" fmla="*/ 0 h 289"/>
              <a:gd name="T4" fmla="*/ 186 w 290"/>
              <a:gd name="T5" fmla="*/ 2 h 289"/>
              <a:gd name="T6" fmla="*/ 121 w 290"/>
              <a:gd name="T7" fmla="*/ 67 h 289"/>
              <a:gd name="T8" fmla="*/ 77 w 290"/>
              <a:gd name="T9" fmla="*/ 23 h 289"/>
              <a:gd name="T10" fmla="*/ 74 w 290"/>
              <a:gd name="T11" fmla="*/ 22 h 289"/>
              <a:gd name="T12" fmla="*/ 72 w 290"/>
              <a:gd name="T13" fmla="*/ 22 h 289"/>
              <a:gd name="T14" fmla="*/ 69 w 290"/>
              <a:gd name="T15" fmla="*/ 25 h 289"/>
              <a:gd name="T16" fmla="*/ 0 w 290"/>
              <a:gd name="T17" fmla="*/ 283 h 289"/>
              <a:gd name="T18" fmla="*/ 1 w 290"/>
              <a:gd name="T19" fmla="*/ 288 h 289"/>
              <a:gd name="T20" fmla="*/ 5 w 290"/>
              <a:gd name="T21" fmla="*/ 289 h 289"/>
              <a:gd name="T22" fmla="*/ 6 w 290"/>
              <a:gd name="T23" fmla="*/ 289 h 289"/>
              <a:gd name="T24" fmla="*/ 263 w 290"/>
              <a:gd name="T25" fmla="*/ 220 h 289"/>
              <a:gd name="T26" fmla="*/ 267 w 290"/>
              <a:gd name="T27" fmla="*/ 216 h 289"/>
              <a:gd name="T28" fmla="*/ 265 w 290"/>
              <a:gd name="T29" fmla="*/ 212 h 289"/>
              <a:gd name="T30" fmla="*/ 223 w 290"/>
              <a:gd name="T31" fmla="*/ 169 h 289"/>
              <a:gd name="T32" fmla="*/ 288 w 290"/>
              <a:gd name="T33" fmla="*/ 104 h 289"/>
              <a:gd name="T34" fmla="*/ 288 w 290"/>
              <a:gd name="T35" fmla="*/ 97 h 289"/>
              <a:gd name="T36" fmla="*/ 193 w 290"/>
              <a:gd name="T37" fmla="*/ 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9">
                <a:moveTo>
                  <a:pt x="193" y="2"/>
                </a:moveTo>
                <a:cubicBezTo>
                  <a:pt x="192" y="1"/>
                  <a:pt x="191" y="0"/>
                  <a:pt x="189" y="0"/>
                </a:cubicBezTo>
                <a:cubicBezTo>
                  <a:pt x="188" y="0"/>
                  <a:pt x="187" y="1"/>
                  <a:pt x="186" y="2"/>
                </a:cubicBezTo>
                <a:lnTo>
                  <a:pt x="121" y="67"/>
                </a:lnTo>
                <a:lnTo>
                  <a:pt x="77" y="23"/>
                </a:lnTo>
                <a:cubicBezTo>
                  <a:pt x="76" y="22"/>
                  <a:pt x="75" y="22"/>
                  <a:pt x="74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1" y="22"/>
                  <a:pt x="69" y="24"/>
                  <a:pt x="69" y="25"/>
                </a:cubicBezTo>
                <a:lnTo>
                  <a:pt x="0" y="283"/>
                </a:lnTo>
                <a:cubicBezTo>
                  <a:pt x="0" y="285"/>
                  <a:pt x="0" y="286"/>
                  <a:pt x="1" y="288"/>
                </a:cubicBezTo>
                <a:cubicBezTo>
                  <a:pt x="2" y="288"/>
                  <a:pt x="3" y="289"/>
                  <a:pt x="5" y="289"/>
                </a:cubicBezTo>
                <a:cubicBezTo>
                  <a:pt x="5" y="289"/>
                  <a:pt x="5" y="289"/>
                  <a:pt x="6" y="289"/>
                </a:cubicBezTo>
                <a:lnTo>
                  <a:pt x="263" y="220"/>
                </a:lnTo>
                <a:cubicBezTo>
                  <a:pt x="265" y="219"/>
                  <a:pt x="266" y="218"/>
                  <a:pt x="267" y="216"/>
                </a:cubicBezTo>
                <a:cubicBezTo>
                  <a:pt x="267" y="215"/>
                  <a:pt x="267" y="213"/>
                  <a:pt x="265" y="212"/>
                </a:cubicBezTo>
                <a:lnTo>
                  <a:pt x="223" y="169"/>
                </a:lnTo>
                <a:lnTo>
                  <a:pt x="288" y="104"/>
                </a:lnTo>
                <a:cubicBezTo>
                  <a:pt x="290" y="102"/>
                  <a:pt x="290" y="99"/>
                  <a:pt x="288" y="97"/>
                </a:cubicBezTo>
                <a:lnTo>
                  <a:pt x="193" y="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3"/>
          <p:cNvSpPr>
            <a:spLocks/>
          </p:cNvSpPr>
          <p:nvPr/>
        </p:nvSpPr>
        <p:spPr bwMode="auto">
          <a:xfrm>
            <a:off x="3039113" y="5706851"/>
            <a:ext cx="680540" cy="327081"/>
          </a:xfrm>
          <a:custGeom>
            <a:avLst/>
            <a:gdLst>
              <a:gd name="T0" fmla="*/ 530 w 626"/>
              <a:gd name="T1" fmla="*/ 0 h 300"/>
              <a:gd name="T2" fmla="*/ 97 w 626"/>
              <a:gd name="T3" fmla="*/ 0 h 300"/>
              <a:gd name="T4" fmla="*/ 0 w 626"/>
              <a:gd name="T5" fmla="*/ 73 h 300"/>
              <a:gd name="T6" fmla="*/ 313 w 626"/>
              <a:gd name="T7" fmla="*/ 300 h 300"/>
              <a:gd name="T8" fmla="*/ 626 w 626"/>
              <a:gd name="T9" fmla="*/ 73 h 300"/>
              <a:gd name="T10" fmla="*/ 530 w 626"/>
              <a:gd name="T1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300">
                <a:moveTo>
                  <a:pt x="530" y="0"/>
                </a:moveTo>
                <a:lnTo>
                  <a:pt x="97" y="0"/>
                </a:lnTo>
                <a:cubicBezTo>
                  <a:pt x="54" y="0"/>
                  <a:pt x="17" y="30"/>
                  <a:pt x="0" y="73"/>
                </a:cubicBezTo>
                <a:lnTo>
                  <a:pt x="313" y="300"/>
                </a:lnTo>
                <a:lnTo>
                  <a:pt x="626" y="73"/>
                </a:lnTo>
                <a:cubicBezTo>
                  <a:pt x="609" y="30"/>
                  <a:pt x="572" y="0"/>
                  <a:pt x="5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4"/>
          <p:cNvSpPr>
            <a:spLocks/>
          </p:cNvSpPr>
          <p:nvPr/>
        </p:nvSpPr>
        <p:spPr bwMode="auto">
          <a:xfrm>
            <a:off x="3028562" y="5888857"/>
            <a:ext cx="701642" cy="480071"/>
          </a:xfrm>
          <a:custGeom>
            <a:avLst/>
            <a:gdLst>
              <a:gd name="T0" fmla="*/ 322 w 644"/>
              <a:gd name="T1" fmla="*/ 230 h 440"/>
              <a:gd name="T2" fmla="*/ 311 w 644"/>
              <a:gd name="T3" fmla="*/ 226 h 440"/>
              <a:gd name="T4" fmla="*/ 0 w 644"/>
              <a:gd name="T5" fmla="*/ 0 h 440"/>
              <a:gd name="T6" fmla="*/ 0 w 644"/>
              <a:gd name="T7" fmla="*/ 317 h 440"/>
              <a:gd name="T8" fmla="*/ 106 w 644"/>
              <a:gd name="T9" fmla="*/ 440 h 440"/>
              <a:gd name="T10" fmla="*/ 539 w 644"/>
              <a:gd name="T11" fmla="*/ 440 h 440"/>
              <a:gd name="T12" fmla="*/ 644 w 644"/>
              <a:gd name="T13" fmla="*/ 317 h 440"/>
              <a:gd name="T14" fmla="*/ 644 w 644"/>
              <a:gd name="T15" fmla="*/ 0 h 440"/>
              <a:gd name="T16" fmla="*/ 333 w 644"/>
              <a:gd name="T17" fmla="*/ 226 h 440"/>
              <a:gd name="T18" fmla="*/ 322 w 644"/>
              <a:gd name="T19" fmla="*/ 23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4" h="440">
                <a:moveTo>
                  <a:pt x="322" y="230"/>
                </a:moveTo>
                <a:cubicBezTo>
                  <a:pt x="318" y="230"/>
                  <a:pt x="315" y="229"/>
                  <a:pt x="311" y="226"/>
                </a:cubicBezTo>
                <a:lnTo>
                  <a:pt x="0" y="0"/>
                </a:lnTo>
                <a:lnTo>
                  <a:pt x="0" y="317"/>
                </a:lnTo>
                <a:cubicBezTo>
                  <a:pt x="0" y="385"/>
                  <a:pt x="47" y="440"/>
                  <a:pt x="106" y="440"/>
                </a:cubicBezTo>
                <a:lnTo>
                  <a:pt x="539" y="440"/>
                </a:lnTo>
                <a:cubicBezTo>
                  <a:pt x="597" y="440"/>
                  <a:pt x="644" y="385"/>
                  <a:pt x="644" y="317"/>
                </a:cubicBezTo>
                <a:lnTo>
                  <a:pt x="644" y="0"/>
                </a:lnTo>
                <a:lnTo>
                  <a:pt x="333" y="226"/>
                </a:lnTo>
                <a:cubicBezTo>
                  <a:pt x="330" y="229"/>
                  <a:pt x="326" y="230"/>
                  <a:pt x="322" y="2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5"/>
          <p:cNvSpPr>
            <a:spLocks noEditPoints="1"/>
          </p:cNvSpPr>
          <p:nvPr/>
        </p:nvSpPr>
        <p:spPr bwMode="auto">
          <a:xfrm>
            <a:off x="5819286" y="5712128"/>
            <a:ext cx="530187" cy="651525"/>
          </a:xfrm>
          <a:custGeom>
            <a:avLst/>
            <a:gdLst>
              <a:gd name="T0" fmla="*/ 0 w 486"/>
              <a:gd name="T1" fmla="*/ 262 h 598"/>
              <a:gd name="T2" fmla="*/ 0 w 486"/>
              <a:gd name="T3" fmla="*/ 500 h 598"/>
              <a:gd name="T4" fmla="*/ 98 w 486"/>
              <a:gd name="T5" fmla="*/ 598 h 598"/>
              <a:gd name="T6" fmla="*/ 388 w 486"/>
              <a:gd name="T7" fmla="*/ 598 h 598"/>
              <a:gd name="T8" fmla="*/ 486 w 486"/>
              <a:gd name="T9" fmla="*/ 500 h 598"/>
              <a:gd name="T10" fmla="*/ 486 w 486"/>
              <a:gd name="T11" fmla="*/ 262 h 598"/>
              <a:gd name="T12" fmla="*/ 445 w 486"/>
              <a:gd name="T13" fmla="*/ 262 h 598"/>
              <a:gd name="T14" fmla="*/ 445 w 486"/>
              <a:gd name="T15" fmla="*/ 199 h 598"/>
              <a:gd name="T16" fmla="*/ 246 w 486"/>
              <a:gd name="T17" fmla="*/ 0 h 598"/>
              <a:gd name="T18" fmla="*/ 48 w 486"/>
              <a:gd name="T19" fmla="*/ 199 h 598"/>
              <a:gd name="T20" fmla="*/ 48 w 486"/>
              <a:gd name="T21" fmla="*/ 262 h 598"/>
              <a:gd name="T22" fmla="*/ 0 w 486"/>
              <a:gd name="T23" fmla="*/ 262 h 598"/>
              <a:gd name="T24" fmla="*/ 370 w 486"/>
              <a:gd name="T25" fmla="*/ 262 h 598"/>
              <a:gd name="T26" fmla="*/ 122 w 486"/>
              <a:gd name="T27" fmla="*/ 262 h 598"/>
              <a:gd name="T28" fmla="*/ 123 w 486"/>
              <a:gd name="T29" fmla="*/ 199 h 598"/>
              <a:gd name="T30" fmla="*/ 246 w 486"/>
              <a:gd name="T31" fmla="*/ 75 h 598"/>
              <a:gd name="T32" fmla="*/ 370 w 486"/>
              <a:gd name="T33" fmla="*/ 199 h 598"/>
              <a:gd name="T34" fmla="*/ 370 w 486"/>
              <a:gd name="T35" fmla="*/ 262 h 598"/>
              <a:gd name="T36" fmla="*/ 276 w 486"/>
              <a:gd name="T37" fmla="*/ 438 h 598"/>
              <a:gd name="T38" fmla="*/ 276 w 486"/>
              <a:gd name="T39" fmla="*/ 438 h 598"/>
              <a:gd name="T40" fmla="*/ 276 w 486"/>
              <a:gd name="T41" fmla="*/ 491 h 598"/>
              <a:gd name="T42" fmla="*/ 243 w 486"/>
              <a:gd name="T43" fmla="*/ 523 h 598"/>
              <a:gd name="T44" fmla="*/ 210 w 486"/>
              <a:gd name="T45" fmla="*/ 491 h 598"/>
              <a:gd name="T46" fmla="*/ 210 w 486"/>
              <a:gd name="T47" fmla="*/ 438 h 598"/>
              <a:gd name="T48" fmla="*/ 187 w 486"/>
              <a:gd name="T49" fmla="*/ 392 h 598"/>
              <a:gd name="T50" fmla="*/ 243 w 486"/>
              <a:gd name="T51" fmla="*/ 336 h 598"/>
              <a:gd name="T52" fmla="*/ 299 w 486"/>
              <a:gd name="T53" fmla="*/ 392 h 598"/>
              <a:gd name="T54" fmla="*/ 276 w 486"/>
              <a:gd name="T55" fmla="*/ 4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6" h="598">
                <a:moveTo>
                  <a:pt x="0" y="262"/>
                </a:moveTo>
                <a:lnTo>
                  <a:pt x="0" y="500"/>
                </a:lnTo>
                <a:cubicBezTo>
                  <a:pt x="0" y="554"/>
                  <a:pt x="44" y="598"/>
                  <a:pt x="98" y="598"/>
                </a:cubicBezTo>
                <a:lnTo>
                  <a:pt x="388" y="598"/>
                </a:lnTo>
                <a:cubicBezTo>
                  <a:pt x="442" y="598"/>
                  <a:pt x="486" y="554"/>
                  <a:pt x="486" y="500"/>
                </a:cubicBezTo>
                <a:lnTo>
                  <a:pt x="486" y="262"/>
                </a:lnTo>
                <a:lnTo>
                  <a:pt x="445" y="262"/>
                </a:lnTo>
                <a:lnTo>
                  <a:pt x="445" y="199"/>
                </a:lnTo>
                <a:cubicBezTo>
                  <a:pt x="445" y="89"/>
                  <a:pt x="356" y="0"/>
                  <a:pt x="246" y="0"/>
                </a:cubicBezTo>
                <a:cubicBezTo>
                  <a:pt x="137" y="0"/>
                  <a:pt x="48" y="89"/>
                  <a:pt x="48" y="199"/>
                </a:cubicBezTo>
                <a:lnTo>
                  <a:pt x="48" y="262"/>
                </a:lnTo>
                <a:lnTo>
                  <a:pt x="0" y="262"/>
                </a:lnTo>
                <a:close/>
                <a:moveTo>
                  <a:pt x="370" y="262"/>
                </a:moveTo>
                <a:lnTo>
                  <a:pt x="122" y="262"/>
                </a:lnTo>
                <a:lnTo>
                  <a:pt x="123" y="199"/>
                </a:lnTo>
                <a:cubicBezTo>
                  <a:pt x="123" y="131"/>
                  <a:pt x="178" y="75"/>
                  <a:pt x="246" y="75"/>
                </a:cubicBezTo>
                <a:cubicBezTo>
                  <a:pt x="315" y="75"/>
                  <a:pt x="370" y="131"/>
                  <a:pt x="370" y="199"/>
                </a:cubicBezTo>
                <a:lnTo>
                  <a:pt x="370" y="262"/>
                </a:lnTo>
                <a:close/>
                <a:moveTo>
                  <a:pt x="276" y="438"/>
                </a:moveTo>
                <a:lnTo>
                  <a:pt x="276" y="438"/>
                </a:lnTo>
                <a:lnTo>
                  <a:pt x="276" y="491"/>
                </a:lnTo>
                <a:cubicBezTo>
                  <a:pt x="276" y="509"/>
                  <a:pt x="261" y="523"/>
                  <a:pt x="243" y="523"/>
                </a:cubicBezTo>
                <a:cubicBezTo>
                  <a:pt x="225" y="523"/>
                  <a:pt x="210" y="509"/>
                  <a:pt x="210" y="491"/>
                </a:cubicBezTo>
                <a:lnTo>
                  <a:pt x="210" y="438"/>
                </a:lnTo>
                <a:cubicBezTo>
                  <a:pt x="196" y="428"/>
                  <a:pt x="187" y="411"/>
                  <a:pt x="187" y="392"/>
                </a:cubicBezTo>
                <a:cubicBezTo>
                  <a:pt x="187" y="362"/>
                  <a:pt x="212" y="336"/>
                  <a:pt x="243" y="336"/>
                </a:cubicBezTo>
                <a:cubicBezTo>
                  <a:pt x="274" y="336"/>
                  <a:pt x="299" y="362"/>
                  <a:pt x="299" y="392"/>
                </a:cubicBezTo>
                <a:cubicBezTo>
                  <a:pt x="299" y="411"/>
                  <a:pt x="290" y="428"/>
                  <a:pt x="276" y="4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6"/>
          <p:cNvSpPr>
            <a:spLocks noEditPoints="1"/>
          </p:cNvSpPr>
          <p:nvPr/>
        </p:nvSpPr>
        <p:spPr bwMode="auto">
          <a:xfrm>
            <a:off x="1554454" y="1554261"/>
            <a:ext cx="875733" cy="738570"/>
          </a:xfrm>
          <a:custGeom>
            <a:avLst/>
            <a:gdLst>
              <a:gd name="T0" fmla="*/ 563 w 803"/>
              <a:gd name="T1" fmla="*/ 421 h 678"/>
              <a:gd name="T2" fmla="*/ 445 w 803"/>
              <a:gd name="T3" fmla="*/ 421 h 678"/>
              <a:gd name="T4" fmla="*/ 445 w 803"/>
              <a:gd name="T5" fmla="*/ 540 h 678"/>
              <a:gd name="T6" fmla="*/ 358 w 803"/>
              <a:gd name="T7" fmla="*/ 540 h 678"/>
              <a:gd name="T8" fmla="*/ 358 w 803"/>
              <a:gd name="T9" fmla="*/ 421 h 678"/>
              <a:gd name="T10" fmla="*/ 240 w 803"/>
              <a:gd name="T11" fmla="*/ 421 h 678"/>
              <a:gd name="T12" fmla="*/ 240 w 803"/>
              <a:gd name="T13" fmla="*/ 334 h 678"/>
              <a:gd name="T14" fmla="*/ 358 w 803"/>
              <a:gd name="T15" fmla="*/ 334 h 678"/>
              <a:gd name="T16" fmla="*/ 358 w 803"/>
              <a:gd name="T17" fmla="*/ 215 h 678"/>
              <a:gd name="T18" fmla="*/ 445 w 803"/>
              <a:gd name="T19" fmla="*/ 215 h 678"/>
              <a:gd name="T20" fmla="*/ 445 w 803"/>
              <a:gd name="T21" fmla="*/ 334 h 678"/>
              <a:gd name="T22" fmla="*/ 563 w 803"/>
              <a:gd name="T23" fmla="*/ 334 h 678"/>
              <a:gd name="T24" fmla="*/ 563 w 803"/>
              <a:gd name="T25" fmla="*/ 421 h 678"/>
              <a:gd name="T26" fmla="*/ 737 w 803"/>
              <a:gd name="T27" fmla="*/ 218 h 678"/>
              <a:gd name="T28" fmla="*/ 401 w 803"/>
              <a:gd name="T29" fmla="*/ 161 h 678"/>
              <a:gd name="T30" fmla="*/ 66 w 803"/>
              <a:gd name="T31" fmla="*/ 218 h 678"/>
              <a:gd name="T32" fmla="*/ 402 w 803"/>
              <a:gd name="T33" fmla="*/ 678 h 678"/>
              <a:gd name="T34" fmla="*/ 737 w 803"/>
              <a:gd name="T35" fmla="*/ 21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3" h="678">
                <a:moveTo>
                  <a:pt x="563" y="421"/>
                </a:moveTo>
                <a:lnTo>
                  <a:pt x="445" y="421"/>
                </a:lnTo>
                <a:lnTo>
                  <a:pt x="445" y="540"/>
                </a:lnTo>
                <a:lnTo>
                  <a:pt x="358" y="540"/>
                </a:lnTo>
                <a:lnTo>
                  <a:pt x="358" y="421"/>
                </a:lnTo>
                <a:lnTo>
                  <a:pt x="240" y="421"/>
                </a:lnTo>
                <a:lnTo>
                  <a:pt x="240" y="334"/>
                </a:lnTo>
                <a:lnTo>
                  <a:pt x="358" y="334"/>
                </a:lnTo>
                <a:lnTo>
                  <a:pt x="358" y="215"/>
                </a:lnTo>
                <a:lnTo>
                  <a:pt x="445" y="215"/>
                </a:lnTo>
                <a:lnTo>
                  <a:pt x="445" y="334"/>
                </a:lnTo>
                <a:lnTo>
                  <a:pt x="563" y="334"/>
                </a:lnTo>
                <a:lnTo>
                  <a:pt x="563" y="421"/>
                </a:lnTo>
                <a:close/>
                <a:moveTo>
                  <a:pt x="737" y="218"/>
                </a:moveTo>
                <a:cubicBezTo>
                  <a:pt x="680" y="0"/>
                  <a:pt x="440" y="138"/>
                  <a:pt x="401" y="161"/>
                </a:cubicBezTo>
                <a:cubicBezTo>
                  <a:pt x="360" y="136"/>
                  <a:pt x="123" y="1"/>
                  <a:pt x="66" y="218"/>
                </a:cubicBezTo>
                <a:cubicBezTo>
                  <a:pt x="0" y="469"/>
                  <a:pt x="400" y="676"/>
                  <a:pt x="402" y="678"/>
                </a:cubicBezTo>
                <a:cubicBezTo>
                  <a:pt x="402" y="678"/>
                  <a:pt x="803" y="466"/>
                  <a:pt x="737" y="2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7"/>
          <p:cNvSpPr>
            <a:spLocks noEditPoints="1"/>
          </p:cNvSpPr>
          <p:nvPr/>
        </p:nvSpPr>
        <p:spPr bwMode="auto">
          <a:xfrm>
            <a:off x="5774443" y="3596702"/>
            <a:ext cx="617234" cy="669989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7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7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7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7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8"/>
          <p:cNvSpPr>
            <a:spLocks noEditPoints="1"/>
          </p:cNvSpPr>
          <p:nvPr/>
        </p:nvSpPr>
        <p:spPr bwMode="auto">
          <a:xfrm>
            <a:off x="3110333" y="3572963"/>
            <a:ext cx="535462" cy="688453"/>
          </a:xfrm>
          <a:custGeom>
            <a:avLst/>
            <a:gdLst>
              <a:gd name="T0" fmla="*/ 2 w 491"/>
              <a:gd name="T1" fmla="*/ 492 h 631"/>
              <a:gd name="T2" fmla="*/ 121 w 491"/>
              <a:gd name="T3" fmla="*/ 631 h 631"/>
              <a:gd name="T4" fmla="*/ 122 w 491"/>
              <a:gd name="T5" fmla="*/ 631 h 631"/>
              <a:gd name="T6" fmla="*/ 131 w 491"/>
              <a:gd name="T7" fmla="*/ 631 h 631"/>
              <a:gd name="T8" fmla="*/ 244 w 491"/>
              <a:gd name="T9" fmla="*/ 595 h 631"/>
              <a:gd name="T10" fmla="*/ 247 w 491"/>
              <a:gd name="T11" fmla="*/ 556 h 631"/>
              <a:gd name="T12" fmla="*/ 184 w 491"/>
              <a:gd name="T13" fmla="*/ 498 h 631"/>
              <a:gd name="T14" fmla="*/ 202 w 491"/>
              <a:gd name="T15" fmla="*/ 457 h 631"/>
              <a:gd name="T16" fmla="*/ 162 w 491"/>
              <a:gd name="T17" fmla="*/ 401 h 631"/>
              <a:gd name="T18" fmla="*/ 170 w 491"/>
              <a:gd name="T19" fmla="*/ 372 h 631"/>
              <a:gd name="T20" fmla="*/ 213 w 491"/>
              <a:gd name="T21" fmla="*/ 344 h 631"/>
              <a:gd name="T22" fmla="*/ 198 w 491"/>
              <a:gd name="T23" fmla="*/ 305 h 631"/>
              <a:gd name="T24" fmla="*/ 256 w 491"/>
              <a:gd name="T25" fmla="*/ 246 h 631"/>
              <a:gd name="T26" fmla="*/ 307 w 491"/>
              <a:gd name="T27" fmla="*/ 83 h 631"/>
              <a:gd name="T28" fmla="*/ 2 w 491"/>
              <a:gd name="T29" fmla="*/ 273 h 631"/>
              <a:gd name="T30" fmla="*/ 2 w 491"/>
              <a:gd name="T31" fmla="*/ 492 h 631"/>
              <a:gd name="T32" fmla="*/ 221 w 491"/>
              <a:gd name="T33" fmla="*/ 305 h 631"/>
              <a:gd name="T34" fmla="*/ 256 w 491"/>
              <a:gd name="T35" fmla="*/ 340 h 631"/>
              <a:gd name="T36" fmla="*/ 436 w 491"/>
              <a:gd name="T37" fmla="*/ 340 h 631"/>
              <a:gd name="T38" fmla="*/ 436 w 491"/>
              <a:gd name="T39" fmla="*/ 270 h 631"/>
              <a:gd name="T40" fmla="*/ 265 w 491"/>
              <a:gd name="T41" fmla="*/ 270 h 631"/>
              <a:gd name="T42" fmla="*/ 349 w 491"/>
              <a:gd name="T43" fmla="*/ 366 h 631"/>
              <a:gd name="T44" fmla="*/ 192 w 491"/>
              <a:gd name="T45" fmla="*/ 382 h 631"/>
              <a:gd name="T46" fmla="*/ 221 w 491"/>
              <a:gd name="T47" fmla="*/ 436 h 631"/>
              <a:gd name="T48" fmla="*/ 349 w 491"/>
              <a:gd name="T49" fmla="*/ 436 h 631"/>
              <a:gd name="T50" fmla="*/ 491 w 491"/>
              <a:gd name="T51" fmla="*/ 401 h 631"/>
              <a:gd name="T52" fmla="*/ 349 w 491"/>
              <a:gd name="T53" fmla="*/ 366 h 631"/>
              <a:gd name="T54" fmla="*/ 484 w 491"/>
              <a:gd name="T55" fmla="*/ 498 h 631"/>
              <a:gd name="T56" fmla="*/ 349 w 491"/>
              <a:gd name="T57" fmla="*/ 463 h 631"/>
              <a:gd name="T58" fmla="*/ 256 w 491"/>
              <a:gd name="T59" fmla="*/ 463 h 631"/>
              <a:gd name="T60" fmla="*/ 208 w 491"/>
              <a:gd name="T61" fmla="*/ 492 h 631"/>
              <a:gd name="T62" fmla="*/ 243 w 491"/>
              <a:gd name="T63" fmla="*/ 533 h 631"/>
              <a:gd name="T64" fmla="*/ 315 w 491"/>
              <a:gd name="T65" fmla="*/ 533 h 631"/>
              <a:gd name="T66" fmla="*/ 303 w 491"/>
              <a:gd name="T67" fmla="*/ 630 h 631"/>
              <a:gd name="T68" fmla="*/ 409 w 491"/>
              <a:gd name="T69" fmla="*/ 630 h 631"/>
              <a:gd name="T70" fmla="*/ 409 w 491"/>
              <a:gd name="T71" fmla="*/ 560 h 631"/>
              <a:gd name="T72" fmla="*/ 303 w 491"/>
              <a:gd name="T73" fmla="*/ 560 h 631"/>
              <a:gd name="T74" fmla="*/ 303 w 491"/>
              <a:gd name="T75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1" h="631">
                <a:moveTo>
                  <a:pt x="2" y="492"/>
                </a:moveTo>
                <a:lnTo>
                  <a:pt x="2" y="492"/>
                </a:lnTo>
                <a:cubicBezTo>
                  <a:pt x="2" y="494"/>
                  <a:pt x="2" y="496"/>
                  <a:pt x="2" y="498"/>
                </a:cubicBezTo>
                <a:cubicBezTo>
                  <a:pt x="2" y="570"/>
                  <a:pt x="51" y="628"/>
                  <a:pt x="121" y="631"/>
                </a:cubicBezTo>
                <a:lnTo>
                  <a:pt x="121" y="631"/>
                </a:lnTo>
                <a:lnTo>
                  <a:pt x="122" y="631"/>
                </a:lnTo>
                <a:cubicBezTo>
                  <a:pt x="124" y="631"/>
                  <a:pt x="125" y="631"/>
                  <a:pt x="127" y="631"/>
                </a:cubicBezTo>
                <a:cubicBezTo>
                  <a:pt x="128" y="631"/>
                  <a:pt x="130" y="631"/>
                  <a:pt x="131" y="631"/>
                </a:cubicBezTo>
                <a:lnTo>
                  <a:pt x="257" y="631"/>
                </a:lnTo>
                <a:cubicBezTo>
                  <a:pt x="249" y="621"/>
                  <a:pt x="244" y="609"/>
                  <a:pt x="244" y="595"/>
                </a:cubicBezTo>
                <a:cubicBezTo>
                  <a:pt x="244" y="580"/>
                  <a:pt x="250" y="567"/>
                  <a:pt x="259" y="556"/>
                </a:cubicBezTo>
                <a:lnTo>
                  <a:pt x="247" y="556"/>
                </a:lnTo>
                <a:lnTo>
                  <a:pt x="243" y="556"/>
                </a:lnTo>
                <a:cubicBezTo>
                  <a:pt x="211" y="556"/>
                  <a:pt x="184" y="530"/>
                  <a:pt x="184" y="498"/>
                </a:cubicBezTo>
                <a:cubicBezTo>
                  <a:pt x="184" y="496"/>
                  <a:pt x="184" y="494"/>
                  <a:pt x="185" y="492"/>
                </a:cubicBezTo>
                <a:cubicBezTo>
                  <a:pt x="186" y="478"/>
                  <a:pt x="192" y="466"/>
                  <a:pt x="202" y="457"/>
                </a:cubicBezTo>
                <a:cubicBezTo>
                  <a:pt x="197" y="455"/>
                  <a:pt x="192" y="453"/>
                  <a:pt x="188" y="450"/>
                </a:cubicBezTo>
                <a:cubicBezTo>
                  <a:pt x="172" y="439"/>
                  <a:pt x="162" y="421"/>
                  <a:pt x="162" y="401"/>
                </a:cubicBezTo>
                <a:cubicBezTo>
                  <a:pt x="162" y="391"/>
                  <a:pt x="165" y="381"/>
                  <a:pt x="170" y="373"/>
                </a:cubicBezTo>
                <a:cubicBezTo>
                  <a:pt x="170" y="372"/>
                  <a:pt x="170" y="372"/>
                  <a:pt x="170" y="372"/>
                </a:cubicBezTo>
                <a:cubicBezTo>
                  <a:pt x="178" y="358"/>
                  <a:pt x="192" y="348"/>
                  <a:pt x="207" y="345"/>
                </a:cubicBezTo>
                <a:cubicBezTo>
                  <a:pt x="209" y="344"/>
                  <a:pt x="211" y="344"/>
                  <a:pt x="213" y="344"/>
                </a:cubicBezTo>
                <a:cubicBezTo>
                  <a:pt x="212" y="343"/>
                  <a:pt x="211" y="342"/>
                  <a:pt x="211" y="342"/>
                </a:cubicBezTo>
                <a:cubicBezTo>
                  <a:pt x="203" y="332"/>
                  <a:pt x="198" y="319"/>
                  <a:pt x="198" y="305"/>
                </a:cubicBezTo>
                <a:cubicBezTo>
                  <a:pt x="198" y="288"/>
                  <a:pt x="205" y="272"/>
                  <a:pt x="217" y="262"/>
                </a:cubicBezTo>
                <a:cubicBezTo>
                  <a:pt x="227" y="252"/>
                  <a:pt x="241" y="246"/>
                  <a:pt x="256" y="246"/>
                </a:cubicBezTo>
                <a:lnTo>
                  <a:pt x="278" y="246"/>
                </a:lnTo>
                <a:cubicBezTo>
                  <a:pt x="306" y="185"/>
                  <a:pt x="316" y="120"/>
                  <a:pt x="307" y="83"/>
                </a:cubicBezTo>
                <a:cubicBezTo>
                  <a:pt x="286" y="0"/>
                  <a:pt x="217" y="20"/>
                  <a:pt x="212" y="67"/>
                </a:cubicBezTo>
                <a:cubicBezTo>
                  <a:pt x="195" y="209"/>
                  <a:pt x="7" y="231"/>
                  <a:pt x="2" y="273"/>
                </a:cubicBezTo>
                <a:cubicBezTo>
                  <a:pt x="2" y="273"/>
                  <a:pt x="0" y="289"/>
                  <a:pt x="2" y="309"/>
                </a:cubicBezTo>
                <a:lnTo>
                  <a:pt x="2" y="492"/>
                </a:lnTo>
                <a:close/>
                <a:moveTo>
                  <a:pt x="256" y="270"/>
                </a:moveTo>
                <a:cubicBezTo>
                  <a:pt x="237" y="270"/>
                  <a:pt x="221" y="286"/>
                  <a:pt x="221" y="305"/>
                </a:cubicBezTo>
                <a:cubicBezTo>
                  <a:pt x="221" y="312"/>
                  <a:pt x="223" y="319"/>
                  <a:pt x="227" y="324"/>
                </a:cubicBezTo>
                <a:cubicBezTo>
                  <a:pt x="233" y="334"/>
                  <a:pt x="244" y="340"/>
                  <a:pt x="256" y="340"/>
                </a:cubicBezTo>
                <a:lnTo>
                  <a:pt x="349" y="340"/>
                </a:lnTo>
                <a:lnTo>
                  <a:pt x="436" y="340"/>
                </a:lnTo>
                <a:cubicBezTo>
                  <a:pt x="455" y="340"/>
                  <a:pt x="471" y="324"/>
                  <a:pt x="471" y="305"/>
                </a:cubicBezTo>
                <a:cubicBezTo>
                  <a:pt x="471" y="286"/>
                  <a:pt x="455" y="270"/>
                  <a:pt x="436" y="270"/>
                </a:cubicBezTo>
                <a:lnTo>
                  <a:pt x="349" y="270"/>
                </a:lnTo>
                <a:lnTo>
                  <a:pt x="265" y="270"/>
                </a:lnTo>
                <a:lnTo>
                  <a:pt x="256" y="270"/>
                </a:lnTo>
                <a:close/>
                <a:moveTo>
                  <a:pt x="349" y="366"/>
                </a:moveTo>
                <a:lnTo>
                  <a:pt x="221" y="366"/>
                </a:lnTo>
                <a:cubicBezTo>
                  <a:pt x="209" y="366"/>
                  <a:pt x="198" y="372"/>
                  <a:pt x="192" y="382"/>
                </a:cubicBezTo>
                <a:cubicBezTo>
                  <a:pt x="188" y="387"/>
                  <a:pt x="186" y="394"/>
                  <a:pt x="186" y="401"/>
                </a:cubicBezTo>
                <a:cubicBezTo>
                  <a:pt x="186" y="421"/>
                  <a:pt x="201" y="436"/>
                  <a:pt x="221" y="436"/>
                </a:cubicBezTo>
                <a:lnTo>
                  <a:pt x="245" y="436"/>
                </a:lnTo>
                <a:lnTo>
                  <a:pt x="349" y="436"/>
                </a:lnTo>
                <a:lnTo>
                  <a:pt x="456" y="436"/>
                </a:lnTo>
                <a:cubicBezTo>
                  <a:pt x="475" y="436"/>
                  <a:pt x="491" y="421"/>
                  <a:pt x="491" y="401"/>
                </a:cubicBezTo>
                <a:cubicBezTo>
                  <a:pt x="491" y="382"/>
                  <a:pt x="475" y="366"/>
                  <a:pt x="456" y="366"/>
                </a:cubicBezTo>
                <a:lnTo>
                  <a:pt x="349" y="366"/>
                </a:lnTo>
                <a:close/>
                <a:moveTo>
                  <a:pt x="449" y="533"/>
                </a:moveTo>
                <a:cubicBezTo>
                  <a:pt x="469" y="533"/>
                  <a:pt x="484" y="517"/>
                  <a:pt x="484" y="498"/>
                </a:cubicBezTo>
                <a:cubicBezTo>
                  <a:pt x="484" y="479"/>
                  <a:pt x="469" y="463"/>
                  <a:pt x="449" y="463"/>
                </a:cubicBezTo>
                <a:lnTo>
                  <a:pt x="349" y="463"/>
                </a:lnTo>
                <a:lnTo>
                  <a:pt x="315" y="463"/>
                </a:lnTo>
                <a:lnTo>
                  <a:pt x="256" y="463"/>
                </a:lnTo>
                <a:lnTo>
                  <a:pt x="243" y="463"/>
                </a:lnTo>
                <a:cubicBezTo>
                  <a:pt x="225" y="463"/>
                  <a:pt x="211" y="476"/>
                  <a:pt x="208" y="492"/>
                </a:cubicBezTo>
                <a:cubicBezTo>
                  <a:pt x="208" y="494"/>
                  <a:pt x="208" y="496"/>
                  <a:pt x="208" y="498"/>
                </a:cubicBezTo>
                <a:cubicBezTo>
                  <a:pt x="208" y="517"/>
                  <a:pt x="223" y="533"/>
                  <a:pt x="243" y="533"/>
                </a:cubicBezTo>
                <a:lnTo>
                  <a:pt x="256" y="533"/>
                </a:lnTo>
                <a:lnTo>
                  <a:pt x="315" y="533"/>
                </a:lnTo>
                <a:lnTo>
                  <a:pt x="449" y="533"/>
                </a:lnTo>
                <a:close/>
                <a:moveTo>
                  <a:pt x="303" y="630"/>
                </a:moveTo>
                <a:lnTo>
                  <a:pt x="315" y="630"/>
                </a:lnTo>
                <a:lnTo>
                  <a:pt x="409" y="630"/>
                </a:lnTo>
                <a:cubicBezTo>
                  <a:pt x="429" y="630"/>
                  <a:pt x="444" y="614"/>
                  <a:pt x="444" y="595"/>
                </a:cubicBezTo>
                <a:cubicBezTo>
                  <a:pt x="444" y="575"/>
                  <a:pt x="429" y="560"/>
                  <a:pt x="409" y="560"/>
                </a:cubicBezTo>
                <a:lnTo>
                  <a:pt x="315" y="560"/>
                </a:lnTo>
                <a:lnTo>
                  <a:pt x="303" y="560"/>
                </a:lnTo>
                <a:cubicBezTo>
                  <a:pt x="283" y="560"/>
                  <a:pt x="268" y="575"/>
                  <a:pt x="268" y="595"/>
                </a:cubicBezTo>
                <a:cubicBezTo>
                  <a:pt x="268" y="614"/>
                  <a:pt x="283" y="630"/>
                  <a:pt x="303" y="6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39"/>
          <p:cNvSpPr>
            <a:spLocks noEditPoints="1"/>
          </p:cNvSpPr>
          <p:nvPr/>
        </p:nvSpPr>
        <p:spPr bwMode="auto">
          <a:xfrm>
            <a:off x="3076041" y="4649011"/>
            <a:ext cx="606682" cy="672627"/>
          </a:xfrm>
          <a:custGeom>
            <a:avLst/>
            <a:gdLst>
              <a:gd name="T0" fmla="*/ 78 w 556"/>
              <a:gd name="T1" fmla="*/ 286 h 614"/>
              <a:gd name="T2" fmla="*/ 94 w 556"/>
              <a:gd name="T3" fmla="*/ 292 h 614"/>
              <a:gd name="T4" fmla="*/ 113 w 556"/>
              <a:gd name="T5" fmla="*/ 299 h 614"/>
              <a:gd name="T6" fmla="*/ 132 w 556"/>
              <a:gd name="T7" fmla="*/ 303 h 614"/>
              <a:gd name="T8" fmla="*/ 158 w 556"/>
              <a:gd name="T9" fmla="*/ 308 h 614"/>
              <a:gd name="T10" fmla="*/ 182 w 556"/>
              <a:gd name="T11" fmla="*/ 311 h 614"/>
              <a:gd name="T12" fmla="*/ 215 w 556"/>
              <a:gd name="T13" fmla="*/ 312 h 614"/>
              <a:gd name="T14" fmla="*/ 248 w 556"/>
              <a:gd name="T15" fmla="*/ 311 h 614"/>
              <a:gd name="T16" fmla="*/ 272 w 556"/>
              <a:gd name="T17" fmla="*/ 308 h 614"/>
              <a:gd name="T18" fmla="*/ 298 w 556"/>
              <a:gd name="T19" fmla="*/ 303 h 614"/>
              <a:gd name="T20" fmla="*/ 317 w 556"/>
              <a:gd name="T21" fmla="*/ 299 h 614"/>
              <a:gd name="T22" fmla="*/ 336 w 556"/>
              <a:gd name="T23" fmla="*/ 292 h 614"/>
              <a:gd name="T24" fmla="*/ 352 w 556"/>
              <a:gd name="T25" fmla="*/ 286 h 614"/>
              <a:gd name="T26" fmla="*/ 389 w 556"/>
              <a:gd name="T27" fmla="*/ 253 h 614"/>
              <a:gd name="T28" fmla="*/ 41 w 556"/>
              <a:gd name="T29" fmla="*/ 253 h 614"/>
              <a:gd name="T30" fmla="*/ 462 w 556"/>
              <a:gd name="T31" fmla="*/ 302 h 614"/>
              <a:gd name="T32" fmla="*/ 430 w 556"/>
              <a:gd name="T33" fmla="*/ 307 h 614"/>
              <a:gd name="T34" fmla="*/ 426 w 556"/>
              <a:gd name="T35" fmla="*/ 272 h 614"/>
              <a:gd name="T36" fmla="*/ 4 w 556"/>
              <a:gd name="T37" fmla="*/ 272 h 614"/>
              <a:gd name="T38" fmla="*/ 0 w 556"/>
              <a:gd name="T39" fmla="*/ 526 h 614"/>
              <a:gd name="T40" fmla="*/ 342 w 556"/>
              <a:gd name="T41" fmla="*/ 614 h 614"/>
              <a:gd name="T42" fmla="*/ 430 w 556"/>
              <a:gd name="T43" fmla="*/ 485 h 614"/>
              <a:gd name="T44" fmla="*/ 556 w 556"/>
              <a:gd name="T45" fmla="*/ 396 h 614"/>
              <a:gd name="T46" fmla="*/ 462 w 556"/>
              <a:gd name="T47" fmla="*/ 448 h 614"/>
              <a:gd name="T48" fmla="*/ 430 w 556"/>
              <a:gd name="T49" fmla="*/ 437 h 614"/>
              <a:gd name="T50" fmla="*/ 462 w 556"/>
              <a:gd name="T51" fmla="*/ 345 h 614"/>
              <a:gd name="T52" fmla="*/ 462 w 556"/>
              <a:gd name="T53" fmla="*/ 448 h 614"/>
              <a:gd name="T54" fmla="*/ 139 w 556"/>
              <a:gd name="T55" fmla="*/ 143 h 614"/>
              <a:gd name="T56" fmla="*/ 162 w 556"/>
              <a:gd name="T57" fmla="*/ 53 h 614"/>
              <a:gd name="T58" fmla="*/ 116 w 556"/>
              <a:gd name="T59" fmla="*/ 53 h 614"/>
              <a:gd name="T60" fmla="*/ 139 w 556"/>
              <a:gd name="T61" fmla="*/ 143 h 614"/>
              <a:gd name="T62" fmla="*/ 211 w 556"/>
              <a:gd name="T63" fmla="*/ 114 h 614"/>
              <a:gd name="T64" fmla="*/ 234 w 556"/>
              <a:gd name="T65" fmla="*/ 23 h 614"/>
              <a:gd name="T66" fmla="*/ 188 w 556"/>
              <a:gd name="T67" fmla="*/ 23 h 614"/>
              <a:gd name="T68" fmla="*/ 211 w 556"/>
              <a:gd name="T69" fmla="*/ 114 h 614"/>
              <a:gd name="T70" fmla="*/ 283 w 556"/>
              <a:gd name="T71" fmla="*/ 172 h 614"/>
              <a:gd name="T72" fmla="*/ 305 w 556"/>
              <a:gd name="T73" fmla="*/ 82 h 614"/>
              <a:gd name="T74" fmla="*/ 260 w 556"/>
              <a:gd name="T75" fmla="*/ 82 h 614"/>
              <a:gd name="T76" fmla="*/ 283 w 556"/>
              <a:gd name="T77" fmla="*/ 172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6" h="614">
                <a:moveTo>
                  <a:pt x="55" y="272"/>
                </a:moveTo>
                <a:cubicBezTo>
                  <a:pt x="61" y="276"/>
                  <a:pt x="69" y="281"/>
                  <a:pt x="78" y="286"/>
                </a:cubicBezTo>
                <a:cubicBezTo>
                  <a:pt x="79" y="286"/>
                  <a:pt x="79" y="286"/>
                  <a:pt x="80" y="286"/>
                </a:cubicBezTo>
                <a:cubicBezTo>
                  <a:pt x="84" y="288"/>
                  <a:pt x="89" y="290"/>
                  <a:pt x="94" y="292"/>
                </a:cubicBezTo>
                <a:cubicBezTo>
                  <a:pt x="94" y="292"/>
                  <a:pt x="95" y="293"/>
                  <a:pt x="95" y="293"/>
                </a:cubicBezTo>
                <a:cubicBezTo>
                  <a:pt x="101" y="295"/>
                  <a:pt x="107" y="297"/>
                  <a:pt x="113" y="299"/>
                </a:cubicBezTo>
                <a:cubicBezTo>
                  <a:pt x="114" y="299"/>
                  <a:pt x="115" y="299"/>
                  <a:pt x="116" y="299"/>
                </a:cubicBezTo>
                <a:cubicBezTo>
                  <a:pt x="121" y="301"/>
                  <a:pt x="126" y="302"/>
                  <a:pt x="132" y="303"/>
                </a:cubicBezTo>
                <a:cubicBezTo>
                  <a:pt x="134" y="304"/>
                  <a:pt x="135" y="304"/>
                  <a:pt x="137" y="304"/>
                </a:cubicBezTo>
                <a:cubicBezTo>
                  <a:pt x="144" y="306"/>
                  <a:pt x="151" y="307"/>
                  <a:pt x="158" y="308"/>
                </a:cubicBezTo>
                <a:cubicBezTo>
                  <a:pt x="159" y="308"/>
                  <a:pt x="161" y="309"/>
                  <a:pt x="162" y="309"/>
                </a:cubicBezTo>
                <a:cubicBezTo>
                  <a:pt x="168" y="310"/>
                  <a:pt x="175" y="310"/>
                  <a:pt x="182" y="311"/>
                </a:cubicBezTo>
                <a:cubicBezTo>
                  <a:pt x="184" y="311"/>
                  <a:pt x="187" y="311"/>
                  <a:pt x="189" y="311"/>
                </a:cubicBezTo>
                <a:cubicBezTo>
                  <a:pt x="197" y="312"/>
                  <a:pt x="206" y="312"/>
                  <a:pt x="215" y="312"/>
                </a:cubicBezTo>
                <a:cubicBezTo>
                  <a:pt x="224" y="312"/>
                  <a:pt x="233" y="312"/>
                  <a:pt x="241" y="311"/>
                </a:cubicBezTo>
                <a:cubicBezTo>
                  <a:pt x="243" y="311"/>
                  <a:pt x="246" y="311"/>
                  <a:pt x="248" y="311"/>
                </a:cubicBezTo>
                <a:cubicBezTo>
                  <a:pt x="255" y="310"/>
                  <a:pt x="262" y="310"/>
                  <a:pt x="268" y="309"/>
                </a:cubicBezTo>
                <a:cubicBezTo>
                  <a:pt x="269" y="309"/>
                  <a:pt x="271" y="308"/>
                  <a:pt x="272" y="308"/>
                </a:cubicBezTo>
                <a:cubicBezTo>
                  <a:pt x="279" y="307"/>
                  <a:pt x="286" y="306"/>
                  <a:pt x="293" y="304"/>
                </a:cubicBezTo>
                <a:cubicBezTo>
                  <a:pt x="295" y="304"/>
                  <a:pt x="296" y="304"/>
                  <a:pt x="298" y="303"/>
                </a:cubicBezTo>
                <a:cubicBezTo>
                  <a:pt x="304" y="302"/>
                  <a:pt x="309" y="301"/>
                  <a:pt x="314" y="299"/>
                </a:cubicBezTo>
                <a:cubicBezTo>
                  <a:pt x="315" y="299"/>
                  <a:pt x="316" y="299"/>
                  <a:pt x="317" y="299"/>
                </a:cubicBezTo>
                <a:cubicBezTo>
                  <a:pt x="323" y="297"/>
                  <a:pt x="329" y="295"/>
                  <a:pt x="335" y="293"/>
                </a:cubicBezTo>
                <a:cubicBezTo>
                  <a:pt x="335" y="293"/>
                  <a:pt x="336" y="292"/>
                  <a:pt x="336" y="292"/>
                </a:cubicBezTo>
                <a:cubicBezTo>
                  <a:pt x="341" y="290"/>
                  <a:pt x="346" y="288"/>
                  <a:pt x="350" y="286"/>
                </a:cubicBezTo>
                <a:cubicBezTo>
                  <a:pt x="351" y="286"/>
                  <a:pt x="351" y="286"/>
                  <a:pt x="352" y="286"/>
                </a:cubicBezTo>
                <a:cubicBezTo>
                  <a:pt x="361" y="281"/>
                  <a:pt x="369" y="276"/>
                  <a:pt x="375" y="272"/>
                </a:cubicBezTo>
                <a:cubicBezTo>
                  <a:pt x="384" y="264"/>
                  <a:pt x="389" y="258"/>
                  <a:pt x="389" y="253"/>
                </a:cubicBezTo>
                <a:cubicBezTo>
                  <a:pt x="389" y="236"/>
                  <a:pt x="328" y="194"/>
                  <a:pt x="215" y="194"/>
                </a:cubicBezTo>
                <a:cubicBezTo>
                  <a:pt x="102" y="194"/>
                  <a:pt x="41" y="236"/>
                  <a:pt x="41" y="253"/>
                </a:cubicBezTo>
                <a:cubicBezTo>
                  <a:pt x="41" y="258"/>
                  <a:pt x="46" y="264"/>
                  <a:pt x="55" y="272"/>
                </a:cubicBezTo>
                <a:close/>
                <a:moveTo>
                  <a:pt x="462" y="302"/>
                </a:moveTo>
                <a:lnTo>
                  <a:pt x="462" y="302"/>
                </a:lnTo>
                <a:cubicBezTo>
                  <a:pt x="451" y="302"/>
                  <a:pt x="440" y="304"/>
                  <a:pt x="430" y="307"/>
                </a:cubicBezTo>
                <a:lnTo>
                  <a:pt x="430" y="272"/>
                </a:lnTo>
                <a:lnTo>
                  <a:pt x="426" y="272"/>
                </a:lnTo>
                <a:cubicBezTo>
                  <a:pt x="407" y="318"/>
                  <a:pt x="320" y="353"/>
                  <a:pt x="215" y="353"/>
                </a:cubicBezTo>
                <a:cubicBezTo>
                  <a:pt x="110" y="353"/>
                  <a:pt x="23" y="318"/>
                  <a:pt x="4" y="272"/>
                </a:cubicBezTo>
                <a:lnTo>
                  <a:pt x="0" y="272"/>
                </a:lnTo>
                <a:lnTo>
                  <a:pt x="0" y="526"/>
                </a:lnTo>
                <a:cubicBezTo>
                  <a:pt x="0" y="575"/>
                  <a:pt x="39" y="614"/>
                  <a:pt x="88" y="614"/>
                </a:cubicBezTo>
                <a:lnTo>
                  <a:pt x="342" y="614"/>
                </a:lnTo>
                <a:cubicBezTo>
                  <a:pt x="391" y="614"/>
                  <a:pt x="430" y="575"/>
                  <a:pt x="430" y="526"/>
                </a:cubicBezTo>
                <a:lnTo>
                  <a:pt x="430" y="485"/>
                </a:lnTo>
                <a:cubicBezTo>
                  <a:pt x="440" y="489"/>
                  <a:pt x="451" y="491"/>
                  <a:pt x="462" y="491"/>
                </a:cubicBezTo>
                <a:cubicBezTo>
                  <a:pt x="514" y="491"/>
                  <a:pt x="556" y="449"/>
                  <a:pt x="556" y="396"/>
                </a:cubicBezTo>
                <a:cubicBezTo>
                  <a:pt x="556" y="344"/>
                  <a:pt x="514" y="302"/>
                  <a:pt x="462" y="302"/>
                </a:cubicBezTo>
                <a:close/>
                <a:moveTo>
                  <a:pt x="462" y="448"/>
                </a:moveTo>
                <a:lnTo>
                  <a:pt x="462" y="448"/>
                </a:lnTo>
                <a:cubicBezTo>
                  <a:pt x="450" y="448"/>
                  <a:pt x="439" y="444"/>
                  <a:pt x="430" y="437"/>
                </a:cubicBezTo>
                <a:lnTo>
                  <a:pt x="430" y="356"/>
                </a:lnTo>
                <a:cubicBezTo>
                  <a:pt x="439" y="349"/>
                  <a:pt x="450" y="345"/>
                  <a:pt x="462" y="345"/>
                </a:cubicBezTo>
                <a:cubicBezTo>
                  <a:pt x="490" y="345"/>
                  <a:pt x="513" y="368"/>
                  <a:pt x="513" y="396"/>
                </a:cubicBezTo>
                <a:cubicBezTo>
                  <a:pt x="513" y="425"/>
                  <a:pt x="490" y="448"/>
                  <a:pt x="462" y="448"/>
                </a:cubicBezTo>
                <a:close/>
                <a:moveTo>
                  <a:pt x="139" y="143"/>
                </a:moveTo>
                <a:lnTo>
                  <a:pt x="139" y="143"/>
                </a:lnTo>
                <a:cubicBezTo>
                  <a:pt x="152" y="143"/>
                  <a:pt x="162" y="133"/>
                  <a:pt x="162" y="120"/>
                </a:cubicBezTo>
                <a:lnTo>
                  <a:pt x="162" y="53"/>
                </a:lnTo>
                <a:cubicBezTo>
                  <a:pt x="162" y="40"/>
                  <a:pt x="152" y="30"/>
                  <a:pt x="139" y="30"/>
                </a:cubicBezTo>
                <a:cubicBezTo>
                  <a:pt x="126" y="30"/>
                  <a:pt x="116" y="40"/>
                  <a:pt x="116" y="53"/>
                </a:cubicBezTo>
                <a:lnTo>
                  <a:pt x="116" y="120"/>
                </a:lnTo>
                <a:cubicBezTo>
                  <a:pt x="116" y="133"/>
                  <a:pt x="126" y="143"/>
                  <a:pt x="139" y="143"/>
                </a:cubicBezTo>
                <a:close/>
                <a:moveTo>
                  <a:pt x="211" y="114"/>
                </a:moveTo>
                <a:lnTo>
                  <a:pt x="211" y="114"/>
                </a:lnTo>
                <a:cubicBezTo>
                  <a:pt x="223" y="114"/>
                  <a:pt x="234" y="104"/>
                  <a:pt x="234" y="91"/>
                </a:cubicBezTo>
                <a:lnTo>
                  <a:pt x="234" y="23"/>
                </a:lnTo>
                <a:cubicBezTo>
                  <a:pt x="234" y="11"/>
                  <a:pt x="223" y="0"/>
                  <a:pt x="211" y="0"/>
                </a:cubicBezTo>
                <a:cubicBezTo>
                  <a:pt x="198" y="0"/>
                  <a:pt x="188" y="11"/>
                  <a:pt x="188" y="23"/>
                </a:cubicBezTo>
                <a:lnTo>
                  <a:pt x="188" y="91"/>
                </a:lnTo>
                <a:cubicBezTo>
                  <a:pt x="188" y="104"/>
                  <a:pt x="198" y="114"/>
                  <a:pt x="211" y="114"/>
                </a:cubicBezTo>
                <a:close/>
                <a:moveTo>
                  <a:pt x="283" y="172"/>
                </a:moveTo>
                <a:lnTo>
                  <a:pt x="283" y="172"/>
                </a:lnTo>
                <a:cubicBezTo>
                  <a:pt x="295" y="172"/>
                  <a:pt x="305" y="162"/>
                  <a:pt x="305" y="150"/>
                </a:cubicBezTo>
                <a:lnTo>
                  <a:pt x="305" y="82"/>
                </a:lnTo>
                <a:cubicBezTo>
                  <a:pt x="305" y="69"/>
                  <a:pt x="295" y="59"/>
                  <a:pt x="283" y="59"/>
                </a:cubicBezTo>
                <a:cubicBezTo>
                  <a:pt x="270" y="59"/>
                  <a:pt x="260" y="69"/>
                  <a:pt x="260" y="82"/>
                </a:cubicBezTo>
                <a:lnTo>
                  <a:pt x="260" y="150"/>
                </a:lnTo>
                <a:cubicBezTo>
                  <a:pt x="260" y="162"/>
                  <a:pt x="270" y="172"/>
                  <a:pt x="283" y="1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40"/>
          <p:cNvSpPr>
            <a:spLocks/>
          </p:cNvSpPr>
          <p:nvPr/>
        </p:nvSpPr>
        <p:spPr bwMode="auto">
          <a:xfrm>
            <a:off x="5732239" y="2619613"/>
            <a:ext cx="704279" cy="648887"/>
          </a:xfrm>
          <a:custGeom>
            <a:avLst/>
            <a:gdLst>
              <a:gd name="T0" fmla="*/ 646 w 646"/>
              <a:gd name="T1" fmla="*/ 149 h 595"/>
              <a:gd name="T2" fmla="*/ 601 w 646"/>
              <a:gd name="T3" fmla="*/ 98 h 595"/>
              <a:gd name="T4" fmla="*/ 282 w 646"/>
              <a:gd name="T5" fmla="*/ 54 h 595"/>
              <a:gd name="T6" fmla="*/ 282 w 646"/>
              <a:gd name="T7" fmla="*/ 42 h 595"/>
              <a:gd name="T8" fmla="*/ 259 w 646"/>
              <a:gd name="T9" fmla="*/ 11 h 595"/>
              <a:gd name="T10" fmla="*/ 173 w 646"/>
              <a:gd name="T11" fmla="*/ 0 h 595"/>
              <a:gd name="T12" fmla="*/ 150 w 646"/>
              <a:gd name="T13" fmla="*/ 12 h 595"/>
              <a:gd name="T14" fmla="*/ 204 w 646"/>
              <a:gd name="T15" fmla="*/ 18 h 595"/>
              <a:gd name="T16" fmla="*/ 240 w 646"/>
              <a:gd name="T17" fmla="*/ 47 h 595"/>
              <a:gd name="T18" fmla="*/ 248 w 646"/>
              <a:gd name="T19" fmla="*/ 74 h 595"/>
              <a:gd name="T20" fmla="*/ 569 w 646"/>
              <a:gd name="T21" fmla="*/ 115 h 595"/>
              <a:gd name="T22" fmla="*/ 617 w 646"/>
              <a:gd name="T23" fmla="*/ 164 h 595"/>
              <a:gd name="T24" fmla="*/ 609 w 646"/>
              <a:gd name="T25" fmla="*/ 530 h 595"/>
              <a:gd name="T26" fmla="*/ 575 w 646"/>
              <a:gd name="T27" fmla="*/ 206 h 595"/>
              <a:gd name="T28" fmla="*/ 534 w 646"/>
              <a:gd name="T29" fmla="*/ 159 h 595"/>
              <a:gd name="T30" fmla="*/ 226 w 646"/>
              <a:gd name="T31" fmla="*/ 118 h 595"/>
              <a:gd name="T32" fmla="*/ 184 w 646"/>
              <a:gd name="T33" fmla="*/ 59 h 595"/>
              <a:gd name="T34" fmla="*/ 76 w 646"/>
              <a:gd name="T35" fmla="*/ 45 h 595"/>
              <a:gd name="T36" fmla="*/ 68 w 646"/>
              <a:gd name="T37" fmla="*/ 105 h 595"/>
              <a:gd name="T38" fmla="*/ 0 w 646"/>
              <a:gd name="T39" fmla="*/ 99 h 595"/>
              <a:gd name="T40" fmla="*/ 60 w 646"/>
              <a:gd name="T41" fmla="*/ 508 h 595"/>
              <a:gd name="T42" fmla="*/ 622 w 646"/>
              <a:gd name="T43" fmla="*/ 595 h 595"/>
              <a:gd name="T44" fmla="*/ 646 w 646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595">
                <a:moveTo>
                  <a:pt x="646" y="149"/>
                </a:moveTo>
                <a:cubicBezTo>
                  <a:pt x="646" y="149"/>
                  <a:pt x="643" y="106"/>
                  <a:pt x="601" y="98"/>
                </a:cubicBezTo>
                <a:cubicBezTo>
                  <a:pt x="571" y="92"/>
                  <a:pt x="282" y="54"/>
                  <a:pt x="282" y="54"/>
                </a:cubicBezTo>
                <a:lnTo>
                  <a:pt x="282" y="42"/>
                </a:lnTo>
                <a:cubicBezTo>
                  <a:pt x="282" y="42"/>
                  <a:pt x="283" y="17"/>
                  <a:pt x="259" y="11"/>
                </a:cubicBezTo>
                <a:cubicBezTo>
                  <a:pt x="234" y="6"/>
                  <a:pt x="173" y="0"/>
                  <a:pt x="173" y="0"/>
                </a:cubicBezTo>
                <a:lnTo>
                  <a:pt x="150" y="12"/>
                </a:lnTo>
                <a:lnTo>
                  <a:pt x="204" y="18"/>
                </a:lnTo>
                <a:cubicBezTo>
                  <a:pt x="204" y="18"/>
                  <a:pt x="232" y="20"/>
                  <a:pt x="240" y="47"/>
                </a:cubicBezTo>
                <a:cubicBezTo>
                  <a:pt x="248" y="74"/>
                  <a:pt x="248" y="74"/>
                  <a:pt x="248" y="74"/>
                </a:cubicBezTo>
                <a:lnTo>
                  <a:pt x="569" y="115"/>
                </a:lnTo>
                <a:cubicBezTo>
                  <a:pt x="569" y="115"/>
                  <a:pt x="608" y="115"/>
                  <a:pt x="617" y="164"/>
                </a:cubicBezTo>
                <a:cubicBezTo>
                  <a:pt x="621" y="189"/>
                  <a:pt x="605" y="432"/>
                  <a:pt x="609" y="530"/>
                </a:cubicBezTo>
                <a:lnTo>
                  <a:pt x="575" y="206"/>
                </a:lnTo>
                <a:cubicBezTo>
                  <a:pt x="575" y="206"/>
                  <a:pt x="574" y="164"/>
                  <a:pt x="534" y="159"/>
                </a:cubicBezTo>
                <a:cubicBezTo>
                  <a:pt x="493" y="154"/>
                  <a:pt x="226" y="118"/>
                  <a:pt x="226" y="118"/>
                </a:cubicBezTo>
                <a:cubicBezTo>
                  <a:pt x="226" y="118"/>
                  <a:pt x="217" y="62"/>
                  <a:pt x="184" y="59"/>
                </a:cubicBezTo>
                <a:cubicBezTo>
                  <a:pt x="151" y="56"/>
                  <a:pt x="76" y="45"/>
                  <a:pt x="76" y="45"/>
                </a:cubicBezTo>
                <a:cubicBezTo>
                  <a:pt x="76" y="45"/>
                  <a:pt x="49" y="42"/>
                  <a:pt x="68" y="105"/>
                </a:cubicBezTo>
                <a:lnTo>
                  <a:pt x="0" y="99"/>
                </a:lnTo>
                <a:lnTo>
                  <a:pt x="60" y="508"/>
                </a:lnTo>
                <a:lnTo>
                  <a:pt x="622" y="595"/>
                </a:lnTo>
                <a:lnTo>
                  <a:pt x="646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41"/>
          <p:cNvSpPr>
            <a:spLocks noEditPoints="1"/>
          </p:cNvSpPr>
          <p:nvPr/>
        </p:nvSpPr>
        <p:spPr bwMode="auto">
          <a:xfrm>
            <a:off x="7147969" y="5709491"/>
            <a:ext cx="683177" cy="656800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42"/>
          <p:cNvSpPr>
            <a:spLocks noEditPoints="1"/>
          </p:cNvSpPr>
          <p:nvPr/>
        </p:nvSpPr>
        <p:spPr bwMode="auto">
          <a:xfrm>
            <a:off x="8736353" y="4725507"/>
            <a:ext cx="648887" cy="635699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051848" y="4685940"/>
            <a:ext cx="772860" cy="714831"/>
            <a:chOff x="2438399" y="4906963"/>
            <a:chExt cx="465137" cy="430213"/>
          </a:xfrm>
          <a:solidFill>
            <a:schemeClr val="tx1"/>
          </a:solidFill>
        </p:grpSpPr>
        <p:sp>
          <p:nvSpPr>
            <p:cNvPr id="73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Freeform 46"/>
          <p:cNvSpPr>
            <a:spLocks noEditPoints="1"/>
          </p:cNvSpPr>
          <p:nvPr/>
        </p:nvSpPr>
        <p:spPr bwMode="auto">
          <a:xfrm>
            <a:off x="10191649" y="5712128"/>
            <a:ext cx="575030" cy="741208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91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919">
        <p14:prism isInverted="1"/>
      </p:transition>
    </mc:Choice>
    <mc:Fallback xmlns="">
      <p:transition spd="slow" advTm="2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0" y="0"/>
            <a:ext cx="1976438" cy="1978025"/>
          </a:xfrm>
          <a:custGeom>
            <a:avLst/>
            <a:gdLst>
              <a:gd name="T0" fmla="*/ 2592 w 2592"/>
              <a:gd name="T1" fmla="*/ 0 h 2592"/>
              <a:gd name="T2" fmla="*/ 0 w 2592"/>
              <a:gd name="T3" fmla="*/ 2592 h 2592"/>
              <a:gd name="T4" fmla="*/ 0 w 2592"/>
              <a:gd name="T5" fmla="*/ 0 h 2592"/>
              <a:gd name="T6" fmla="*/ 2592 w 2592"/>
              <a:gd name="T7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2" h="2592">
                <a:moveTo>
                  <a:pt x="2592" y="0"/>
                </a:moveTo>
                <a:lnTo>
                  <a:pt x="0" y="2592"/>
                </a:lnTo>
                <a:lnTo>
                  <a:pt x="0" y="0"/>
                </a:lnTo>
                <a:lnTo>
                  <a:pt x="25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588500" y="4256088"/>
            <a:ext cx="2608263" cy="2609850"/>
          </a:xfrm>
          <a:custGeom>
            <a:avLst/>
            <a:gdLst>
              <a:gd name="T0" fmla="*/ 0 w 3422"/>
              <a:gd name="T1" fmla="*/ 3422 h 3422"/>
              <a:gd name="T2" fmla="*/ 3422 w 3422"/>
              <a:gd name="T3" fmla="*/ 0 h 3422"/>
              <a:gd name="T4" fmla="*/ 3422 w 3422"/>
              <a:gd name="T5" fmla="*/ 3422 h 3422"/>
              <a:gd name="T6" fmla="*/ 0 w 3422"/>
              <a:gd name="T7" fmla="*/ 3422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2" h="3422">
                <a:moveTo>
                  <a:pt x="0" y="3422"/>
                </a:moveTo>
                <a:lnTo>
                  <a:pt x="3422" y="0"/>
                </a:lnTo>
                <a:lnTo>
                  <a:pt x="3422" y="3422"/>
                </a:lnTo>
                <a:lnTo>
                  <a:pt x="0" y="34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0" y="4424363"/>
            <a:ext cx="1198563" cy="1200150"/>
          </a:xfrm>
          <a:custGeom>
            <a:avLst/>
            <a:gdLst>
              <a:gd name="T0" fmla="*/ 0 w 1573"/>
              <a:gd name="T1" fmla="*/ 237 h 1573"/>
              <a:gd name="T2" fmla="*/ 237 w 1573"/>
              <a:gd name="T3" fmla="*/ 0 h 1573"/>
              <a:gd name="T4" fmla="*/ 1573 w 1573"/>
              <a:gd name="T5" fmla="*/ 0 h 1573"/>
              <a:gd name="T6" fmla="*/ 0 w 1573"/>
              <a:gd name="T7" fmla="*/ 1573 h 1573"/>
              <a:gd name="T8" fmla="*/ 0 w 1573"/>
              <a:gd name="T9" fmla="*/ 237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3" h="1573">
                <a:moveTo>
                  <a:pt x="0" y="237"/>
                </a:moveTo>
                <a:lnTo>
                  <a:pt x="237" y="0"/>
                </a:lnTo>
                <a:lnTo>
                  <a:pt x="1573" y="0"/>
                </a:lnTo>
                <a:lnTo>
                  <a:pt x="0" y="1573"/>
                </a:lnTo>
                <a:lnTo>
                  <a:pt x="0" y="23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0" y="5624513"/>
            <a:ext cx="1555750" cy="1241425"/>
          </a:xfrm>
          <a:custGeom>
            <a:avLst/>
            <a:gdLst>
              <a:gd name="T0" fmla="*/ 0 w 2041"/>
              <a:gd name="T1" fmla="*/ 909 h 1627"/>
              <a:gd name="T2" fmla="*/ 909 w 2041"/>
              <a:gd name="T3" fmla="*/ 0 h 1627"/>
              <a:gd name="T4" fmla="*/ 2038 w 2041"/>
              <a:gd name="T5" fmla="*/ 0 h 1627"/>
              <a:gd name="T6" fmla="*/ 2041 w 2041"/>
              <a:gd name="T7" fmla="*/ 3 h 1627"/>
              <a:gd name="T8" fmla="*/ 417 w 2041"/>
              <a:gd name="T9" fmla="*/ 1627 h 1627"/>
              <a:gd name="T10" fmla="*/ 0 w 2041"/>
              <a:gd name="T11" fmla="*/ 1627 h 1627"/>
              <a:gd name="T12" fmla="*/ 0 w 2041"/>
              <a:gd name="T13" fmla="*/ 909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627">
                <a:moveTo>
                  <a:pt x="0" y="909"/>
                </a:moveTo>
                <a:lnTo>
                  <a:pt x="909" y="0"/>
                </a:lnTo>
                <a:lnTo>
                  <a:pt x="2038" y="0"/>
                </a:lnTo>
                <a:lnTo>
                  <a:pt x="2041" y="3"/>
                </a:lnTo>
                <a:lnTo>
                  <a:pt x="417" y="1627"/>
                </a:lnTo>
                <a:lnTo>
                  <a:pt x="0" y="1627"/>
                </a:lnTo>
                <a:lnTo>
                  <a:pt x="0" y="909"/>
                </a:lnTo>
                <a:close/>
              </a:path>
            </a:pathLst>
          </a:custGeom>
          <a:solidFill>
            <a:schemeClr val="accent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84138" y="6296025"/>
            <a:ext cx="1014413" cy="569913"/>
          </a:xfrm>
          <a:custGeom>
            <a:avLst/>
            <a:gdLst>
              <a:gd name="T0" fmla="*/ 0 w 1330"/>
              <a:gd name="T1" fmla="*/ 746 h 746"/>
              <a:gd name="T2" fmla="*/ 747 w 1330"/>
              <a:gd name="T3" fmla="*/ 0 h 746"/>
              <a:gd name="T4" fmla="*/ 1330 w 1330"/>
              <a:gd name="T5" fmla="*/ 0 h 746"/>
              <a:gd name="T6" fmla="*/ 584 w 1330"/>
              <a:gd name="T7" fmla="*/ 746 h 746"/>
              <a:gd name="T8" fmla="*/ 0 w 1330"/>
              <a:gd name="T9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746">
                <a:moveTo>
                  <a:pt x="0" y="746"/>
                </a:moveTo>
                <a:lnTo>
                  <a:pt x="747" y="0"/>
                </a:lnTo>
                <a:lnTo>
                  <a:pt x="1330" y="0"/>
                </a:lnTo>
                <a:lnTo>
                  <a:pt x="584" y="746"/>
                </a:lnTo>
                <a:lnTo>
                  <a:pt x="0" y="7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1423650" y="2881313"/>
            <a:ext cx="773113" cy="1393825"/>
          </a:xfrm>
          <a:custGeom>
            <a:avLst/>
            <a:gdLst>
              <a:gd name="T0" fmla="*/ 0 w 1015"/>
              <a:gd name="T1" fmla="*/ 1015 h 1829"/>
              <a:gd name="T2" fmla="*/ 1015 w 1015"/>
              <a:gd name="T3" fmla="*/ 0 h 1829"/>
              <a:gd name="T4" fmla="*/ 1015 w 1015"/>
              <a:gd name="T5" fmla="*/ 814 h 1829"/>
              <a:gd name="T6" fmla="*/ 0 w 1015"/>
              <a:gd name="T7" fmla="*/ 1829 h 1829"/>
              <a:gd name="T8" fmla="*/ 0 w 1015"/>
              <a:gd name="T9" fmla="*/ 1015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1829">
                <a:moveTo>
                  <a:pt x="0" y="1015"/>
                </a:moveTo>
                <a:lnTo>
                  <a:pt x="1015" y="0"/>
                </a:lnTo>
                <a:lnTo>
                  <a:pt x="1015" y="814"/>
                </a:lnTo>
                <a:lnTo>
                  <a:pt x="0" y="1829"/>
                </a:lnTo>
                <a:lnTo>
                  <a:pt x="0" y="10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9259888" y="0"/>
            <a:ext cx="2936875" cy="5178425"/>
          </a:xfrm>
          <a:custGeom>
            <a:avLst/>
            <a:gdLst>
              <a:gd name="T0" fmla="*/ 3852 w 3852"/>
              <a:gd name="T1" fmla="*/ 2937 h 6789"/>
              <a:gd name="T2" fmla="*/ 0 w 3852"/>
              <a:gd name="T3" fmla="*/ 6789 h 6789"/>
              <a:gd name="T4" fmla="*/ 0 w 3852"/>
              <a:gd name="T5" fmla="*/ 1865 h 6789"/>
              <a:gd name="T6" fmla="*/ 1865 w 3852"/>
              <a:gd name="T7" fmla="*/ 0 h 6789"/>
              <a:gd name="T8" fmla="*/ 3852 w 3852"/>
              <a:gd name="T9" fmla="*/ 0 h 6789"/>
              <a:gd name="T10" fmla="*/ 3852 w 3852"/>
              <a:gd name="T11" fmla="*/ 2937 h 6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52" h="6789">
                <a:moveTo>
                  <a:pt x="3852" y="2937"/>
                </a:moveTo>
                <a:lnTo>
                  <a:pt x="0" y="6789"/>
                </a:lnTo>
                <a:lnTo>
                  <a:pt x="0" y="1865"/>
                </a:lnTo>
                <a:lnTo>
                  <a:pt x="1865" y="0"/>
                </a:lnTo>
                <a:lnTo>
                  <a:pt x="3852" y="0"/>
                </a:lnTo>
                <a:lnTo>
                  <a:pt x="3852" y="293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25773" y="2681375"/>
            <a:ext cx="8424937" cy="93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演示完毕 感谢聆听</a:t>
            </a:r>
          </a:p>
        </p:txBody>
      </p:sp>
      <p:sp>
        <p:nvSpPr>
          <p:cNvPr id="29" name="TextBox 16"/>
          <p:cNvSpPr txBox="1"/>
          <p:nvPr/>
        </p:nvSpPr>
        <p:spPr>
          <a:xfrm>
            <a:off x="4900720" y="3866540"/>
            <a:ext cx="204074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汇报人：代用名</a:t>
            </a:r>
          </a:p>
        </p:txBody>
      </p:sp>
      <p:sp>
        <p:nvSpPr>
          <p:cNvPr id="30" name="TextBox 17"/>
          <p:cNvSpPr txBox="1"/>
          <p:nvPr/>
        </p:nvSpPr>
        <p:spPr>
          <a:xfrm>
            <a:off x="7034485" y="3866540"/>
            <a:ext cx="189868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2017/08/27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7122285" y="1369677"/>
            <a:ext cx="1810884" cy="825078"/>
          </a:xfrm>
          <a:custGeom>
            <a:avLst/>
            <a:gdLst>
              <a:gd name="T0" fmla="*/ 120 w 2140"/>
              <a:gd name="T1" fmla="*/ 809 h 970"/>
              <a:gd name="T2" fmla="*/ 273 w 2140"/>
              <a:gd name="T3" fmla="*/ 928 h 970"/>
              <a:gd name="T4" fmla="*/ 120 w 2140"/>
              <a:gd name="T5" fmla="*/ 809 h 970"/>
              <a:gd name="T6" fmla="*/ 143 w 2140"/>
              <a:gd name="T7" fmla="*/ 719 h 970"/>
              <a:gd name="T8" fmla="*/ 286 w 2140"/>
              <a:gd name="T9" fmla="*/ 773 h 970"/>
              <a:gd name="T10" fmla="*/ 194 w 2140"/>
              <a:gd name="T11" fmla="*/ 866 h 970"/>
              <a:gd name="T12" fmla="*/ 73 w 2140"/>
              <a:gd name="T13" fmla="*/ 820 h 970"/>
              <a:gd name="T14" fmla="*/ 58 w 2140"/>
              <a:gd name="T15" fmla="*/ 683 h 970"/>
              <a:gd name="T16" fmla="*/ 347 w 2140"/>
              <a:gd name="T17" fmla="*/ 928 h 970"/>
              <a:gd name="T18" fmla="*/ 301 w 2140"/>
              <a:gd name="T19" fmla="*/ 710 h 970"/>
              <a:gd name="T20" fmla="*/ 546 w 2140"/>
              <a:gd name="T21" fmla="*/ 728 h 970"/>
              <a:gd name="T22" fmla="*/ 444 w 2140"/>
              <a:gd name="T23" fmla="*/ 925 h 970"/>
              <a:gd name="T24" fmla="*/ 367 w 2140"/>
              <a:gd name="T25" fmla="*/ 928 h 970"/>
              <a:gd name="T26" fmla="*/ 495 w 2140"/>
              <a:gd name="T27" fmla="*/ 775 h 970"/>
              <a:gd name="T28" fmla="*/ 577 w 2140"/>
              <a:gd name="T29" fmla="*/ 895 h 970"/>
              <a:gd name="T30" fmla="*/ 688 w 2140"/>
              <a:gd name="T31" fmla="*/ 799 h 970"/>
              <a:gd name="T32" fmla="*/ 780 w 2140"/>
              <a:gd name="T33" fmla="*/ 898 h 970"/>
              <a:gd name="T34" fmla="*/ 830 w 2140"/>
              <a:gd name="T35" fmla="*/ 855 h 970"/>
              <a:gd name="T36" fmla="*/ 1061 w 2140"/>
              <a:gd name="T37" fmla="*/ 881 h 970"/>
              <a:gd name="T38" fmla="*/ 1056 w 2140"/>
              <a:gd name="T39" fmla="*/ 705 h 970"/>
              <a:gd name="T40" fmla="*/ 997 w 2140"/>
              <a:gd name="T41" fmla="*/ 876 h 970"/>
              <a:gd name="T42" fmla="*/ 1061 w 2140"/>
              <a:gd name="T43" fmla="*/ 881 h 970"/>
              <a:gd name="T44" fmla="*/ 1254 w 2140"/>
              <a:gd name="T45" fmla="*/ 870 h 970"/>
              <a:gd name="T46" fmla="*/ 1186 w 2140"/>
              <a:gd name="T47" fmla="*/ 876 h 970"/>
              <a:gd name="T48" fmla="*/ 1120 w 2140"/>
              <a:gd name="T49" fmla="*/ 797 h 970"/>
              <a:gd name="T50" fmla="*/ 1325 w 2140"/>
              <a:gd name="T51" fmla="*/ 875 h 970"/>
              <a:gd name="T52" fmla="*/ 1506 w 2140"/>
              <a:gd name="T53" fmla="*/ 891 h 970"/>
              <a:gd name="T54" fmla="*/ 1484 w 2140"/>
              <a:gd name="T55" fmla="*/ 719 h 970"/>
              <a:gd name="T56" fmla="*/ 1417 w 2140"/>
              <a:gd name="T57" fmla="*/ 839 h 970"/>
              <a:gd name="T58" fmla="*/ 1732 w 2140"/>
              <a:gd name="T59" fmla="*/ 804 h 970"/>
              <a:gd name="T60" fmla="*/ 1687 w 2140"/>
              <a:gd name="T61" fmla="*/ 908 h 970"/>
              <a:gd name="T62" fmla="*/ 1635 w 2140"/>
              <a:gd name="T63" fmla="*/ 915 h 970"/>
              <a:gd name="T64" fmla="*/ 1594 w 2140"/>
              <a:gd name="T65" fmla="*/ 917 h 970"/>
              <a:gd name="T66" fmla="*/ 1592 w 2140"/>
              <a:gd name="T67" fmla="*/ 833 h 970"/>
              <a:gd name="T68" fmla="*/ 1555 w 2140"/>
              <a:gd name="T69" fmla="*/ 787 h 970"/>
              <a:gd name="T70" fmla="*/ 1655 w 2140"/>
              <a:gd name="T71" fmla="*/ 690 h 970"/>
              <a:gd name="T72" fmla="*/ 1734 w 2140"/>
              <a:gd name="T73" fmla="*/ 903 h 970"/>
              <a:gd name="T74" fmla="*/ 1737 w 2140"/>
              <a:gd name="T75" fmla="*/ 698 h 970"/>
              <a:gd name="T76" fmla="*/ 1697 w 2140"/>
              <a:gd name="T77" fmla="*/ 787 h 970"/>
              <a:gd name="T78" fmla="*/ 1617 w 2140"/>
              <a:gd name="T79" fmla="*/ 706 h 970"/>
              <a:gd name="T80" fmla="*/ 1904 w 2140"/>
              <a:gd name="T81" fmla="*/ 787 h 970"/>
              <a:gd name="T82" fmla="*/ 2060 w 2140"/>
              <a:gd name="T83" fmla="*/ 783 h 970"/>
              <a:gd name="T84" fmla="*/ 1990 w 2140"/>
              <a:gd name="T85" fmla="*/ 816 h 970"/>
              <a:gd name="T86" fmla="*/ 1934 w 2140"/>
              <a:gd name="T87" fmla="*/ 926 h 970"/>
              <a:gd name="T88" fmla="*/ 1907 w 2140"/>
              <a:gd name="T89" fmla="*/ 816 h 970"/>
              <a:gd name="T90" fmla="*/ 1881 w 2140"/>
              <a:gd name="T91" fmla="*/ 823 h 970"/>
              <a:gd name="T92" fmla="*/ 1828 w 2140"/>
              <a:gd name="T93" fmla="*/ 692 h 970"/>
              <a:gd name="T94" fmla="*/ 2020 w 2140"/>
              <a:gd name="T95" fmla="*/ 848 h 970"/>
              <a:gd name="T96" fmla="*/ 1906 w 2140"/>
              <a:gd name="T97" fmla="*/ 915 h 970"/>
              <a:gd name="T98" fmla="*/ 395 w 2140"/>
              <a:gd name="T99" fmla="*/ 573 h 970"/>
              <a:gd name="T100" fmla="*/ 707 w 2140"/>
              <a:gd name="T101" fmla="*/ 583 h 970"/>
              <a:gd name="T102" fmla="*/ 644 w 2140"/>
              <a:gd name="T103" fmla="*/ 487 h 970"/>
              <a:gd name="T104" fmla="*/ 1300 w 2140"/>
              <a:gd name="T105" fmla="*/ 269 h 970"/>
              <a:gd name="T106" fmla="*/ 1124 w 2140"/>
              <a:gd name="T107" fmla="*/ 508 h 970"/>
              <a:gd name="T108" fmla="*/ 1433 w 2140"/>
              <a:gd name="T109" fmla="*/ 181 h 970"/>
              <a:gd name="T110" fmla="*/ 1321 w 2140"/>
              <a:gd name="T111" fmla="*/ 532 h 970"/>
              <a:gd name="T112" fmla="*/ 2140 w 2140"/>
              <a:gd name="T113" fmla="*/ 291 h 970"/>
              <a:gd name="T114" fmla="*/ 1811 w 2140"/>
              <a:gd name="T115" fmla="*/ 291 h 970"/>
              <a:gd name="T116" fmla="*/ 1889 w 2140"/>
              <a:gd name="T117" fmla="*/ 4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40" h="970">
                <a:moveTo>
                  <a:pt x="2" y="614"/>
                </a:moveTo>
                <a:lnTo>
                  <a:pt x="2132" y="614"/>
                </a:lnTo>
                <a:lnTo>
                  <a:pt x="2132" y="970"/>
                </a:lnTo>
                <a:lnTo>
                  <a:pt x="2" y="970"/>
                </a:lnTo>
                <a:lnTo>
                  <a:pt x="2" y="614"/>
                </a:lnTo>
                <a:close/>
                <a:moveTo>
                  <a:pt x="120" y="809"/>
                </a:moveTo>
                <a:lnTo>
                  <a:pt x="120" y="791"/>
                </a:lnTo>
                <a:lnTo>
                  <a:pt x="261" y="791"/>
                </a:lnTo>
                <a:lnTo>
                  <a:pt x="261" y="808"/>
                </a:lnTo>
                <a:cubicBezTo>
                  <a:pt x="250" y="835"/>
                  <a:pt x="234" y="859"/>
                  <a:pt x="210" y="878"/>
                </a:cubicBezTo>
                <a:cubicBezTo>
                  <a:pt x="232" y="892"/>
                  <a:pt x="258" y="902"/>
                  <a:pt x="289" y="908"/>
                </a:cubicBezTo>
                <a:cubicBezTo>
                  <a:pt x="283" y="915"/>
                  <a:pt x="277" y="922"/>
                  <a:pt x="273" y="928"/>
                </a:cubicBezTo>
                <a:cubicBezTo>
                  <a:pt x="242" y="919"/>
                  <a:pt x="215" y="907"/>
                  <a:pt x="193" y="891"/>
                </a:cubicBezTo>
                <a:cubicBezTo>
                  <a:pt x="170" y="907"/>
                  <a:pt x="141" y="920"/>
                  <a:pt x="107" y="930"/>
                </a:cubicBezTo>
                <a:cubicBezTo>
                  <a:pt x="102" y="924"/>
                  <a:pt x="98" y="918"/>
                  <a:pt x="93" y="912"/>
                </a:cubicBezTo>
                <a:cubicBezTo>
                  <a:pt x="127" y="903"/>
                  <a:pt x="155" y="892"/>
                  <a:pt x="177" y="878"/>
                </a:cubicBezTo>
                <a:cubicBezTo>
                  <a:pt x="157" y="859"/>
                  <a:pt x="142" y="836"/>
                  <a:pt x="133" y="809"/>
                </a:cubicBezTo>
                <a:lnTo>
                  <a:pt x="120" y="809"/>
                </a:lnTo>
                <a:close/>
                <a:moveTo>
                  <a:pt x="229" y="710"/>
                </a:moveTo>
                <a:lnTo>
                  <a:pt x="162" y="710"/>
                </a:lnTo>
                <a:lnTo>
                  <a:pt x="162" y="721"/>
                </a:lnTo>
                <a:cubicBezTo>
                  <a:pt x="162" y="749"/>
                  <a:pt x="148" y="771"/>
                  <a:pt x="120" y="787"/>
                </a:cubicBezTo>
                <a:cubicBezTo>
                  <a:pt x="115" y="781"/>
                  <a:pt x="110" y="776"/>
                  <a:pt x="105" y="771"/>
                </a:cubicBezTo>
                <a:cubicBezTo>
                  <a:pt x="130" y="758"/>
                  <a:pt x="143" y="741"/>
                  <a:pt x="143" y="719"/>
                </a:cubicBezTo>
                <a:lnTo>
                  <a:pt x="143" y="691"/>
                </a:lnTo>
                <a:lnTo>
                  <a:pt x="249" y="691"/>
                </a:lnTo>
                <a:lnTo>
                  <a:pt x="249" y="742"/>
                </a:lnTo>
                <a:cubicBezTo>
                  <a:pt x="249" y="750"/>
                  <a:pt x="252" y="754"/>
                  <a:pt x="260" y="754"/>
                </a:cubicBezTo>
                <a:lnTo>
                  <a:pt x="289" y="754"/>
                </a:lnTo>
                <a:cubicBezTo>
                  <a:pt x="288" y="761"/>
                  <a:pt x="287" y="767"/>
                  <a:pt x="286" y="773"/>
                </a:cubicBezTo>
                <a:lnTo>
                  <a:pt x="254" y="773"/>
                </a:lnTo>
                <a:cubicBezTo>
                  <a:pt x="237" y="773"/>
                  <a:pt x="229" y="764"/>
                  <a:pt x="229" y="746"/>
                </a:cubicBezTo>
                <a:lnTo>
                  <a:pt x="229" y="710"/>
                </a:lnTo>
                <a:close/>
                <a:moveTo>
                  <a:pt x="238" y="809"/>
                </a:moveTo>
                <a:lnTo>
                  <a:pt x="152" y="809"/>
                </a:lnTo>
                <a:cubicBezTo>
                  <a:pt x="161" y="832"/>
                  <a:pt x="175" y="851"/>
                  <a:pt x="194" y="866"/>
                </a:cubicBezTo>
                <a:cubicBezTo>
                  <a:pt x="214" y="850"/>
                  <a:pt x="229" y="831"/>
                  <a:pt x="238" y="809"/>
                </a:cubicBezTo>
                <a:close/>
                <a:moveTo>
                  <a:pt x="73" y="820"/>
                </a:moveTo>
                <a:cubicBezTo>
                  <a:pt x="80" y="823"/>
                  <a:pt x="86" y="826"/>
                  <a:pt x="93" y="828"/>
                </a:cubicBezTo>
                <a:cubicBezTo>
                  <a:pt x="80" y="866"/>
                  <a:pt x="70" y="899"/>
                  <a:pt x="61" y="927"/>
                </a:cubicBezTo>
                <a:lnTo>
                  <a:pt x="39" y="919"/>
                </a:lnTo>
                <a:cubicBezTo>
                  <a:pt x="50" y="891"/>
                  <a:pt x="61" y="858"/>
                  <a:pt x="73" y="820"/>
                </a:cubicBezTo>
                <a:close/>
                <a:moveTo>
                  <a:pt x="48" y="748"/>
                </a:moveTo>
                <a:cubicBezTo>
                  <a:pt x="60" y="756"/>
                  <a:pt x="75" y="768"/>
                  <a:pt x="93" y="782"/>
                </a:cubicBezTo>
                <a:cubicBezTo>
                  <a:pt x="88" y="789"/>
                  <a:pt x="83" y="794"/>
                  <a:pt x="79" y="799"/>
                </a:cubicBezTo>
                <a:cubicBezTo>
                  <a:pt x="59" y="782"/>
                  <a:pt x="45" y="770"/>
                  <a:pt x="36" y="762"/>
                </a:cubicBezTo>
                <a:lnTo>
                  <a:pt x="48" y="748"/>
                </a:lnTo>
                <a:close/>
                <a:moveTo>
                  <a:pt x="58" y="683"/>
                </a:moveTo>
                <a:cubicBezTo>
                  <a:pt x="74" y="695"/>
                  <a:pt x="89" y="707"/>
                  <a:pt x="103" y="719"/>
                </a:cubicBezTo>
                <a:cubicBezTo>
                  <a:pt x="97" y="725"/>
                  <a:pt x="92" y="730"/>
                  <a:pt x="88" y="735"/>
                </a:cubicBezTo>
                <a:cubicBezTo>
                  <a:pt x="73" y="721"/>
                  <a:pt x="59" y="709"/>
                  <a:pt x="45" y="697"/>
                </a:cubicBezTo>
                <a:lnTo>
                  <a:pt x="58" y="683"/>
                </a:lnTo>
                <a:close/>
                <a:moveTo>
                  <a:pt x="367" y="928"/>
                </a:moveTo>
                <a:lnTo>
                  <a:pt x="347" y="928"/>
                </a:lnTo>
                <a:lnTo>
                  <a:pt x="347" y="797"/>
                </a:lnTo>
                <a:cubicBezTo>
                  <a:pt x="335" y="811"/>
                  <a:pt x="321" y="825"/>
                  <a:pt x="307" y="838"/>
                </a:cubicBezTo>
                <a:cubicBezTo>
                  <a:pt x="303" y="832"/>
                  <a:pt x="299" y="826"/>
                  <a:pt x="294" y="819"/>
                </a:cubicBezTo>
                <a:cubicBezTo>
                  <a:pt x="327" y="792"/>
                  <a:pt x="353" y="762"/>
                  <a:pt x="371" y="728"/>
                </a:cubicBezTo>
                <a:lnTo>
                  <a:pt x="301" y="728"/>
                </a:lnTo>
                <a:lnTo>
                  <a:pt x="301" y="710"/>
                </a:lnTo>
                <a:lnTo>
                  <a:pt x="380" y="710"/>
                </a:lnTo>
                <a:cubicBezTo>
                  <a:pt x="385" y="699"/>
                  <a:pt x="389" y="688"/>
                  <a:pt x="393" y="677"/>
                </a:cubicBezTo>
                <a:lnTo>
                  <a:pt x="414" y="682"/>
                </a:lnTo>
                <a:cubicBezTo>
                  <a:pt x="410" y="691"/>
                  <a:pt x="407" y="701"/>
                  <a:pt x="403" y="710"/>
                </a:cubicBezTo>
                <a:lnTo>
                  <a:pt x="546" y="710"/>
                </a:lnTo>
                <a:lnTo>
                  <a:pt x="546" y="728"/>
                </a:lnTo>
                <a:lnTo>
                  <a:pt x="394" y="728"/>
                </a:lnTo>
                <a:cubicBezTo>
                  <a:pt x="388" y="738"/>
                  <a:pt x="383" y="748"/>
                  <a:pt x="376" y="758"/>
                </a:cubicBezTo>
                <a:lnTo>
                  <a:pt x="515" y="758"/>
                </a:lnTo>
                <a:lnTo>
                  <a:pt x="515" y="893"/>
                </a:lnTo>
                <a:cubicBezTo>
                  <a:pt x="515" y="914"/>
                  <a:pt x="505" y="925"/>
                  <a:pt x="485" y="925"/>
                </a:cubicBezTo>
                <a:cubicBezTo>
                  <a:pt x="476" y="925"/>
                  <a:pt x="462" y="925"/>
                  <a:pt x="444" y="925"/>
                </a:cubicBezTo>
                <a:cubicBezTo>
                  <a:pt x="443" y="919"/>
                  <a:pt x="442" y="912"/>
                  <a:pt x="440" y="904"/>
                </a:cubicBezTo>
                <a:cubicBezTo>
                  <a:pt x="456" y="905"/>
                  <a:pt x="468" y="906"/>
                  <a:pt x="478" y="906"/>
                </a:cubicBezTo>
                <a:cubicBezTo>
                  <a:pt x="489" y="906"/>
                  <a:pt x="495" y="900"/>
                  <a:pt x="495" y="889"/>
                </a:cubicBezTo>
                <a:lnTo>
                  <a:pt x="495" y="871"/>
                </a:lnTo>
                <a:lnTo>
                  <a:pt x="367" y="871"/>
                </a:lnTo>
                <a:lnTo>
                  <a:pt x="367" y="928"/>
                </a:lnTo>
                <a:close/>
                <a:moveTo>
                  <a:pt x="367" y="853"/>
                </a:moveTo>
                <a:lnTo>
                  <a:pt x="495" y="853"/>
                </a:lnTo>
                <a:lnTo>
                  <a:pt x="495" y="823"/>
                </a:lnTo>
                <a:lnTo>
                  <a:pt x="367" y="823"/>
                </a:lnTo>
                <a:lnTo>
                  <a:pt x="367" y="853"/>
                </a:lnTo>
                <a:close/>
                <a:moveTo>
                  <a:pt x="495" y="775"/>
                </a:moveTo>
                <a:lnTo>
                  <a:pt x="367" y="775"/>
                </a:lnTo>
                <a:lnTo>
                  <a:pt x="367" y="806"/>
                </a:lnTo>
                <a:lnTo>
                  <a:pt x="495" y="806"/>
                </a:lnTo>
                <a:lnTo>
                  <a:pt x="495" y="775"/>
                </a:lnTo>
                <a:close/>
                <a:moveTo>
                  <a:pt x="681" y="895"/>
                </a:moveTo>
                <a:lnTo>
                  <a:pt x="577" y="895"/>
                </a:lnTo>
                <a:lnTo>
                  <a:pt x="577" y="698"/>
                </a:lnTo>
                <a:lnTo>
                  <a:pt x="602" y="698"/>
                </a:lnTo>
                <a:lnTo>
                  <a:pt x="602" y="872"/>
                </a:lnTo>
                <a:lnTo>
                  <a:pt x="681" y="872"/>
                </a:lnTo>
                <a:lnTo>
                  <a:pt x="681" y="895"/>
                </a:lnTo>
                <a:close/>
                <a:moveTo>
                  <a:pt x="688" y="799"/>
                </a:moveTo>
                <a:cubicBezTo>
                  <a:pt x="688" y="767"/>
                  <a:pt x="697" y="742"/>
                  <a:pt x="714" y="723"/>
                </a:cubicBezTo>
                <a:cubicBezTo>
                  <a:pt x="731" y="704"/>
                  <a:pt x="754" y="695"/>
                  <a:pt x="784" y="695"/>
                </a:cubicBezTo>
                <a:cubicBezTo>
                  <a:pt x="811" y="695"/>
                  <a:pt x="833" y="704"/>
                  <a:pt x="850" y="722"/>
                </a:cubicBezTo>
                <a:cubicBezTo>
                  <a:pt x="866" y="741"/>
                  <a:pt x="875" y="765"/>
                  <a:pt x="875" y="794"/>
                </a:cubicBezTo>
                <a:cubicBezTo>
                  <a:pt x="875" y="826"/>
                  <a:pt x="866" y="851"/>
                  <a:pt x="849" y="870"/>
                </a:cubicBezTo>
                <a:cubicBezTo>
                  <a:pt x="832" y="889"/>
                  <a:pt x="809" y="898"/>
                  <a:pt x="780" y="898"/>
                </a:cubicBezTo>
                <a:cubicBezTo>
                  <a:pt x="753" y="898"/>
                  <a:pt x="730" y="889"/>
                  <a:pt x="713" y="871"/>
                </a:cubicBezTo>
                <a:cubicBezTo>
                  <a:pt x="696" y="852"/>
                  <a:pt x="688" y="828"/>
                  <a:pt x="688" y="799"/>
                </a:cubicBezTo>
                <a:close/>
                <a:moveTo>
                  <a:pt x="715" y="797"/>
                </a:moveTo>
                <a:cubicBezTo>
                  <a:pt x="715" y="821"/>
                  <a:pt x="721" y="840"/>
                  <a:pt x="733" y="854"/>
                </a:cubicBezTo>
                <a:cubicBezTo>
                  <a:pt x="745" y="868"/>
                  <a:pt x="761" y="876"/>
                  <a:pt x="780" y="876"/>
                </a:cubicBezTo>
                <a:cubicBezTo>
                  <a:pt x="801" y="876"/>
                  <a:pt x="818" y="869"/>
                  <a:pt x="830" y="855"/>
                </a:cubicBezTo>
                <a:cubicBezTo>
                  <a:pt x="842" y="841"/>
                  <a:pt x="848" y="822"/>
                  <a:pt x="848" y="797"/>
                </a:cubicBezTo>
                <a:cubicBezTo>
                  <a:pt x="848" y="772"/>
                  <a:pt x="842" y="752"/>
                  <a:pt x="830" y="738"/>
                </a:cubicBezTo>
                <a:cubicBezTo>
                  <a:pt x="819" y="725"/>
                  <a:pt x="803" y="718"/>
                  <a:pt x="782" y="718"/>
                </a:cubicBezTo>
                <a:cubicBezTo>
                  <a:pt x="762" y="718"/>
                  <a:pt x="746" y="725"/>
                  <a:pt x="733" y="740"/>
                </a:cubicBezTo>
                <a:cubicBezTo>
                  <a:pt x="721" y="754"/>
                  <a:pt x="715" y="773"/>
                  <a:pt x="715" y="797"/>
                </a:cubicBezTo>
                <a:close/>
                <a:moveTo>
                  <a:pt x="1061" y="881"/>
                </a:moveTo>
                <a:cubicBezTo>
                  <a:pt x="1041" y="892"/>
                  <a:pt x="1019" y="898"/>
                  <a:pt x="995" y="898"/>
                </a:cubicBezTo>
                <a:cubicBezTo>
                  <a:pt x="966" y="898"/>
                  <a:pt x="943" y="889"/>
                  <a:pt x="926" y="871"/>
                </a:cubicBezTo>
                <a:cubicBezTo>
                  <a:pt x="909" y="853"/>
                  <a:pt x="900" y="829"/>
                  <a:pt x="900" y="799"/>
                </a:cubicBezTo>
                <a:cubicBezTo>
                  <a:pt x="900" y="769"/>
                  <a:pt x="909" y="744"/>
                  <a:pt x="929" y="724"/>
                </a:cubicBezTo>
                <a:cubicBezTo>
                  <a:pt x="948" y="705"/>
                  <a:pt x="972" y="695"/>
                  <a:pt x="1003" y="695"/>
                </a:cubicBezTo>
                <a:cubicBezTo>
                  <a:pt x="1024" y="695"/>
                  <a:pt x="1042" y="698"/>
                  <a:pt x="1056" y="705"/>
                </a:cubicBezTo>
                <a:lnTo>
                  <a:pt x="1056" y="732"/>
                </a:lnTo>
                <a:cubicBezTo>
                  <a:pt x="1041" y="723"/>
                  <a:pt x="1022" y="718"/>
                  <a:pt x="1000" y="718"/>
                </a:cubicBezTo>
                <a:cubicBezTo>
                  <a:pt x="979" y="718"/>
                  <a:pt x="961" y="725"/>
                  <a:pt x="947" y="740"/>
                </a:cubicBezTo>
                <a:cubicBezTo>
                  <a:pt x="933" y="754"/>
                  <a:pt x="927" y="774"/>
                  <a:pt x="927" y="797"/>
                </a:cubicBezTo>
                <a:cubicBezTo>
                  <a:pt x="927" y="822"/>
                  <a:pt x="933" y="841"/>
                  <a:pt x="946" y="855"/>
                </a:cubicBezTo>
                <a:cubicBezTo>
                  <a:pt x="958" y="869"/>
                  <a:pt x="976" y="876"/>
                  <a:pt x="997" y="876"/>
                </a:cubicBezTo>
                <a:cubicBezTo>
                  <a:pt x="1012" y="876"/>
                  <a:pt x="1025" y="873"/>
                  <a:pt x="1036" y="867"/>
                </a:cubicBezTo>
                <a:lnTo>
                  <a:pt x="1036" y="814"/>
                </a:lnTo>
                <a:lnTo>
                  <a:pt x="993" y="814"/>
                </a:lnTo>
                <a:lnTo>
                  <a:pt x="993" y="791"/>
                </a:lnTo>
                <a:lnTo>
                  <a:pt x="1061" y="791"/>
                </a:lnTo>
                <a:lnTo>
                  <a:pt x="1061" y="881"/>
                </a:lnTo>
                <a:close/>
                <a:moveTo>
                  <a:pt x="1093" y="799"/>
                </a:moveTo>
                <a:cubicBezTo>
                  <a:pt x="1093" y="767"/>
                  <a:pt x="1102" y="742"/>
                  <a:pt x="1119" y="723"/>
                </a:cubicBezTo>
                <a:cubicBezTo>
                  <a:pt x="1136" y="704"/>
                  <a:pt x="1159" y="695"/>
                  <a:pt x="1189" y="695"/>
                </a:cubicBezTo>
                <a:cubicBezTo>
                  <a:pt x="1216" y="695"/>
                  <a:pt x="1238" y="704"/>
                  <a:pt x="1255" y="722"/>
                </a:cubicBezTo>
                <a:cubicBezTo>
                  <a:pt x="1271" y="741"/>
                  <a:pt x="1280" y="765"/>
                  <a:pt x="1280" y="794"/>
                </a:cubicBezTo>
                <a:cubicBezTo>
                  <a:pt x="1280" y="826"/>
                  <a:pt x="1271" y="851"/>
                  <a:pt x="1254" y="870"/>
                </a:cubicBezTo>
                <a:cubicBezTo>
                  <a:pt x="1237" y="889"/>
                  <a:pt x="1214" y="898"/>
                  <a:pt x="1186" y="898"/>
                </a:cubicBezTo>
                <a:cubicBezTo>
                  <a:pt x="1158" y="898"/>
                  <a:pt x="1135" y="889"/>
                  <a:pt x="1118" y="871"/>
                </a:cubicBezTo>
                <a:cubicBezTo>
                  <a:pt x="1102" y="852"/>
                  <a:pt x="1093" y="828"/>
                  <a:pt x="1093" y="799"/>
                </a:cubicBezTo>
                <a:close/>
                <a:moveTo>
                  <a:pt x="1120" y="797"/>
                </a:moveTo>
                <a:cubicBezTo>
                  <a:pt x="1120" y="821"/>
                  <a:pt x="1126" y="840"/>
                  <a:pt x="1138" y="854"/>
                </a:cubicBezTo>
                <a:cubicBezTo>
                  <a:pt x="1150" y="868"/>
                  <a:pt x="1166" y="876"/>
                  <a:pt x="1186" y="876"/>
                </a:cubicBezTo>
                <a:cubicBezTo>
                  <a:pt x="1206" y="876"/>
                  <a:pt x="1223" y="869"/>
                  <a:pt x="1235" y="855"/>
                </a:cubicBezTo>
                <a:cubicBezTo>
                  <a:pt x="1247" y="841"/>
                  <a:pt x="1253" y="822"/>
                  <a:pt x="1253" y="797"/>
                </a:cubicBezTo>
                <a:cubicBezTo>
                  <a:pt x="1253" y="772"/>
                  <a:pt x="1247" y="752"/>
                  <a:pt x="1235" y="738"/>
                </a:cubicBezTo>
                <a:cubicBezTo>
                  <a:pt x="1224" y="725"/>
                  <a:pt x="1208" y="718"/>
                  <a:pt x="1187" y="718"/>
                </a:cubicBezTo>
                <a:cubicBezTo>
                  <a:pt x="1167" y="718"/>
                  <a:pt x="1151" y="725"/>
                  <a:pt x="1138" y="740"/>
                </a:cubicBezTo>
                <a:cubicBezTo>
                  <a:pt x="1126" y="754"/>
                  <a:pt x="1120" y="773"/>
                  <a:pt x="1120" y="797"/>
                </a:cubicBezTo>
                <a:close/>
                <a:moveTo>
                  <a:pt x="1325" y="756"/>
                </a:moveTo>
                <a:lnTo>
                  <a:pt x="1437" y="756"/>
                </a:lnTo>
                <a:lnTo>
                  <a:pt x="1437" y="857"/>
                </a:lnTo>
                <a:lnTo>
                  <a:pt x="1345" y="857"/>
                </a:lnTo>
                <a:lnTo>
                  <a:pt x="1345" y="875"/>
                </a:lnTo>
                <a:lnTo>
                  <a:pt x="1325" y="875"/>
                </a:lnTo>
                <a:lnTo>
                  <a:pt x="1325" y="756"/>
                </a:lnTo>
                <a:close/>
                <a:moveTo>
                  <a:pt x="1297" y="699"/>
                </a:moveTo>
                <a:lnTo>
                  <a:pt x="1548" y="699"/>
                </a:lnTo>
                <a:lnTo>
                  <a:pt x="1548" y="719"/>
                </a:lnTo>
                <a:lnTo>
                  <a:pt x="1506" y="719"/>
                </a:lnTo>
                <a:lnTo>
                  <a:pt x="1506" y="891"/>
                </a:lnTo>
                <a:cubicBezTo>
                  <a:pt x="1506" y="913"/>
                  <a:pt x="1495" y="925"/>
                  <a:pt x="1472" y="925"/>
                </a:cubicBezTo>
                <a:cubicBezTo>
                  <a:pt x="1456" y="925"/>
                  <a:pt x="1441" y="925"/>
                  <a:pt x="1426" y="925"/>
                </a:cubicBezTo>
                <a:cubicBezTo>
                  <a:pt x="1425" y="917"/>
                  <a:pt x="1424" y="909"/>
                  <a:pt x="1422" y="902"/>
                </a:cubicBezTo>
                <a:cubicBezTo>
                  <a:pt x="1441" y="903"/>
                  <a:pt x="1456" y="904"/>
                  <a:pt x="1466" y="904"/>
                </a:cubicBezTo>
                <a:cubicBezTo>
                  <a:pt x="1478" y="904"/>
                  <a:pt x="1484" y="897"/>
                  <a:pt x="1484" y="883"/>
                </a:cubicBezTo>
                <a:lnTo>
                  <a:pt x="1484" y="719"/>
                </a:lnTo>
                <a:lnTo>
                  <a:pt x="1297" y="719"/>
                </a:lnTo>
                <a:lnTo>
                  <a:pt x="1297" y="699"/>
                </a:lnTo>
                <a:close/>
                <a:moveTo>
                  <a:pt x="1417" y="774"/>
                </a:moveTo>
                <a:lnTo>
                  <a:pt x="1345" y="774"/>
                </a:lnTo>
                <a:lnTo>
                  <a:pt x="1345" y="839"/>
                </a:lnTo>
                <a:lnTo>
                  <a:pt x="1417" y="839"/>
                </a:lnTo>
                <a:lnTo>
                  <a:pt x="1417" y="774"/>
                </a:lnTo>
                <a:close/>
                <a:moveTo>
                  <a:pt x="1655" y="690"/>
                </a:moveTo>
                <a:lnTo>
                  <a:pt x="1713" y="690"/>
                </a:lnTo>
                <a:lnTo>
                  <a:pt x="1713" y="787"/>
                </a:lnTo>
                <a:lnTo>
                  <a:pt x="1732" y="787"/>
                </a:lnTo>
                <a:lnTo>
                  <a:pt x="1732" y="804"/>
                </a:lnTo>
                <a:lnTo>
                  <a:pt x="1713" y="804"/>
                </a:lnTo>
                <a:lnTo>
                  <a:pt x="1713" y="900"/>
                </a:lnTo>
                <a:cubicBezTo>
                  <a:pt x="1713" y="916"/>
                  <a:pt x="1706" y="924"/>
                  <a:pt x="1692" y="924"/>
                </a:cubicBezTo>
                <a:cubicBezTo>
                  <a:pt x="1686" y="924"/>
                  <a:pt x="1679" y="924"/>
                  <a:pt x="1671" y="924"/>
                </a:cubicBezTo>
                <a:cubicBezTo>
                  <a:pt x="1670" y="918"/>
                  <a:pt x="1669" y="912"/>
                  <a:pt x="1668" y="906"/>
                </a:cubicBezTo>
                <a:cubicBezTo>
                  <a:pt x="1675" y="907"/>
                  <a:pt x="1681" y="908"/>
                  <a:pt x="1687" y="908"/>
                </a:cubicBezTo>
                <a:cubicBezTo>
                  <a:pt x="1694" y="908"/>
                  <a:pt x="1697" y="904"/>
                  <a:pt x="1697" y="896"/>
                </a:cubicBezTo>
                <a:lnTo>
                  <a:pt x="1697" y="804"/>
                </a:lnTo>
                <a:lnTo>
                  <a:pt x="1671" y="804"/>
                </a:lnTo>
                <a:lnTo>
                  <a:pt x="1671" y="830"/>
                </a:lnTo>
                <a:cubicBezTo>
                  <a:pt x="1671" y="872"/>
                  <a:pt x="1664" y="905"/>
                  <a:pt x="1648" y="929"/>
                </a:cubicBezTo>
                <a:cubicBezTo>
                  <a:pt x="1643" y="923"/>
                  <a:pt x="1639" y="918"/>
                  <a:pt x="1635" y="915"/>
                </a:cubicBezTo>
                <a:cubicBezTo>
                  <a:pt x="1648" y="895"/>
                  <a:pt x="1655" y="867"/>
                  <a:pt x="1655" y="830"/>
                </a:cubicBezTo>
                <a:lnTo>
                  <a:pt x="1655" y="804"/>
                </a:lnTo>
                <a:lnTo>
                  <a:pt x="1634" y="804"/>
                </a:lnTo>
                <a:lnTo>
                  <a:pt x="1634" y="893"/>
                </a:lnTo>
                <a:cubicBezTo>
                  <a:pt x="1634" y="910"/>
                  <a:pt x="1627" y="918"/>
                  <a:pt x="1613" y="918"/>
                </a:cubicBezTo>
                <a:cubicBezTo>
                  <a:pt x="1607" y="918"/>
                  <a:pt x="1601" y="918"/>
                  <a:pt x="1594" y="917"/>
                </a:cubicBezTo>
                <a:cubicBezTo>
                  <a:pt x="1593" y="912"/>
                  <a:pt x="1592" y="906"/>
                  <a:pt x="1591" y="900"/>
                </a:cubicBezTo>
                <a:cubicBezTo>
                  <a:pt x="1599" y="901"/>
                  <a:pt x="1604" y="902"/>
                  <a:pt x="1608" y="902"/>
                </a:cubicBezTo>
                <a:cubicBezTo>
                  <a:pt x="1614" y="902"/>
                  <a:pt x="1617" y="898"/>
                  <a:pt x="1617" y="891"/>
                </a:cubicBezTo>
                <a:lnTo>
                  <a:pt x="1617" y="804"/>
                </a:lnTo>
                <a:lnTo>
                  <a:pt x="1592" y="804"/>
                </a:lnTo>
                <a:lnTo>
                  <a:pt x="1592" y="833"/>
                </a:lnTo>
                <a:cubicBezTo>
                  <a:pt x="1592" y="872"/>
                  <a:pt x="1584" y="904"/>
                  <a:pt x="1568" y="928"/>
                </a:cubicBezTo>
                <a:cubicBezTo>
                  <a:pt x="1563" y="922"/>
                  <a:pt x="1559" y="918"/>
                  <a:pt x="1555" y="914"/>
                </a:cubicBezTo>
                <a:cubicBezTo>
                  <a:pt x="1569" y="893"/>
                  <a:pt x="1576" y="864"/>
                  <a:pt x="1576" y="828"/>
                </a:cubicBezTo>
                <a:lnTo>
                  <a:pt x="1576" y="804"/>
                </a:lnTo>
                <a:lnTo>
                  <a:pt x="1555" y="804"/>
                </a:lnTo>
                <a:lnTo>
                  <a:pt x="1555" y="787"/>
                </a:lnTo>
                <a:lnTo>
                  <a:pt x="1576" y="787"/>
                </a:lnTo>
                <a:lnTo>
                  <a:pt x="1576" y="690"/>
                </a:lnTo>
                <a:lnTo>
                  <a:pt x="1634" y="690"/>
                </a:lnTo>
                <a:lnTo>
                  <a:pt x="1634" y="787"/>
                </a:lnTo>
                <a:lnTo>
                  <a:pt x="1655" y="787"/>
                </a:lnTo>
                <a:lnTo>
                  <a:pt x="1655" y="690"/>
                </a:lnTo>
                <a:close/>
                <a:moveTo>
                  <a:pt x="1776" y="679"/>
                </a:moveTo>
                <a:lnTo>
                  <a:pt x="1795" y="679"/>
                </a:lnTo>
                <a:lnTo>
                  <a:pt x="1795" y="897"/>
                </a:lnTo>
                <a:cubicBezTo>
                  <a:pt x="1795" y="915"/>
                  <a:pt x="1787" y="925"/>
                  <a:pt x="1771" y="925"/>
                </a:cubicBezTo>
                <a:cubicBezTo>
                  <a:pt x="1761" y="925"/>
                  <a:pt x="1750" y="924"/>
                  <a:pt x="1737" y="924"/>
                </a:cubicBezTo>
                <a:cubicBezTo>
                  <a:pt x="1736" y="917"/>
                  <a:pt x="1735" y="910"/>
                  <a:pt x="1734" y="903"/>
                </a:cubicBezTo>
                <a:cubicBezTo>
                  <a:pt x="1746" y="904"/>
                  <a:pt x="1755" y="905"/>
                  <a:pt x="1763" y="905"/>
                </a:cubicBezTo>
                <a:cubicBezTo>
                  <a:pt x="1772" y="905"/>
                  <a:pt x="1776" y="901"/>
                  <a:pt x="1776" y="891"/>
                </a:cubicBezTo>
                <a:lnTo>
                  <a:pt x="1776" y="679"/>
                </a:lnTo>
                <a:close/>
                <a:moveTo>
                  <a:pt x="1755" y="868"/>
                </a:moveTo>
                <a:lnTo>
                  <a:pt x="1737" y="868"/>
                </a:lnTo>
                <a:lnTo>
                  <a:pt x="1737" y="698"/>
                </a:lnTo>
                <a:lnTo>
                  <a:pt x="1755" y="698"/>
                </a:lnTo>
                <a:lnTo>
                  <a:pt x="1755" y="868"/>
                </a:lnTo>
                <a:close/>
                <a:moveTo>
                  <a:pt x="1697" y="706"/>
                </a:moveTo>
                <a:lnTo>
                  <a:pt x="1671" y="706"/>
                </a:lnTo>
                <a:lnTo>
                  <a:pt x="1671" y="787"/>
                </a:lnTo>
                <a:lnTo>
                  <a:pt x="1697" y="787"/>
                </a:lnTo>
                <a:lnTo>
                  <a:pt x="1697" y="706"/>
                </a:lnTo>
                <a:close/>
                <a:moveTo>
                  <a:pt x="1617" y="706"/>
                </a:moveTo>
                <a:lnTo>
                  <a:pt x="1592" y="706"/>
                </a:lnTo>
                <a:lnTo>
                  <a:pt x="1592" y="787"/>
                </a:lnTo>
                <a:lnTo>
                  <a:pt x="1617" y="787"/>
                </a:lnTo>
                <a:lnTo>
                  <a:pt x="1617" y="706"/>
                </a:lnTo>
                <a:close/>
                <a:moveTo>
                  <a:pt x="1907" y="816"/>
                </a:moveTo>
                <a:lnTo>
                  <a:pt x="1971" y="816"/>
                </a:lnTo>
                <a:lnTo>
                  <a:pt x="1971" y="784"/>
                </a:lnTo>
                <a:lnTo>
                  <a:pt x="1923" y="784"/>
                </a:lnTo>
                <a:lnTo>
                  <a:pt x="1923" y="772"/>
                </a:lnTo>
                <a:cubicBezTo>
                  <a:pt x="1917" y="777"/>
                  <a:pt x="1911" y="782"/>
                  <a:pt x="1904" y="787"/>
                </a:cubicBezTo>
                <a:cubicBezTo>
                  <a:pt x="1901" y="781"/>
                  <a:pt x="1897" y="775"/>
                  <a:pt x="1892" y="769"/>
                </a:cubicBezTo>
                <a:cubicBezTo>
                  <a:pt x="1928" y="745"/>
                  <a:pt x="1954" y="717"/>
                  <a:pt x="1973" y="684"/>
                </a:cubicBezTo>
                <a:lnTo>
                  <a:pt x="1993" y="684"/>
                </a:lnTo>
                <a:lnTo>
                  <a:pt x="1990" y="691"/>
                </a:lnTo>
                <a:cubicBezTo>
                  <a:pt x="2008" y="722"/>
                  <a:pt x="2035" y="745"/>
                  <a:pt x="2071" y="762"/>
                </a:cubicBezTo>
                <a:cubicBezTo>
                  <a:pt x="2066" y="770"/>
                  <a:pt x="2063" y="777"/>
                  <a:pt x="2060" y="783"/>
                </a:cubicBezTo>
                <a:cubicBezTo>
                  <a:pt x="2025" y="763"/>
                  <a:pt x="1999" y="738"/>
                  <a:pt x="1980" y="709"/>
                </a:cubicBezTo>
                <a:cubicBezTo>
                  <a:pt x="1965" y="731"/>
                  <a:pt x="1948" y="750"/>
                  <a:pt x="1929" y="766"/>
                </a:cubicBezTo>
                <a:lnTo>
                  <a:pt x="2033" y="766"/>
                </a:lnTo>
                <a:lnTo>
                  <a:pt x="2033" y="784"/>
                </a:lnTo>
                <a:lnTo>
                  <a:pt x="1990" y="784"/>
                </a:lnTo>
                <a:lnTo>
                  <a:pt x="1990" y="816"/>
                </a:lnTo>
                <a:lnTo>
                  <a:pt x="2058" y="816"/>
                </a:lnTo>
                <a:lnTo>
                  <a:pt x="2058" y="834"/>
                </a:lnTo>
                <a:lnTo>
                  <a:pt x="1990" y="834"/>
                </a:lnTo>
                <a:lnTo>
                  <a:pt x="1990" y="897"/>
                </a:lnTo>
                <a:cubicBezTo>
                  <a:pt x="1990" y="916"/>
                  <a:pt x="1981" y="926"/>
                  <a:pt x="1962" y="926"/>
                </a:cubicBezTo>
                <a:cubicBezTo>
                  <a:pt x="1955" y="926"/>
                  <a:pt x="1946" y="926"/>
                  <a:pt x="1934" y="926"/>
                </a:cubicBezTo>
                <a:cubicBezTo>
                  <a:pt x="1933" y="920"/>
                  <a:pt x="1932" y="913"/>
                  <a:pt x="1930" y="905"/>
                </a:cubicBezTo>
                <a:cubicBezTo>
                  <a:pt x="1940" y="906"/>
                  <a:pt x="1948" y="907"/>
                  <a:pt x="1957" y="907"/>
                </a:cubicBezTo>
                <a:cubicBezTo>
                  <a:pt x="1966" y="907"/>
                  <a:pt x="1971" y="902"/>
                  <a:pt x="1971" y="892"/>
                </a:cubicBezTo>
                <a:lnTo>
                  <a:pt x="1971" y="834"/>
                </a:lnTo>
                <a:lnTo>
                  <a:pt x="1907" y="834"/>
                </a:lnTo>
                <a:lnTo>
                  <a:pt x="1907" y="816"/>
                </a:lnTo>
                <a:close/>
                <a:moveTo>
                  <a:pt x="1901" y="822"/>
                </a:moveTo>
                <a:cubicBezTo>
                  <a:pt x="1905" y="854"/>
                  <a:pt x="1898" y="872"/>
                  <a:pt x="1877" y="876"/>
                </a:cubicBezTo>
                <a:cubicBezTo>
                  <a:pt x="1871" y="877"/>
                  <a:pt x="1863" y="878"/>
                  <a:pt x="1853" y="876"/>
                </a:cubicBezTo>
                <a:cubicBezTo>
                  <a:pt x="1851" y="869"/>
                  <a:pt x="1849" y="862"/>
                  <a:pt x="1847" y="855"/>
                </a:cubicBezTo>
                <a:cubicBezTo>
                  <a:pt x="1855" y="857"/>
                  <a:pt x="1863" y="858"/>
                  <a:pt x="1870" y="857"/>
                </a:cubicBezTo>
                <a:cubicBezTo>
                  <a:pt x="1881" y="856"/>
                  <a:pt x="1885" y="844"/>
                  <a:pt x="1881" y="823"/>
                </a:cubicBezTo>
                <a:cubicBezTo>
                  <a:pt x="1879" y="811"/>
                  <a:pt x="1872" y="797"/>
                  <a:pt x="1859" y="780"/>
                </a:cubicBezTo>
                <a:cubicBezTo>
                  <a:pt x="1865" y="758"/>
                  <a:pt x="1872" y="735"/>
                  <a:pt x="1879" y="710"/>
                </a:cubicBezTo>
                <a:lnTo>
                  <a:pt x="1847" y="710"/>
                </a:lnTo>
                <a:lnTo>
                  <a:pt x="1847" y="929"/>
                </a:lnTo>
                <a:lnTo>
                  <a:pt x="1828" y="929"/>
                </a:lnTo>
                <a:lnTo>
                  <a:pt x="1828" y="692"/>
                </a:lnTo>
                <a:lnTo>
                  <a:pt x="1900" y="692"/>
                </a:lnTo>
                <a:lnTo>
                  <a:pt x="1900" y="710"/>
                </a:lnTo>
                <a:cubicBezTo>
                  <a:pt x="1892" y="735"/>
                  <a:pt x="1884" y="758"/>
                  <a:pt x="1878" y="777"/>
                </a:cubicBezTo>
                <a:cubicBezTo>
                  <a:pt x="1891" y="794"/>
                  <a:pt x="1899" y="809"/>
                  <a:pt x="1901" y="822"/>
                </a:cubicBezTo>
                <a:close/>
                <a:moveTo>
                  <a:pt x="2005" y="860"/>
                </a:moveTo>
                <a:lnTo>
                  <a:pt x="2020" y="848"/>
                </a:lnTo>
                <a:cubicBezTo>
                  <a:pt x="2035" y="863"/>
                  <a:pt x="2050" y="879"/>
                  <a:pt x="2066" y="897"/>
                </a:cubicBezTo>
                <a:lnTo>
                  <a:pt x="2051" y="911"/>
                </a:lnTo>
                <a:cubicBezTo>
                  <a:pt x="2033" y="891"/>
                  <a:pt x="2018" y="874"/>
                  <a:pt x="2005" y="860"/>
                </a:cubicBezTo>
                <a:close/>
                <a:moveTo>
                  <a:pt x="1928" y="846"/>
                </a:moveTo>
                <a:lnTo>
                  <a:pt x="1945" y="855"/>
                </a:lnTo>
                <a:cubicBezTo>
                  <a:pt x="1933" y="877"/>
                  <a:pt x="1920" y="897"/>
                  <a:pt x="1906" y="915"/>
                </a:cubicBezTo>
                <a:cubicBezTo>
                  <a:pt x="1902" y="912"/>
                  <a:pt x="1896" y="908"/>
                  <a:pt x="1890" y="904"/>
                </a:cubicBezTo>
                <a:cubicBezTo>
                  <a:pt x="1904" y="888"/>
                  <a:pt x="1917" y="868"/>
                  <a:pt x="1928" y="846"/>
                </a:cubicBezTo>
                <a:close/>
                <a:moveTo>
                  <a:pt x="164" y="10"/>
                </a:moveTo>
                <a:lnTo>
                  <a:pt x="164" y="517"/>
                </a:lnTo>
                <a:lnTo>
                  <a:pt x="395" y="517"/>
                </a:lnTo>
                <a:lnTo>
                  <a:pt x="395" y="573"/>
                </a:lnTo>
                <a:lnTo>
                  <a:pt x="0" y="573"/>
                </a:lnTo>
                <a:lnTo>
                  <a:pt x="0" y="10"/>
                </a:lnTo>
                <a:lnTo>
                  <a:pt x="164" y="10"/>
                </a:lnTo>
                <a:close/>
                <a:moveTo>
                  <a:pt x="711" y="0"/>
                </a:moveTo>
                <a:cubicBezTo>
                  <a:pt x="875" y="0"/>
                  <a:pt x="957" y="97"/>
                  <a:pt x="957" y="291"/>
                </a:cubicBezTo>
                <a:cubicBezTo>
                  <a:pt x="957" y="486"/>
                  <a:pt x="874" y="583"/>
                  <a:pt x="707" y="583"/>
                </a:cubicBezTo>
                <a:cubicBezTo>
                  <a:pt x="539" y="583"/>
                  <a:pt x="456" y="483"/>
                  <a:pt x="456" y="285"/>
                </a:cubicBezTo>
                <a:cubicBezTo>
                  <a:pt x="456" y="95"/>
                  <a:pt x="541" y="0"/>
                  <a:pt x="711" y="0"/>
                </a:cubicBezTo>
                <a:close/>
                <a:moveTo>
                  <a:pt x="707" y="45"/>
                </a:moveTo>
                <a:cubicBezTo>
                  <a:pt x="676" y="45"/>
                  <a:pt x="655" y="62"/>
                  <a:pt x="644" y="96"/>
                </a:cubicBezTo>
                <a:cubicBezTo>
                  <a:pt x="633" y="130"/>
                  <a:pt x="628" y="195"/>
                  <a:pt x="628" y="291"/>
                </a:cubicBezTo>
                <a:cubicBezTo>
                  <a:pt x="628" y="388"/>
                  <a:pt x="633" y="453"/>
                  <a:pt x="644" y="487"/>
                </a:cubicBezTo>
                <a:cubicBezTo>
                  <a:pt x="655" y="521"/>
                  <a:pt x="676" y="538"/>
                  <a:pt x="707" y="538"/>
                </a:cubicBezTo>
                <a:cubicBezTo>
                  <a:pt x="737" y="538"/>
                  <a:pt x="758" y="521"/>
                  <a:pt x="769" y="487"/>
                </a:cubicBezTo>
                <a:cubicBezTo>
                  <a:pt x="780" y="453"/>
                  <a:pt x="785" y="388"/>
                  <a:pt x="785" y="291"/>
                </a:cubicBezTo>
                <a:cubicBezTo>
                  <a:pt x="785" y="195"/>
                  <a:pt x="780" y="130"/>
                  <a:pt x="769" y="96"/>
                </a:cubicBezTo>
                <a:cubicBezTo>
                  <a:pt x="758" y="62"/>
                  <a:pt x="737" y="45"/>
                  <a:pt x="707" y="45"/>
                </a:cubicBezTo>
                <a:close/>
                <a:moveTo>
                  <a:pt x="1300" y="269"/>
                </a:moveTo>
                <a:lnTo>
                  <a:pt x="1532" y="269"/>
                </a:lnTo>
                <a:lnTo>
                  <a:pt x="1532" y="573"/>
                </a:lnTo>
                <a:lnTo>
                  <a:pt x="1480" y="573"/>
                </a:lnTo>
                <a:lnTo>
                  <a:pt x="1463" y="534"/>
                </a:lnTo>
                <a:cubicBezTo>
                  <a:pt x="1417" y="567"/>
                  <a:pt x="1369" y="583"/>
                  <a:pt x="1319" y="583"/>
                </a:cubicBezTo>
                <a:cubicBezTo>
                  <a:pt x="1235" y="583"/>
                  <a:pt x="1171" y="558"/>
                  <a:pt x="1124" y="508"/>
                </a:cubicBezTo>
                <a:cubicBezTo>
                  <a:pt x="1078" y="458"/>
                  <a:pt x="1055" y="388"/>
                  <a:pt x="1055" y="297"/>
                </a:cubicBezTo>
                <a:cubicBezTo>
                  <a:pt x="1055" y="208"/>
                  <a:pt x="1080" y="137"/>
                  <a:pt x="1129" y="82"/>
                </a:cubicBezTo>
                <a:cubicBezTo>
                  <a:pt x="1177" y="28"/>
                  <a:pt x="1241" y="0"/>
                  <a:pt x="1320" y="0"/>
                </a:cubicBezTo>
                <a:cubicBezTo>
                  <a:pt x="1424" y="0"/>
                  <a:pt x="1488" y="53"/>
                  <a:pt x="1510" y="160"/>
                </a:cubicBezTo>
                <a:lnTo>
                  <a:pt x="1433" y="195"/>
                </a:lnTo>
                <a:lnTo>
                  <a:pt x="1433" y="181"/>
                </a:lnTo>
                <a:lnTo>
                  <a:pt x="1432" y="151"/>
                </a:lnTo>
                <a:cubicBezTo>
                  <a:pt x="1427" y="84"/>
                  <a:pt x="1396" y="51"/>
                  <a:pt x="1340" y="51"/>
                </a:cubicBezTo>
                <a:cubicBezTo>
                  <a:pt x="1299" y="51"/>
                  <a:pt x="1271" y="69"/>
                  <a:pt x="1256" y="104"/>
                </a:cubicBezTo>
                <a:cubicBezTo>
                  <a:pt x="1240" y="139"/>
                  <a:pt x="1233" y="205"/>
                  <a:pt x="1233" y="301"/>
                </a:cubicBezTo>
                <a:cubicBezTo>
                  <a:pt x="1233" y="390"/>
                  <a:pt x="1239" y="451"/>
                  <a:pt x="1251" y="484"/>
                </a:cubicBezTo>
                <a:cubicBezTo>
                  <a:pt x="1263" y="516"/>
                  <a:pt x="1287" y="532"/>
                  <a:pt x="1321" y="532"/>
                </a:cubicBezTo>
                <a:cubicBezTo>
                  <a:pt x="1362" y="532"/>
                  <a:pt x="1382" y="509"/>
                  <a:pt x="1382" y="464"/>
                </a:cubicBezTo>
                <a:lnTo>
                  <a:pt x="1382" y="326"/>
                </a:lnTo>
                <a:lnTo>
                  <a:pt x="1300" y="326"/>
                </a:lnTo>
                <a:lnTo>
                  <a:pt x="1300" y="269"/>
                </a:lnTo>
                <a:close/>
                <a:moveTo>
                  <a:pt x="1894" y="0"/>
                </a:moveTo>
                <a:cubicBezTo>
                  <a:pt x="2058" y="0"/>
                  <a:pt x="2140" y="97"/>
                  <a:pt x="2140" y="291"/>
                </a:cubicBezTo>
                <a:cubicBezTo>
                  <a:pt x="2140" y="486"/>
                  <a:pt x="2056" y="583"/>
                  <a:pt x="1889" y="583"/>
                </a:cubicBezTo>
                <a:cubicBezTo>
                  <a:pt x="1722" y="583"/>
                  <a:pt x="1639" y="483"/>
                  <a:pt x="1639" y="285"/>
                </a:cubicBezTo>
                <a:cubicBezTo>
                  <a:pt x="1639" y="95"/>
                  <a:pt x="1724" y="0"/>
                  <a:pt x="1894" y="0"/>
                </a:cubicBezTo>
                <a:close/>
                <a:moveTo>
                  <a:pt x="1889" y="45"/>
                </a:moveTo>
                <a:cubicBezTo>
                  <a:pt x="1859" y="45"/>
                  <a:pt x="1838" y="62"/>
                  <a:pt x="1827" y="96"/>
                </a:cubicBezTo>
                <a:cubicBezTo>
                  <a:pt x="1816" y="130"/>
                  <a:pt x="1811" y="195"/>
                  <a:pt x="1811" y="291"/>
                </a:cubicBezTo>
                <a:cubicBezTo>
                  <a:pt x="1811" y="388"/>
                  <a:pt x="1816" y="453"/>
                  <a:pt x="1827" y="487"/>
                </a:cubicBezTo>
                <a:cubicBezTo>
                  <a:pt x="1838" y="521"/>
                  <a:pt x="1859" y="538"/>
                  <a:pt x="1889" y="538"/>
                </a:cubicBezTo>
                <a:cubicBezTo>
                  <a:pt x="1920" y="538"/>
                  <a:pt x="1941" y="521"/>
                  <a:pt x="1952" y="487"/>
                </a:cubicBezTo>
                <a:cubicBezTo>
                  <a:pt x="1963" y="453"/>
                  <a:pt x="1968" y="388"/>
                  <a:pt x="1968" y="291"/>
                </a:cubicBezTo>
                <a:cubicBezTo>
                  <a:pt x="1968" y="195"/>
                  <a:pt x="1963" y="130"/>
                  <a:pt x="1952" y="96"/>
                </a:cubicBezTo>
                <a:cubicBezTo>
                  <a:pt x="1941" y="62"/>
                  <a:pt x="1920" y="45"/>
                  <a:pt x="188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154165" y="4531083"/>
            <a:ext cx="48965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请输入您的部门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\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机构名称</a:t>
            </a:r>
          </a:p>
        </p:txBody>
      </p:sp>
    </p:spTree>
    <p:extLst>
      <p:ext uri="{BB962C8B-B14F-4D97-AF65-F5344CB8AC3E}">
        <p14:creationId xmlns:p14="http://schemas.microsoft.com/office/powerpoint/2010/main" val="291218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1">
        <p:blinds dir="vert"/>
      </p:transition>
    </mc:Choice>
    <mc:Fallback xmlns="">
      <p:transition spd="slow" advTm="4321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31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行业前景分析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913804" y="5476719"/>
            <a:ext cx="10363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这是一个图表范例，可以将阶段性的数据做成类似的图表，配色可以参考以上的，既美观，又方便直接在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里编辑数据。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649573217"/>
              </p:ext>
            </p:extLst>
          </p:nvPr>
        </p:nvGraphicFramePr>
        <p:xfrm>
          <a:off x="913805" y="1800616"/>
          <a:ext cx="10363423" cy="334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2"/>
          <p:cNvSpPr txBox="1"/>
          <p:nvPr/>
        </p:nvSpPr>
        <p:spPr>
          <a:xfrm>
            <a:off x="3811193" y="1040361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201X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年第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X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季度某某行业产量分析</a:t>
            </a:r>
          </a:p>
        </p:txBody>
      </p:sp>
    </p:spTree>
    <p:extLst>
      <p:ext uri="{BB962C8B-B14F-4D97-AF65-F5344CB8AC3E}">
        <p14:creationId xmlns:p14="http://schemas.microsoft.com/office/powerpoint/2010/main" val="2752217262"/>
      </p:ext>
    </p:extLst>
  </p:cSld>
  <p:clrMapOvr>
    <a:masterClrMapping/>
  </p:clrMapOvr>
  <p:transition spd="slow" advTm="386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Graphic spid="5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/>
              <a:t>需求预测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941099" y="169716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在四个方面因素的支撑下，某某行业的需求持续攀升，在未来十年将是某某行业的黄金时期。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21319" y="1765433"/>
            <a:ext cx="7607300" cy="4565650"/>
            <a:chOff x="1706563" y="1090612"/>
            <a:chExt cx="7607300" cy="4565650"/>
          </a:xfrm>
          <a:solidFill>
            <a:schemeClr val="tx1"/>
          </a:solidFill>
        </p:grpSpPr>
        <p:sp>
          <p:nvSpPr>
            <p:cNvPr id="7" name="Freeform 613"/>
            <p:cNvSpPr>
              <a:spLocks noEditPoints="1"/>
            </p:cNvSpPr>
            <p:nvPr/>
          </p:nvSpPr>
          <p:spPr bwMode="auto">
            <a:xfrm>
              <a:off x="5049838" y="2849563"/>
              <a:ext cx="801688" cy="1449388"/>
            </a:xfrm>
            <a:custGeom>
              <a:avLst/>
              <a:gdLst>
                <a:gd name="T0" fmla="*/ 846 w 893"/>
                <a:gd name="T1" fmla="*/ 184 h 1613"/>
                <a:gd name="T2" fmla="*/ 765 w 893"/>
                <a:gd name="T3" fmla="*/ 894 h 1613"/>
                <a:gd name="T4" fmla="*/ 769 w 893"/>
                <a:gd name="T5" fmla="*/ 911 h 1613"/>
                <a:gd name="T6" fmla="*/ 771 w 893"/>
                <a:gd name="T7" fmla="*/ 913 h 1613"/>
                <a:gd name="T8" fmla="*/ 763 w 893"/>
                <a:gd name="T9" fmla="*/ 1043 h 1613"/>
                <a:gd name="T10" fmla="*/ 759 w 893"/>
                <a:gd name="T11" fmla="*/ 1568 h 1613"/>
                <a:gd name="T12" fmla="*/ 271 w 893"/>
                <a:gd name="T13" fmla="*/ 1568 h 1613"/>
                <a:gd name="T14" fmla="*/ 157 w 893"/>
                <a:gd name="T15" fmla="*/ 1456 h 1613"/>
                <a:gd name="T16" fmla="*/ 151 w 893"/>
                <a:gd name="T17" fmla="*/ 1452 h 1613"/>
                <a:gd name="T18" fmla="*/ 49 w 893"/>
                <a:gd name="T19" fmla="*/ 1355 h 1613"/>
                <a:gd name="T20" fmla="*/ 286 w 893"/>
                <a:gd name="T21" fmla="*/ 869 h 1613"/>
                <a:gd name="T22" fmla="*/ 491 w 893"/>
                <a:gd name="T23" fmla="*/ 871 h 1613"/>
                <a:gd name="T24" fmla="*/ 512 w 893"/>
                <a:gd name="T25" fmla="*/ 887 h 1613"/>
                <a:gd name="T26" fmla="*/ 628 w 893"/>
                <a:gd name="T27" fmla="*/ 887 h 1613"/>
                <a:gd name="T28" fmla="*/ 649 w 893"/>
                <a:gd name="T29" fmla="*/ 872 h 1613"/>
                <a:gd name="T30" fmla="*/ 690 w 893"/>
                <a:gd name="T31" fmla="*/ 872 h 1613"/>
                <a:gd name="T32" fmla="*/ 706 w 893"/>
                <a:gd name="T33" fmla="*/ 866 h 1613"/>
                <a:gd name="T34" fmla="*/ 713 w 893"/>
                <a:gd name="T35" fmla="*/ 850 h 1613"/>
                <a:gd name="T36" fmla="*/ 718 w 893"/>
                <a:gd name="T37" fmla="*/ 176 h 1613"/>
                <a:gd name="T38" fmla="*/ 711 w 893"/>
                <a:gd name="T39" fmla="*/ 160 h 1613"/>
                <a:gd name="T40" fmla="*/ 696 w 893"/>
                <a:gd name="T41" fmla="*/ 153 h 1613"/>
                <a:gd name="T42" fmla="*/ 455 w 893"/>
                <a:gd name="T43" fmla="*/ 152 h 1613"/>
                <a:gd name="T44" fmla="*/ 469 w 893"/>
                <a:gd name="T45" fmla="*/ 53 h 1613"/>
                <a:gd name="T46" fmla="*/ 832 w 893"/>
                <a:gd name="T47" fmla="*/ 167 h 1613"/>
                <a:gd name="T48" fmla="*/ 847 w 893"/>
                <a:gd name="T49" fmla="*/ 179 h 1613"/>
                <a:gd name="T50" fmla="*/ 846 w 893"/>
                <a:gd name="T51" fmla="*/ 184 h 1613"/>
                <a:gd name="T52" fmla="*/ 850 w 893"/>
                <a:gd name="T53" fmla="*/ 127 h 1613"/>
                <a:gd name="T54" fmla="*/ 847 w 893"/>
                <a:gd name="T55" fmla="*/ 126 h 1613"/>
                <a:gd name="T56" fmla="*/ 457 w 893"/>
                <a:gd name="T57" fmla="*/ 2 h 1613"/>
                <a:gd name="T58" fmla="*/ 439 w 893"/>
                <a:gd name="T59" fmla="*/ 5 h 1613"/>
                <a:gd name="T60" fmla="*/ 429 w 893"/>
                <a:gd name="T61" fmla="*/ 20 h 1613"/>
                <a:gd name="T62" fmla="*/ 407 w 893"/>
                <a:gd name="T63" fmla="*/ 170 h 1613"/>
                <a:gd name="T64" fmla="*/ 412 w 893"/>
                <a:gd name="T65" fmla="*/ 188 h 1613"/>
                <a:gd name="T66" fmla="*/ 429 w 893"/>
                <a:gd name="T67" fmla="*/ 196 h 1613"/>
                <a:gd name="T68" fmla="*/ 673 w 893"/>
                <a:gd name="T69" fmla="*/ 198 h 1613"/>
                <a:gd name="T70" fmla="*/ 669 w 893"/>
                <a:gd name="T71" fmla="*/ 828 h 1613"/>
                <a:gd name="T72" fmla="*/ 628 w 893"/>
                <a:gd name="T73" fmla="*/ 827 h 1613"/>
                <a:gd name="T74" fmla="*/ 612 w 893"/>
                <a:gd name="T75" fmla="*/ 834 h 1613"/>
                <a:gd name="T76" fmla="*/ 607 w 893"/>
                <a:gd name="T77" fmla="*/ 842 h 1613"/>
                <a:gd name="T78" fmla="*/ 533 w 893"/>
                <a:gd name="T79" fmla="*/ 842 h 1613"/>
                <a:gd name="T80" fmla="*/ 512 w 893"/>
                <a:gd name="T81" fmla="*/ 826 h 1613"/>
                <a:gd name="T82" fmla="*/ 272 w 893"/>
                <a:gd name="T83" fmla="*/ 825 h 1613"/>
                <a:gd name="T84" fmla="*/ 252 w 893"/>
                <a:gd name="T85" fmla="*/ 837 h 1613"/>
                <a:gd name="T86" fmla="*/ 3 w 893"/>
                <a:gd name="T87" fmla="*/ 1348 h 1613"/>
                <a:gd name="T88" fmla="*/ 6 w 893"/>
                <a:gd name="T89" fmla="*/ 1371 h 1613"/>
                <a:gd name="T90" fmla="*/ 128 w 893"/>
                <a:gd name="T91" fmla="*/ 1490 h 1613"/>
                <a:gd name="T92" fmla="*/ 247 w 893"/>
                <a:gd name="T93" fmla="*/ 1606 h 1613"/>
                <a:gd name="T94" fmla="*/ 262 w 893"/>
                <a:gd name="T95" fmla="*/ 1613 h 1613"/>
                <a:gd name="T96" fmla="*/ 781 w 893"/>
                <a:gd name="T97" fmla="*/ 1613 h 1613"/>
                <a:gd name="T98" fmla="*/ 803 w 893"/>
                <a:gd name="T99" fmla="*/ 1591 h 1613"/>
                <a:gd name="T100" fmla="*/ 807 w 893"/>
                <a:gd name="T101" fmla="*/ 1041 h 1613"/>
                <a:gd name="T102" fmla="*/ 807 w 893"/>
                <a:gd name="T103" fmla="*/ 1037 h 1613"/>
                <a:gd name="T104" fmla="*/ 816 w 893"/>
                <a:gd name="T105" fmla="*/ 926 h 1613"/>
                <a:gd name="T106" fmla="*/ 816 w 893"/>
                <a:gd name="T107" fmla="*/ 898 h 1613"/>
                <a:gd name="T108" fmla="*/ 810 w 893"/>
                <a:gd name="T109" fmla="*/ 890 h 1613"/>
                <a:gd name="T110" fmla="*/ 889 w 893"/>
                <a:gd name="T111" fmla="*/ 193 h 1613"/>
                <a:gd name="T112" fmla="*/ 890 w 893"/>
                <a:gd name="T113" fmla="*/ 168 h 1613"/>
                <a:gd name="T114" fmla="*/ 850 w 893"/>
                <a:gd name="T115" fmla="*/ 127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3" h="1613">
                  <a:moveTo>
                    <a:pt x="846" y="184"/>
                  </a:moveTo>
                  <a:cubicBezTo>
                    <a:pt x="841" y="214"/>
                    <a:pt x="768" y="867"/>
                    <a:pt x="765" y="894"/>
                  </a:cubicBezTo>
                  <a:cubicBezTo>
                    <a:pt x="764" y="900"/>
                    <a:pt x="766" y="906"/>
                    <a:pt x="769" y="911"/>
                  </a:cubicBezTo>
                  <a:lnTo>
                    <a:pt x="771" y="913"/>
                  </a:lnTo>
                  <a:cubicBezTo>
                    <a:pt x="750" y="958"/>
                    <a:pt x="760" y="1027"/>
                    <a:pt x="763" y="1043"/>
                  </a:cubicBezTo>
                  <a:lnTo>
                    <a:pt x="759" y="1568"/>
                  </a:lnTo>
                  <a:lnTo>
                    <a:pt x="271" y="1568"/>
                  </a:lnTo>
                  <a:lnTo>
                    <a:pt x="157" y="1456"/>
                  </a:lnTo>
                  <a:cubicBezTo>
                    <a:pt x="155" y="1455"/>
                    <a:pt x="154" y="1453"/>
                    <a:pt x="151" y="1452"/>
                  </a:cubicBezTo>
                  <a:cubicBezTo>
                    <a:pt x="119" y="1436"/>
                    <a:pt x="73" y="1384"/>
                    <a:pt x="49" y="1355"/>
                  </a:cubicBezTo>
                  <a:cubicBezTo>
                    <a:pt x="78" y="1296"/>
                    <a:pt x="203" y="1042"/>
                    <a:pt x="286" y="869"/>
                  </a:cubicBezTo>
                  <a:lnTo>
                    <a:pt x="491" y="871"/>
                  </a:lnTo>
                  <a:cubicBezTo>
                    <a:pt x="493" y="880"/>
                    <a:pt x="502" y="887"/>
                    <a:pt x="512" y="887"/>
                  </a:cubicBezTo>
                  <a:lnTo>
                    <a:pt x="628" y="887"/>
                  </a:lnTo>
                  <a:cubicBezTo>
                    <a:pt x="637" y="887"/>
                    <a:pt x="646" y="881"/>
                    <a:pt x="649" y="872"/>
                  </a:cubicBezTo>
                  <a:lnTo>
                    <a:pt x="690" y="872"/>
                  </a:lnTo>
                  <a:cubicBezTo>
                    <a:pt x="696" y="872"/>
                    <a:pt x="702" y="870"/>
                    <a:pt x="706" y="866"/>
                  </a:cubicBezTo>
                  <a:cubicBezTo>
                    <a:pt x="710" y="862"/>
                    <a:pt x="713" y="856"/>
                    <a:pt x="713" y="850"/>
                  </a:cubicBezTo>
                  <a:lnTo>
                    <a:pt x="718" y="176"/>
                  </a:lnTo>
                  <a:cubicBezTo>
                    <a:pt x="718" y="170"/>
                    <a:pt x="716" y="164"/>
                    <a:pt x="711" y="160"/>
                  </a:cubicBezTo>
                  <a:cubicBezTo>
                    <a:pt x="707" y="156"/>
                    <a:pt x="702" y="153"/>
                    <a:pt x="696" y="153"/>
                  </a:cubicBezTo>
                  <a:lnTo>
                    <a:pt x="455" y="152"/>
                  </a:lnTo>
                  <a:cubicBezTo>
                    <a:pt x="461" y="109"/>
                    <a:pt x="466" y="75"/>
                    <a:pt x="469" y="53"/>
                  </a:cubicBezTo>
                  <a:lnTo>
                    <a:pt x="832" y="167"/>
                  </a:lnTo>
                  <a:cubicBezTo>
                    <a:pt x="842" y="173"/>
                    <a:pt x="846" y="177"/>
                    <a:pt x="847" y="179"/>
                  </a:cubicBezTo>
                  <a:cubicBezTo>
                    <a:pt x="846" y="180"/>
                    <a:pt x="846" y="182"/>
                    <a:pt x="846" y="184"/>
                  </a:cubicBezTo>
                  <a:close/>
                  <a:moveTo>
                    <a:pt x="850" y="127"/>
                  </a:moveTo>
                  <a:cubicBezTo>
                    <a:pt x="849" y="126"/>
                    <a:pt x="848" y="126"/>
                    <a:pt x="847" y="126"/>
                  </a:cubicBezTo>
                  <a:lnTo>
                    <a:pt x="457" y="2"/>
                  </a:lnTo>
                  <a:cubicBezTo>
                    <a:pt x="451" y="0"/>
                    <a:pt x="444" y="1"/>
                    <a:pt x="439" y="5"/>
                  </a:cubicBezTo>
                  <a:cubicBezTo>
                    <a:pt x="433" y="8"/>
                    <a:pt x="430" y="14"/>
                    <a:pt x="429" y="20"/>
                  </a:cubicBezTo>
                  <a:cubicBezTo>
                    <a:pt x="429" y="20"/>
                    <a:pt x="420" y="83"/>
                    <a:pt x="407" y="170"/>
                  </a:cubicBezTo>
                  <a:cubicBezTo>
                    <a:pt x="406" y="177"/>
                    <a:pt x="408" y="183"/>
                    <a:pt x="412" y="188"/>
                  </a:cubicBezTo>
                  <a:cubicBezTo>
                    <a:pt x="417" y="193"/>
                    <a:pt x="423" y="196"/>
                    <a:pt x="429" y="196"/>
                  </a:cubicBezTo>
                  <a:lnTo>
                    <a:pt x="673" y="198"/>
                  </a:lnTo>
                  <a:lnTo>
                    <a:pt x="669" y="828"/>
                  </a:lnTo>
                  <a:lnTo>
                    <a:pt x="628" y="827"/>
                  </a:lnTo>
                  <a:cubicBezTo>
                    <a:pt x="623" y="827"/>
                    <a:pt x="616" y="829"/>
                    <a:pt x="612" y="834"/>
                  </a:cubicBezTo>
                  <a:cubicBezTo>
                    <a:pt x="610" y="836"/>
                    <a:pt x="608" y="839"/>
                    <a:pt x="607" y="842"/>
                  </a:cubicBezTo>
                  <a:lnTo>
                    <a:pt x="533" y="842"/>
                  </a:lnTo>
                  <a:cubicBezTo>
                    <a:pt x="531" y="833"/>
                    <a:pt x="522" y="826"/>
                    <a:pt x="512" y="826"/>
                  </a:cubicBezTo>
                  <a:lnTo>
                    <a:pt x="272" y="825"/>
                  </a:lnTo>
                  <a:cubicBezTo>
                    <a:pt x="264" y="825"/>
                    <a:pt x="256" y="829"/>
                    <a:pt x="252" y="837"/>
                  </a:cubicBezTo>
                  <a:cubicBezTo>
                    <a:pt x="159" y="1032"/>
                    <a:pt x="5" y="1345"/>
                    <a:pt x="3" y="1348"/>
                  </a:cubicBezTo>
                  <a:cubicBezTo>
                    <a:pt x="0" y="1355"/>
                    <a:pt x="0" y="1364"/>
                    <a:pt x="6" y="1371"/>
                  </a:cubicBezTo>
                  <a:cubicBezTo>
                    <a:pt x="8" y="1375"/>
                    <a:pt x="75" y="1462"/>
                    <a:pt x="128" y="1490"/>
                  </a:cubicBezTo>
                  <a:lnTo>
                    <a:pt x="247" y="1606"/>
                  </a:lnTo>
                  <a:cubicBezTo>
                    <a:pt x="251" y="1610"/>
                    <a:pt x="256" y="1613"/>
                    <a:pt x="262" y="1613"/>
                  </a:cubicBezTo>
                  <a:lnTo>
                    <a:pt x="781" y="1613"/>
                  </a:lnTo>
                  <a:cubicBezTo>
                    <a:pt x="793" y="1613"/>
                    <a:pt x="803" y="1603"/>
                    <a:pt x="803" y="1591"/>
                  </a:cubicBezTo>
                  <a:lnTo>
                    <a:pt x="807" y="1041"/>
                  </a:lnTo>
                  <a:cubicBezTo>
                    <a:pt x="807" y="1040"/>
                    <a:pt x="807" y="1038"/>
                    <a:pt x="807" y="1037"/>
                  </a:cubicBezTo>
                  <a:cubicBezTo>
                    <a:pt x="801" y="1005"/>
                    <a:pt x="798" y="947"/>
                    <a:pt x="816" y="926"/>
                  </a:cubicBezTo>
                  <a:cubicBezTo>
                    <a:pt x="822" y="917"/>
                    <a:pt x="822" y="906"/>
                    <a:pt x="816" y="898"/>
                  </a:cubicBezTo>
                  <a:lnTo>
                    <a:pt x="810" y="890"/>
                  </a:lnTo>
                  <a:cubicBezTo>
                    <a:pt x="819" y="811"/>
                    <a:pt x="882" y="247"/>
                    <a:pt x="889" y="193"/>
                  </a:cubicBezTo>
                  <a:cubicBezTo>
                    <a:pt x="892" y="186"/>
                    <a:pt x="893" y="178"/>
                    <a:pt x="890" y="168"/>
                  </a:cubicBezTo>
                  <a:cubicBezTo>
                    <a:pt x="886" y="152"/>
                    <a:pt x="873" y="138"/>
                    <a:pt x="85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" name="Freeform 1044"/>
            <p:cNvSpPr>
              <a:spLocks/>
            </p:cNvSpPr>
            <p:nvPr/>
          </p:nvSpPr>
          <p:spPr bwMode="auto">
            <a:xfrm>
              <a:off x="1706563" y="1090612"/>
              <a:ext cx="7607300" cy="4565650"/>
            </a:xfrm>
            <a:custGeom>
              <a:avLst/>
              <a:gdLst>
                <a:gd name="T0" fmla="*/ 6560 w 8465"/>
                <a:gd name="T1" fmla="*/ 2039 h 5080"/>
                <a:gd name="T2" fmla="*/ 4970 w 8465"/>
                <a:gd name="T3" fmla="*/ 2957 h 5080"/>
                <a:gd name="T4" fmla="*/ 4920 w 8465"/>
                <a:gd name="T5" fmla="*/ 2002 h 5080"/>
                <a:gd name="T6" fmla="*/ 4663 w 8465"/>
                <a:gd name="T7" fmla="*/ 1598 h 5080"/>
                <a:gd name="T8" fmla="*/ 4857 w 8465"/>
                <a:gd name="T9" fmla="*/ 1644 h 5080"/>
                <a:gd name="T10" fmla="*/ 4939 w 8465"/>
                <a:gd name="T11" fmla="*/ 1558 h 5080"/>
                <a:gd name="T12" fmla="*/ 4883 w 8465"/>
                <a:gd name="T13" fmla="*/ 1426 h 5080"/>
                <a:gd name="T14" fmla="*/ 4757 w 8465"/>
                <a:gd name="T15" fmla="*/ 1408 h 5080"/>
                <a:gd name="T16" fmla="*/ 4274 w 8465"/>
                <a:gd name="T17" fmla="*/ 879 h 5080"/>
                <a:gd name="T18" fmla="*/ 4162 w 8465"/>
                <a:gd name="T19" fmla="*/ 551 h 5080"/>
                <a:gd name="T20" fmla="*/ 4248 w 8465"/>
                <a:gd name="T21" fmla="*/ 499 h 5080"/>
                <a:gd name="T22" fmla="*/ 4258 w 8465"/>
                <a:gd name="T23" fmla="*/ 399 h 5080"/>
                <a:gd name="T24" fmla="*/ 4267 w 8465"/>
                <a:gd name="T25" fmla="*/ 275 h 5080"/>
                <a:gd name="T26" fmla="*/ 4228 w 8465"/>
                <a:gd name="T27" fmla="*/ 179 h 5080"/>
                <a:gd name="T28" fmla="*/ 3956 w 8465"/>
                <a:gd name="T29" fmla="*/ 28 h 5080"/>
                <a:gd name="T30" fmla="*/ 3851 w 8465"/>
                <a:gd name="T31" fmla="*/ 467 h 5080"/>
                <a:gd name="T32" fmla="*/ 3868 w 8465"/>
                <a:gd name="T33" fmla="*/ 536 h 5080"/>
                <a:gd name="T34" fmla="*/ 3679 w 8465"/>
                <a:gd name="T35" fmla="*/ 907 h 5080"/>
                <a:gd name="T36" fmla="*/ 3658 w 8465"/>
                <a:gd name="T37" fmla="*/ 1771 h 5080"/>
                <a:gd name="T38" fmla="*/ 3797 w 8465"/>
                <a:gd name="T39" fmla="*/ 1943 h 5080"/>
                <a:gd name="T40" fmla="*/ 3435 w 8465"/>
                <a:gd name="T41" fmla="*/ 2102 h 5080"/>
                <a:gd name="T42" fmla="*/ 3430 w 8465"/>
                <a:gd name="T43" fmla="*/ 2821 h 5080"/>
                <a:gd name="T44" fmla="*/ 3619 w 8465"/>
                <a:gd name="T45" fmla="*/ 2822 h 5080"/>
                <a:gd name="T46" fmla="*/ 3414 w 8465"/>
                <a:gd name="T47" fmla="*/ 3459 h 5080"/>
                <a:gd name="T48" fmla="*/ 2511 w 8465"/>
                <a:gd name="T49" fmla="*/ 4359 h 5080"/>
                <a:gd name="T50" fmla="*/ 22 w 8465"/>
                <a:gd name="T51" fmla="*/ 5035 h 5080"/>
                <a:gd name="T52" fmla="*/ 391 w 8465"/>
                <a:gd name="T53" fmla="*/ 5069 h 5080"/>
                <a:gd name="T54" fmla="*/ 3032 w 8465"/>
                <a:gd name="T55" fmla="*/ 3578 h 5080"/>
                <a:gd name="T56" fmla="*/ 3541 w 8465"/>
                <a:gd name="T57" fmla="*/ 3252 h 5080"/>
                <a:gd name="T58" fmla="*/ 3597 w 8465"/>
                <a:gd name="T59" fmla="*/ 2778 h 5080"/>
                <a:gd name="T60" fmla="*/ 3481 w 8465"/>
                <a:gd name="T61" fmla="*/ 2777 h 5080"/>
                <a:gd name="T62" fmla="*/ 3822 w 8465"/>
                <a:gd name="T63" fmla="*/ 2128 h 5080"/>
                <a:gd name="T64" fmla="*/ 3828 w 8465"/>
                <a:gd name="T65" fmla="*/ 1907 h 5080"/>
                <a:gd name="T66" fmla="*/ 3699 w 8465"/>
                <a:gd name="T67" fmla="*/ 1725 h 5080"/>
                <a:gd name="T68" fmla="*/ 3720 w 8465"/>
                <a:gd name="T69" fmla="*/ 925 h 5080"/>
                <a:gd name="T70" fmla="*/ 3910 w 8465"/>
                <a:gd name="T71" fmla="*/ 551 h 5080"/>
                <a:gd name="T72" fmla="*/ 3910 w 8465"/>
                <a:gd name="T73" fmla="*/ 470 h 5080"/>
                <a:gd name="T74" fmla="*/ 3824 w 8465"/>
                <a:gd name="T75" fmla="*/ 284 h 5080"/>
                <a:gd name="T76" fmla="*/ 4128 w 8465"/>
                <a:gd name="T77" fmla="*/ 109 h 5080"/>
                <a:gd name="T78" fmla="*/ 4197 w 8465"/>
                <a:gd name="T79" fmla="*/ 254 h 5080"/>
                <a:gd name="T80" fmla="*/ 4204 w 8465"/>
                <a:gd name="T81" fmla="*/ 345 h 5080"/>
                <a:gd name="T82" fmla="*/ 4212 w 8465"/>
                <a:gd name="T83" fmla="*/ 428 h 5080"/>
                <a:gd name="T84" fmla="*/ 4203 w 8465"/>
                <a:gd name="T85" fmla="*/ 504 h 5080"/>
                <a:gd name="T86" fmla="*/ 4155 w 8465"/>
                <a:gd name="T87" fmla="*/ 500 h 5080"/>
                <a:gd name="T88" fmla="*/ 4126 w 8465"/>
                <a:gd name="T89" fmla="*/ 607 h 5080"/>
                <a:gd name="T90" fmla="*/ 4237 w 8465"/>
                <a:gd name="T91" fmla="*/ 904 h 5080"/>
                <a:gd name="T92" fmla="*/ 4708 w 8465"/>
                <a:gd name="T93" fmla="*/ 1432 h 5080"/>
                <a:gd name="T94" fmla="*/ 4795 w 8465"/>
                <a:gd name="T95" fmla="*/ 1446 h 5080"/>
                <a:gd name="T96" fmla="*/ 4862 w 8465"/>
                <a:gd name="T97" fmla="*/ 1468 h 5080"/>
                <a:gd name="T98" fmla="*/ 4894 w 8465"/>
                <a:gd name="T99" fmla="*/ 1557 h 5080"/>
                <a:gd name="T100" fmla="*/ 4849 w 8465"/>
                <a:gd name="T101" fmla="*/ 1600 h 5080"/>
                <a:gd name="T102" fmla="*/ 4688 w 8465"/>
                <a:gd name="T103" fmla="*/ 1538 h 5080"/>
                <a:gd name="T104" fmla="*/ 4401 w 8465"/>
                <a:gd name="T105" fmla="*/ 1477 h 5080"/>
                <a:gd name="T106" fmla="*/ 4409 w 8465"/>
                <a:gd name="T107" fmla="*/ 1663 h 5080"/>
                <a:gd name="T108" fmla="*/ 4730 w 8465"/>
                <a:gd name="T109" fmla="*/ 2745 h 5080"/>
                <a:gd name="T110" fmla="*/ 5176 w 8465"/>
                <a:gd name="T111" fmla="*/ 3002 h 5080"/>
                <a:gd name="T112" fmla="*/ 6592 w 8465"/>
                <a:gd name="T113" fmla="*/ 2077 h 5080"/>
                <a:gd name="T114" fmla="*/ 8280 w 8465"/>
                <a:gd name="T115" fmla="*/ 1313 h 5080"/>
                <a:gd name="T116" fmla="*/ 8424 w 8465"/>
                <a:gd name="T117" fmla="*/ 943 h 5080"/>
                <a:gd name="T118" fmla="*/ 8179 w 8465"/>
                <a:gd name="T119" fmla="*/ 1221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65" h="5080">
                  <a:moveTo>
                    <a:pt x="8179" y="1221"/>
                  </a:moveTo>
                  <a:lnTo>
                    <a:pt x="7250" y="2306"/>
                  </a:lnTo>
                  <a:lnTo>
                    <a:pt x="6589" y="2028"/>
                  </a:lnTo>
                  <a:cubicBezTo>
                    <a:pt x="6578" y="2023"/>
                    <a:pt x="6565" y="2028"/>
                    <a:pt x="6560" y="2039"/>
                  </a:cubicBezTo>
                  <a:lnTo>
                    <a:pt x="5439" y="3246"/>
                  </a:lnTo>
                  <a:lnTo>
                    <a:pt x="5203" y="2965"/>
                  </a:lnTo>
                  <a:cubicBezTo>
                    <a:pt x="5199" y="2960"/>
                    <a:pt x="5193" y="2957"/>
                    <a:pt x="5186" y="2957"/>
                  </a:cubicBezTo>
                  <a:lnTo>
                    <a:pt x="4970" y="2957"/>
                  </a:lnTo>
                  <a:cubicBezTo>
                    <a:pt x="4908" y="2911"/>
                    <a:pt x="4885" y="2894"/>
                    <a:pt x="4809" y="2861"/>
                  </a:cubicBezTo>
                  <a:cubicBezTo>
                    <a:pt x="4746" y="2834"/>
                    <a:pt x="4770" y="2767"/>
                    <a:pt x="4772" y="2759"/>
                  </a:cubicBezTo>
                  <a:cubicBezTo>
                    <a:pt x="4773" y="2758"/>
                    <a:pt x="4773" y="2757"/>
                    <a:pt x="4773" y="2756"/>
                  </a:cubicBezTo>
                  <a:lnTo>
                    <a:pt x="4920" y="2002"/>
                  </a:lnTo>
                  <a:cubicBezTo>
                    <a:pt x="4940" y="1868"/>
                    <a:pt x="4864" y="1813"/>
                    <a:pt x="4852" y="1805"/>
                  </a:cubicBezTo>
                  <a:cubicBezTo>
                    <a:pt x="4808" y="1772"/>
                    <a:pt x="4509" y="1654"/>
                    <a:pt x="4437" y="1626"/>
                  </a:cubicBezTo>
                  <a:cubicBezTo>
                    <a:pt x="4434" y="1608"/>
                    <a:pt x="4429" y="1572"/>
                    <a:pt x="4422" y="1529"/>
                  </a:cubicBezTo>
                  <a:lnTo>
                    <a:pt x="4663" y="1598"/>
                  </a:lnTo>
                  <a:cubicBezTo>
                    <a:pt x="4672" y="1601"/>
                    <a:pt x="4681" y="1598"/>
                    <a:pt x="4686" y="1591"/>
                  </a:cubicBezTo>
                  <a:cubicBezTo>
                    <a:pt x="4693" y="1597"/>
                    <a:pt x="4700" y="1604"/>
                    <a:pt x="4708" y="1613"/>
                  </a:cubicBezTo>
                  <a:cubicBezTo>
                    <a:pt x="4714" y="1618"/>
                    <a:pt x="4719" y="1624"/>
                    <a:pt x="4725" y="1630"/>
                  </a:cubicBezTo>
                  <a:cubicBezTo>
                    <a:pt x="4752" y="1657"/>
                    <a:pt x="4810" y="1652"/>
                    <a:pt x="4857" y="1644"/>
                  </a:cubicBezTo>
                  <a:lnTo>
                    <a:pt x="4862" y="1643"/>
                  </a:lnTo>
                  <a:cubicBezTo>
                    <a:pt x="4881" y="1640"/>
                    <a:pt x="4901" y="1636"/>
                    <a:pt x="4908" y="1609"/>
                  </a:cubicBezTo>
                  <a:cubicBezTo>
                    <a:pt x="4909" y="1607"/>
                    <a:pt x="4914" y="1601"/>
                    <a:pt x="4918" y="1598"/>
                  </a:cubicBezTo>
                  <a:cubicBezTo>
                    <a:pt x="4927" y="1588"/>
                    <a:pt x="4939" y="1575"/>
                    <a:pt x="4939" y="1558"/>
                  </a:cubicBezTo>
                  <a:cubicBezTo>
                    <a:pt x="4939" y="1551"/>
                    <a:pt x="4946" y="1532"/>
                    <a:pt x="4949" y="1523"/>
                  </a:cubicBezTo>
                  <a:cubicBezTo>
                    <a:pt x="4950" y="1519"/>
                    <a:pt x="4952" y="1516"/>
                    <a:pt x="4952" y="1513"/>
                  </a:cubicBezTo>
                  <a:cubicBezTo>
                    <a:pt x="4960" y="1491"/>
                    <a:pt x="4960" y="1460"/>
                    <a:pt x="4937" y="1443"/>
                  </a:cubicBezTo>
                  <a:cubicBezTo>
                    <a:pt x="4924" y="1434"/>
                    <a:pt x="4900" y="1429"/>
                    <a:pt x="4883" y="1426"/>
                  </a:cubicBezTo>
                  <a:lnTo>
                    <a:pt x="4882" y="1423"/>
                  </a:lnTo>
                  <a:cubicBezTo>
                    <a:pt x="4875" y="1388"/>
                    <a:pt x="4840" y="1394"/>
                    <a:pt x="4817" y="1398"/>
                  </a:cubicBezTo>
                  <a:cubicBezTo>
                    <a:pt x="4809" y="1399"/>
                    <a:pt x="4800" y="1401"/>
                    <a:pt x="4791" y="1402"/>
                  </a:cubicBezTo>
                  <a:cubicBezTo>
                    <a:pt x="4779" y="1403"/>
                    <a:pt x="4767" y="1405"/>
                    <a:pt x="4757" y="1408"/>
                  </a:cubicBezTo>
                  <a:cubicBezTo>
                    <a:pt x="4754" y="1403"/>
                    <a:pt x="4750" y="1400"/>
                    <a:pt x="4745" y="1398"/>
                  </a:cubicBezTo>
                  <a:lnTo>
                    <a:pt x="4384" y="1269"/>
                  </a:lnTo>
                  <a:cubicBezTo>
                    <a:pt x="4381" y="1241"/>
                    <a:pt x="4378" y="1219"/>
                    <a:pt x="4377" y="1204"/>
                  </a:cubicBezTo>
                  <a:cubicBezTo>
                    <a:pt x="4369" y="1105"/>
                    <a:pt x="4311" y="935"/>
                    <a:pt x="4274" y="879"/>
                  </a:cubicBezTo>
                  <a:cubicBezTo>
                    <a:pt x="4248" y="840"/>
                    <a:pt x="4221" y="770"/>
                    <a:pt x="4213" y="749"/>
                  </a:cubicBezTo>
                  <a:cubicBezTo>
                    <a:pt x="4217" y="730"/>
                    <a:pt x="4227" y="677"/>
                    <a:pt x="4220" y="639"/>
                  </a:cubicBezTo>
                  <a:cubicBezTo>
                    <a:pt x="4212" y="603"/>
                    <a:pt x="4180" y="582"/>
                    <a:pt x="4158" y="572"/>
                  </a:cubicBezTo>
                  <a:lnTo>
                    <a:pt x="4162" y="551"/>
                  </a:lnTo>
                  <a:cubicBezTo>
                    <a:pt x="4167" y="553"/>
                    <a:pt x="4173" y="554"/>
                    <a:pt x="4178" y="554"/>
                  </a:cubicBezTo>
                  <a:cubicBezTo>
                    <a:pt x="4198" y="554"/>
                    <a:pt x="4206" y="552"/>
                    <a:pt x="4218" y="546"/>
                  </a:cubicBezTo>
                  <a:lnTo>
                    <a:pt x="4221" y="544"/>
                  </a:lnTo>
                  <a:cubicBezTo>
                    <a:pt x="4229" y="540"/>
                    <a:pt x="4254" y="529"/>
                    <a:pt x="4248" y="499"/>
                  </a:cubicBezTo>
                  <a:cubicBezTo>
                    <a:pt x="4246" y="487"/>
                    <a:pt x="4246" y="483"/>
                    <a:pt x="4248" y="473"/>
                  </a:cubicBezTo>
                  <a:cubicBezTo>
                    <a:pt x="4250" y="466"/>
                    <a:pt x="4251" y="461"/>
                    <a:pt x="4251" y="456"/>
                  </a:cubicBezTo>
                  <a:cubicBezTo>
                    <a:pt x="4253" y="450"/>
                    <a:pt x="4254" y="445"/>
                    <a:pt x="4256" y="436"/>
                  </a:cubicBezTo>
                  <a:cubicBezTo>
                    <a:pt x="4258" y="420"/>
                    <a:pt x="4258" y="405"/>
                    <a:pt x="4258" y="399"/>
                  </a:cubicBezTo>
                  <a:cubicBezTo>
                    <a:pt x="4258" y="393"/>
                    <a:pt x="4258" y="381"/>
                    <a:pt x="4252" y="371"/>
                  </a:cubicBezTo>
                  <a:cubicBezTo>
                    <a:pt x="4251" y="368"/>
                    <a:pt x="4250" y="361"/>
                    <a:pt x="4249" y="352"/>
                  </a:cubicBezTo>
                  <a:cubicBezTo>
                    <a:pt x="4254" y="347"/>
                    <a:pt x="4260" y="340"/>
                    <a:pt x="4267" y="331"/>
                  </a:cubicBezTo>
                  <a:cubicBezTo>
                    <a:pt x="4284" y="307"/>
                    <a:pt x="4275" y="284"/>
                    <a:pt x="4267" y="275"/>
                  </a:cubicBezTo>
                  <a:cubicBezTo>
                    <a:pt x="4264" y="272"/>
                    <a:pt x="4259" y="269"/>
                    <a:pt x="4254" y="268"/>
                  </a:cubicBezTo>
                  <a:cubicBezTo>
                    <a:pt x="4252" y="267"/>
                    <a:pt x="4247" y="264"/>
                    <a:pt x="4243" y="259"/>
                  </a:cubicBezTo>
                  <a:cubicBezTo>
                    <a:pt x="4248" y="246"/>
                    <a:pt x="4253" y="228"/>
                    <a:pt x="4251" y="216"/>
                  </a:cubicBezTo>
                  <a:cubicBezTo>
                    <a:pt x="4249" y="196"/>
                    <a:pt x="4236" y="185"/>
                    <a:pt x="4228" y="179"/>
                  </a:cubicBezTo>
                  <a:cubicBezTo>
                    <a:pt x="4224" y="172"/>
                    <a:pt x="4217" y="151"/>
                    <a:pt x="4211" y="137"/>
                  </a:cubicBezTo>
                  <a:cubicBezTo>
                    <a:pt x="4204" y="117"/>
                    <a:pt x="4182" y="96"/>
                    <a:pt x="4167" y="83"/>
                  </a:cubicBezTo>
                  <a:cubicBezTo>
                    <a:pt x="4171" y="64"/>
                    <a:pt x="4167" y="47"/>
                    <a:pt x="4156" y="34"/>
                  </a:cubicBezTo>
                  <a:cubicBezTo>
                    <a:pt x="4128" y="1"/>
                    <a:pt x="4063" y="0"/>
                    <a:pt x="3956" y="28"/>
                  </a:cubicBezTo>
                  <a:cubicBezTo>
                    <a:pt x="3817" y="65"/>
                    <a:pt x="3755" y="159"/>
                    <a:pt x="3780" y="292"/>
                  </a:cubicBezTo>
                  <a:cubicBezTo>
                    <a:pt x="3794" y="363"/>
                    <a:pt x="3829" y="427"/>
                    <a:pt x="3844" y="454"/>
                  </a:cubicBezTo>
                  <a:cubicBezTo>
                    <a:pt x="3846" y="458"/>
                    <a:pt x="3847" y="461"/>
                    <a:pt x="3848" y="462"/>
                  </a:cubicBezTo>
                  <a:cubicBezTo>
                    <a:pt x="3849" y="464"/>
                    <a:pt x="3850" y="465"/>
                    <a:pt x="3851" y="467"/>
                  </a:cubicBezTo>
                  <a:lnTo>
                    <a:pt x="3868" y="488"/>
                  </a:lnTo>
                  <a:cubicBezTo>
                    <a:pt x="3868" y="490"/>
                    <a:pt x="3868" y="493"/>
                    <a:pt x="3868" y="495"/>
                  </a:cubicBezTo>
                  <a:cubicBezTo>
                    <a:pt x="3868" y="502"/>
                    <a:pt x="3867" y="510"/>
                    <a:pt x="3868" y="520"/>
                  </a:cubicBezTo>
                  <a:cubicBezTo>
                    <a:pt x="3868" y="522"/>
                    <a:pt x="3868" y="527"/>
                    <a:pt x="3868" y="536"/>
                  </a:cubicBezTo>
                  <a:cubicBezTo>
                    <a:pt x="3852" y="570"/>
                    <a:pt x="3826" y="612"/>
                    <a:pt x="3801" y="653"/>
                  </a:cubicBezTo>
                  <a:cubicBezTo>
                    <a:pt x="3775" y="695"/>
                    <a:pt x="3748" y="739"/>
                    <a:pt x="3731" y="775"/>
                  </a:cubicBezTo>
                  <a:cubicBezTo>
                    <a:pt x="3729" y="780"/>
                    <a:pt x="3724" y="792"/>
                    <a:pt x="3716" y="813"/>
                  </a:cubicBezTo>
                  <a:cubicBezTo>
                    <a:pt x="3706" y="840"/>
                    <a:pt x="3692" y="876"/>
                    <a:pt x="3679" y="907"/>
                  </a:cubicBezTo>
                  <a:lnTo>
                    <a:pt x="3545" y="1151"/>
                  </a:lnTo>
                  <a:cubicBezTo>
                    <a:pt x="3543" y="1155"/>
                    <a:pt x="3542" y="1160"/>
                    <a:pt x="3543" y="1165"/>
                  </a:cubicBezTo>
                  <a:lnTo>
                    <a:pt x="3636" y="1752"/>
                  </a:lnTo>
                  <a:cubicBezTo>
                    <a:pt x="3638" y="1763"/>
                    <a:pt x="3648" y="1771"/>
                    <a:pt x="3658" y="1771"/>
                  </a:cubicBezTo>
                  <a:lnTo>
                    <a:pt x="3673" y="1770"/>
                  </a:lnTo>
                  <a:cubicBezTo>
                    <a:pt x="3663" y="1826"/>
                    <a:pt x="3655" y="1872"/>
                    <a:pt x="3655" y="1872"/>
                  </a:cubicBezTo>
                  <a:cubicBezTo>
                    <a:pt x="3654" y="1883"/>
                    <a:pt x="3660" y="1893"/>
                    <a:pt x="3670" y="1896"/>
                  </a:cubicBezTo>
                  <a:lnTo>
                    <a:pt x="3797" y="1943"/>
                  </a:lnTo>
                  <a:lnTo>
                    <a:pt x="3793" y="2049"/>
                  </a:lnTo>
                  <a:cubicBezTo>
                    <a:pt x="3786" y="2066"/>
                    <a:pt x="3782" y="2085"/>
                    <a:pt x="3779" y="2105"/>
                  </a:cubicBezTo>
                  <a:lnTo>
                    <a:pt x="3435" y="2102"/>
                  </a:lnTo>
                  <a:lnTo>
                    <a:pt x="3435" y="2102"/>
                  </a:lnTo>
                  <a:cubicBezTo>
                    <a:pt x="3423" y="2102"/>
                    <a:pt x="3413" y="2112"/>
                    <a:pt x="3413" y="2124"/>
                  </a:cubicBezTo>
                  <a:lnTo>
                    <a:pt x="3408" y="2799"/>
                  </a:lnTo>
                  <a:cubicBezTo>
                    <a:pt x="3408" y="2804"/>
                    <a:pt x="3410" y="2810"/>
                    <a:pt x="3414" y="2814"/>
                  </a:cubicBezTo>
                  <a:cubicBezTo>
                    <a:pt x="3418" y="2819"/>
                    <a:pt x="3424" y="2821"/>
                    <a:pt x="3430" y="2821"/>
                  </a:cubicBezTo>
                  <a:lnTo>
                    <a:pt x="3459" y="2821"/>
                  </a:lnTo>
                  <a:cubicBezTo>
                    <a:pt x="3459" y="2833"/>
                    <a:pt x="3469" y="2843"/>
                    <a:pt x="3481" y="2843"/>
                  </a:cubicBezTo>
                  <a:lnTo>
                    <a:pt x="3597" y="2843"/>
                  </a:lnTo>
                  <a:cubicBezTo>
                    <a:pt x="3608" y="2843"/>
                    <a:pt x="3618" y="2834"/>
                    <a:pt x="3619" y="2822"/>
                  </a:cubicBezTo>
                  <a:lnTo>
                    <a:pt x="3669" y="2823"/>
                  </a:lnTo>
                  <a:lnTo>
                    <a:pt x="3500" y="3236"/>
                  </a:lnTo>
                  <a:lnTo>
                    <a:pt x="3415" y="3455"/>
                  </a:lnTo>
                  <a:cubicBezTo>
                    <a:pt x="3415" y="3456"/>
                    <a:pt x="3414" y="3458"/>
                    <a:pt x="3414" y="3459"/>
                  </a:cubicBezTo>
                  <a:lnTo>
                    <a:pt x="3399" y="3534"/>
                  </a:lnTo>
                  <a:lnTo>
                    <a:pt x="3019" y="3534"/>
                  </a:lnTo>
                  <a:cubicBezTo>
                    <a:pt x="3011" y="3534"/>
                    <a:pt x="3004" y="3538"/>
                    <a:pt x="3000" y="3544"/>
                  </a:cubicBezTo>
                  <a:lnTo>
                    <a:pt x="2511" y="4359"/>
                  </a:lnTo>
                  <a:lnTo>
                    <a:pt x="1512" y="3995"/>
                  </a:lnTo>
                  <a:cubicBezTo>
                    <a:pt x="1501" y="3989"/>
                    <a:pt x="1488" y="3993"/>
                    <a:pt x="1482" y="4003"/>
                  </a:cubicBezTo>
                  <a:lnTo>
                    <a:pt x="360" y="5035"/>
                  </a:lnTo>
                  <a:lnTo>
                    <a:pt x="22" y="5035"/>
                  </a:lnTo>
                  <a:cubicBezTo>
                    <a:pt x="10" y="5035"/>
                    <a:pt x="0" y="5045"/>
                    <a:pt x="0" y="5057"/>
                  </a:cubicBezTo>
                  <a:cubicBezTo>
                    <a:pt x="0" y="5070"/>
                    <a:pt x="10" y="5080"/>
                    <a:pt x="22" y="5080"/>
                  </a:cubicBezTo>
                  <a:lnTo>
                    <a:pt x="372" y="5080"/>
                  </a:lnTo>
                  <a:cubicBezTo>
                    <a:pt x="380" y="5080"/>
                    <a:pt x="387" y="5076"/>
                    <a:pt x="391" y="5069"/>
                  </a:cubicBezTo>
                  <a:lnTo>
                    <a:pt x="1508" y="4044"/>
                  </a:lnTo>
                  <a:lnTo>
                    <a:pt x="2508" y="4408"/>
                  </a:lnTo>
                  <a:cubicBezTo>
                    <a:pt x="2519" y="4414"/>
                    <a:pt x="2532" y="4411"/>
                    <a:pt x="2538" y="4401"/>
                  </a:cubicBezTo>
                  <a:lnTo>
                    <a:pt x="3032" y="3578"/>
                  </a:lnTo>
                  <a:lnTo>
                    <a:pt x="3417" y="3578"/>
                  </a:lnTo>
                  <a:cubicBezTo>
                    <a:pt x="3428" y="3578"/>
                    <a:pt x="3437" y="3570"/>
                    <a:pt x="3439" y="3560"/>
                  </a:cubicBezTo>
                  <a:lnTo>
                    <a:pt x="3457" y="3469"/>
                  </a:lnTo>
                  <a:lnTo>
                    <a:pt x="3541" y="3252"/>
                  </a:lnTo>
                  <a:lnTo>
                    <a:pt x="3723" y="2809"/>
                  </a:lnTo>
                  <a:cubicBezTo>
                    <a:pt x="3726" y="2802"/>
                    <a:pt x="3725" y="2795"/>
                    <a:pt x="3721" y="2788"/>
                  </a:cubicBezTo>
                  <a:cubicBezTo>
                    <a:pt x="3717" y="2782"/>
                    <a:pt x="3710" y="2779"/>
                    <a:pt x="3702" y="2778"/>
                  </a:cubicBezTo>
                  <a:lnTo>
                    <a:pt x="3597" y="2778"/>
                  </a:lnTo>
                  <a:cubicBezTo>
                    <a:pt x="3591" y="2779"/>
                    <a:pt x="3585" y="2780"/>
                    <a:pt x="3581" y="2784"/>
                  </a:cubicBezTo>
                  <a:cubicBezTo>
                    <a:pt x="3577" y="2788"/>
                    <a:pt x="3575" y="2793"/>
                    <a:pt x="3574" y="2798"/>
                  </a:cubicBezTo>
                  <a:lnTo>
                    <a:pt x="3503" y="2798"/>
                  </a:lnTo>
                  <a:cubicBezTo>
                    <a:pt x="3503" y="2786"/>
                    <a:pt x="3493" y="2777"/>
                    <a:pt x="3481" y="2777"/>
                  </a:cubicBezTo>
                  <a:lnTo>
                    <a:pt x="3452" y="2777"/>
                  </a:lnTo>
                  <a:lnTo>
                    <a:pt x="3457" y="2147"/>
                  </a:lnTo>
                  <a:lnTo>
                    <a:pt x="3800" y="2149"/>
                  </a:lnTo>
                  <a:cubicBezTo>
                    <a:pt x="3812" y="2150"/>
                    <a:pt x="3822" y="2140"/>
                    <a:pt x="3822" y="2128"/>
                  </a:cubicBezTo>
                  <a:cubicBezTo>
                    <a:pt x="3823" y="2104"/>
                    <a:pt x="3827" y="2083"/>
                    <a:pt x="3836" y="2063"/>
                  </a:cubicBezTo>
                  <a:cubicBezTo>
                    <a:pt x="3837" y="2061"/>
                    <a:pt x="3838" y="2058"/>
                    <a:pt x="3838" y="2055"/>
                  </a:cubicBezTo>
                  <a:lnTo>
                    <a:pt x="3842" y="1928"/>
                  </a:lnTo>
                  <a:cubicBezTo>
                    <a:pt x="3843" y="1919"/>
                    <a:pt x="3837" y="1910"/>
                    <a:pt x="3828" y="1907"/>
                  </a:cubicBezTo>
                  <a:lnTo>
                    <a:pt x="3702" y="1861"/>
                  </a:lnTo>
                  <a:cubicBezTo>
                    <a:pt x="3706" y="1838"/>
                    <a:pt x="3713" y="1796"/>
                    <a:pt x="3721" y="1751"/>
                  </a:cubicBezTo>
                  <a:cubicBezTo>
                    <a:pt x="3723" y="1745"/>
                    <a:pt x="3721" y="1738"/>
                    <a:pt x="3716" y="1733"/>
                  </a:cubicBezTo>
                  <a:cubicBezTo>
                    <a:pt x="3712" y="1728"/>
                    <a:pt x="3706" y="1725"/>
                    <a:pt x="3699" y="1725"/>
                  </a:cubicBezTo>
                  <a:lnTo>
                    <a:pt x="3677" y="1726"/>
                  </a:lnTo>
                  <a:lnTo>
                    <a:pt x="3588" y="1165"/>
                  </a:lnTo>
                  <a:lnTo>
                    <a:pt x="3719" y="927"/>
                  </a:lnTo>
                  <a:cubicBezTo>
                    <a:pt x="3719" y="926"/>
                    <a:pt x="3719" y="926"/>
                    <a:pt x="3720" y="925"/>
                  </a:cubicBezTo>
                  <a:cubicBezTo>
                    <a:pt x="3733" y="893"/>
                    <a:pt x="3747" y="856"/>
                    <a:pt x="3758" y="829"/>
                  </a:cubicBezTo>
                  <a:cubicBezTo>
                    <a:pt x="3764" y="813"/>
                    <a:pt x="3770" y="798"/>
                    <a:pt x="3771" y="794"/>
                  </a:cubicBezTo>
                  <a:cubicBezTo>
                    <a:pt x="3787" y="760"/>
                    <a:pt x="3813" y="717"/>
                    <a:pt x="3839" y="676"/>
                  </a:cubicBezTo>
                  <a:cubicBezTo>
                    <a:pt x="3866" y="633"/>
                    <a:pt x="3893" y="588"/>
                    <a:pt x="3910" y="551"/>
                  </a:cubicBezTo>
                  <a:cubicBezTo>
                    <a:pt x="3911" y="548"/>
                    <a:pt x="3912" y="546"/>
                    <a:pt x="3912" y="543"/>
                  </a:cubicBezTo>
                  <a:cubicBezTo>
                    <a:pt x="3913" y="530"/>
                    <a:pt x="3913" y="522"/>
                    <a:pt x="3912" y="517"/>
                  </a:cubicBezTo>
                  <a:cubicBezTo>
                    <a:pt x="3912" y="509"/>
                    <a:pt x="3912" y="502"/>
                    <a:pt x="3912" y="496"/>
                  </a:cubicBezTo>
                  <a:cubicBezTo>
                    <a:pt x="3913" y="487"/>
                    <a:pt x="3913" y="478"/>
                    <a:pt x="3910" y="470"/>
                  </a:cubicBezTo>
                  <a:cubicBezTo>
                    <a:pt x="3909" y="468"/>
                    <a:pt x="3907" y="466"/>
                    <a:pt x="3906" y="464"/>
                  </a:cubicBezTo>
                  <a:lnTo>
                    <a:pt x="3887" y="440"/>
                  </a:lnTo>
                  <a:cubicBezTo>
                    <a:pt x="3886" y="438"/>
                    <a:pt x="3884" y="436"/>
                    <a:pt x="3883" y="433"/>
                  </a:cubicBezTo>
                  <a:cubicBezTo>
                    <a:pt x="3869" y="408"/>
                    <a:pt x="3836" y="348"/>
                    <a:pt x="3824" y="284"/>
                  </a:cubicBezTo>
                  <a:cubicBezTo>
                    <a:pt x="3803" y="174"/>
                    <a:pt x="3851" y="102"/>
                    <a:pt x="3968" y="71"/>
                  </a:cubicBezTo>
                  <a:cubicBezTo>
                    <a:pt x="4096" y="37"/>
                    <a:pt x="4120" y="60"/>
                    <a:pt x="4122" y="63"/>
                  </a:cubicBezTo>
                  <a:cubicBezTo>
                    <a:pt x="4126" y="67"/>
                    <a:pt x="4123" y="77"/>
                    <a:pt x="4121" y="82"/>
                  </a:cubicBezTo>
                  <a:cubicBezTo>
                    <a:pt x="4117" y="92"/>
                    <a:pt x="4120" y="103"/>
                    <a:pt x="4128" y="109"/>
                  </a:cubicBezTo>
                  <a:cubicBezTo>
                    <a:pt x="4142" y="120"/>
                    <a:pt x="4165" y="141"/>
                    <a:pt x="4170" y="153"/>
                  </a:cubicBezTo>
                  <a:cubicBezTo>
                    <a:pt x="4186" y="197"/>
                    <a:pt x="4191" y="208"/>
                    <a:pt x="4202" y="215"/>
                  </a:cubicBezTo>
                  <a:cubicBezTo>
                    <a:pt x="4206" y="218"/>
                    <a:pt x="4207" y="219"/>
                    <a:pt x="4207" y="220"/>
                  </a:cubicBezTo>
                  <a:cubicBezTo>
                    <a:pt x="4207" y="225"/>
                    <a:pt x="4202" y="241"/>
                    <a:pt x="4197" y="254"/>
                  </a:cubicBezTo>
                  <a:cubicBezTo>
                    <a:pt x="4194" y="261"/>
                    <a:pt x="4195" y="269"/>
                    <a:pt x="4199" y="275"/>
                  </a:cubicBezTo>
                  <a:cubicBezTo>
                    <a:pt x="4202" y="280"/>
                    <a:pt x="4214" y="296"/>
                    <a:pt x="4230" y="306"/>
                  </a:cubicBezTo>
                  <a:cubicBezTo>
                    <a:pt x="4220" y="319"/>
                    <a:pt x="4212" y="327"/>
                    <a:pt x="4212" y="327"/>
                  </a:cubicBezTo>
                  <a:cubicBezTo>
                    <a:pt x="4207" y="331"/>
                    <a:pt x="4204" y="338"/>
                    <a:pt x="4204" y="345"/>
                  </a:cubicBezTo>
                  <a:cubicBezTo>
                    <a:pt x="4205" y="368"/>
                    <a:pt x="4208" y="384"/>
                    <a:pt x="4213" y="392"/>
                  </a:cubicBezTo>
                  <a:cubicBezTo>
                    <a:pt x="4213" y="393"/>
                    <a:pt x="4213" y="395"/>
                    <a:pt x="4213" y="396"/>
                  </a:cubicBezTo>
                  <a:cubicBezTo>
                    <a:pt x="4213" y="397"/>
                    <a:pt x="4213" y="399"/>
                    <a:pt x="4213" y="401"/>
                  </a:cubicBezTo>
                  <a:cubicBezTo>
                    <a:pt x="4213" y="401"/>
                    <a:pt x="4214" y="415"/>
                    <a:pt x="4212" y="428"/>
                  </a:cubicBezTo>
                  <a:cubicBezTo>
                    <a:pt x="4210" y="436"/>
                    <a:pt x="4209" y="442"/>
                    <a:pt x="4208" y="447"/>
                  </a:cubicBezTo>
                  <a:cubicBezTo>
                    <a:pt x="4207" y="452"/>
                    <a:pt x="4206" y="457"/>
                    <a:pt x="4204" y="465"/>
                  </a:cubicBezTo>
                  <a:cubicBezTo>
                    <a:pt x="4202" y="478"/>
                    <a:pt x="4201" y="488"/>
                    <a:pt x="4204" y="503"/>
                  </a:cubicBezTo>
                  <a:cubicBezTo>
                    <a:pt x="4203" y="503"/>
                    <a:pt x="4203" y="504"/>
                    <a:pt x="4203" y="504"/>
                  </a:cubicBezTo>
                  <a:lnTo>
                    <a:pt x="4198" y="506"/>
                  </a:lnTo>
                  <a:cubicBezTo>
                    <a:pt x="4192" y="509"/>
                    <a:pt x="4191" y="509"/>
                    <a:pt x="4178" y="509"/>
                  </a:cubicBezTo>
                  <a:cubicBezTo>
                    <a:pt x="4175" y="509"/>
                    <a:pt x="4168" y="506"/>
                    <a:pt x="4164" y="504"/>
                  </a:cubicBezTo>
                  <a:cubicBezTo>
                    <a:pt x="4161" y="502"/>
                    <a:pt x="4158" y="501"/>
                    <a:pt x="4155" y="500"/>
                  </a:cubicBezTo>
                  <a:cubicBezTo>
                    <a:pt x="4149" y="497"/>
                    <a:pt x="4142" y="498"/>
                    <a:pt x="4137" y="501"/>
                  </a:cubicBezTo>
                  <a:cubicBezTo>
                    <a:pt x="4131" y="504"/>
                    <a:pt x="4127" y="509"/>
                    <a:pt x="4125" y="516"/>
                  </a:cubicBezTo>
                  <a:lnTo>
                    <a:pt x="4110" y="581"/>
                  </a:lnTo>
                  <a:cubicBezTo>
                    <a:pt x="4107" y="592"/>
                    <a:pt x="4114" y="604"/>
                    <a:pt x="4126" y="607"/>
                  </a:cubicBezTo>
                  <a:cubicBezTo>
                    <a:pt x="4137" y="610"/>
                    <a:pt x="4172" y="625"/>
                    <a:pt x="4176" y="648"/>
                  </a:cubicBezTo>
                  <a:cubicBezTo>
                    <a:pt x="4182" y="678"/>
                    <a:pt x="4172" y="728"/>
                    <a:pt x="4168" y="746"/>
                  </a:cubicBezTo>
                  <a:cubicBezTo>
                    <a:pt x="4167" y="750"/>
                    <a:pt x="4167" y="754"/>
                    <a:pt x="4169" y="759"/>
                  </a:cubicBezTo>
                  <a:cubicBezTo>
                    <a:pt x="4170" y="762"/>
                    <a:pt x="4203" y="853"/>
                    <a:pt x="4237" y="904"/>
                  </a:cubicBezTo>
                  <a:cubicBezTo>
                    <a:pt x="4267" y="949"/>
                    <a:pt x="4325" y="1110"/>
                    <a:pt x="4333" y="1207"/>
                  </a:cubicBezTo>
                  <a:cubicBezTo>
                    <a:pt x="4334" y="1226"/>
                    <a:pt x="4337" y="1253"/>
                    <a:pt x="4342" y="1288"/>
                  </a:cubicBezTo>
                  <a:cubicBezTo>
                    <a:pt x="4343" y="1296"/>
                    <a:pt x="4349" y="1303"/>
                    <a:pt x="4357" y="1306"/>
                  </a:cubicBezTo>
                  <a:lnTo>
                    <a:pt x="4708" y="1432"/>
                  </a:lnTo>
                  <a:lnTo>
                    <a:pt x="4707" y="1433"/>
                  </a:lnTo>
                  <a:cubicBezTo>
                    <a:pt x="4704" y="1441"/>
                    <a:pt x="4705" y="1451"/>
                    <a:pt x="4712" y="1458"/>
                  </a:cubicBezTo>
                  <a:cubicBezTo>
                    <a:pt x="4719" y="1464"/>
                    <a:pt x="4729" y="1466"/>
                    <a:pt x="4737" y="1462"/>
                  </a:cubicBezTo>
                  <a:cubicBezTo>
                    <a:pt x="4742" y="1460"/>
                    <a:pt x="4766" y="1449"/>
                    <a:pt x="4795" y="1446"/>
                  </a:cubicBezTo>
                  <a:cubicBezTo>
                    <a:pt x="4806" y="1445"/>
                    <a:pt x="4815" y="1443"/>
                    <a:pt x="4824" y="1442"/>
                  </a:cubicBezTo>
                  <a:cubicBezTo>
                    <a:pt x="4829" y="1441"/>
                    <a:pt x="4835" y="1440"/>
                    <a:pt x="4840" y="1440"/>
                  </a:cubicBezTo>
                  <a:lnTo>
                    <a:pt x="4842" y="1451"/>
                  </a:lnTo>
                  <a:cubicBezTo>
                    <a:pt x="4844" y="1460"/>
                    <a:pt x="4852" y="1468"/>
                    <a:pt x="4862" y="1468"/>
                  </a:cubicBezTo>
                  <a:cubicBezTo>
                    <a:pt x="4882" y="1470"/>
                    <a:pt x="4905" y="1475"/>
                    <a:pt x="4911" y="1479"/>
                  </a:cubicBezTo>
                  <a:cubicBezTo>
                    <a:pt x="4913" y="1481"/>
                    <a:pt x="4913" y="1490"/>
                    <a:pt x="4910" y="1499"/>
                  </a:cubicBezTo>
                  <a:cubicBezTo>
                    <a:pt x="4910" y="1501"/>
                    <a:pt x="4909" y="1504"/>
                    <a:pt x="4907" y="1507"/>
                  </a:cubicBezTo>
                  <a:cubicBezTo>
                    <a:pt x="4901" y="1525"/>
                    <a:pt x="4895" y="1542"/>
                    <a:pt x="4894" y="1557"/>
                  </a:cubicBezTo>
                  <a:cubicBezTo>
                    <a:pt x="4893" y="1559"/>
                    <a:pt x="4888" y="1564"/>
                    <a:pt x="4885" y="1567"/>
                  </a:cubicBezTo>
                  <a:cubicBezTo>
                    <a:pt x="4878" y="1575"/>
                    <a:pt x="4869" y="1584"/>
                    <a:pt x="4865" y="1597"/>
                  </a:cubicBezTo>
                  <a:cubicBezTo>
                    <a:pt x="4862" y="1598"/>
                    <a:pt x="4858" y="1598"/>
                    <a:pt x="4854" y="1599"/>
                  </a:cubicBezTo>
                  <a:lnTo>
                    <a:pt x="4849" y="1600"/>
                  </a:lnTo>
                  <a:cubicBezTo>
                    <a:pt x="4775" y="1612"/>
                    <a:pt x="4759" y="1601"/>
                    <a:pt x="4757" y="1599"/>
                  </a:cubicBezTo>
                  <a:cubicBezTo>
                    <a:pt x="4751" y="1593"/>
                    <a:pt x="4745" y="1587"/>
                    <a:pt x="4740" y="1582"/>
                  </a:cubicBezTo>
                  <a:cubicBezTo>
                    <a:pt x="4726" y="1566"/>
                    <a:pt x="4713" y="1553"/>
                    <a:pt x="4696" y="1543"/>
                  </a:cubicBezTo>
                  <a:cubicBezTo>
                    <a:pt x="4694" y="1542"/>
                    <a:pt x="4691" y="1540"/>
                    <a:pt x="4688" y="1538"/>
                  </a:cubicBezTo>
                  <a:cubicBezTo>
                    <a:pt x="4682" y="1535"/>
                    <a:pt x="4676" y="1535"/>
                    <a:pt x="4670" y="1537"/>
                  </a:cubicBezTo>
                  <a:cubicBezTo>
                    <a:pt x="4664" y="1539"/>
                    <a:pt x="4659" y="1543"/>
                    <a:pt x="4657" y="1549"/>
                  </a:cubicBezTo>
                  <a:lnTo>
                    <a:pt x="4656" y="1550"/>
                  </a:lnTo>
                  <a:lnTo>
                    <a:pt x="4401" y="1477"/>
                  </a:lnTo>
                  <a:cubicBezTo>
                    <a:pt x="4394" y="1474"/>
                    <a:pt x="4386" y="1476"/>
                    <a:pt x="4380" y="1481"/>
                  </a:cubicBezTo>
                  <a:cubicBezTo>
                    <a:pt x="4374" y="1486"/>
                    <a:pt x="4372" y="1494"/>
                    <a:pt x="4373" y="1501"/>
                  </a:cubicBezTo>
                  <a:cubicBezTo>
                    <a:pt x="4385" y="1582"/>
                    <a:pt x="4395" y="1645"/>
                    <a:pt x="4395" y="1645"/>
                  </a:cubicBezTo>
                  <a:cubicBezTo>
                    <a:pt x="4397" y="1653"/>
                    <a:pt x="4402" y="1660"/>
                    <a:pt x="4409" y="1663"/>
                  </a:cubicBezTo>
                  <a:cubicBezTo>
                    <a:pt x="4555" y="1720"/>
                    <a:pt x="4797" y="1818"/>
                    <a:pt x="4825" y="1841"/>
                  </a:cubicBezTo>
                  <a:cubicBezTo>
                    <a:pt x="4826" y="1842"/>
                    <a:pt x="4827" y="1842"/>
                    <a:pt x="4828" y="1843"/>
                  </a:cubicBezTo>
                  <a:cubicBezTo>
                    <a:pt x="4831" y="1844"/>
                    <a:pt x="4893" y="1884"/>
                    <a:pt x="4876" y="1995"/>
                  </a:cubicBezTo>
                  <a:lnTo>
                    <a:pt x="4730" y="2745"/>
                  </a:lnTo>
                  <a:cubicBezTo>
                    <a:pt x="4715" y="2786"/>
                    <a:pt x="4710" y="2867"/>
                    <a:pt x="4792" y="2902"/>
                  </a:cubicBezTo>
                  <a:cubicBezTo>
                    <a:pt x="4865" y="2934"/>
                    <a:pt x="4884" y="2948"/>
                    <a:pt x="4949" y="2997"/>
                  </a:cubicBezTo>
                  <a:cubicBezTo>
                    <a:pt x="4953" y="3000"/>
                    <a:pt x="4958" y="3002"/>
                    <a:pt x="4963" y="3002"/>
                  </a:cubicBezTo>
                  <a:lnTo>
                    <a:pt x="5176" y="3002"/>
                  </a:lnTo>
                  <a:lnTo>
                    <a:pt x="5428" y="3302"/>
                  </a:lnTo>
                  <a:cubicBezTo>
                    <a:pt x="5433" y="3307"/>
                    <a:pt x="5441" y="3310"/>
                    <a:pt x="5448" y="3309"/>
                  </a:cubicBezTo>
                  <a:cubicBezTo>
                    <a:pt x="5456" y="3308"/>
                    <a:pt x="5462" y="3303"/>
                    <a:pt x="5466" y="3296"/>
                  </a:cubicBezTo>
                  <a:lnTo>
                    <a:pt x="6592" y="2077"/>
                  </a:lnTo>
                  <a:lnTo>
                    <a:pt x="7251" y="2355"/>
                  </a:lnTo>
                  <a:cubicBezTo>
                    <a:pt x="7261" y="2359"/>
                    <a:pt x="7273" y="2355"/>
                    <a:pt x="7279" y="2346"/>
                  </a:cubicBezTo>
                  <a:lnTo>
                    <a:pt x="8208" y="1248"/>
                  </a:lnTo>
                  <a:lnTo>
                    <a:pt x="8280" y="1313"/>
                  </a:lnTo>
                  <a:cubicBezTo>
                    <a:pt x="8299" y="1333"/>
                    <a:pt x="8315" y="1326"/>
                    <a:pt x="8328" y="1292"/>
                  </a:cubicBezTo>
                  <a:cubicBezTo>
                    <a:pt x="8348" y="1238"/>
                    <a:pt x="8369" y="1184"/>
                    <a:pt x="8390" y="1130"/>
                  </a:cubicBezTo>
                  <a:lnTo>
                    <a:pt x="8450" y="971"/>
                  </a:lnTo>
                  <a:cubicBezTo>
                    <a:pt x="8465" y="937"/>
                    <a:pt x="8456" y="927"/>
                    <a:pt x="8424" y="943"/>
                  </a:cubicBezTo>
                  <a:cubicBezTo>
                    <a:pt x="8372" y="968"/>
                    <a:pt x="8320" y="994"/>
                    <a:pt x="8268" y="1020"/>
                  </a:cubicBezTo>
                  <a:lnTo>
                    <a:pt x="8116" y="1095"/>
                  </a:lnTo>
                  <a:cubicBezTo>
                    <a:pt x="8083" y="1110"/>
                    <a:pt x="8075" y="1127"/>
                    <a:pt x="8094" y="1145"/>
                  </a:cubicBezTo>
                  <a:lnTo>
                    <a:pt x="8179" y="1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145156" y="6213609"/>
            <a:ext cx="184150" cy="185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173856" y="5276984"/>
            <a:ext cx="184150" cy="1841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093018" y="5616709"/>
            <a:ext cx="184150" cy="185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874193" y="4861059"/>
            <a:ext cx="184150" cy="184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542281" y="4868996"/>
            <a:ext cx="184150" cy="1841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721918" y="4622934"/>
            <a:ext cx="184150" cy="1841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8737918" y="3510096"/>
            <a:ext cx="184150" cy="1841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3237231" y="434121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01  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宏观经济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3256976" y="4671174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宏观经济持续平稳，基本面较好。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5634356" y="51843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02  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行业整合</a:t>
            </a:r>
          </a:p>
        </p:txBody>
      </p:sp>
      <p:sp>
        <p:nvSpPr>
          <p:cNvPr id="20" name="TextBox 17"/>
          <p:cNvSpPr txBox="1"/>
          <p:nvPr/>
        </p:nvSpPr>
        <p:spPr>
          <a:xfrm>
            <a:off x="5654101" y="5514357"/>
            <a:ext cx="2067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在上游行业整合重组的大趋势下，对本品需求扩大。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8156474" y="446013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03  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消费理念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176219" y="4790095"/>
            <a:ext cx="20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消费理念日益提升，对高品质产品需求日趋旺盛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7972324" y="251964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04  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技术趋势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7992069" y="2849609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技术的发展使得本品普及进一步加速</a:t>
            </a: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61557"/>
      </p:ext>
    </p:extLst>
  </p:cSld>
  <p:clrMapOvr>
    <a:masterClrMapping/>
  </p:clrMapOvr>
  <p:transition spd="slow" advTm="849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9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90"/>
                            </p:stCondLst>
                            <p:childTnLst>
                              <p:par>
                                <p:cTn id="3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31 0.14699 L -3.77911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" y="-736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75 0.09736 L 3.74121E-6 1.24884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7" y="-48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59 0.20629 L 4.37646E-6 -1.83164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3" y="-1031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58 0.20744 L -1.97344E-6 4.50509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0" y="-103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32 0.24213 L 4.87894E-6 4.6068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66" y="-1211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63 0.40425 L 3.24134E-6 3.01573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1" y="-20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9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9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9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9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9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9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49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99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39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市场状况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976608" y="3609975"/>
            <a:ext cx="2243138" cy="1131887"/>
          </a:xfrm>
          <a:custGeom>
            <a:avLst/>
            <a:gdLst>
              <a:gd name="T0" fmla="*/ 2893 w 2893"/>
              <a:gd name="T1" fmla="*/ 0 h 1447"/>
              <a:gd name="T2" fmla="*/ 1446 w 2893"/>
              <a:gd name="T3" fmla="*/ 1447 h 1447"/>
              <a:gd name="T4" fmla="*/ 0 w 2893"/>
              <a:gd name="T5" fmla="*/ 0 h 1447"/>
              <a:gd name="T6" fmla="*/ 392 w 2893"/>
              <a:gd name="T7" fmla="*/ 0 h 1447"/>
              <a:gd name="T8" fmla="*/ 1446 w 2893"/>
              <a:gd name="T9" fmla="*/ 1055 h 1447"/>
              <a:gd name="T10" fmla="*/ 2501 w 2893"/>
              <a:gd name="T11" fmla="*/ 0 h 1447"/>
              <a:gd name="T12" fmla="*/ 2893 w 2893"/>
              <a:gd name="T13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7">
                <a:moveTo>
                  <a:pt x="2893" y="0"/>
                </a:moveTo>
                <a:cubicBezTo>
                  <a:pt x="2893" y="799"/>
                  <a:pt x="2245" y="1447"/>
                  <a:pt x="1446" y="1447"/>
                </a:cubicBezTo>
                <a:cubicBezTo>
                  <a:pt x="648" y="1447"/>
                  <a:pt x="0" y="799"/>
                  <a:pt x="0" y="0"/>
                </a:cubicBezTo>
                <a:lnTo>
                  <a:pt x="392" y="0"/>
                </a:lnTo>
                <a:cubicBezTo>
                  <a:pt x="392" y="583"/>
                  <a:pt x="864" y="1055"/>
                  <a:pt x="1446" y="1055"/>
                </a:cubicBezTo>
                <a:cubicBezTo>
                  <a:pt x="2029" y="1055"/>
                  <a:pt x="2501" y="583"/>
                  <a:pt x="2501" y="0"/>
                </a:cubicBezTo>
                <a:lnTo>
                  <a:pt x="289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3914946" y="2479675"/>
            <a:ext cx="2243138" cy="1130300"/>
          </a:xfrm>
          <a:custGeom>
            <a:avLst/>
            <a:gdLst>
              <a:gd name="T0" fmla="*/ 2893 w 2893"/>
              <a:gd name="T1" fmla="*/ 1446 h 1446"/>
              <a:gd name="T2" fmla="*/ 1447 w 2893"/>
              <a:gd name="T3" fmla="*/ 0 h 1446"/>
              <a:gd name="T4" fmla="*/ 0 w 2893"/>
              <a:gd name="T5" fmla="*/ 1446 h 1446"/>
              <a:gd name="T6" fmla="*/ 392 w 2893"/>
              <a:gd name="T7" fmla="*/ 1446 h 1446"/>
              <a:gd name="T8" fmla="*/ 1447 w 2893"/>
              <a:gd name="T9" fmla="*/ 392 h 1446"/>
              <a:gd name="T10" fmla="*/ 2501 w 2893"/>
              <a:gd name="T11" fmla="*/ 1446 h 1446"/>
              <a:gd name="T12" fmla="*/ 2893 w 2893"/>
              <a:gd name="T13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6">
                <a:moveTo>
                  <a:pt x="2893" y="1446"/>
                </a:moveTo>
                <a:cubicBezTo>
                  <a:pt x="2893" y="648"/>
                  <a:pt x="2245" y="0"/>
                  <a:pt x="1447" y="0"/>
                </a:cubicBezTo>
                <a:cubicBezTo>
                  <a:pt x="648" y="0"/>
                  <a:pt x="0" y="648"/>
                  <a:pt x="0" y="1446"/>
                </a:cubicBezTo>
                <a:lnTo>
                  <a:pt x="392" y="1446"/>
                </a:lnTo>
                <a:cubicBezTo>
                  <a:pt x="392" y="864"/>
                  <a:pt x="864" y="392"/>
                  <a:pt x="1447" y="392"/>
                </a:cubicBezTo>
                <a:cubicBezTo>
                  <a:pt x="2029" y="392"/>
                  <a:pt x="2501" y="864"/>
                  <a:pt x="2501" y="1446"/>
                </a:cubicBezTo>
                <a:lnTo>
                  <a:pt x="2893" y="144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5854871" y="3609975"/>
            <a:ext cx="2241550" cy="1131887"/>
          </a:xfrm>
          <a:custGeom>
            <a:avLst/>
            <a:gdLst>
              <a:gd name="T0" fmla="*/ 2893 w 2893"/>
              <a:gd name="T1" fmla="*/ 0 h 1447"/>
              <a:gd name="T2" fmla="*/ 1447 w 2893"/>
              <a:gd name="T3" fmla="*/ 1447 h 1447"/>
              <a:gd name="T4" fmla="*/ 0 w 2893"/>
              <a:gd name="T5" fmla="*/ 0 h 1447"/>
              <a:gd name="T6" fmla="*/ 392 w 2893"/>
              <a:gd name="T7" fmla="*/ 0 h 1447"/>
              <a:gd name="T8" fmla="*/ 1447 w 2893"/>
              <a:gd name="T9" fmla="*/ 1055 h 1447"/>
              <a:gd name="T10" fmla="*/ 2502 w 2893"/>
              <a:gd name="T11" fmla="*/ 0 h 1447"/>
              <a:gd name="T12" fmla="*/ 2893 w 2893"/>
              <a:gd name="T13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7">
                <a:moveTo>
                  <a:pt x="2893" y="0"/>
                </a:moveTo>
                <a:cubicBezTo>
                  <a:pt x="2893" y="799"/>
                  <a:pt x="2246" y="1447"/>
                  <a:pt x="1447" y="1447"/>
                </a:cubicBezTo>
                <a:cubicBezTo>
                  <a:pt x="648" y="1447"/>
                  <a:pt x="0" y="799"/>
                  <a:pt x="0" y="0"/>
                </a:cubicBezTo>
                <a:lnTo>
                  <a:pt x="392" y="0"/>
                </a:lnTo>
                <a:cubicBezTo>
                  <a:pt x="392" y="583"/>
                  <a:pt x="864" y="1055"/>
                  <a:pt x="1447" y="1055"/>
                </a:cubicBezTo>
                <a:cubicBezTo>
                  <a:pt x="2029" y="1055"/>
                  <a:pt x="2502" y="583"/>
                  <a:pt x="2502" y="0"/>
                </a:cubicBezTo>
                <a:lnTo>
                  <a:pt x="289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7792415" y="2516190"/>
            <a:ext cx="2243138" cy="1130300"/>
          </a:xfrm>
          <a:custGeom>
            <a:avLst/>
            <a:gdLst>
              <a:gd name="T0" fmla="*/ 2892 w 2892"/>
              <a:gd name="T1" fmla="*/ 1446 h 1446"/>
              <a:gd name="T2" fmla="*/ 1446 w 2892"/>
              <a:gd name="T3" fmla="*/ 0 h 1446"/>
              <a:gd name="T4" fmla="*/ 0 w 2892"/>
              <a:gd name="T5" fmla="*/ 1446 h 1446"/>
              <a:gd name="T6" fmla="*/ 391 w 2892"/>
              <a:gd name="T7" fmla="*/ 1446 h 1446"/>
              <a:gd name="T8" fmla="*/ 1446 w 2892"/>
              <a:gd name="T9" fmla="*/ 392 h 1446"/>
              <a:gd name="T10" fmla="*/ 2501 w 2892"/>
              <a:gd name="T11" fmla="*/ 1446 h 1446"/>
              <a:gd name="T12" fmla="*/ 2892 w 2892"/>
              <a:gd name="T13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2" h="1446">
                <a:moveTo>
                  <a:pt x="2892" y="1446"/>
                </a:moveTo>
                <a:cubicBezTo>
                  <a:pt x="2892" y="648"/>
                  <a:pt x="2245" y="0"/>
                  <a:pt x="1446" y="0"/>
                </a:cubicBezTo>
                <a:cubicBezTo>
                  <a:pt x="647" y="0"/>
                  <a:pt x="0" y="648"/>
                  <a:pt x="0" y="1446"/>
                </a:cubicBezTo>
                <a:lnTo>
                  <a:pt x="391" y="1446"/>
                </a:lnTo>
                <a:cubicBezTo>
                  <a:pt x="391" y="864"/>
                  <a:pt x="864" y="392"/>
                  <a:pt x="1446" y="392"/>
                </a:cubicBezTo>
                <a:cubicBezTo>
                  <a:pt x="2029" y="392"/>
                  <a:pt x="2501" y="864"/>
                  <a:pt x="2501" y="1446"/>
                </a:cubicBezTo>
                <a:lnTo>
                  <a:pt x="2892" y="144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976608" y="2479675"/>
            <a:ext cx="2243138" cy="1130300"/>
          </a:xfrm>
          <a:custGeom>
            <a:avLst/>
            <a:gdLst>
              <a:gd name="T0" fmla="*/ 2893 w 2893"/>
              <a:gd name="T1" fmla="*/ 1446 h 1446"/>
              <a:gd name="T2" fmla="*/ 1446 w 2893"/>
              <a:gd name="T3" fmla="*/ 0 h 1446"/>
              <a:gd name="T4" fmla="*/ 0 w 2893"/>
              <a:gd name="T5" fmla="*/ 1446 h 1446"/>
              <a:gd name="T6" fmla="*/ 392 w 2893"/>
              <a:gd name="T7" fmla="*/ 1446 h 1446"/>
              <a:gd name="T8" fmla="*/ 1446 w 2893"/>
              <a:gd name="T9" fmla="*/ 392 h 1446"/>
              <a:gd name="T10" fmla="*/ 2501 w 2893"/>
              <a:gd name="T11" fmla="*/ 1446 h 1446"/>
              <a:gd name="T12" fmla="*/ 2893 w 2893"/>
              <a:gd name="T13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6">
                <a:moveTo>
                  <a:pt x="2893" y="1446"/>
                </a:moveTo>
                <a:cubicBezTo>
                  <a:pt x="2893" y="648"/>
                  <a:pt x="2245" y="0"/>
                  <a:pt x="1446" y="0"/>
                </a:cubicBezTo>
                <a:cubicBezTo>
                  <a:pt x="648" y="0"/>
                  <a:pt x="0" y="648"/>
                  <a:pt x="0" y="1446"/>
                </a:cubicBezTo>
                <a:lnTo>
                  <a:pt x="392" y="1446"/>
                </a:lnTo>
                <a:cubicBezTo>
                  <a:pt x="392" y="864"/>
                  <a:pt x="864" y="392"/>
                  <a:pt x="1446" y="392"/>
                </a:cubicBezTo>
                <a:cubicBezTo>
                  <a:pt x="2029" y="392"/>
                  <a:pt x="2501" y="864"/>
                  <a:pt x="2501" y="1446"/>
                </a:cubicBezTo>
                <a:lnTo>
                  <a:pt x="2893" y="1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914946" y="3609975"/>
            <a:ext cx="2243138" cy="1131887"/>
          </a:xfrm>
          <a:custGeom>
            <a:avLst/>
            <a:gdLst>
              <a:gd name="T0" fmla="*/ 2893 w 2893"/>
              <a:gd name="T1" fmla="*/ 0 h 1447"/>
              <a:gd name="T2" fmla="*/ 1447 w 2893"/>
              <a:gd name="T3" fmla="*/ 1447 h 1447"/>
              <a:gd name="T4" fmla="*/ 0 w 2893"/>
              <a:gd name="T5" fmla="*/ 0 h 1447"/>
              <a:gd name="T6" fmla="*/ 392 w 2893"/>
              <a:gd name="T7" fmla="*/ 0 h 1447"/>
              <a:gd name="T8" fmla="*/ 1447 w 2893"/>
              <a:gd name="T9" fmla="*/ 1055 h 1447"/>
              <a:gd name="T10" fmla="*/ 2501 w 2893"/>
              <a:gd name="T11" fmla="*/ 0 h 1447"/>
              <a:gd name="T12" fmla="*/ 2893 w 2893"/>
              <a:gd name="T13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7">
                <a:moveTo>
                  <a:pt x="2893" y="0"/>
                </a:moveTo>
                <a:cubicBezTo>
                  <a:pt x="2893" y="799"/>
                  <a:pt x="2245" y="1447"/>
                  <a:pt x="1447" y="1447"/>
                </a:cubicBezTo>
                <a:cubicBezTo>
                  <a:pt x="648" y="1447"/>
                  <a:pt x="0" y="799"/>
                  <a:pt x="0" y="0"/>
                </a:cubicBezTo>
                <a:lnTo>
                  <a:pt x="392" y="0"/>
                </a:lnTo>
                <a:cubicBezTo>
                  <a:pt x="392" y="583"/>
                  <a:pt x="864" y="1055"/>
                  <a:pt x="1447" y="1055"/>
                </a:cubicBezTo>
                <a:cubicBezTo>
                  <a:pt x="2029" y="1055"/>
                  <a:pt x="2501" y="583"/>
                  <a:pt x="2501" y="0"/>
                </a:cubicBezTo>
                <a:lnTo>
                  <a:pt x="28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854871" y="2479675"/>
            <a:ext cx="2241550" cy="1130300"/>
          </a:xfrm>
          <a:custGeom>
            <a:avLst/>
            <a:gdLst>
              <a:gd name="T0" fmla="*/ 2893 w 2893"/>
              <a:gd name="T1" fmla="*/ 1446 h 1446"/>
              <a:gd name="T2" fmla="*/ 1447 w 2893"/>
              <a:gd name="T3" fmla="*/ 0 h 1446"/>
              <a:gd name="T4" fmla="*/ 0 w 2893"/>
              <a:gd name="T5" fmla="*/ 1446 h 1446"/>
              <a:gd name="T6" fmla="*/ 392 w 2893"/>
              <a:gd name="T7" fmla="*/ 1446 h 1446"/>
              <a:gd name="T8" fmla="*/ 1447 w 2893"/>
              <a:gd name="T9" fmla="*/ 392 h 1446"/>
              <a:gd name="T10" fmla="*/ 2502 w 2893"/>
              <a:gd name="T11" fmla="*/ 1446 h 1446"/>
              <a:gd name="T12" fmla="*/ 2893 w 2893"/>
              <a:gd name="T13" fmla="*/ 1446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3" h="1446">
                <a:moveTo>
                  <a:pt x="2893" y="1446"/>
                </a:moveTo>
                <a:cubicBezTo>
                  <a:pt x="2893" y="648"/>
                  <a:pt x="2246" y="0"/>
                  <a:pt x="1447" y="0"/>
                </a:cubicBezTo>
                <a:cubicBezTo>
                  <a:pt x="648" y="0"/>
                  <a:pt x="0" y="648"/>
                  <a:pt x="0" y="1446"/>
                </a:cubicBezTo>
                <a:lnTo>
                  <a:pt x="392" y="1446"/>
                </a:lnTo>
                <a:cubicBezTo>
                  <a:pt x="392" y="864"/>
                  <a:pt x="864" y="392"/>
                  <a:pt x="1447" y="392"/>
                </a:cubicBezTo>
                <a:cubicBezTo>
                  <a:pt x="2029" y="392"/>
                  <a:pt x="2502" y="864"/>
                  <a:pt x="2502" y="1446"/>
                </a:cubicBezTo>
                <a:lnTo>
                  <a:pt x="2893" y="14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7793208" y="3609975"/>
            <a:ext cx="2243138" cy="1131887"/>
          </a:xfrm>
          <a:custGeom>
            <a:avLst/>
            <a:gdLst>
              <a:gd name="T0" fmla="*/ 2892 w 2892"/>
              <a:gd name="T1" fmla="*/ 0 h 1447"/>
              <a:gd name="T2" fmla="*/ 1446 w 2892"/>
              <a:gd name="T3" fmla="*/ 1447 h 1447"/>
              <a:gd name="T4" fmla="*/ 0 w 2892"/>
              <a:gd name="T5" fmla="*/ 0 h 1447"/>
              <a:gd name="T6" fmla="*/ 391 w 2892"/>
              <a:gd name="T7" fmla="*/ 0 h 1447"/>
              <a:gd name="T8" fmla="*/ 1446 w 2892"/>
              <a:gd name="T9" fmla="*/ 1055 h 1447"/>
              <a:gd name="T10" fmla="*/ 2501 w 2892"/>
              <a:gd name="T11" fmla="*/ 0 h 1447"/>
              <a:gd name="T12" fmla="*/ 2892 w 2892"/>
              <a:gd name="T13" fmla="*/ 0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2" h="1447">
                <a:moveTo>
                  <a:pt x="2892" y="0"/>
                </a:moveTo>
                <a:cubicBezTo>
                  <a:pt x="2892" y="799"/>
                  <a:pt x="2245" y="1447"/>
                  <a:pt x="1446" y="1447"/>
                </a:cubicBezTo>
                <a:cubicBezTo>
                  <a:pt x="647" y="1447"/>
                  <a:pt x="0" y="799"/>
                  <a:pt x="0" y="0"/>
                </a:cubicBezTo>
                <a:lnTo>
                  <a:pt x="391" y="0"/>
                </a:lnTo>
                <a:cubicBezTo>
                  <a:pt x="391" y="583"/>
                  <a:pt x="864" y="1055"/>
                  <a:pt x="1446" y="1055"/>
                </a:cubicBezTo>
                <a:cubicBezTo>
                  <a:pt x="2029" y="1055"/>
                  <a:pt x="2501" y="583"/>
                  <a:pt x="2501" y="0"/>
                </a:cubicBezTo>
                <a:lnTo>
                  <a:pt x="289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Freeform 29"/>
          <p:cNvSpPr>
            <a:spLocks noEditPoints="1"/>
          </p:cNvSpPr>
          <p:nvPr/>
        </p:nvSpPr>
        <p:spPr bwMode="auto">
          <a:xfrm>
            <a:off x="4769033" y="3255963"/>
            <a:ext cx="488950" cy="692150"/>
          </a:xfrm>
          <a:custGeom>
            <a:avLst/>
            <a:gdLst>
              <a:gd name="T0" fmla="*/ 82 w 625"/>
              <a:gd name="T1" fmla="*/ 138 h 852"/>
              <a:gd name="T2" fmla="*/ 69 w 625"/>
              <a:gd name="T3" fmla="*/ 852 h 852"/>
              <a:gd name="T4" fmla="*/ 625 w 625"/>
              <a:gd name="T5" fmla="*/ 209 h 852"/>
              <a:gd name="T6" fmla="*/ 577 w 625"/>
              <a:gd name="T7" fmla="*/ 224 h 852"/>
              <a:gd name="T8" fmla="*/ 71 w 625"/>
              <a:gd name="T9" fmla="*/ 803 h 852"/>
              <a:gd name="T10" fmla="*/ 270 w 625"/>
              <a:gd name="T11" fmla="*/ 91 h 852"/>
              <a:gd name="T12" fmla="*/ 355 w 625"/>
              <a:gd name="T13" fmla="*/ 91 h 852"/>
              <a:gd name="T14" fmla="*/ 311 w 625"/>
              <a:gd name="T15" fmla="*/ 136 h 852"/>
              <a:gd name="T16" fmla="*/ 218 w 625"/>
              <a:gd name="T17" fmla="*/ 93 h 852"/>
              <a:gd name="T18" fmla="*/ 115 w 625"/>
              <a:gd name="T19" fmla="*/ 216 h 852"/>
              <a:gd name="T20" fmla="*/ 510 w 625"/>
              <a:gd name="T21" fmla="*/ 216 h 852"/>
              <a:gd name="T22" fmla="*/ 406 w 625"/>
              <a:gd name="T23" fmla="*/ 93 h 852"/>
              <a:gd name="T24" fmla="*/ 218 w 625"/>
              <a:gd name="T25" fmla="*/ 93 h 852"/>
              <a:gd name="T26" fmla="*/ 220 w 625"/>
              <a:gd name="T27" fmla="*/ 647 h 852"/>
              <a:gd name="T28" fmla="*/ 151 w 625"/>
              <a:gd name="T29" fmla="*/ 667 h 852"/>
              <a:gd name="T30" fmla="*/ 136 w 625"/>
              <a:gd name="T31" fmla="*/ 682 h 852"/>
              <a:gd name="T32" fmla="*/ 220 w 625"/>
              <a:gd name="T33" fmla="*/ 688 h 852"/>
              <a:gd name="T34" fmla="*/ 132 w 625"/>
              <a:gd name="T35" fmla="*/ 731 h 852"/>
              <a:gd name="T36" fmla="*/ 242 w 625"/>
              <a:gd name="T37" fmla="*/ 677 h 852"/>
              <a:gd name="T38" fmla="*/ 242 w 625"/>
              <a:gd name="T39" fmla="*/ 643 h 852"/>
              <a:gd name="T40" fmla="*/ 110 w 625"/>
              <a:gd name="T41" fmla="*/ 649 h 852"/>
              <a:gd name="T42" fmla="*/ 214 w 625"/>
              <a:gd name="T43" fmla="*/ 760 h 852"/>
              <a:gd name="T44" fmla="*/ 214 w 625"/>
              <a:gd name="T45" fmla="*/ 334 h 852"/>
              <a:gd name="T46" fmla="*/ 151 w 625"/>
              <a:gd name="T47" fmla="*/ 354 h 852"/>
              <a:gd name="T48" fmla="*/ 173 w 625"/>
              <a:gd name="T49" fmla="*/ 410 h 852"/>
              <a:gd name="T50" fmla="*/ 132 w 625"/>
              <a:gd name="T51" fmla="*/ 425 h 852"/>
              <a:gd name="T52" fmla="*/ 214 w 625"/>
              <a:gd name="T53" fmla="*/ 313 h 852"/>
              <a:gd name="T54" fmla="*/ 110 w 625"/>
              <a:gd name="T55" fmla="*/ 423 h 852"/>
              <a:gd name="T56" fmla="*/ 241 w 625"/>
              <a:gd name="T57" fmla="*/ 359 h 852"/>
              <a:gd name="T58" fmla="*/ 240 w 625"/>
              <a:gd name="T59" fmla="*/ 330 h 852"/>
              <a:gd name="T60" fmla="*/ 220 w 625"/>
              <a:gd name="T61" fmla="*/ 503 h 852"/>
              <a:gd name="T62" fmla="*/ 136 w 625"/>
              <a:gd name="T63" fmla="*/ 524 h 852"/>
              <a:gd name="T64" fmla="*/ 220 w 625"/>
              <a:gd name="T65" fmla="*/ 580 h 852"/>
              <a:gd name="T66" fmla="*/ 242 w 625"/>
              <a:gd name="T67" fmla="*/ 487 h 852"/>
              <a:gd name="T68" fmla="*/ 110 w 625"/>
              <a:gd name="T69" fmla="*/ 492 h 852"/>
              <a:gd name="T70" fmla="*/ 220 w 625"/>
              <a:gd name="T71" fmla="*/ 602 h 852"/>
              <a:gd name="T72" fmla="*/ 289 w 625"/>
              <a:gd name="T73" fmla="*/ 465 h 852"/>
              <a:gd name="T74" fmla="*/ 326 w 625"/>
              <a:gd name="T75" fmla="*/ 723 h 852"/>
              <a:gd name="T76" fmla="*/ 502 w 625"/>
              <a:gd name="T77" fmla="*/ 669 h 852"/>
              <a:gd name="T78" fmla="*/ 320 w 625"/>
              <a:gd name="T79" fmla="*/ 716 h 852"/>
              <a:gd name="T80" fmla="*/ 502 w 625"/>
              <a:gd name="T81" fmla="*/ 507 h 852"/>
              <a:gd name="T82" fmla="*/ 320 w 625"/>
              <a:gd name="T83" fmla="*/ 410 h 852"/>
              <a:gd name="T84" fmla="*/ 320 w 625"/>
              <a:gd name="T85" fmla="*/ 3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25" h="852">
                <a:moveTo>
                  <a:pt x="48" y="224"/>
                </a:moveTo>
                <a:cubicBezTo>
                  <a:pt x="48" y="200"/>
                  <a:pt x="59" y="188"/>
                  <a:pt x="82" y="188"/>
                </a:cubicBezTo>
                <a:lnTo>
                  <a:pt x="82" y="138"/>
                </a:lnTo>
                <a:cubicBezTo>
                  <a:pt x="39" y="139"/>
                  <a:pt x="0" y="167"/>
                  <a:pt x="0" y="209"/>
                </a:cubicBezTo>
                <a:lnTo>
                  <a:pt x="0" y="783"/>
                </a:lnTo>
                <a:cubicBezTo>
                  <a:pt x="0" y="818"/>
                  <a:pt x="34" y="852"/>
                  <a:pt x="69" y="852"/>
                </a:cubicBezTo>
                <a:lnTo>
                  <a:pt x="556" y="852"/>
                </a:lnTo>
                <a:cubicBezTo>
                  <a:pt x="591" y="852"/>
                  <a:pt x="625" y="818"/>
                  <a:pt x="625" y="783"/>
                </a:cubicBezTo>
                <a:lnTo>
                  <a:pt x="625" y="209"/>
                </a:lnTo>
                <a:cubicBezTo>
                  <a:pt x="625" y="167"/>
                  <a:pt x="586" y="139"/>
                  <a:pt x="543" y="138"/>
                </a:cubicBezTo>
                <a:lnTo>
                  <a:pt x="543" y="188"/>
                </a:lnTo>
                <a:cubicBezTo>
                  <a:pt x="566" y="188"/>
                  <a:pt x="577" y="200"/>
                  <a:pt x="577" y="224"/>
                </a:cubicBezTo>
                <a:lnTo>
                  <a:pt x="577" y="768"/>
                </a:lnTo>
                <a:cubicBezTo>
                  <a:pt x="577" y="785"/>
                  <a:pt x="570" y="803"/>
                  <a:pt x="553" y="803"/>
                </a:cubicBezTo>
                <a:lnTo>
                  <a:pt x="71" y="803"/>
                </a:lnTo>
                <a:cubicBezTo>
                  <a:pt x="53" y="803"/>
                  <a:pt x="48" y="783"/>
                  <a:pt x="48" y="764"/>
                </a:cubicBezTo>
                <a:lnTo>
                  <a:pt x="48" y="224"/>
                </a:lnTo>
                <a:close/>
                <a:moveTo>
                  <a:pt x="270" y="91"/>
                </a:moveTo>
                <a:cubicBezTo>
                  <a:pt x="270" y="71"/>
                  <a:pt x="289" y="52"/>
                  <a:pt x="309" y="52"/>
                </a:cubicBezTo>
                <a:lnTo>
                  <a:pt x="316" y="52"/>
                </a:lnTo>
                <a:cubicBezTo>
                  <a:pt x="335" y="52"/>
                  <a:pt x="355" y="71"/>
                  <a:pt x="355" y="91"/>
                </a:cubicBezTo>
                <a:lnTo>
                  <a:pt x="355" y="95"/>
                </a:lnTo>
                <a:cubicBezTo>
                  <a:pt x="355" y="117"/>
                  <a:pt x="336" y="136"/>
                  <a:pt x="313" y="136"/>
                </a:cubicBezTo>
                <a:lnTo>
                  <a:pt x="311" y="136"/>
                </a:lnTo>
                <a:cubicBezTo>
                  <a:pt x="289" y="136"/>
                  <a:pt x="270" y="117"/>
                  <a:pt x="270" y="95"/>
                </a:cubicBezTo>
                <a:lnTo>
                  <a:pt x="270" y="91"/>
                </a:lnTo>
                <a:close/>
                <a:moveTo>
                  <a:pt x="218" y="93"/>
                </a:moveTo>
                <a:lnTo>
                  <a:pt x="149" y="93"/>
                </a:lnTo>
                <a:cubicBezTo>
                  <a:pt x="125" y="93"/>
                  <a:pt x="115" y="104"/>
                  <a:pt x="115" y="127"/>
                </a:cubicBezTo>
                <a:lnTo>
                  <a:pt x="115" y="216"/>
                </a:lnTo>
                <a:cubicBezTo>
                  <a:pt x="115" y="231"/>
                  <a:pt x="124" y="246"/>
                  <a:pt x="138" y="246"/>
                </a:cubicBezTo>
                <a:lnTo>
                  <a:pt x="486" y="246"/>
                </a:lnTo>
                <a:cubicBezTo>
                  <a:pt x="501" y="246"/>
                  <a:pt x="510" y="231"/>
                  <a:pt x="510" y="216"/>
                </a:cubicBezTo>
                <a:lnTo>
                  <a:pt x="510" y="127"/>
                </a:lnTo>
                <a:cubicBezTo>
                  <a:pt x="510" y="104"/>
                  <a:pt x="499" y="93"/>
                  <a:pt x="476" y="93"/>
                </a:cubicBezTo>
                <a:lnTo>
                  <a:pt x="406" y="93"/>
                </a:lnTo>
                <a:cubicBezTo>
                  <a:pt x="406" y="45"/>
                  <a:pt x="366" y="0"/>
                  <a:pt x="320" y="0"/>
                </a:cubicBezTo>
                <a:lnTo>
                  <a:pt x="305" y="0"/>
                </a:lnTo>
                <a:cubicBezTo>
                  <a:pt x="259" y="0"/>
                  <a:pt x="218" y="45"/>
                  <a:pt x="218" y="93"/>
                </a:cubicBezTo>
                <a:close/>
                <a:moveTo>
                  <a:pt x="132" y="654"/>
                </a:moveTo>
                <a:cubicBezTo>
                  <a:pt x="132" y="649"/>
                  <a:pt x="133" y="647"/>
                  <a:pt x="138" y="647"/>
                </a:cubicBezTo>
                <a:lnTo>
                  <a:pt x="220" y="647"/>
                </a:lnTo>
                <a:lnTo>
                  <a:pt x="220" y="654"/>
                </a:lnTo>
                <a:cubicBezTo>
                  <a:pt x="220" y="661"/>
                  <a:pt x="186" y="680"/>
                  <a:pt x="179" y="684"/>
                </a:cubicBezTo>
                <a:cubicBezTo>
                  <a:pt x="174" y="679"/>
                  <a:pt x="161" y="667"/>
                  <a:pt x="151" y="667"/>
                </a:cubicBezTo>
                <a:lnTo>
                  <a:pt x="149" y="667"/>
                </a:lnTo>
                <a:cubicBezTo>
                  <a:pt x="144" y="667"/>
                  <a:pt x="136" y="674"/>
                  <a:pt x="136" y="680"/>
                </a:cubicBezTo>
                <a:lnTo>
                  <a:pt x="136" y="682"/>
                </a:lnTo>
                <a:cubicBezTo>
                  <a:pt x="136" y="688"/>
                  <a:pt x="167" y="721"/>
                  <a:pt x="173" y="721"/>
                </a:cubicBezTo>
                <a:lnTo>
                  <a:pt x="175" y="721"/>
                </a:lnTo>
                <a:cubicBezTo>
                  <a:pt x="180" y="721"/>
                  <a:pt x="214" y="693"/>
                  <a:pt x="220" y="688"/>
                </a:cubicBezTo>
                <a:cubicBezTo>
                  <a:pt x="220" y="700"/>
                  <a:pt x="225" y="738"/>
                  <a:pt x="214" y="738"/>
                </a:cubicBezTo>
                <a:lnTo>
                  <a:pt x="138" y="738"/>
                </a:lnTo>
                <a:cubicBezTo>
                  <a:pt x="133" y="738"/>
                  <a:pt x="132" y="736"/>
                  <a:pt x="132" y="731"/>
                </a:cubicBezTo>
                <a:lnTo>
                  <a:pt x="132" y="654"/>
                </a:lnTo>
                <a:close/>
                <a:moveTo>
                  <a:pt x="214" y="760"/>
                </a:moveTo>
                <a:cubicBezTo>
                  <a:pt x="255" y="760"/>
                  <a:pt x="240" y="715"/>
                  <a:pt x="242" y="677"/>
                </a:cubicBezTo>
                <a:cubicBezTo>
                  <a:pt x="243" y="658"/>
                  <a:pt x="291" y="641"/>
                  <a:pt x="296" y="624"/>
                </a:cubicBezTo>
                <a:lnTo>
                  <a:pt x="290" y="624"/>
                </a:lnTo>
                <a:cubicBezTo>
                  <a:pt x="275" y="624"/>
                  <a:pt x="253" y="637"/>
                  <a:pt x="242" y="643"/>
                </a:cubicBezTo>
                <a:cubicBezTo>
                  <a:pt x="237" y="635"/>
                  <a:pt x="232" y="626"/>
                  <a:pt x="218" y="626"/>
                </a:cubicBezTo>
                <a:lnTo>
                  <a:pt x="134" y="626"/>
                </a:lnTo>
                <a:cubicBezTo>
                  <a:pt x="121" y="626"/>
                  <a:pt x="110" y="637"/>
                  <a:pt x="110" y="649"/>
                </a:cubicBezTo>
                <a:lnTo>
                  <a:pt x="110" y="736"/>
                </a:lnTo>
                <a:cubicBezTo>
                  <a:pt x="110" y="750"/>
                  <a:pt x="123" y="760"/>
                  <a:pt x="138" y="760"/>
                </a:cubicBezTo>
                <a:lnTo>
                  <a:pt x="214" y="760"/>
                </a:lnTo>
                <a:close/>
                <a:moveTo>
                  <a:pt x="132" y="341"/>
                </a:moveTo>
                <a:cubicBezTo>
                  <a:pt x="132" y="336"/>
                  <a:pt x="133" y="334"/>
                  <a:pt x="138" y="334"/>
                </a:cubicBezTo>
                <a:lnTo>
                  <a:pt x="214" y="334"/>
                </a:lnTo>
                <a:cubicBezTo>
                  <a:pt x="219" y="334"/>
                  <a:pt x="220" y="336"/>
                  <a:pt x="220" y="341"/>
                </a:cubicBezTo>
                <a:cubicBezTo>
                  <a:pt x="220" y="346"/>
                  <a:pt x="184" y="371"/>
                  <a:pt x="179" y="371"/>
                </a:cubicBezTo>
                <a:cubicBezTo>
                  <a:pt x="175" y="371"/>
                  <a:pt x="164" y="354"/>
                  <a:pt x="151" y="354"/>
                </a:cubicBezTo>
                <a:cubicBezTo>
                  <a:pt x="145" y="354"/>
                  <a:pt x="136" y="361"/>
                  <a:pt x="136" y="367"/>
                </a:cubicBezTo>
                <a:lnTo>
                  <a:pt x="136" y="369"/>
                </a:lnTo>
                <a:cubicBezTo>
                  <a:pt x="136" y="378"/>
                  <a:pt x="166" y="406"/>
                  <a:pt x="173" y="410"/>
                </a:cubicBezTo>
                <a:lnTo>
                  <a:pt x="221" y="375"/>
                </a:lnTo>
                <a:lnTo>
                  <a:pt x="220" y="425"/>
                </a:lnTo>
                <a:lnTo>
                  <a:pt x="132" y="425"/>
                </a:lnTo>
                <a:lnTo>
                  <a:pt x="132" y="341"/>
                </a:lnTo>
                <a:close/>
                <a:moveTo>
                  <a:pt x="240" y="330"/>
                </a:moveTo>
                <a:cubicBezTo>
                  <a:pt x="237" y="319"/>
                  <a:pt x="228" y="313"/>
                  <a:pt x="214" y="313"/>
                </a:cubicBezTo>
                <a:lnTo>
                  <a:pt x="138" y="313"/>
                </a:lnTo>
                <a:cubicBezTo>
                  <a:pt x="123" y="313"/>
                  <a:pt x="110" y="322"/>
                  <a:pt x="110" y="337"/>
                </a:cubicBezTo>
                <a:lnTo>
                  <a:pt x="110" y="423"/>
                </a:lnTo>
                <a:cubicBezTo>
                  <a:pt x="110" y="436"/>
                  <a:pt x="121" y="447"/>
                  <a:pt x="134" y="447"/>
                </a:cubicBezTo>
                <a:lnTo>
                  <a:pt x="218" y="447"/>
                </a:lnTo>
                <a:cubicBezTo>
                  <a:pt x="252" y="447"/>
                  <a:pt x="242" y="393"/>
                  <a:pt x="241" y="359"/>
                </a:cubicBezTo>
                <a:lnTo>
                  <a:pt x="296" y="313"/>
                </a:lnTo>
                <a:cubicBezTo>
                  <a:pt x="296" y="313"/>
                  <a:pt x="292" y="311"/>
                  <a:pt x="292" y="311"/>
                </a:cubicBezTo>
                <a:cubicBezTo>
                  <a:pt x="270" y="311"/>
                  <a:pt x="253" y="329"/>
                  <a:pt x="240" y="330"/>
                </a:cubicBezTo>
                <a:close/>
                <a:moveTo>
                  <a:pt x="132" y="492"/>
                </a:moveTo>
                <a:lnTo>
                  <a:pt x="220" y="492"/>
                </a:lnTo>
                <a:lnTo>
                  <a:pt x="220" y="503"/>
                </a:lnTo>
                <a:lnTo>
                  <a:pt x="179" y="529"/>
                </a:lnTo>
                <a:lnTo>
                  <a:pt x="152" y="508"/>
                </a:lnTo>
                <a:cubicBezTo>
                  <a:pt x="145" y="513"/>
                  <a:pt x="136" y="514"/>
                  <a:pt x="136" y="524"/>
                </a:cubicBezTo>
                <a:cubicBezTo>
                  <a:pt x="136" y="531"/>
                  <a:pt x="167" y="565"/>
                  <a:pt x="173" y="565"/>
                </a:cubicBezTo>
                <a:cubicBezTo>
                  <a:pt x="183" y="565"/>
                  <a:pt x="209" y="536"/>
                  <a:pt x="220" y="533"/>
                </a:cubicBezTo>
                <a:lnTo>
                  <a:pt x="220" y="580"/>
                </a:lnTo>
                <a:lnTo>
                  <a:pt x="132" y="580"/>
                </a:lnTo>
                <a:lnTo>
                  <a:pt x="132" y="492"/>
                </a:lnTo>
                <a:close/>
                <a:moveTo>
                  <a:pt x="242" y="487"/>
                </a:moveTo>
                <a:cubicBezTo>
                  <a:pt x="238" y="480"/>
                  <a:pt x="233" y="470"/>
                  <a:pt x="220" y="470"/>
                </a:cubicBezTo>
                <a:lnTo>
                  <a:pt x="132" y="470"/>
                </a:lnTo>
                <a:cubicBezTo>
                  <a:pt x="121" y="470"/>
                  <a:pt x="110" y="481"/>
                  <a:pt x="110" y="492"/>
                </a:cubicBezTo>
                <a:lnTo>
                  <a:pt x="110" y="580"/>
                </a:lnTo>
                <a:cubicBezTo>
                  <a:pt x="110" y="591"/>
                  <a:pt x="121" y="602"/>
                  <a:pt x="132" y="602"/>
                </a:cubicBezTo>
                <a:lnTo>
                  <a:pt x="220" y="602"/>
                </a:lnTo>
                <a:cubicBezTo>
                  <a:pt x="252" y="602"/>
                  <a:pt x="242" y="546"/>
                  <a:pt x="241" y="515"/>
                </a:cubicBezTo>
                <a:lnTo>
                  <a:pt x="296" y="469"/>
                </a:lnTo>
                <a:lnTo>
                  <a:pt x="289" y="465"/>
                </a:lnTo>
                <a:lnTo>
                  <a:pt x="242" y="487"/>
                </a:lnTo>
                <a:close/>
                <a:moveTo>
                  <a:pt x="320" y="716"/>
                </a:moveTo>
                <a:cubicBezTo>
                  <a:pt x="320" y="721"/>
                  <a:pt x="321" y="723"/>
                  <a:pt x="326" y="723"/>
                </a:cubicBezTo>
                <a:lnTo>
                  <a:pt x="495" y="723"/>
                </a:lnTo>
                <a:cubicBezTo>
                  <a:pt x="500" y="723"/>
                  <a:pt x="502" y="721"/>
                  <a:pt x="502" y="716"/>
                </a:cubicBezTo>
                <a:lnTo>
                  <a:pt x="502" y="669"/>
                </a:lnTo>
                <a:cubicBezTo>
                  <a:pt x="502" y="664"/>
                  <a:pt x="500" y="662"/>
                  <a:pt x="495" y="662"/>
                </a:cubicBezTo>
                <a:lnTo>
                  <a:pt x="320" y="662"/>
                </a:lnTo>
                <a:lnTo>
                  <a:pt x="320" y="716"/>
                </a:lnTo>
                <a:close/>
                <a:moveTo>
                  <a:pt x="320" y="565"/>
                </a:moveTo>
                <a:lnTo>
                  <a:pt x="502" y="565"/>
                </a:lnTo>
                <a:lnTo>
                  <a:pt x="502" y="507"/>
                </a:lnTo>
                <a:lnTo>
                  <a:pt x="320" y="507"/>
                </a:lnTo>
                <a:lnTo>
                  <a:pt x="320" y="565"/>
                </a:lnTo>
                <a:close/>
                <a:moveTo>
                  <a:pt x="320" y="410"/>
                </a:moveTo>
                <a:lnTo>
                  <a:pt x="452" y="410"/>
                </a:lnTo>
                <a:lnTo>
                  <a:pt x="452" y="352"/>
                </a:lnTo>
                <a:lnTo>
                  <a:pt x="320" y="352"/>
                </a:lnTo>
                <a:lnTo>
                  <a:pt x="320" y="4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30"/>
          <p:cNvSpPr>
            <a:spLocks noEditPoints="1"/>
          </p:cNvSpPr>
          <p:nvPr/>
        </p:nvSpPr>
        <p:spPr bwMode="auto">
          <a:xfrm>
            <a:off x="6682720" y="3259931"/>
            <a:ext cx="633413" cy="700088"/>
          </a:xfrm>
          <a:custGeom>
            <a:avLst/>
            <a:gdLst>
              <a:gd name="T0" fmla="*/ 244 w 809"/>
              <a:gd name="T1" fmla="*/ 132 h 862"/>
              <a:gd name="T2" fmla="*/ 530 w 809"/>
              <a:gd name="T3" fmla="*/ 96 h 862"/>
              <a:gd name="T4" fmla="*/ 428 w 809"/>
              <a:gd name="T5" fmla="*/ 59 h 862"/>
              <a:gd name="T6" fmla="*/ 310 w 809"/>
              <a:gd name="T7" fmla="*/ 59 h 862"/>
              <a:gd name="T8" fmla="*/ 207 w 809"/>
              <a:gd name="T9" fmla="*/ 96 h 862"/>
              <a:gd name="T10" fmla="*/ 666 w 809"/>
              <a:gd name="T11" fmla="*/ 747 h 862"/>
              <a:gd name="T12" fmla="*/ 677 w 809"/>
              <a:gd name="T13" fmla="*/ 721 h 862"/>
              <a:gd name="T14" fmla="*/ 630 w 809"/>
              <a:gd name="T15" fmla="*/ 560 h 862"/>
              <a:gd name="T16" fmla="*/ 600 w 809"/>
              <a:gd name="T17" fmla="*/ 560 h 862"/>
              <a:gd name="T18" fmla="*/ 600 w 809"/>
              <a:gd name="T19" fmla="*/ 684 h 862"/>
              <a:gd name="T20" fmla="*/ 601 w 809"/>
              <a:gd name="T21" fmla="*/ 687 h 862"/>
              <a:gd name="T22" fmla="*/ 603 w 809"/>
              <a:gd name="T23" fmla="*/ 689 h 862"/>
              <a:gd name="T24" fmla="*/ 605 w 809"/>
              <a:gd name="T25" fmla="*/ 692 h 862"/>
              <a:gd name="T26" fmla="*/ 770 w 809"/>
              <a:gd name="T27" fmla="*/ 569 h 862"/>
              <a:gd name="T28" fmla="*/ 615 w 809"/>
              <a:gd name="T29" fmla="*/ 487 h 862"/>
              <a:gd name="T30" fmla="*/ 580 w 809"/>
              <a:gd name="T31" fmla="*/ 859 h 862"/>
              <a:gd name="T32" fmla="*/ 799 w 809"/>
              <a:gd name="T33" fmla="*/ 710 h 862"/>
              <a:gd name="T34" fmla="*/ 771 w 809"/>
              <a:gd name="T35" fmla="*/ 704 h 862"/>
              <a:gd name="T36" fmla="*/ 615 w 809"/>
              <a:gd name="T37" fmla="*/ 833 h 862"/>
              <a:gd name="T38" fmla="*/ 460 w 809"/>
              <a:gd name="T39" fmla="*/ 645 h 862"/>
              <a:gd name="T40" fmla="*/ 645 w 809"/>
              <a:gd name="T41" fmla="*/ 519 h 862"/>
              <a:gd name="T42" fmla="*/ 771 w 809"/>
              <a:gd name="T43" fmla="*/ 704 h 862"/>
              <a:gd name="T44" fmla="*/ 271 w 809"/>
              <a:gd name="T45" fmla="*/ 703 h 862"/>
              <a:gd name="T46" fmla="*/ 463 w 809"/>
              <a:gd name="T47" fmla="*/ 512 h 862"/>
              <a:gd name="T48" fmla="*/ 503 w 809"/>
              <a:gd name="T49" fmla="*/ 482 h 862"/>
              <a:gd name="T50" fmla="*/ 698 w 809"/>
              <a:gd name="T51" fmla="*/ 292 h 862"/>
              <a:gd name="T52" fmla="*/ 707 w 809"/>
              <a:gd name="T53" fmla="*/ 472 h 862"/>
              <a:gd name="T54" fmla="*/ 737 w 809"/>
              <a:gd name="T55" fmla="*/ 482 h 862"/>
              <a:gd name="T56" fmla="*/ 737 w 809"/>
              <a:gd name="T57" fmla="*/ 199 h 862"/>
              <a:gd name="T58" fmla="*/ 39 w 809"/>
              <a:gd name="T59" fmla="*/ 160 h 862"/>
              <a:gd name="T60" fmla="*/ 0 w 809"/>
              <a:gd name="T61" fmla="*/ 300 h 862"/>
              <a:gd name="T62" fmla="*/ 0 w 809"/>
              <a:gd name="T63" fmla="*/ 512 h 862"/>
              <a:gd name="T64" fmla="*/ 0 w 809"/>
              <a:gd name="T65" fmla="*/ 717 h 862"/>
              <a:gd name="T66" fmla="*/ 408 w 809"/>
              <a:gd name="T67" fmla="*/ 755 h 862"/>
              <a:gd name="T68" fmla="*/ 31 w 809"/>
              <a:gd name="T69" fmla="*/ 300 h 862"/>
              <a:gd name="T70" fmla="*/ 39 w 809"/>
              <a:gd name="T71" fmla="*/ 292 h 862"/>
              <a:gd name="T72" fmla="*/ 241 w 809"/>
              <a:gd name="T73" fmla="*/ 482 h 862"/>
              <a:gd name="T74" fmla="*/ 31 w 809"/>
              <a:gd name="T75" fmla="*/ 300 h 862"/>
              <a:gd name="T76" fmla="*/ 241 w 809"/>
              <a:gd name="T77" fmla="*/ 512 h 862"/>
              <a:gd name="T78" fmla="*/ 39 w 809"/>
              <a:gd name="T79" fmla="*/ 703 h 862"/>
              <a:gd name="T80" fmla="*/ 31 w 809"/>
              <a:gd name="T81" fmla="*/ 512 h 862"/>
              <a:gd name="T82" fmla="*/ 271 w 809"/>
              <a:gd name="T83" fmla="*/ 482 h 862"/>
              <a:gd name="T84" fmla="*/ 271 w 809"/>
              <a:gd name="T85" fmla="*/ 292 h 862"/>
              <a:gd name="T86" fmla="*/ 472 w 809"/>
              <a:gd name="T87" fmla="*/ 482 h 862"/>
              <a:gd name="T88" fmla="*/ 488 w 809"/>
              <a:gd name="T89" fmla="*/ 198 h 862"/>
              <a:gd name="T90" fmla="*/ 514 w 809"/>
              <a:gd name="T91" fmla="*/ 224 h 862"/>
              <a:gd name="T92" fmla="*/ 462 w 809"/>
              <a:gd name="T93" fmla="*/ 224 h 862"/>
              <a:gd name="T94" fmla="*/ 256 w 809"/>
              <a:gd name="T95" fmla="*/ 198 h 862"/>
              <a:gd name="T96" fmla="*/ 282 w 809"/>
              <a:gd name="T97" fmla="*/ 224 h 862"/>
              <a:gd name="T98" fmla="*/ 230 w 809"/>
              <a:gd name="T99" fmla="*/ 224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09" h="862">
                <a:moveTo>
                  <a:pt x="207" y="96"/>
                </a:moveTo>
                <a:cubicBezTo>
                  <a:pt x="207" y="116"/>
                  <a:pt x="224" y="132"/>
                  <a:pt x="244" y="132"/>
                </a:cubicBezTo>
                <a:lnTo>
                  <a:pt x="493" y="132"/>
                </a:lnTo>
                <a:cubicBezTo>
                  <a:pt x="514" y="132"/>
                  <a:pt x="530" y="116"/>
                  <a:pt x="530" y="96"/>
                </a:cubicBezTo>
                <a:cubicBezTo>
                  <a:pt x="530" y="75"/>
                  <a:pt x="514" y="59"/>
                  <a:pt x="493" y="59"/>
                </a:cubicBezTo>
                <a:lnTo>
                  <a:pt x="428" y="59"/>
                </a:lnTo>
                <a:cubicBezTo>
                  <a:pt x="428" y="27"/>
                  <a:pt x="401" y="0"/>
                  <a:pt x="369" y="0"/>
                </a:cubicBezTo>
                <a:cubicBezTo>
                  <a:pt x="336" y="0"/>
                  <a:pt x="310" y="27"/>
                  <a:pt x="310" y="59"/>
                </a:cubicBezTo>
                <a:lnTo>
                  <a:pt x="244" y="59"/>
                </a:lnTo>
                <a:cubicBezTo>
                  <a:pt x="224" y="59"/>
                  <a:pt x="207" y="75"/>
                  <a:pt x="207" y="96"/>
                </a:cubicBezTo>
                <a:close/>
                <a:moveTo>
                  <a:pt x="655" y="742"/>
                </a:moveTo>
                <a:cubicBezTo>
                  <a:pt x="658" y="745"/>
                  <a:pt x="662" y="747"/>
                  <a:pt x="666" y="747"/>
                </a:cubicBezTo>
                <a:cubicBezTo>
                  <a:pt x="670" y="747"/>
                  <a:pt x="674" y="745"/>
                  <a:pt x="677" y="742"/>
                </a:cubicBezTo>
                <a:cubicBezTo>
                  <a:pt x="682" y="736"/>
                  <a:pt x="682" y="727"/>
                  <a:pt x="677" y="721"/>
                </a:cubicBezTo>
                <a:lnTo>
                  <a:pt x="630" y="675"/>
                </a:lnTo>
                <a:lnTo>
                  <a:pt x="630" y="560"/>
                </a:lnTo>
                <a:cubicBezTo>
                  <a:pt x="630" y="551"/>
                  <a:pt x="624" y="544"/>
                  <a:pt x="615" y="544"/>
                </a:cubicBezTo>
                <a:cubicBezTo>
                  <a:pt x="607" y="544"/>
                  <a:pt x="600" y="551"/>
                  <a:pt x="600" y="560"/>
                </a:cubicBezTo>
                <a:lnTo>
                  <a:pt x="600" y="681"/>
                </a:lnTo>
                <a:cubicBezTo>
                  <a:pt x="600" y="682"/>
                  <a:pt x="600" y="683"/>
                  <a:pt x="600" y="684"/>
                </a:cubicBezTo>
                <a:cubicBezTo>
                  <a:pt x="601" y="684"/>
                  <a:pt x="601" y="685"/>
                  <a:pt x="601" y="685"/>
                </a:cubicBezTo>
                <a:cubicBezTo>
                  <a:pt x="601" y="686"/>
                  <a:pt x="601" y="686"/>
                  <a:pt x="601" y="687"/>
                </a:cubicBezTo>
                <a:cubicBezTo>
                  <a:pt x="602" y="687"/>
                  <a:pt x="602" y="688"/>
                  <a:pt x="602" y="688"/>
                </a:cubicBezTo>
                <a:cubicBezTo>
                  <a:pt x="602" y="688"/>
                  <a:pt x="602" y="689"/>
                  <a:pt x="603" y="689"/>
                </a:cubicBezTo>
                <a:cubicBezTo>
                  <a:pt x="603" y="690"/>
                  <a:pt x="604" y="691"/>
                  <a:pt x="604" y="691"/>
                </a:cubicBezTo>
                <a:cubicBezTo>
                  <a:pt x="604" y="691"/>
                  <a:pt x="604" y="692"/>
                  <a:pt x="605" y="692"/>
                </a:cubicBezTo>
                <a:lnTo>
                  <a:pt x="655" y="742"/>
                </a:lnTo>
                <a:close/>
                <a:moveTo>
                  <a:pt x="770" y="569"/>
                </a:moveTo>
                <a:cubicBezTo>
                  <a:pt x="742" y="528"/>
                  <a:pt x="700" y="500"/>
                  <a:pt x="650" y="490"/>
                </a:cubicBezTo>
                <a:cubicBezTo>
                  <a:pt x="639" y="488"/>
                  <a:pt x="627" y="487"/>
                  <a:pt x="615" y="487"/>
                </a:cubicBezTo>
                <a:cubicBezTo>
                  <a:pt x="525" y="487"/>
                  <a:pt x="448" y="551"/>
                  <a:pt x="431" y="639"/>
                </a:cubicBezTo>
                <a:cubicBezTo>
                  <a:pt x="412" y="741"/>
                  <a:pt x="478" y="839"/>
                  <a:pt x="580" y="859"/>
                </a:cubicBezTo>
                <a:cubicBezTo>
                  <a:pt x="592" y="861"/>
                  <a:pt x="604" y="862"/>
                  <a:pt x="615" y="862"/>
                </a:cubicBezTo>
                <a:cubicBezTo>
                  <a:pt x="705" y="862"/>
                  <a:pt x="783" y="798"/>
                  <a:pt x="799" y="710"/>
                </a:cubicBezTo>
                <a:cubicBezTo>
                  <a:pt x="809" y="661"/>
                  <a:pt x="799" y="611"/>
                  <a:pt x="770" y="569"/>
                </a:cubicBezTo>
                <a:close/>
                <a:moveTo>
                  <a:pt x="771" y="704"/>
                </a:moveTo>
                <a:lnTo>
                  <a:pt x="771" y="704"/>
                </a:lnTo>
                <a:cubicBezTo>
                  <a:pt x="757" y="779"/>
                  <a:pt x="691" y="833"/>
                  <a:pt x="615" y="833"/>
                </a:cubicBezTo>
                <a:cubicBezTo>
                  <a:pt x="605" y="833"/>
                  <a:pt x="595" y="832"/>
                  <a:pt x="585" y="830"/>
                </a:cubicBezTo>
                <a:cubicBezTo>
                  <a:pt x="500" y="814"/>
                  <a:pt x="443" y="731"/>
                  <a:pt x="460" y="645"/>
                </a:cubicBezTo>
                <a:cubicBezTo>
                  <a:pt x="474" y="570"/>
                  <a:pt x="539" y="516"/>
                  <a:pt x="615" y="516"/>
                </a:cubicBezTo>
                <a:cubicBezTo>
                  <a:pt x="625" y="516"/>
                  <a:pt x="635" y="517"/>
                  <a:pt x="645" y="519"/>
                </a:cubicBezTo>
                <a:cubicBezTo>
                  <a:pt x="687" y="527"/>
                  <a:pt x="723" y="550"/>
                  <a:pt x="746" y="585"/>
                </a:cubicBezTo>
                <a:cubicBezTo>
                  <a:pt x="770" y="621"/>
                  <a:pt x="779" y="663"/>
                  <a:pt x="771" y="704"/>
                </a:cubicBezTo>
                <a:close/>
                <a:moveTo>
                  <a:pt x="394" y="703"/>
                </a:moveTo>
                <a:lnTo>
                  <a:pt x="271" y="703"/>
                </a:lnTo>
                <a:lnTo>
                  <a:pt x="271" y="512"/>
                </a:lnTo>
                <a:lnTo>
                  <a:pt x="463" y="512"/>
                </a:lnTo>
                <a:cubicBezTo>
                  <a:pt x="475" y="501"/>
                  <a:pt x="489" y="491"/>
                  <a:pt x="503" y="482"/>
                </a:cubicBezTo>
                <a:lnTo>
                  <a:pt x="503" y="482"/>
                </a:lnTo>
                <a:lnTo>
                  <a:pt x="503" y="292"/>
                </a:lnTo>
                <a:lnTo>
                  <a:pt x="698" y="292"/>
                </a:lnTo>
                <a:cubicBezTo>
                  <a:pt x="703" y="292"/>
                  <a:pt x="707" y="296"/>
                  <a:pt x="707" y="300"/>
                </a:cubicBezTo>
                <a:lnTo>
                  <a:pt x="707" y="472"/>
                </a:lnTo>
                <a:cubicBezTo>
                  <a:pt x="717" y="477"/>
                  <a:pt x="727" y="482"/>
                  <a:pt x="737" y="488"/>
                </a:cubicBezTo>
                <a:lnTo>
                  <a:pt x="737" y="482"/>
                </a:lnTo>
                <a:lnTo>
                  <a:pt x="737" y="300"/>
                </a:lnTo>
                <a:lnTo>
                  <a:pt x="737" y="199"/>
                </a:lnTo>
                <a:cubicBezTo>
                  <a:pt x="737" y="177"/>
                  <a:pt x="720" y="160"/>
                  <a:pt x="698" y="160"/>
                </a:cubicBezTo>
                <a:lnTo>
                  <a:pt x="39" y="160"/>
                </a:lnTo>
                <a:cubicBezTo>
                  <a:pt x="18" y="160"/>
                  <a:pt x="0" y="177"/>
                  <a:pt x="0" y="199"/>
                </a:cubicBezTo>
                <a:lnTo>
                  <a:pt x="0" y="300"/>
                </a:lnTo>
                <a:lnTo>
                  <a:pt x="0" y="482"/>
                </a:lnTo>
                <a:lnTo>
                  <a:pt x="0" y="512"/>
                </a:lnTo>
                <a:lnTo>
                  <a:pt x="0" y="695"/>
                </a:lnTo>
                <a:lnTo>
                  <a:pt x="0" y="717"/>
                </a:lnTo>
                <a:cubicBezTo>
                  <a:pt x="0" y="738"/>
                  <a:pt x="18" y="755"/>
                  <a:pt x="39" y="755"/>
                </a:cubicBezTo>
                <a:lnTo>
                  <a:pt x="408" y="755"/>
                </a:lnTo>
                <a:cubicBezTo>
                  <a:pt x="401" y="738"/>
                  <a:pt x="397" y="721"/>
                  <a:pt x="394" y="703"/>
                </a:cubicBezTo>
                <a:close/>
                <a:moveTo>
                  <a:pt x="31" y="300"/>
                </a:moveTo>
                <a:lnTo>
                  <a:pt x="31" y="300"/>
                </a:lnTo>
                <a:cubicBezTo>
                  <a:pt x="31" y="296"/>
                  <a:pt x="34" y="292"/>
                  <a:pt x="39" y="292"/>
                </a:cubicBezTo>
                <a:lnTo>
                  <a:pt x="241" y="292"/>
                </a:lnTo>
                <a:lnTo>
                  <a:pt x="241" y="482"/>
                </a:lnTo>
                <a:lnTo>
                  <a:pt x="31" y="482"/>
                </a:lnTo>
                <a:lnTo>
                  <a:pt x="31" y="300"/>
                </a:lnTo>
                <a:close/>
                <a:moveTo>
                  <a:pt x="241" y="512"/>
                </a:moveTo>
                <a:lnTo>
                  <a:pt x="241" y="512"/>
                </a:lnTo>
                <a:lnTo>
                  <a:pt x="241" y="703"/>
                </a:lnTo>
                <a:lnTo>
                  <a:pt x="39" y="703"/>
                </a:lnTo>
                <a:cubicBezTo>
                  <a:pt x="34" y="703"/>
                  <a:pt x="31" y="699"/>
                  <a:pt x="31" y="695"/>
                </a:cubicBezTo>
                <a:lnTo>
                  <a:pt x="31" y="512"/>
                </a:lnTo>
                <a:lnTo>
                  <a:pt x="241" y="512"/>
                </a:lnTo>
                <a:close/>
                <a:moveTo>
                  <a:pt x="271" y="482"/>
                </a:moveTo>
                <a:lnTo>
                  <a:pt x="271" y="482"/>
                </a:lnTo>
                <a:lnTo>
                  <a:pt x="271" y="292"/>
                </a:lnTo>
                <a:lnTo>
                  <a:pt x="472" y="292"/>
                </a:lnTo>
                <a:lnTo>
                  <a:pt x="472" y="482"/>
                </a:lnTo>
                <a:lnTo>
                  <a:pt x="271" y="482"/>
                </a:lnTo>
                <a:close/>
                <a:moveTo>
                  <a:pt x="488" y="198"/>
                </a:moveTo>
                <a:lnTo>
                  <a:pt x="488" y="198"/>
                </a:lnTo>
                <a:cubicBezTo>
                  <a:pt x="502" y="198"/>
                  <a:pt x="514" y="210"/>
                  <a:pt x="514" y="224"/>
                </a:cubicBezTo>
                <a:cubicBezTo>
                  <a:pt x="514" y="239"/>
                  <a:pt x="502" y="250"/>
                  <a:pt x="488" y="250"/>
                </a:cubicBezTo>
                <a:cubicBezTo>
                  <a:pt x="473" y="250"/>
                  <a:pt x="462" y="239"/>
                  <a:pt x="462" y="224"/>
                </a:cubicBezTo>
                <a:cubicBezTo>
                  <a:pt x="462" y="210"/>
                  <a:pt x="473" y="198"/>
                  <a:pt x="488" y="198"/>
                </a:cubicBezTo>
                <a:close/>
                <a:moveTo>
                  <a:pt x="256" y="198"/>
                </a:moveTo>
                <a:lnTo>
                  <a:pt x="256" y="198"/>
                </a:lnTo>
                <a:cubicBezTo>
                  <a:pt x="271" y="198"/>
                  <a:pt x="282" y="210"/>
                  <a:pt x="282" y="224"/>
                </a:cubicBezTo>
                <a:cubicBezTo>
                  <a:pt x="282" y="239"/>
                  <a:pt x="271" y="250"/>
                  <a:pt x="256" y="250"/>
                </a:cubicBezTo>
                <a:cubicBezTo>
                  <a:pt x="242" y="250"/>
                  <a:pt x="230" y="239"/>
                  <a:pt x="230" y="224"/>
                </a:cubicBezTo>
                <a:cubicBezTo>
                  <a:pt x="230" y="210"/>
                  <a:pt x="242" y="198"/>
                  <a:pt x="256" y="1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32"/>
          <p:cNvSpPr>
            <a:spLocks noEditPoints="1"/>
          </p:cNvSpPr>
          <p:nvPr/>
        </p:nvSpPr>
        <p:spPr bwMode="auto">
          <a:xfrm>
            <a:off x="2805326" y="3311526"/>
            <a:ext cx="611188" cy="473075"/>
          </a:xfrm>
          <a:custGeom>
            <a:avLst/>
            <a:gdLst>
              <a:gd name="T0" fmla="*/ 159 w 782"/>
              <a:gd name="T1" fmla="*/ 307 h 582"/>
              <a:gd name="T2" fmla="*/ 285 w 782"/>
              <a:gd name="T3" fmla="*/ 87 h 582"/>
              <a:gd name="T4" fmla="*/ 317 w 782"/>
              <a:gd name="T5" fmla="*/ 51 h 582"/>
              <a:gd name="T6" fmla="*/ 603 w 782"/>
              <a:gd name="T7" fmla="*/ 74 h 582"/>
              <a:gd name="T8" fmla="*/ 587 w 782"/>
              <a:gd name="T9" fmla="*/ 39 h 582"/>
              <a:gd name="T10" fmla="*/ 652 w 782"/>
              <a:gd name="T11" fmla="*/ 19 h 582"/>
              <a:gd name="T12" fmla="*/ 697 w 782"/>
              <a:gd name="T13" fmla="*/ 22 h 582"/>
              <a:gd name="T14" fmla="*/ 684 w 782"/>
              <a:gd name="T15" fmla="*/ 87 h 582"/>
              <a:gd name="T16" fmla="*/ 660 w 782"/>
              <a:gd name="T17" fmla="*/ 123 h 582"/>
              <a:gd name="T18" fmla="*/ 495 w 782"/>
              <a:gd name="T19" fmla="*/ 274 h 582"/>
              <a:gd name="T20" fmla="*/ 495 w 782"/>
              <a:gd name="T21" fmla="*/ 274 h 582"/>
              <a:gd name="T22" fmla="*/ 757 w 782"/>
              <a:gd name="T23" fmla="*/ 533 h 582"/>
              <a:gd name="T24" fmla="*/ 757 w 782"/>
              <a:gd name="T25" fmla="*/ 582 h 582"/>
              <a:gd name="T26" fmla="*/ 606 w 782"/>
              <a:gd name="T27" fmla="*/ 582 h 582"/>
              <a:gd name="T28" fmla="*/ 443 w 782"/>
              <a:gd name="T29" fmla="*/ 582 h 582"/>
              <a:gd name="T30" fmla="*/ 281 w 782"/>
              <a:gd name="T31" fmla="*/ 582 h 582"/>
              <a:gd name="T32" fmla="*/ 118 w 782"/>
              <a:gd name="T33" fmla="*/ 582 h 582"/>
              <a:gd name="T34" fmla="*/ 0 w 782"/>
              <a:gd name="T35" fmla="*/ 557 h 582"/>
              <a:gd name="T36" fmla="*/ 24 w 782"/>
              <a:gd name="T37" fmla="*/ 0 h 582"/>
              <a:gd name="T38" fmla="*/ 49 w 782"/>
              <a:gd name="T39" fmla="*/ 533 h 582"/>
              <a:gd name="T40" fmla="*/ 118 w 782"/>
              <a:gd name="T41" fmla="*/ 422 h 582"/>
              <a:gd name="T42" fmla="*/ 188 w 782"/>
              <a:gd name="T43" fmla="*/ 397 h 582"/>
              <a:gd name="T44" fmla="*/ 212 w 782"/>
              <a:gd name="T45" fmla="*/ 533 h 582"/>
              <a:gd name="T46" fmla="*/ 281 w 782"/>
              <a:gd name="T47" fmla="*/ 252 h 582"/>
              <a:gd name="T48" fmla="*/ 351 w 782"/>
              <a:gd name="T49" fmla="*/ 227 h 582"/>
              <a:gd name="T50" fmla="*/ 375 w 782"/>
              <a:gd name="T51" fmla="*/ 533 h 582"/>
              <a:gd name="T52" fmla="*/ 443 w 782"/>
              <a:gd name="T53" fmla="*/ 335 h 582"/>
              <a:gd name="T54" fmla="*/ 514 w 782"/>
              <a:gd name="T55" fmla="*/ 311 h 582"/>
              <a:gd name="T56" fmla="*/ 538 w 782"/>
              <a:gd name="T57" fmla="*/ 533 h 582"/>
              <a:gd name="T58" fmla="*/ 606 w 782"/>
              <a:gd name="T59" fmla="*/ 195 h 582"/>
              <a:gd name="T60" fmla="*/ 676 w 782"/>
              <a:gd name="T61" fmla="*/ 170 h 582"/>
              <a:gd name="T62" fmla="*/ 701 w 782"/>
              <a:gd name="T63" fmla="*/ 53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2" h="582">
                <a:moveTo>
                  <a:pt x="321" y="122"/>
                </a:moveTo>
                <a:lnTo>
                  <a:pt x="159" y="307"/>
                </a:lnTo>
                <a:lnTo>
                  <a:pt x="121" y="274"/>
                </a:lnTo>
                <a:lnTo>
                  <a:pt x="285" y="87"/>
                </a:lnTo>
                <a:lnTo>
                  <a:pt x="285" y="87"/>
                </a:lnTo>
                <a:lnTo>
                  <a:pt x="317" y="51"/>
                </a:lnTo>
                <a:lnTo>
                  <a:pt x="490" y="203"/>
                </a:lnTo>
                <a:lnTo>
                  <a:pt x="603" y="74"/>
                </a:lnTo>
                <a:lnTo>
                  <a:pt x="583" y="56"/>
                </a:lnTo>
                <a:cubicBezTo>
                  <a:pt x="576" y="50"/>
                  <a:pt x="578" y="42"/>
                  <a:pt x="587" y="39"/>
                </a:cubicBezTo>
                <a:lnTo>
                  <a:pt x="618" y="30"/>
                </a:lnTo>
                <a:cubicBezTo>
                  <a:pt x="628" y="27"/>
                  <a:pt x="643" y="22"/>
                  <a:pt x="652" y="19"/>
                </a:cubicBezTo>
                <a:lnTo>
                  <a:pt x="684" y="9"/>
                </a:lnTo>
                <a:cubicBezTo>
                  <a:pt x="693" y="6"/>
                  <a:pt x="699" y="12"/>
                  <a:pt x="697" y="22"/>
                </a:cubicBezTo>
                <a:lnTo>
                  <a:pt x="691" y="52"/>
                </a:lnTo>
                <a:cubicBezTo>
                  <a:pt x="689" y="61"/>
                  <a:pt x="685" y="77"/>
                  <a:pt x="684" y="87"/>
                </a:cubicBezTo>
                <a:lnTo>
                  <a:pt x="677" y="117"/>
                </a:lnTo>
                <a:cubicBezTo>
                  <a:pt x="675" y="127"/>
                  <a:pt x="667" y="129"/>
                  <a:pt x="660" y="123"/>
                </a:cubicBezTo>
                <a:lnTo>
                  <a:pt x="642" y="107"/>
                </a:lnTo>
                <a:lnTo>
                  <a:pt x="495" y="274"/>
                </a:lnTo>
                <a:lnTo>
                  <a:pt x="495" y="274"/>
                </a:lnTo>
                <a:lnTo>
                  <a:pt x="495" y="274"/>
                </a:lnTo>
                <a:lnTo>
                  <a:pt x="321" y="122"/>
                </a:lnTo>
                <a:close/>
                <a:moveTo>
                  <a:pt x="757" y="533"/>
                </a:moveTo>
                <a:cubicBezTo>
                  <a:pt x="771" y="533"/>
                  <a:pt x="782" y="544"/>
                  <a:pt x="782" y="557"/>
                </a:cubicBezTo>
                <a:cubicBezTo>
                  <a:pt x="782" y="571"/>
                  <a:pt x="771" y="582"/>
                  <a:pt x="757" y="582"/>
                </a:cubicBezTo>
                <a:lnTo>
                  <a:pt x="701" y="582"/>
                </a:lnTo>
                <a:lnTo>
                  <a:pt x="606" y="582"/>
                </a:lnTo>
                <a:lnTo>
                  <a:pt x="538" y="582"/>
                </a:lnTo>
                <a:lnTo>
                  <a:pt x="443" y="582"/>
                </a:lnTo>
                <a:lnTo>
                  <a:pt x="375" y="582"/>
                </a:lnTo>
                <a:lnTo>
                  <a:pt x="281" y="582"/>
                </a:lnTo>
                <a:lnTo>
                  <a:pt x="212" y="582"/>
                </a:lnTo>
                <a:lnTo>
                  <a:pt x="118" y="582"/>
                </a:lnTo>
                <a:lnTo>
                  <a:pt x="25" y="582"/>
                </a:lnTo>
                <a:cubicBezTo>
                  <a:pt x="11" y="582"/>
                  <a:pt x="0" y="571"/>
                  <a:pt x="0" y="557"/>
                </a:cubicBez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lnTo>
                  <a:pt x="49" y="533"/>
                </a:lnTo>
                <a:lnTo>
                  <a:pt x="118" y="533"/>
                </a:lnTo>
                <a:lnTo>
                  <a:pt x="118" y="422"/>
                </a:lnTo>
                <a:cubicBezTo>
                  <a:pt x="118" y="408"/>
                  <a:pt x="129" y="397"/>
                  <a:pt x="142" y="397"/>
                </a:cubicBezTo>
                <a:lnTo>
                  <a:pt x="188" y="397"/>
                </a:lnTo>
                <a:cubicBezTo>
                  <a:pt x="201" y="397"/>
                  <a:pt x="212" y="408"/>
                  <a:pt x="212" y="422"/>
                </a:cubicBezTo>
                <a:lnTo>
                  <a:pt x="212" y="533"/>
                </a:lnTo>
                <a:lnTo>
                  <a:pt x="281" y="533"/>
                </a:lnTo>
                <a:lnTo>
                  <a:pt x="281" y="252"/>
                </a:lnTo>
                <a:cubicBezTo>
                  <a:pt x="281" y="238"/>
                  <a:pt x="292" y="227"/>
                  <a:pt x="305" y="227"/>
                </a:cubicBezTo>
                <a:lnTo>
                  <a:pt x="351" y="227"/>
                </a:lnTo>
                <a:cubicBezTo>
                  <a:pt x="364" y="227"/>
                  <a:pt x="375" y="238"/>
                  <a:pt x="375" y="252"/>
                </a:cubicBezTo>
                <a:lnTo>
                  <a:pt x="375" y="533"/>
                </a:lnTo>
                <a:lnTo>
                  <a:pt x="443" y="533"/>
                </a:lnTo>
                <a:lnTo>
                  <a:pt x="443" y="335"/>
                </a:lnTo>
                <a:cubicBezTo>
                  <a:pt x="443" y="322"/>
                  <a:pt x="454" y="311"/>
                  <a:pt x="467" y="311"/>
                </a:cubicBezTo>
                <a:lnTo>
                  <a:pt x="514" y="311"/>
                </a:lnTo>
                <a:cubicBezTo>
                  <a:pt x="527" y="311"/>
                  <a:pt x="538" y="322"/>
                  <a:pt x="538" y="335"/>
                </a:cubicBezTo>
                <a:lnTo>
                  <a:pt x="538" y="533"/>
                </a:lnTo>
                <a:lnTo>
                  <a:pt x="606" y="533"/>
                </a:lnTo>
                <a:lnTo>
                  <a:pt x="606" y="195"/>
                </a:lnTo>
                <a:cubicBezTo>
                  <a:pt x="606" y="181"/>
                  <a:pt x="617" y="170"/>
                  <a:pt x="631" y="170"/>
                </a:cubicBezTo>
                <a:lnTo>
                  <a:pt x="676" y="170"/>
                </a:lnTo>
                <a:cubicBezTo>
                  <a:pt x="690" y="170"/>
                  <a:pt x="701" y="181"/>
                  <a:pt x="701" y="195"/>
                </a:cubicBezTo>
                <a:lnTo>
                  <a:pt x="701" y="533"/>
                </a:lnTo>
                <a:lnTo>
                  <a:pt x="757" y="5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9"/>
          <p:cNvSpPr txBox="1"/>
          <p:nvPr/>
        </p:nvSpPr>
        <p:spPr>
          <a:xfrm>
            <a:off x="2366036" y="1959874"/>
            <a:ext cx="1548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朝阳行业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893663" y="1404053"/>
            <a:ext cx="2548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处于行业发展期，前景看好，后期增长空间大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87396" y="4840256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政策不完善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77830" y="5178741"/>
            <a:ext cx="307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处于发展阶段，政策法规、行业标准还有待完善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5860694" y="1959874"/>
            <a:ext cx="227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市场规模逐年增长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5661834" y="1404053"/>
            <a:ext cx="273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据某某协会统计，该行业市场规模每年以</a:t>
            </a:r>
            <a:r>
              <a:rPr lang="en-US" altLang="zh-CN" sz="1600" dirty="0">
                <a:solidFill>
                  <a:schemeClr val="accent1"/>
                </a:solidFill>
                <a:latin typeface="+mn-ea"/>
                <a:ea typeface="+mn-ea"/>
              </a:rPr>
              <a:t>30%</a:t>
            </a:r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速度递增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7871499" y="4840256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盈利模式多样</a:t>
            </a:r>
          </a:p>
        </p:txBody>
      </p:sp>
      <p:sp>
        <p:nvSpPr>
          <p:cNvPr id="24" name="TextBox 20"/>
          <p:cNvSpPr txBox="1"/>
          <p:nvPr/>
        </p:nvSpPr>
        <p:spPr>
          <a:xfrm>
            <a:off x="7361933" y="5178741"/>
            <a:ext cx="307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+mn-ea"/>
                <a:ea typeface="+mn-ea"/>
              </a:rPr>
              <a:t>行业里盈利模式相对较多，经营方式灵活多变</a:t>
            </a:r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666779" y="3347081"/>
            <a:ext cx="596888" cy="560984"/>
          </a:xfrm>
          <a:custGeom>
            <a:avLst/>
            <a:gdLst>
              <a:gd name="T0" fmla="*/ 21 w 643"/>
              <a:gd name="T1" fmla="*/ 478 h 603"/>
              <a:gd name="T2" fmla="*/ 459 w 643"/>
              <a:gd name="T3" fmla="*/ 359 h 603"/>
              <a:gd name="T4" fmla="*/ 420 w 643"/>
              <a:gd name="T5" fmla="*/ 494 h 603"/>
              <a:gd name="T6" fmla="*/ 407 w 643"/>
              <a:gd name="T7" fmla="*/ 377 h 603"/>
              <a:gd name="T8" fmla="*/ 408 w 643"/>
              <a:gd name="T9" fmla="*/ 272 h 603"/>
              <a:gd name="T10" fmla="*/ 397 w 643"/>
              <a:gd name="T11" fmla="*/ 276 h 603"/>
              <a:gd name="T12" fmla="*/ 405 w 643"/>
              <a:gd name="T13" fmla="*/ 292 h 603"/>
              <a:gd name="T14" fmla="*/ 415 w 643"/>
              <a:gd name="T15" fmla="*/ 288 h 603"/>
              <a:gd name="T16" fmla="*/ 356 w 643"/>
              <a:gd name="T17" fmla="*/ 302 h 603"/>
              <a:gd name="T18" fmla="*/ 360 w 643"/>
              <a:gd name="T19" fmla="*/ 322 h 603"/>
              <a:gd name="T20" fmla="*/ 368 w 643"/>
              <a:gd name="T21" fmla="*/ 315 h 603"/>
              <a:gd name="T22" fmla="*/ 324 w 643"/>
              <a:gd name="T23" fmla="*/ 341 h 603"/>
              <a:gd name="T24" fmla="*/ 319 w 643"/>
              <a:gd name="T25" fmla="*/ 351 h 603"/>
              <a:gd name="T26" fmla="*/ 335 w 643"/>
              <a:gd name="T27" fmla="*/ 359 h 603"/>
              <a:gd name="T28" fmla="*/ 340 w 643"/>
              <a:gd name="T29" fmla="*/ 349 h 603"/>
              <a:gd name="T30" fmla="*/ 305 w 643"/>
              <a:gd name="T31" fmla="*/ 399 h 603"/>
              <a:gd name="T32" fmla="*/ 322 w 643"/>
              <a:gd name="T33" fmla="*/ 411 h 603"/>
              <a:gd name="T34" fmla="*/ 323 w 643"/>
              <a:gd name="T35" fmla="*/ 400 h 603"/>
              <a:gd name="T36" fmla="*/ 308 w 643"/>
              <a:gd name="T37" fmla="*/ 450 h 603"/>
              <a:gd name="T38" fmla="*/ 311 w 643"/>
              <a:gd name="T39" fmla="*/ 461 h 603"/>
              <a:gd name="T40" fmla="*/ 327 w 643"/>
              <a:gd name="T41" fmla="*/ 455 h 603"/>
              <a:gd name="T42" fmla="*/ 324 w 643"/>
              <a:gd name="T43" fmla="*/ 444 h 603"/>
              <a:gd name="T44" fmla="*/ 332 w 643"/>
              <a:gd name="T45" fmla="*/ 506 h 603"/>
              <a:gd name="T46" fmla="*/ 353 w 643"/>
              <a:gd name="T47" fmla="*/ 503 h 603"/>
              <a:gd name="T48" fmla="*/ 346 w 643"/>
              <a:gd name="T49" fmla="*/ 495 h 603"/>
              <a:gd name="T50" fmla="*/ 367 w 643"/>
              <a:gd name="T51" fmla="*/ 541 h 603"/>
              <a:gd name="T52" fmla="*/ 377 w 643"/>
              <a:gd name="T53" fmla="*/ 547 h 603"/>
              <a:gd name="T54" fmla="*/ 386 w 643"/>
              <a:gd name="T55" fmla="*/ 532 h 603"/>
              <a:gd name="T56" fmla="*/ 377 w 643"/>
              <a:gd name="T57" fmla="*/ 526 h 603"/>
              <a:gd name="T58" fmla="*/ 423 w 643"/>
              <a:gd name="T59" fmla="*/ 566 h 603"/>
              <a:gd name="T60" fmla="*/ 434 w 643"/>
              <a:gd name="T61" fmla="*/ 568 h 603"/>
              <a:gd name="T62" fmla="*/ 427 w 643"/>
              <a:gd name="T63" fmla="*/ 549 h 603"/>
              <a:gd name="T64" fmla="*/ 472 w 643"/>
              <a:gd name="T65" fmla="*/ 569 h 603"/>
              <a:gd name="T66" fmla="*/ 484 w 643"/>
              <a:gd name="T67" fmla="*/ 568 h 603"/>
              <a:gd name="T68" fmla="*/ 483 w 643"/>
              <a:gd name="T69" fmla="*/ 550 h 603"/>
              <a:gd name="T70" fmla="*/ 472 w 643"/>
              <a:gd name="T71" fmla="*/ 552 h 603"/>
              <a:gd name="T72" fmla="*/ 530 w 643"/>
              <a:gd name="T73" fmla="*/ 552 h 603"/>
              <a:gd name="T74" fmla="*/ 540 w 643"/>
              <a:gd name="T75" fmla="*/ 545 h 603"/>
              <a:gd name="T76" fmla="*/ 524 w 643"/>
              <a:gd name="T77" fmla="*/ 535 h 603"/>
              <a:gd name="T78" fmla="*/ 570 w 643"/>
              <a:gd name="T79" fmla="*/ 521 h 603"/>
              <a:gd name="T80" fmla="*/ 577 w 643"/>
              <a:gd name="T81" fmla="*/ 512 h 603"/>
              <a:gd name="T82" fmla="*/ 565 w 643"/>
              <a:gd name="T83" fmla="*/ 499 h 603"/>
              <a:gd name="T84" fmla="*/ 559 w 643"/>
              <a:gd name="T85" fmla="*/ 507 h 603"/>
              <a:gd name="T86" fmla="*/ 601 w 643"/>
              <a:gd name="T87" fmla="*/ 469 h 603"/>
              <a:gd name="T88" fmla="*/ 605 w 643"/>
              <a:gd name="T89" fmla="*/ 457 h 603"/>
              <a:gd name="T90" fmla="*/ 586 w 643"/>
              <a:gd name="T91" fmla="*/ 459 h 603"/>
              <a:gd name="T92" fmla="*/ 610 w 643"/>
              <a:gd name="T93" fmla="*/ 419 h 603"/>
              <a:gd name="T94" fmla="*/ 610 w 643"/>
              <a:gd name="T95" fmla="*/ 408 h 603"/>
              <a:gd name="T96" fmla="*/ 592 w 643"/>
              <a:gd name="T97" fmla="*/ 406 h 603"/>
              <a:gd name="T98" fmla="*/ 593 w 643"/>
              <a:gd name="T99" fmla="*/ 417 h 603"/>
              <a:gd name="T100" fmla="*/ 599 w 643"/>
              <a:gd name="T101" fmla="*/ 358 h 603"/>
              <a:gd name="T102" fmla="*/ 594 w 643"/>
              <a:gd name="T103" fmla="*/ 347 h 603"/>
              <a:gd name="T104" fmla="*/ 581 w 643"/>
              <a:gd name="T105" fmla="*/ 363 h 603"/>
              <a:gd name="T106" fmla="*/ 573 w 643"/>
              <a:gd name="T107" fmla="*/ 316 h 603"/>
              <a:gd name="T108" fmla="*/ 565 w 643"/>
              <a:gd name="T109" fmla="*/ 308 h 603"/>
              <a:gd name="T110" fmla="*/ 550 w 643"/>
              <a:gd name="T111" fmla="*/ 318 h 603"/>
              <a:gd name="T112" fmla="*/ 557 w 643"/>
              <a:gd name="T113" fmla="*/ 326 h 603"/>
              <a:gd name="T114" fmla="*/ 524 w 643"/>
              <a:gd name="T115" fmla="*/ 279 h 603"/>
              <a:gd name="T116" fmla="*/ 513 w 643"/>
              <a:gd name="T117" fmla="*/ 274 h 603"/>
              <a:gd name="T118" fmla="*/ 513 w 643"/>
              <a:gd name="T119" fmla="*/ 293 h 603"/>
              <a:gd name="T120" fmla="*/ 457 w 643"/>
              <a:gd name="T121" fmla="*/ 231 h 603"/>
              <a:gd name="T122" fmla="*/ 358 w 643"/>
              <a:gd name="T123" fmla="*/ 9 h 603"/>
              <a:gd name="T124" fmla="*/ 30 w 643"/>
              <a:gd name="T125" fmla="*/ 15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3" h="603">
                <a:moveTo>
                  <a:pt x="51" y="448"/>
                </a:moveTo>
                <a:cubicBezTo>
                  <a:pt x="83" y="445"/>
                  <a:pt x="115" y="443"/>
                  <a:pt x="147" y="442"/>
                </a:cubicBezTo>
                <a:cubicBezTo>
                  <a:pt x="127" y="440"/>
                  <a:pt x="108" y="439"/>
                  <a:pt x="88" y="437"/>
                </a:cubicBezTo>
                <a:cubicBezTo>
                  <a:pt x="72" y="435"/>
                  <a:pt x="59" y="423"/>
                  <a:pt x="59" y="407"/>
                </a:cubicBezTo>
                <a:cubicBezTo>
                  <a:pt x="59" y="383"/>
                  <a:pt x="59" y="359"/>
                  <a:pt x="59" y="335"/>
                </a:cubicBezTo>
                <a:cubicBezTo>
                  <a:pt x="59" y="318"/>
                  <a:pt x="72" y="306"/>
                  <a:pt x="88" y="305"/>
                </a:cubicBezTo>
                <a:cubicBezTo>
                  <a:pt x="148" y="299"/>
                  <a:pt x="207" y="297"/>
                  <a:pt x="267" y="298"/>
                </a:cubicBezTo>
                <a:cubicBezTo>
                  <a:pt x="245" y="333"/>
                  <a:pt x="233" y="373"/>
                  <a:pt x="233" y="417"/>
                </a:cubicBezTo>
                <a:cubicBezTo>
                  <a:pt x="233" y="479"/>
                  <a:pt x="258" y="535"/>
                  <a:pt x="299" y="575"/>
                </a:cubicBezTo>
                <a:cubicBezTo>
                  <a:pt x="301" y="578"/>
                  <a:pt x="304" y="581"/>
                  <a:pt x="306" y="583"/>
                </a:cubicBezTo>
                <a:cubicBezTo>
                  <a:pt x="221" y="590"/>
                  <a:pt x="136" y="589"/>
                  <a:pt x="51" y="579"/>
                </a:cubicBezTo>
                <a:cubicBezTo>
                  <a:pt x="35" y="578"/>
                  <a:pt x="21" y="566"/>
                  <a:pt x="21" y="550"/>
                </a:cubicBezTo>
                <a:cubicBezTo>
                  <a:pt x="21" y="526"/>
                  <a:pt x="21" y="502"/>
                  <a:pt x="21" y="478"/>
                </a:cubicBezTo>
                <a:cubicBezTo>
                  <a:pt x="21" y="461"/>
                  <a:pt x="35" y="449"/>
                  <a:pt x="51" y="448"/>
                </a:cubicBezTo>
                <a:close/>
                <a:moveTo>
                  <a:pt x="442" y="265"/>
                </a:moveTo>
                <a:lnTo>
                  <a:pt x="442" y="265"/>
                </a:lnTo>
                <a:cubicBezTo>
                  <a:pt x="454" y="263"/>
                  <a:pt x="467" y="262"/>
                  <a:pt x="479" y="265"/>
                </a:cubicBezTo>
                <a:cubicBezTo>
                  <a:pt x="478" y="271"/>
                  <a:pt x="478" y="278"/>
                  <a:pt x="477" y="284"/>
                </a:cubicBezTo>
                <a:cubicBezTo>
                  <a:pt x="466" y="283"/>
                  <a:pt x="455" y="283"/>
                  <a:pt x="444" y="284"/>
                </a:cubicBezTo>
                <a:cubicBezTo>
                  <a:pt x="443" y="278"/>
                  <a:pt x="443" y="271"/>
                  <a:pt x="442" y="265"/>
                </a:cubicBezTo>
                <a:close/>
                <a:moveTo>
                  <a:pt x="510" y="384"/>
                </a:moveTo>
                <a:lnTo>
                  <a:pt x="510" y="384"/>
                </a:lnTo>
                <a:lnTo>
                  <a:pt x="467" y="384"/>
                </a:lnTo>
                <a:lnTo>
                  <a:pt x="467" y="377"/>
                </a:lnTo>
                <a:cubicBezTo>
                  <a:pt x="467" y="369"/>
                  <a:pt x="466" y="364"/>
                  <a:pt x="465" y="362"/>
                </a:cubicBezTo>
                <a:cubicBezTo>
                  <a:pt x="464" y="360"/>
                  <a:pt x="462" y="359"/>
                  <a:pt x="459" y="359"/>
                </a:cubicBezTo>
                <a:cubicBezTo>
                  <a:pt x="456" y="359"/>
                  <a:pt x="454" y="360"/>
                  <a:pt x="453" y="362"/>
                </a:cubicBezTo>
                <a:cubicBezTo>
                  <a:pt x="452" y="364"/>
                  <a:pt x="451" y="367"/>
                  <a:pt x="451" y="371"/>
                </a:cubicBezTo>
                <a:cubicBezTo>
                  <a:pt x="451" y="378"/>
                  <a:pt x="452" y="382"/>
                  <a:pt x="455" y="385"/>
                </a:cubicBezTo>
                <a:cubicBezTo>
                  <a:pt x="458" y="388"/>
                  <a:pt x="466" y="393"/>
                  <a:pt x="478" y="401"/>
                </a:cubicBezTo>
                <a:cubicBezTo>
                  <a:pt x="489" y="407"/>
                  <a:pt x="497" y="413"/>
                  <a:pt x="501" y="416"/>
                </a:cubicBezTo>
                <a:cubicBezTo>
                  <a:pt x="505" y="420"/>
                  <a:pt x="508" y="425"/>
                  <a:pt x="511" y="431"/>
                </a:cubicBezTo>
                <a:cubicBezTo>
                  <a:pt x="514" y="438"/>
                  <a:pt x="515" y="446"/>
                  <a:pt x="515" y="455"/>
                </a:cubicBezTo>
                <a:cubicBezTo>
                  <a:pt x="515" y="471"/>
                  <a:pt x="511" y="483"/>
                  <a:pt x="504" y="491"/>
                </a:cubicBezTo>
                <a:cubicBezTo>
                  <a:pt x="497" y="500"/>
                  <a:pt x="485" y="506"/>
                  <a:pt x="471" y="508"/>
                </a:cubicBezTo>
                <a:lnTo>
                  <a:pt x="471" y="524"/>
                </a:lnTo>
                <a:lnTo>
                  <a:pt x="451" y="524"/>
                </a:lnTo>
                <a:lnTo>
                  <a:pt x="451" y="507"/>
                </a:lnTo>
                <a:cubicBezTo>
                  <a:pt x="439" y="506"/>
                  <a:pt x="429" y="502"/>
                  <a:pt x="420" y="494"/>
                </a:cubicBezTo>
                <a:cubicBezTo>
                  <a:pt x="412" y="486"/>
                  <a:pt x="407" y="473"/>
                  <a:pt x="407" y="453"/>
                </a:cubicBezTo>
                <a:lnTo>
                  <a:pt x="407" y="445"/>
                </a:lnTo>
                <a:lnTo>
                  <a:pt x="451" y="445"/>
                </a:lnTo>
                <a:lnTo>
                  <a:pt x="451" y="456"/>
                </a:lnTo>
                <a:cubicBezTo>
                  <a:pt x="451" y="467"/>
                  <a:pt x="451" y="474"/>
                  <a:pt x="452" y="477"/>
                </a:cubicBezTo>
                <a:cubicBezTo>
                  <a:pt x="453" y="480"/>
                  <a:pt x="455" y="481"/>
                  <a:pt x="458" y="481"/>
                </a:cubicBezTo>
                <a:cubicBezTo>
                  <a:pt x="461" y="481"/>
                  <a:pt x="464" y="480"/>
                  <a:pt x="465" y="479"/>
                </a:cubicBezTo>
                <a:cubicBezTo>
                  <a:pt x="466" y="477"/>
                  <a:pt x="467" y="474"/>
                  <a:pt x="467" y="470"/>
                </a:cubicBezTo>
                <a:cubicBezTo>
                  <a:pt x="467" y="460"/>
                  <a:pt x="466" y="453"/>
                  <a:pt x="465" y="449"/>
                </a:cubicBezTo>
                <a:cubicBezTo>
                  <a:pt x="464" y="445"/>
                  <a:pt x="459" y="440"/>
                  <a:pt x="451" y="435"/>
                </a:cubicBezTo>
                <a:cubicBezTo>
                  <a:pt x="438" y="427"/>
                  <a:pt x="429" y="421"/>
                  <a:pt x="424" y="417"/>
                </a:cubicBezTo>
                <a:cubicBezTo>
                  <a:pt x="420" y="413"/>
                  <a:pt x="415" y="408"/>
                  <a:pt x="412" y="401"/>
                </a:cubicBezTo>
                <a:cubicBezTo>
                  <a:pt x="408" y="394"/>
                  <a:pt x="407" y="386"/>
                  <a:pt x="407" y="377"/>
                </a:cubicBezTo>
                <a:cubicBezTo>
                  <a:pt x="407" y="364"/>
                  <a:pt x="410" y="354"/>
                  <a:pt x="418" y="346"/>
                </a:cubicBezTo>
                <a:cubicBezTo>
                  <a:pt x="425" y="339"/>
                  <a:pt x="436" y="334"/>
                  <a:pt x="451" y="333"/>
                </a:cubicBezTo>
                <a:lnTo>
                  <a:pt x="451" y="319"/>
                </a:lnTo>
                <a:lnTo>
                  <a:pt x="471" y="319"/>
                </a:lnTo>
                <a:lnTo>
                  <a:pt x="471" y="333"/>
                </a:lnTo>
                <a:cubicBezTo>
                  <a:pt x="484" y="334"/>
                  <a:pt x="494" y="339"/>
                  <a:pt x="501" y="346"/>
                </a:cubicBezTo>
                <a:cubicBezTo>
                  <a:pt x="507" y="353"/>
                  <a:pt x="511" y="363"/>
                  <a:pt x="511" y="376"/>
                </a:cubicBezTo>
                <a:cubicBezTo>
                  <a:pt x="511" y="378"/>
                  <a:pt x="510" y="381"/>
                  <a:pt x="510" y="384"/>
                </a:cubicBezTo>
                <a:close/>
                <a:moveTo>
                  <a:pt x="411" y="271"/>
                </a:moveTo>
                <a:lnTo>
                  <a:pt x="411" y="271"/>
                </a:lnTo>
                <a:lnTo>
                  <a:pt x="410" y="271"/>
                </a:lnTo>
                <a:lnTo>
                  <a:pt x="409" y="272"/>
                </a:lnTo>
                <a:lnTo>
                  <a:pt x="408" y="272"/>
                </a:lnTo>
                <a:lnTo>
                  <a:pt x="407" y="272"/>
                </a:lnTo>
                <a:lnTo>
                  <a:pt x="406" y="272"/>
                </a:lnTo>
                <a:lnTo>
                  <a:pt x="405" y="273"/>
                </a:lnTo>
                <a:lnTo>
                  <a:pt x="404" y="273"/>
                </a:lnTo>
                <a:lnTo>
                  <a:pt x="404" y="273"/>
                </a:lnTo>
                <a:lnTo>
                  <a:pt x="403" y="274"/>
                </a:lnTo>
                <a:lnTo>
                  <a:pt x="402" y="274"/>
                </a:lnTo>
                <a:lnTo>
                  <a:pt x="401" y="274"/>
                </a:lnTo>
                <a:lnTo>
                  <a:pt x="400" y="275"/>
                </a:lnTo>
                <a:lnTo>
                  <a:pt x="399" y="275"/>
                </a:lnTo>
                <a:lnTo>
                  <a:pt x="398" y="275"/>
                </a:lnTo>
                <a:lnTo>
                  <a:pt x="398" y="276"/>
                </a:lnTo>
                <a:lnTo>
                  <a:pt x="397" y="276"/>
                </a:lnTo>
                <a:lnTo>
                  <a:pt x="396" y="277"/>
                </a:lnTo>
                <a:lnTo>
                  <a:pt x="395" y="277"/>
                </a:lnTo>
                <a:lnTo>
                  <a:pt x="394" y="277"/>
                </a:lnTo>
                <a:lnTo>
                  <a:pt x="393" y="278"/>
                </a:lnTo>
                <a:lnTo>
                  <a:pt x="393" y="278"/>
                </a:lnTo>
                <a:lnTo>
                  <a:pt x="401" y="294"/>
                </a:lnTo>
                <a:lnTo>
                  <a:pt x="401" y="294"/>
                </a:lnTo>
                <a:lnTo>
                  <a:pt x="401" y="293"/>
                </a:lnTo>
                <a:lnTo>
                  <a:pt x="402" y="293"/>
                </a:lnTo>
                <a:lnTo>
                  <a:pt x="403" y="293"/>
                </a:lnTo>
                <a:lnTo>
                  <a:pt x="404" y="292"/>
                </a:lnTo>
                <a:lnTo>
                  <a:pt x="404" y="292"/>
                </a:lnTo>
                <a:lnTo>
                  <a:pt x="405" y="292"/>
                </a:lnTo>
                <a:lnTo>
                  <a:pt x="406" y="291"/>
                </a:lnTo>
                <a:lnTo>
                  <a:pt x="407" y="291"/>
                </a:lnTo>
                <a:lnTo>
                  <a:pt x="407" y="291"/>
                </a:lnTo>
                <a:lnTo>
                  <a:pt x="408" y="290"/>
                </a:lnTo>
                <a:lnTo>
                  <a:pt x="409" y="290"/>
                </a:lnTo>
                <a:lnTo>
                  <a:pt x="410" y="290"/>
                </a:lnTo>
                <a:lnTo>
                  <a:pt x="411" y="290"/>
                </a:lnTo>
                <a:lnTo>
                  <a:pt x="411" y="289"/>
                </a:lnTo>
                <a:lnTo>
                  <a:pt x="412" y="289"/>
                </a:lnTo>
                <a:lnTo>
                  <a:pt x="413" y="289"/>
                </a:lnTo>
                <a:lnTo>
                  <a:pt x="414" y="289"/>
                </a:lnTo>
                <a:lnTo>
                  <a:pt x="414" y="288"/>
                </a:lnTo>
                <a:lnTo>
                  <a:pt x="415" y="288"/>
                </a:lnTo>
                <a:lnTo>
                  <a:pt x="416" y="288"/>
                </a:lnTo>
                <a:lnTo>
                  <a:pt x="411" y="271"/>
                </a:lnTo>
                <a:close/>
                <a:moveTo>
                  <a:pt x="361" y="297"/>
                </a:moveTo>
                <a:lnTo>
                  <a:pt x="361" y="297"/>
                </a:lnTo>
                <a:lnTo>
                  <a:pt x="361" y="298"/>
                </a:lnTo>
                <a:lnTo>
                  <a:pt x="360" y="298"/>
                </a:lnTo>
                <a:lnTo>
                  <a:pt x="360" y="299"/>
                </a:lnTo>
                <a:lnTo>
                  <a:pt x="359" y="299"/>
                </a:lnTo>
                <a:lnTo>
                  <a:pt x="358" y="300"/>
                </a:lnTo>
                <a:lnTo>
                  <a:pt x="358" y="301"/>
                </a:lnTo>
                <a:lnTo>
                  <a:pt x="357" y="301"/>
                </a:lnTo>
                <a:lnTo>
                  <a:pt x="356" y="302"/>
                </a:lnTo>
                <a:lnTo>
                  <a:pt x="356" y="302"/>
                </a:lnTo>
                <a:lnTo>
                  <a:pt x="355" y="303"/>
                </a:lnTo>
                <a:lnTo>
                  <a:pt x="354" y="304"/>
                </a:lnTo>
                <a:lnTo>
                  <a:pt x="354" y="304"/>
                </a:lnTo>
                <a:lnTo>
                  <a:pt x="353" y="305"/>
                </a:lnTo>
                <a:lnTo>
                  <a:pt x="352" y="305"/>
                </a:lnTo>
                <a:lnTo>
                  <a:pt x="352" y="306"/>
                </a:lnTo>
                <a:lnTo>
                  <a:pt x="351" y="307"/>
                </a:lnTo>
                <a:lnTo>
                  <a:pt x="350" y="307"/>
                </a:lnTo>
                <a:lnTo>
                  <a:pt x="350" y="308"/>
                </a:lnTo>
                <a:lnTo>
                  <a:pt x="349" y="309"/>
                </a:lnTo>
                <a:lnTo>
                  <a:pt x="348" y="309"/>
                </a:lnTo>
                <a:lnTo>
                  <a:pt x="348" y="310"/>
                </a:lnTo>
                <a:lnTo>
                  <a:pt x="360" y="322"/>
                </a:lnTo>
                <a:lnTo>
                  <a:pt x="361" y="322"/>
                </a:lnTo>
                <a:lnTo>
                  <a:pt x="361" y="321"/>
                </a:lnTo>
                <a:lnTo>
                  <a:pt x="362" y="320"/>
                </a:lnTo>
                <a:lnTo>
                  <a:pt x="362" y="320"/>
                </a:lnTo>
                <a:lnTo>
                  <a:pt x="363" y="319"/>
                </a:lnTo>
                <a:lnTo>
                  <a:pt x="364" y="319"/>
                </a:lnTo>
                <a:lnTo>
                  <a:pt x="364" y="318"/>
                </a:lnTo>
                <a:lnTo>
                  <a:pt x="365" y="318"/>
                </a:lnTo>
                <a:lnTo>
                  <a:pt x="365" y="317"/>
                </a:lnTo>
                <a:lnTo>
                  <a:pt x="366" y="317"/>
                </a:lnTo>
                <a:lnTo>
                  <a:pt x="367" y="316"/>
                </a:lnTo>
                <a:lnTo>
                  <a:pt x="367" y="316"/>
                </a:lnTo>
                <a:lnTo>
                  <a:pt x="368" y="315"/>
                </a:lnTo>
                <a:lnTo>
                  <a:pt x="368" y="314"/>
                </a:lnTo>
                <a:lnTo>
                  <a:pt x="369" y="314"/>
                </a:lnTo>
                <a:lnTo>
                  <a:pt x="370" y="313"/>
                </a:lnTo>
                <a:lnTo>
                  <a:pt x="370" y="313"/>
                </a:lnTo>
                <a:lnTo>
                  <a:pt x="371" y="312"/>
                </a:lnTo>
                <a:lnTo>
                  <a:pt x="372" y="312"/>
                </a:lnTo>
                <a:lnTo>
                  <a:pt x="372" y="311"/>
                </a:lnTo>
                <a:lnTo>
                  <a:pt x="373" y="311"/>
                </a:lnTo>
                <a:lnTo>
                  <a:pt x="361" y="297"/>
                </a:lnTo>
                <a:close/>
                <a:moveTo>
                  <a:pt x="325" y="339"/>
                </a:moveTo>
                <a:lnTo>
                  <a:pt x="325" y="339"/>
                </a:lnTo>
                <a:lnTo>
                  <a:pt x="325" y="340"/>
                </a:lnTo>
                <a:lnTo>
                  <a:pt x="324" y="341"/>
                </a:lnTo>
                <a:lnTo>
                  <a:pt x="324" y="341"/>
                </a:lnTo>
                <a:lnTo>
                  <a:pt x="323" y="342"/>
                </a:lnTo>
                <a:lnTo>
                  <a:pt x="323" y="343"/>
                </a:lnTo>
                <a:lnTo>
                  <a:pt x="323" y="344"/>
                </a:lnTo>
                <a:lnTo>
                  <a:pt x="322" y="345"/>
                </a:lnTo>
                <a:lnTo>
                  <a:pt x="322" y="346"/>
                </a:lnTo>
                <a:lnTo>
                  <a:pt x="321" y="346"/>
                </a:lnTo>
                <a:lnTo>
                  <a:pt x="321" y="347"/>
                </a:lnTo>
                <a:lnTo>
                  <a:pt x="320" y="348"/>
                </a:lnTo>
                <a:lnTo>
                  <a:pt x="320" y="349"/>
                </a:lnTo>
                <a:lnTo>
                  <a:pt x="320" y="350"/>
                </a:lnTo>
                <a:lnTo>
                  <a:pt x="319" y="350"/>
                </a:lnTo>
                <a:lnTo>
                  <a:pt x="319" y="351"/>
                </a:lnTo>
                <a:lnTo>
                  <a:pt x="318" y="352"/>
                </a:lnTo>
                <a:lnTo>
                  <a:pt x="318" y="353"/>
                </a:lnTo>
                <a:lnTo>
                  <a:pt x="318" y="354"/>
                </a:lnTo>
                <a:lnTo>
                  <a:pt x="317" y="355"/>
                </a:lnTo>
                <a:lnTo>
                  <a:pt x="317" y="356"/>
                </a:lnTo>
                <a:lnTo>
                  <a:pt x="317" y="356"/>
                </a:lnTo>
                <a:lnTo>
                  <a:pt x="333" y="363"/>
                </a:lnTo>
                <a:lnTo>
                  <a:pt x="333" y="363"/>
                </a:lnTo>
                <a:lnTo>
                  <a:pt x="333" y="362"/>
                </a:lnTo>
                <a:lnTo>
                  <a:pt x="334" y="361"/>
                </a:lnTo>
                <a:lnTo>
                  <a:pt x="334" y="360"/>
                </a:lnTo>
                <a:lnTo>
                  <a:pt x="334" y="360"/>
                </a:lnTo>
                <a:lnTo>
                  <a:pt x="335" y="359"/>
                </a:lnTo>
                <a:lnTo>
                  <a:pt x="335" y="358"/>
                </a:lnTo>
                <a:lnTo>
                  <a:pt x="335" y="357"/>
                </a:lnTo>
                <a:lnTo>
                  <a:pt x="336" y="357"/>
                </a:lnTo>
                <a:lnTo>
                  <a:pt x="336" y="356"/>
                </a:lnTo>
                <a:lnTo>
                  <a:pt x="336" y="355"/>
                </a:lnTo>
                <a:lnTo>
                  <a:pt x="337" y="354"/>
                </a:lnTo>
                <a:lnTo>
                  <a:pt x="337" y="354"/>
                </a:lnTo>
                <a:lnTo>
                  <a:pt x="338" y="353"/>
                </a:lnTo>
                <a:lnTo>
                  <a:pt x="338" y="352"/>
                </a:lnTo>
                <a:lnTo>
                  <a:pt x="338" y="352"/>
                </a:lnTo>
                <a:lnTo>
                  <a:pt x="339" y="351"/>
                </a:lnTo>
                <a:lnTo>
                  <a:pt x="339" y="350"/>
                </a:lnTo>
                <a:lnTo>
                  <a:pt x="340" y="349"/>
                </a:lnTo>
                <a:lnTo>
                  <a:pt x="340" y="349"/>
                </a:lnTo>
                <a:lnTo>
                  <a:pt x="340" y="348"/>
                </a:lnTo>
                <a:lnTo>
                  <a:pt x="325" y="339"/>
                </a:lnTo>
                <a:close/>
                <a:moveTo>
                  <a:pt x="306" y="392"/>
                </a:moveTo>
                <a:lnTo>
                  <a:pt x="306" y="392"/>
                </a:lnTo>
                <a:lnTo>
                  <a:pt x="306" y="393"/>
                </a:lnTo>
                <a:lnTo>
                  <a:pt x="306" y="394"/>
                </a:lnTo>
                <a:lnTo>
                  <a:pt x="306" y="395"/>
                </a:lnTo>
                <a:lnTo>
                  <a:pt x="306" y="396"/>
                </a:lnTo>
                <a:lnTo>
                  <a:pt x="305" y="396"/>
                </a:lnTo>
                <a:lnTo>
                  <a:pt x="305" y="397"/>
                </a:lnTo>
                <a:lnTo>
                  <a:pt x="305" y="398"/>
                </a:lnTo>
                <a:lnTo>
                  <a:pt x="305" y="399"/>
                </a:lnTo>
                <a:lnTo>
                  <a:pt x="305" y="400"/>
                </a:lnTo>
                <a:lnTo>
                  <a:pt x="305" y="401"/>
                </a:lnTo>
                <a:lnTo>
                  <a:pt x="305" y="402"/>
                </a:lnTo>
                <a:lnTo>
                  <a:pt x="305" y="403"/>
                </a:lnTo>
                <a:lnTo>
                  <a:pt x="305" y="404"/>
                </a:lnTo>
                <a:lnTo>
                  <a:pt x="304" y="405"/>
                </a:lnTo>
                <a:lnTo>
                  <a:pt x="304" y="406"/>
                </a:lnTo>
                <a:lnTo>
                  <a:pt x="304" y="407"/>
                </a:lnTo>
                <a:lnTo>
                  <a:pt x="304" y="408"/>
                </a:lnTo>
                <a:lnTo>
                  <a:pt x="304" y="409"/>
                </a:lnTo>
                <a:lnTo>
                  <a:pt x="304" y="410"/>
                </a:lnTo>
                <a:lnTo>
                  <a:pt x="304" y="410"/>
                </a:lnTo>
                <a:lnTo>
                  <a:pt x="322" y="411"/>
                </a:lnTo>
                <a:lnTo>
                  <a:pt x="322" y="411"/>
                </a:lnTo>
                <a:lnTo>
                  <a:pt x="322" y="410"/>
                </a:lnTo>
                <a:lnTo>
                  <a:pt x="322" y="409"/>
                </a:lnTo>
                <a:lnTo>
                  <a:pt x="322" y="408"/>
                </a:lnTo>
                <a:lnTo>
                  <a:pt x="322" y="407"/>
                </a:lnTo>
                <a:lnTo>
                  <a:pt x="322" y="406"/>
                </a:lnTo>
                <a:lnTo>
                  <a:pt x="322" y="406"/>
                </a:lnTo>
                <a:lnTo>
                  <a:pt x="322" y="405"/>
                </a:lnTo>
                <a:lnTo>
                  <a:pt x="322" y="404"/>
                </a:lnTo>
                <a:lnTo>
                  <a:pt x="322" y="403"/>
                </a:lnTo>
                <a:lnTo>
                  <a:pt x="322" y="402"/>
                </a:lnTo>
                <a:lnTo>
                  <a:pt x="323" y="401"/>
                </a:lnTo>
                <a:lnTo>
                  <a:pt x="323" y="400"/>
                </a:lnTo>
                <a:lnTo>
                  <a:pt x="323" y="400"/>
                </a:lnTo>
                <a:lnTo>
                  <a:pt x="323" y="399"/>
                </a:lnTo>
                <a:lnTo>
                  <a:pt x="323" y="398"/>
                </a:lnTo>
                <a:lnTo>
                  <a:pt x="323" y="397"/>
                </a:lnTo>
                <a:lnTo>
                  <a:pt x="323" y="396"/>
                </a:lnTo>
                <a:lnTo>
                  <a:pt x="323" y="395"/>
                </a:lnTo>
                <a:lnTo>
                  <a:pt x="323" y="395"/>
                </a:lnTo>
                <a:lnTo>
                  <a:pt x="306" y="392"/>
                </a:lnTo>
                <a:close/>
                <a:moveTo>
                  <a:pt x="307" y="447"/>
                </a:moveTo>
                <a:lnTo>
                  <a:pt x="307" y="447"/>
                </a:lnTo>
                <a:lnTo>
                  <a:pt x="307" y="448"/>
                </a:lnTo>
                <a:lnTo>
                  <a:pt x="307" y="449"/>
                </a:lnTo>
                <a:lnTo>
                  <a:pt x="308" y="450"/>
                </a:lnTo>
                <a:lnTo>
                  <a:pt x="308" y="451"/>
                </a:lnTo>
                <a:lnTo>
                  <a:pt x="308" y="451"/>
                </a:lnTo>
                <a:lnTo>
                  <a:pt x="308" y="452"/>
                </a:lnTo>
                <a:lnTo>
                  <a:pt x="308" y="453"/>
                </a:lnTo>
                <a:lnTo>
                  <a:pt x="309" y="454"/>
                </a:lnTo>
                <a:lnTo>
                  <a:pt x="309" y="455"/>
                </a:lnTo>
                <a:lnTo>
                  <a:pt x="309" y="456"/>
                </a:lnTo>
                <a:lnTo>
                  <a:pt x="309" y="457"/>
                </a:lnTo>
                <a:lnTo>
                  <a:pt x="310" y="458"/>
                </a:lnTo>
                <a:lnTo>
                  <a:pt x="310" y="459"/>
                </a:lnTo>
                <a:lnTo>
                  <a:pt x="310" y="460"/>
                </a:lnTo>
                <a:lnTo>
                  <a:pt x="310" y="461"/>
                </a:lnTo>
                <a:lnTo>
                  <a:pt x="311" y="461"/>
                </a:lnTo>
                <a:lnTo>
                  <a:pt x="311" y="462"/>
                </a:lnTo>
                <a:lnTo>
                  <a:pt x="311" y="463"/>
                </a:lnTo>
                <a:lnTo>
                  <a:pt x="311" y="464"/>
                </a:lnTo>
                <a:lnTo>
                  <a:pt x="312" y="465"/>
                </a:lnTo>
                <a:lnTo>
                  <a:pt x="312" y="466"/>
                </a:lnTo>
                <a:lnTo>
                  <a:pt x="329" y="460"/>
                </a:lnTo>
                <a:lnTo>
                  <a:pt x="328" y="460"/>
                </a:lnTo>
                <a:lnTo>
                  <a:pt x="328" y="459"/>
                </a:lnTo>
                <a:lnTo>
                  <a:pt x="328" y="458"/>
                </a:lnTo>
                <a:lnTo>
                  <a:pt x="328" y="457"/>
                </a:lnTo>
                <a:lnTo>
                  <a:pt x="327" y="456"/>
                </a:lnTo>
                <a:lnTo>
                  <a:pt x="327" y="456"/>
                </a:lnTo>
                <a:lnTo>
                  <a:pt x="327" y="455"/>
                </a:lnTo>
                <a:lnTo>
                  <a:pt x="327" y="454"/>
                </a:lnTo>
                <a:lnTo>
                  <a:pt x="327" y="453"/>
                </a:lnTo>
                <a:lnTo>
                  <a:pt x="326" y="452"/>
                </a:lnTo>
                <a:lnTo>
                  <a:pt x="326" y="452"/>
                </a:lnTo>
                <a:lnTo>
                  <a:pt x="326" y="451"/>
                </a:lnTo>
                <a:lnTo>
                  <a:pt x="326" y="450"/>
                </a:lnTo>
                <a:lnTo>
                  <a:pt x="325" y="449"/>
                </a:lnTo>
                <a:lnTo>
                  <a:pt x="325" y="448"/>
                </a:lnTo>
                <a:lnTo>
                  <a:pt x="325" y="447"/>
                </a:lnTo>
                <a:lnTo>
                  <a:pt x="325" y="447"/>
                </a:lnTo>
                <a:lnTo>
                  <a:pt x="325" y="446"/>
                </a:lnTo>
                <a:lnTo>
                  <a:pt x="325" y="445"/>
                </a:lnTo>
                <a:lnTo>
                  <a:pt x="324" y="444"/>
                </a:lnTo>
                <a:lnTo>
                  <a:pt x="324" y="444"/>
                </a:lnTo>
                <a:lnTo>
                  <a:pt x="307" y="447"/>
                </a:lnTo>
                <a:close/>
                <a:moveTo>
                  <a:pt x="328" y="499"/>
                </a:moveTo>
                <a:lnTo>
                  <a:pt x="328" y="499"/>
                </a:lnTo>
                <a:lnTo>
                  <a:pt x="328" y="499"/>
                </a:lnTo>
                <a:lnTo>
                  <a:pt x="329" y="500"/>
                </a:lnTo>
                <a:lnTo>
                  <a:pt x="329" y="501"/>
                </a:lnTo>
                <a:lnTo>
                  <a:pt x="330" y="502"/>
                </a:lnTo>
                <a:lnTo>
                  <a:pt x="330" y="503"/>
                </a:lnTo>
                <a:lnTo>
                  <a:pt x="331" y="503"/>
                </a:lnTo>
                <a:lnTo>
                  <a:pt x="331" y="504"/>
                </a:lnTo>
                <a:lnTo>
                  <a:pt x="332" y="505"/>
                </a:lnTo>
                <a:lnTo>
                  <a:pt x="332" y="506"/>
                </a:lnTo>
                <a:lnTo>
                  <a:pt x="333" y="506"/>
                </a:lnTo>
                <a:lnTo>
                  <a:pt x="333" y="507"/>
                </a:lnTo>
                <a:lnTo>
                  <a:pt x="334" y="508"/>
                </a:lnTo>
                <a:lnTo>
                  <a:pt x="334" y="509"/>
                </a:lnTo>
                <a:lnTo>
                  <a:pt x="335" y="509"/>
                </a:lnTo>
                <a:lnTo>
                  <a:pt x="336" y="510"/>
                </a:lnTo>
                <a:lnTo>
                  <a:pt x="336" y="511"/>
                </a:lnTo>
                <a:lnTo>
                  <a:pt x="337" y="511"/>
                </a:lnTo>
                <a:lnTo>
                  <a:pt x="337" y="512"/>
                </a:lnTo>
                <a:lnTo>
                  <a:pt x="338" y="513"/>
                </a:lnTo>
                <a:lnTo>
                  <a:pt x="338" y="514"/>
                </a:lnTo>
                <a:lnTo>
                  <a:pt x="339" y="514"/>
                </a:lnTo>
                <a:lnTo>
                  <a:pt x="353" y="503"/>
                </a:lnTo>
                <a:lnTo>
                  <a:pt x="352" y="502"/>
                </a:lnTo>
                <a:lnTo>
                  <a:pt x="352" y="502"/>
                </a:lnTo>
                <a:lnTo>
                  <a:pt x="351" y="501"/>
                </a:lnTo>
                <a:lnTo>
                  <a:pt x="351" y="501"/>
                </a:lnTo>
                <a:lnTo>
                  <a:pt x="350" y="500"/>
                </a:lnTo>
                <a:lnTo>
                  <a:pt x="350" y="499"/>
                </a:lnTo>
                <a:lnTo>
                  <a:pt x="349" y="499"/>
                </a:lnTo>
                <a:lnTo>
                  <a:pt x="349" y="498"/>
                </a:lnTo>
                <a:lnTo>
                  <a:pt x="348" y="497"/>
                </a:lnTo>
                <a:lnTo>
                  <a:pt x="348" y="497"/>
                </a:lnTo>
                <a:lnTo>
                  <a:pt x="347" y="496"/>
                </a:lnTo>
                <a:lnTo>
                  <a:pt x="347" y="495"/>
                </a:lnTo>
                <a:lnTo>
                  <a:pt x="346" y="495"/>
                </a:lnTo>
                <a:lnTo>
                  <a:pt x="346" y="494"/>
                </a:lnTo>
                <a:lnTo>
                  <a:pt x="345" y="493"/>
                </a:lnTo>
                <a:lnTo>
                  <a:pt x="345" y="493"/>
                </a:lnTo>
                <a:lnTo>
                  <a:pt x="344" y="492"/>
                </a:lnTo>
                <a:lnTo>
                  <a:pt x="344" y="491"/>
                </a:lnTo>
                <a:lnTo>
                  <a:pt x="343" y="491"/>
                </a:lnTo>
                <a:lnTo>
                  <a:pt x="343" y="490"/>
                </a:lnTo>
                <a:lnTo>
                  <a:pt x="343" y="490"/>
                </a:lnTo>
                <a:lnTo>
                  <a:pt x="328" y="499"/>
                </a:lnTo>
                <a:close/>
                <a:moveTo>
                  <a:pt x="366" y="540"/>
                </a:moveTo>
                <a:lnTo>
                  <a:pt x="366" y="540"/>
                </a:lnTo>
                <a:lnTo>
                  <a:pt x="366" y="540"/>
                </a:lnTo>
                <a:lnTo>
                  <a:pt x="367" y="541"/>
                </a:lnTo>
                <a:lnTo>
                  <a:pt x="368" y="541"/>
                </a:lnTo>
                <a:lnTo>
                  <a:pt x="369" y="542"/>
                </a:lnTo>
                <a:lnTo>
                  <a:pt x="369" y="542"/>
                </a:lnTo>
                <a:lnTo>
                  <a:pt x="370" y="543"/>
                </a:lnTo>
                <a:lnTo>
                  <a:pt x="371" y="543"/>
                </a:lnTo>
                <a:lnTo>
                  <a:pt x="372" y="544"/>
                </a:lnTo>
                <a:lnTo>
                  <a:pt x="372" y="544"/>
                </a:lnTo>
                <a:lnTo>
                  <a:pt x="373" y="545"/>
                </a:lnTo>
                <a:lnTo>
                  <a:pt x="374" y="545"/>
                </a:lnTo>
                <a:lnTo>
                  <a:pt x="375" y="546"/>
                </a:lnTo>
                <a:lnTo>
                  <a:pt x="375" y="546"/>
                </a:lnTo>
                <a:lnTo>
                  <a:pt x="376" y="547"/>
                </a:lnTo>
                <a:lnTo>
                  <a:pt x="377" y="547"/>
                </a:lnTo>
                <a:lnTo>
                  <a:pt x="378" y="548"/>
                </a:lnTo>
                <a:lnTo>
                  <a:pt x="379" y="548"/>
                </a:lnTo>
                <a:lnTo>
                  <a:pt x="379" y="549"/>
                </a:lnTo>
                <a:lnTo>
                  <a:pt x="380" y="549"/>
                </a:lnTo>
                <a:lnTo>
                  <a:pt x="381" y="550"/>
                </a:lnTo>
                <a:lnTo>
                  <a:pt x="382" y="550"/>
                </a:lnTo>
                <a:lnTo>
                  <a:pt x="390" y="535"/>
                </a:lnTo>
                <a:lnTo>
                  <a:pt x="390" y="534"/>
                </a:lnTo>
                <a:lnTo>
                  <a:pt x="389" y="534"/>
                </a:lnTo>
                <a:lnTo>
                  <a:pt x="388" y="534"/>
                </a:lnTo>
                <a:lnTo>
                  <a:pt x="388" y="533"/>
                </a:lnTo>
                <a:lnTo>
                  <a:pt x="387" y="533"/>
                </a:lnTo>
                <a:lnTo>
                  <a:pt x="386" y="532"/>
                </a:lnTo>
                <a:lnTo>
                  <a:pt x="385" y="532"/>
                </a:lnTo>
                <a:lnTo>
                  <a:pt x="385" y="531"/>
                </a:lnTo>
                <a:lnTo>
                  <a:pt x="384" y="531"/>
                </a:lnTo>
                <a:lnTo>
                  <a:pt x="383" y="531"/>
                </a:lnTo>
                <a:lnTo>
                  <a:pt x="383" y="530"/>
                </a:lnTo>
                <a:lnTo>
                  <a:pt x="382" y="530"/>
                </a:lnTo>
                <a:lnTo>
                  <a:pt x="381" y="529"/>
                </a:lnTo>
                <a:lnTo>
                  <a:pt x="381" y="529"/>
                </a:lnTo>
                <a:lnTo>
                  <a:pt x="380" y="528"/>
                </a:lnTo>
                <a:lnTo>
                  <a:pt x="379" y="528"/>
                </a:lnTo>
                <a:lnTo>
                  <a:pt x="379" y="527"/>
                </a:lnTo>
                <a:lnTo>
                  <a:pt x="378" y="527"/>
                </a:lnTo>
                <a:lnTo>
                  <a:pt x="377" y="526"/>
                </a:lnTo>
                <a:lnTo>
                  <a:pt x="377" y="526"/>
                </a:lnTo>
                <a:lnTo>
                  <a:pt x="376" y="526"/>
                </a:lnTo>
                <a:lnTo>
                  <a:pt x="366" y="540"/>
                </a:lnTo>
                <a:close/>
                <a:moveTo>
                  <a:pt x="416" y="564"/>
                </a:moveTo>
                <a:lnTo>
                  <a:pt x="416" y="564"/>
                </a:lnTo>
                <a:lnTo>
                  <a:pt x="416" y="564"/>
                </a:lnTo>
                <a:lnTo>
                  <a:pt x="417" y="565"/>
                </a:lnTo>
                <a:lnTo>
                  <a:pt x="418" y="565"/>
                </a:lnTo>
                <a:lnTo>
                  <a:pt x="419" y="565"/>
                </a:lnTo>
                <a:lnTo>
                  <a:pt x="420" y="565"/>
                </a:lnTo>
                <a:lnTo>
                  <a:pt x="421" y="566"/>
                </a:lnTo>
                <a:lnTo>
                  <a:pt x="422" y="566"/>
                </a:lnTo>
                <a:lnTo>
                  <a:pt x="423" y="566"/>
                </a:lnTo>
                <a:lnTo>
                  <a:pt x="424" y="566"/>
                </a:lnTo>
                <a:lnTo>
                  <a:pt x="424" y="567"/>
                </a:lnTo>
                <a:lnTo>
                  <a:pt x="425" y="567"/>
                </a:lnTo>
                <a:lnTo>
                  <a:pt x="426" y="567"/>
                </a:lnTo>
                <a:lnTo>
                  <a:pt x="427" y="567"/>
                </a:lnTo>
                <a:lnTo>
                  <a:pt x="428" y="567"/>
                </a:lnTo>
                <a:lnTo>
                  <a:pt x="429" y="567"/>
                </a:lnTo>
                <a:lnTo>
                  <a:pt x="430" y="568"/>
                </a:lnTo>
                <a:lnTo>
                  <a:pt x="431" y="568"/>
                </a:lnTo>
                <a:lnTo>
                  <a:pt x="432" y="568"/>
                </a:lnTo>
                <a:lnTo>
                  <a:pt x="433" y="568"/>
                </a:lnTo>
                <a:lnTo>
                  <a:pt x="434" y="568"/>
                </a:lnTo>
                <a:lnTo>
                  <a:pt x="434" y="568"/>
                </a:lnTo>
                <a:lnTo>
                  <a:pt x="437" y="551"/>
                </a:lnTo>
                <a:lnTo>
                  <a:pt x="437" y="551"/>
                </a:lnTo>
                <a:lnTo>
                  <a:pt x="436" y="551"/>
                </a:lnTo>
                <a:lnTo>
                  <a:pt x="435" y="551"/>
                </a:lnTo>
                <a:lnTo>
                  <a:pt x="434" y="550"/>
                </a:lnTo>
                <a:lnTo>
                  <a:pt x="433" y="550"/>
                </a:lnTo>
                <a:lnTo>
                  <a:pt x="432" y="550"/>
                </a:lnTo>
                <a:lnTo>
                  <a:pt x="431" y="550"/>
                </a:lnTo>
                <a:lnTo>
                  <a:pt x="431" y="550"/>
                </a:lnTo>
                <a:lnTo>
                  <a:pt x="430" y="550"/>
                </a:lnTo>
                <a:lnTo>
                  <a:pt x="429" y="549"/>
                </a:lnTo>
                <a:lnTo>
                  <a:pt x="428" y="549"/>
                </a:lnTo>
                <a:lnTo>
                  <a:pt x="427" y="549"/>
                </a:lnTo>
                <a:lnTo>
                  <a:pt x="427" y="549"/>
                </a:lnTo>
                <a:lnTo>
                  <a:pt x="426" y="549"/>
                </a:lnTo>
                <a:lnTo>
                  <a:pt x="425" y="549"/>
                </a:lnTo>
                <a:lnTo>
                  <a:pt x="424" y="548"/>
                </a:lnTo>
                <a:lnTo>
                  <a:pt x="423" y="548"/>
                </a:lnTo>
                <a:lnTo>
                  <a:pt x="422" y="548"/>
                </a:lnTo>
                <a:lnTo>
                  <a:pt x="422" y="548"/>
                </a:lnTo>
                <a:lnTo>
                  <a:pt x="421" y="548"/>
                </a:lnTo>
                <a:lnTo>
                  <a:pt x="421" y="547"/>
                </a:lnTo>
                <a:lnTo>
                  <a:pt x="416" y="564"/>
                </a:lnTo>
                <a:close/>
                <a:moveTo>
                  <a:pt x="471" y="569"/>
                </a:moveTo>
                <a:lnTo>
                  <a:pt x="471" y="569"/>
                </a:lnTo>
                <a:lnTo>
                  <a:pt x="472" y="569"/>
                </a:lnTo>
                <a:lnTo>
                  <a:pt x="473" y="569"/>
                </a:lnTo>
                <a:lnTo>
                  <a:pt x="474" y="569"/>
                </a:lnTo>
                <a:lnTo>
                  <a:pt x="475" y="569"/>
                </a:lnTo>
                <a:lnTo>
                  <a:pt x="476" y="569"/>
                </a:lnTo>
                <a:lnTo>
                  <a:pt x="477" y="569"/>
                </a:lnTo>
                <a:lnTo>
                  <a:pt x="478" y="569"/>
                </a:lnTo>
                <a:lnTo>
                  <a:pt x="479" y="569"/>
                </a:lnTo>
                <a:lnTo>
                  <a:pt x="480" y="568"/>
                </a:lnTo>
                <a:lnTo>
                  <a:pt x="480" y="568"/>
                </a:lnTo>
                <a:lnTo>
                  <a:pt x="481" y="568"/>
                </a:lnTo>
                <a:lnTo>
                  <a:pt x="482" y="568"/>
                </a:lnTo>
                <a:lnTo>
                  <a:pt x="483" y="568"/>
                </a:lnTo>
                <a:lnTo>
                  <a:pt x="484" y="568"/>
                </a:lnTo>
                <a:lnTo>
                  <a:pt x="485" y="567"/>
                </a:lnTo>
                <a:lnTo>
                  <a:pt x="486" y="567"/>
                </a:lnTo>
                <a:lnTo>
                  <a:pt x="487" y="567"/>
                </a:lnTo>
                <a:lnTo>
                  <a:pt x="488" y="567"/>
                </a:lnTo>
                <a:lnTo>
                  <a:pt x="489" y="567"/>
                </a:lnTo>
                <a:lnTo>
                  <a:pt x="490" y="567"/>
                </a:lnTo>
                <a:lnTo>
                  <a:pt x="490" y="567"/>
                </a:lnTo>
                <a:lnTo>
                  <a:pt x="486" y="549"/>
                </a:lnTo>
                <a:lnTo>
                  <a:pt x="486" y="549"/>
                </a:lnTo>
                <a:lnTo>
                  <a:pt x="485" y="549"/>
                </a:lnTo>
                <a:lnTo>
                  <a:pt x="484" y="550"/>
                </a:lnTo>
                <a:lnTo>
                  <a:pt x="484" y="550"/>
                </a:lnTo>
                <a:lnTo>
                  <a:pt x="483" y="550"/>
                </a:lnTo>
                <a:lnTo>
                  <a:pt x="482" y="550"/>
                </a:lnTo>
                <a:lnTo>
                  <a:pt x="481" y="550"/>
                </a:lnTo>
                <a:lnTo>
                  <a:pt x="480" y="550"/>
                </a:lnTo>
                <a:lnTo>
                  <a:pt x="479" y="551"/>
                </a:lnTo>
                <a:lnTo>
                  <a:pt x="479" y="551"/>
                </a:lnTo>
                <a:lnTo>
                  <a:pt x="478" y="551"/>
                </a:lnTo>
                <a:lnTo>
                  <a:pt x="477" y="551"/>
                </a:lnTo>
                <a:lnTo>
                  <a:pt x="476" y="551"/>
                </a:lnTo>
                <a:lnTo>
                  <a:pt x="475" y="551"/>
                </a:lnTo>
                <a:lnTo>
                  <a:pt x="474" y="551"/>
                </a:lnTo>
                <a:lnTo>
                  <a:pt x="474" y="551"/>
                </a:lnTo>
                <a:lnTo>
                  <a:pt x="473" y="552"/>
                </a:lnTo>
                <a:lnTo>
                  <a:pt x="472" y="552"/>
                </a:lnTo>
                <a:lnTo>
                  <a:pt x="471" y="552"/>
                </a:lnTo>
                <a:lnTo>
                  <a:pt x="470" y="552"/>
                </a:lnTo>
                <a:lnTo>
                  <a:pt x="470" y="552"/>
                </a:lnTo>
                <a:lnTo>
                  <a:pt x="471" y="569"/>
                </a:lnTo>
                <a:close/>
                <a:moveTo>
                  <a:pt x="525" y="554"/>
                </a:moveTo>
                <a:lnTo>
                  <a:pt x="525" y="554"/>
                </a:lnTo>
                <a:lnTo>
                  <a:pt x="525" y="554"/>
                </a:lnTo>
                <a:lnTo>
                  <a:pt x="526" y="554"/>
                </a:lnTo>
                <a:lnTo>
                  <a:pt x="527" y="553"/>
                </a:lnTo>
                <a:lnTo>
                  <a:pt x="528" y="553"/>
                </a:lnTo>
                <a:lnTo>
                  <a:pt x="528" y="552"/>
                </a:lnTo>
                <a:lnTo>
                  <a:pt x="529" y="552"/>
                </a:lnTo>
                <a:lnTo>
                  <a:pt x="530" y="552"/>
                </a:lnTo>
                <a:lnTo>
                  <a:pt x="531" y="551"/>
                </a:lnTo>
                <a:lnTo>
                  <a:pt x="532" y="551"/>
                </a:lnTo>
                <a:lnTo>
                  <a:pt x="533" y="550"/>
                </a:lnTo>
                <a:lnTo>
                  <a:pt x="533" y="550"/>
                </a:lnTo>
                <a:lnTo>
                  <a:pt x="534" y="549"/>
                </a:lnTo>
                <a:lnTo>
                  <a:pt x="535" y="549"/>
                </a:lnTo>
                <a:lnTo>
                  <a:pt x="536" y="548"/>
                </a:lnTo>
                <a:lnTo>
                  <a:pt x="537" y="548"/>
                </a:lnTo>
                <a:lnTo>
                  <a:pt x="537" y="547"/>
                </a:lnTo>
                <a:lnTo>
                  <a:pt x="538" y="547"/>
                </a:lnTo>
                <a:lnTo>
                  <a:pt x="539" y="546"/>
                </a:lnTo>
                <a:lnTo>
                  <a:pt x="540" y="546"/>
                </a:lnTo>
                <a:lnTo>
                  <a:pt x="540" y="545"/>
                </a:lnTo>
                <a:lnTo>
                  <a:pt x="541" y="545"/>
                </a:lnTo>
                <a:lnTo>
                  <a:pt x="532" y="530"/>
                </a:lnTo>
                <a:lnTo>
                  <a:pt x="531" y="531"/>
                </a:lnTo>
                <a:lnTo>
                  <a:pt x="530" y="531"/>
                </a:lnTo>
                <a:lnTo>
                  <a:pt x="529" y="531"/>
                </a:lnTo>
                <a:lnTo>
                  <a:pt x="529" y="532"/>
                </a:lnTo>
                <a:lnTo>
                  <a:pt x="528" y="532"/>
                </a:lnTo>
                <a:lnTo>
                  <a:pt x="527" y="533"/>
                </a:lnTo>
                <a:lnTo>
                  <a:pt x="527" y="533"/>
                </a:lnTo>
                <a:lnTo>
                  <a:pt x="526" y="534"/>
                </a:lnTo>
                <a:lnTo>
                  <a:pt x="525" y="534"/>
                </a:lnTo>
                <a:lnTo>
                  <a:pt x="525" y="534"/>
                </a:lnTo>
                <a:lnTo>
                  <a:pt x="524" y="535"/>
                </a:lnTo>
                <a:lnTo>
                  <a:pt x="523" y="535"/>
                </a:lnTo>
                <a:lnTo>
                  <a:pt x="522" y="536"/>
                </a:lnTo>
                <a:lnTo>
                  <a:pt x="522" y="536"/>
                </a:lnTo>
                <a:lnTo>
                  <a:pt x="521" y="536"/>
                </a:lnTo>
                <a:lnTo>
                  <a:pt x="520" y="537"/>
                </a:lnTo>
                <a:lnTo>
                  <a:pt x="520" y="537"/>
                </a:lnTo>
                <a:lnTo>
                  <a:pt x="519" y="538"/>
                </a:lnTo>
                <a:lnTo>
                  <a:pt x="518" y="538"/>
                </a:lnTo>
                <a:lnTo>
                  <a:pt x="517" y="538"/>
                </a:lnTo>
                <a:lnTo>
                  <a:pt x="517" y="538"/>
                </a:lnTo>
                <a:lnTo>
                  <a:pt x="525" y="554"/>
                </a:lnTo>
                <a:close/>
                <a:moveTo>
                  <a:pt x="570" y="521"/>
                </a:moveTo>
                <a:lnTo>
                  <a:pt x="570" y="521"/>
                </a:lnTo>
                <a:lnTo>
                  <a:pt x="570" y="521"/>
                </a:lnTo>
                <a:lnTo>
                  <a:pt x="570" y="520"/>
                </a:lnTo>
                <a:lnTo>
                  <a:pt x="571" y="519"/>
                </a:lnTo>
                <a:lnTo>
                  <a:pt x="572" y="518"/>
                </a:lnTo>
                <a:lnTo>
                  <a:pt x="572" y="518"/>
                </a:lnTo>
                <a:lnTo>
                  <a:pt x="573" y="517"/>
                </a:lnTo>
                <a:lnTo>
                  <a:pt x="574" y="516"/>
                </a:lnTo>
                <a:lnTo>
                  <a:pt x="574" y="516"/>
                </a:lnTo>
                <a:lnTo>
                  <a:pt x="575" y="515"/>
                </a:lnTo>
                <a:lnTo>
                  <a:pt x="575" y="514"/>
                </a:lnTo>
                <a:lnTo>
                  <a:pt x="576" y="514"/>
                </a:lnTo>
                <a:lnTo>
                  <a:pt x="576" y="513"/>
                </a:lnTo>
                <a:lnTo>
                  <a:pt x="577" y="512"/>
                </a:lnTo>
                <a:lnTo>
                  <a:pt x="578" y="511"/>
                </a:lnTo>
                <a:lnTo>
                  <a:pt x="578" y="511"/>
                </a:lnTo>
                <a:lnTo>
                  <a:pt x="579" y="510"/>
                </a:lnTo>
                <a:lnTo>
                  <a:pt x="579" y="509"/>
                </a:lnTo>
                <a:lnTo>
                  <a:pt x="580" y="509"/>
                </a:lnTo>
                <a:lnTo>
                  <a:pt x="580" y="508"/>
                </a:lnTo>
                <a:lnTo>
                  <a:pt x="581" y="507"/>
                </a:lnTo>
                <a:lnTo>
                  <a:pt x="581" y="506"/>
                </a:lnTo>
                <a:lnTo>
                  <a:pt x="567" y="496"/>
                </a:lnTo>
                <a:lnTo>
                  <a:pt x="567" y="497"/>
                </a:lnTo>
                <a:lnTo>
                  <a:pt x="566" y="497"/>
                </a:lnTo>
                <a:lnTo>
                  <a:pt x="566" y="498"/>
                </a:lnTo>
                <a:lnTo>
                  <a:pt x="565" y="499"/>
                </a:lnTo>
                <a:lnTo>
                  <a:pt x="565" y="499"/>
                </a:lnTo>
                <a:lnTo>
                  <a:pt x="564" y="500"/>
                </a:lnTo>
                <a:lnTo>
                  <a:pt x="564" y="501"/>
                </a:lnTo>
                <a:lnTo>
                  <a:pt x="563" y="501"/>
                </a:lnTo>
                <a:lnTo>
                  <a:pt x="563" y="502"/>
                </a:lnTo>
                <a:lnTo>
                  <a:pt x="562" y="502"/>
                </a:lnTo>
                <a:lnTo>
                  <a:pt x="562" y="503"/>
                </a:lnTo>
                <a:lnTo>
                  <a:pt x="561" y="504"/>
                </a:lnTo>
                <a:lnTo>
                  <a:pt x="561" y="504"/>
                </a:lnTo>
                <a:lnTo>
                  <a:pt x="560" y="505"/>
                </a:lnTo>
                <a:lnTo>
                  <a:pt x="560" y="506"/>
                </a:lnTo>
                <a:lnTo>
                  <a:pt x="559" y="506"/>
                </a:lnTo>
                <a:lnTo>
                  <a:pt x="559" y="507"/>
                </a:lnTo>
                <a:lnTo>
                  <a:pt x="558" y="507"/>
                </a:lnTo>
                <a:lnTo>
                  <a:pt x="557" y="508"/>
                </a:lnTo>
                <a:lnTo>
                  <a:pt x="557" y="509"/>
                </a:lnTo>
                <a:lnTo>
                  <a:pt x="557" y="509"/>
                </a:lnTo>
                <a:lnTo>
                  <a:pt x="570" y="521"/>
                </a:lnTo>
                <a:close/>
                <a:moveTo>
                  <a:pt x="599" y="474"/>
                </a:moveTo>
                <a:lnTo>
                  <a:pt x="599" y="474"/>
                </a:lnTo>
                <a:lnTo>
                  <a:pt x="600" y="473"/>
                </a:lnTo>
                <a:lnTo>
                  <a:pt x="600" y="472"/>
                </a:lnTo>
                <a:lnTo>
                  <a:pt x="600" y="471"/>
                </a:lnTo>
                <a:lnTo>
                  <a:pt x="601" y="470"/>
                </a:lnTo>
                <a:lnTo>
                  <a:pt x="601" y="470"/>
                </a:lnTo>
                <a:lnTo>
                  <a:pt x="601" y="469"/>
                </a:lnTo>
                <a:lnTo>
                  <a:pt x="602" y="468"/>
                </a:lnTo>
                <a:lnTo>
                  <a:pt x="602" y="467"/>
                </a:lnTo>
                <a:lnTo>
                  <a:pt x="602" y="466"/>
                </a:lnTo>
                <a:lnTo>
                  <a:pt x="603" y="465"/>
                </a:lnTo>
                <a:lnTo>
                  <a:pt x="603" y="464"/>
                </a:lnTo>
                <a:lnTo>
                  <a:pt x="603" y="463"/>
                </a:lnTo>
                <a:lnTo>
                  <a:pt x="603" y="462"/>
                </a:lnTo>
                <a:lnTo>
                  <a:pt x="604" y="461"/>
                </a:lnTo>
                <a:lnTo>
                  <a:pt x="604" y="461"/>
                </a:lnTo>
                <a:lnTo>
                  <a:pt x="604" y="460"/>
                </a:lnTo>
                <a:lnTo>
                  <a:pt x="604" y="459"/>
                </a:lnTo>
                <a:lnTo>
                  <a:pt x="605" y="458"/>
                </a:lnTo>
                <a:lnTo>
                  <a:pt x="605" y="457"/>
                </a:lnTo>
                <a:lnTo>
                  <a:pt x="605" y="456"/>
                </a:lnTo>
                <a:lnTo>
                  <a:pt x="605" y="456"/>
                </a:lnTo>
                <a:lnTo>
                  <a:pt x="588" y="452"/>
                </a:lnTo>
                <a:lnTo>
                  <a:pt x="588" y="452"/>
                </a:lnTo>
                <a:lnTo>
                  <a:pt x="588" y="452"/>
                </a:lnTo>
                <a:lnTo>
                  <a:pt x="588" y="453"/>
                </a:lnTo>
                <a:lnTo>
                  <a:pt x="588" y="454"/>
                </a:lnTo>
                <a:lnTo>
                  <a:pt x="587" y="455"/>
                </a:lnTo>
                <a:lnTo>
                  <a:pt x="587" y="456"/>
                </a:lnTo>
                <a:lnTo>
                  <a:pt x="587" y="456"/>
                </a:lnTo>
                <a:lnTo>
                  <a:pt x="587" y="457"/>
                </a:lnTo>
                <a:lnTo>
                  <a:pt x="586" y="458"/>
                </a:lnTo>
                <a:lnTo>
                  <a:pt x="586" y="459"/>
                </a:lnTo>
                <a:lnTo>
                  <a:pt x="586" y="460"/>
                </a:lnTo>
                <a:lnTo>
                  <a:pt x="586" y="460"/>
                </a:lnTo>
                <a:lnTo>
                  <a:pt x="585" y="461"/>
                </a:lnTo>
                <a:lnTo>
                  <a:pt x="585" y="462"/>
                </a:lnTo>
                <a:lnTo>
                  <a:pt x="585" y="463"/>
                </a:lnTo>
                <a:lnTo>
                  <a:pt x="584" y="463"/>
                </a:lnTo>
                <a:lnTo>
                  <a:pt x="584" y="464"/>
                </a:lnTo>
                <a:lnTo>
                  <a:pt x="584" y="465"/>
                </a:lnTo>
                <a:lnTo>
                  <a:pt x="584" y="466"/>
                </a:lnTo>
                <a:lnTo>
                  <a:pt x="583" y="467"/>
                </a:lnTo>
                <a:lnTo>
                  <a:pt x="583" y="467"/>
                </a:lnTo>
                <a:lnTo>
                  <a:pt x="599" y="474"/>
                </a:lnTo>
                <a:close/>
                <a:moveTo>
                  <a:pt x="610" y="419"/>
                </a:moveTo>
                <a:lnTo>
                  <a:pt x="610" y="419"/>
                </a:lnTo>
                <a:lnTo>
                  <a:pt x="610" y="419"/>
                </a:lnTo>
                <a:lnTo>
                  <a:pt x="610" y="418"/>
                </a:lnTo>
                <a:lnTo>
                  <a:pt x="610" y="417"/>
                </a:lnTo>
                <a:lnTo>
                  <a:pt x="610" y="416"/>
                </a:lnTo>
                <a:lnTo>
                  <a:pt x="610" y="415"/>
                </a:lnTo>
                <a:lnTo>
                  <a:pt x="610" y="414"/>
                </a:lnTo>
                <a:lnTo>
                  <a:pt x="610" y="413"/>
                </a:lnTo>
                <a:lnTo>
                  <a:pt x="610" y="412"/>
                </a:lnTo>
                <a:lnTo>
                  <a:pt x="610" y="411"/>
                </a:lnTo>
                <a:lnTo>
                  <a:pt x="610" y="410"/>
                </a:lnTo>
                <a:lnTo>
                  <a:pt x="610" y="409"/>
                </a:lnTo>
                <a:lnTo>
                  <a:pt x="610" y="408"/>
                </a:lnTo>
                <a:lnTo>
                  <a:pt x="610" y="407"/>
                </a:lnTo>
                <a:lnTo>
                  <a:pt x="610" y="406"/>
                </a:lnTo>
                <a:lnTo>
                  <a:pt x="610" y="405"/>
                </a:lnTo>
                <a:lnTo>
                  <a:pt x="610" y="404"/>
                </a:lnTo>
                <a:lnTo>
                  <a:pt x="610" y="403"/>
                </a:lnTo>
                <a:lnTo>
                  <a:pt x="610" y="402"/>
                </a:lnTo>
                <a:lnTo>
                  <a:pt x="609" y="401"/>
                </a:lnTo>
                <a:lnTo>
                  <a:pt x="609" y="400"/>
                </a:lnTo>
                <a:lnTo>
                  <a:pt x="592" y="402"/>
                </a:lnTo>
                <a:lnTo>
                  <a:pt x="592" y="403"/>
                </a:lnTo>
                <a:lnTo>
                  <a:pt x="592" y="404"/>
                </a:lnTo>
                <a:lnTo>
                  <a:pt x="592" y="405"/>
                </a:lnTo>
                <a:lnTo>
                  <a:pt x="592" y="406"/>
                </a:lnTo>
                <a:lnTo>
                  <a:pt x="592" y="406"/>
                </a:lnTo>
                <a:lnTo>
                  <a:pt x="592" y="407"/>
                </a:lnTo>
                <a:lnTo>
                  <a:pt x="592" y="408"/>
                </a:lnTo>
                <a:lnTo>
                  <a:pt x="592" y="409"/>
                </a:lnTo>
                <a:lnTo>
                  <a:pt x="592" y="410"/>
                </a:lnTo>
                <a:lnTo>
                  <a:pt x="593" y="411"/>
                </a:lnTo>
                <a:lnTo>
                  <a:pt x="593" y="412"/>
                </a:lnTo>
                <a:lnTo>
                  <a:pt x="593" y="413"/>
                </a:lnTo>
                <a:lnTo>
                  <a:pt x="593" y="413"/>
                </a:lnTo>
                <a:lnTo>
                  <a:pt x="593" y="414"/>
                </a:lnTo>
                <a:lnTo>
                  <a:pt x="593" y="415"/>
                </a:lnTo>
                <a:lnTo>
                  <a:pt x="593" y="416"/>
                </a:lnTo>
                <a:lnTo>
                  <a:pt x="593" y="417"/>
                </a:lnTo>
                <a:lnTo>
                  <a:pt x="593" y="418"/>
                </a:lnTo>
                <a:lnTo>
                  <a:pt x="593" y="419"/>
                </a:lnTo>
                <a:lnTo>
                  <a:pt x="593" y="419"/>
                </a:lnTo>
                <a:lnTo>
                  <a:pt x="610" y="419"/>
                </a:lnTo>
                <a:close/>
                <a:moveTo>
                  <a:pt x="601" y="364"/>
                </a:moveTo>
                <a:lnTo>
                  <a:pt x="601" y="364"/>
                </a:lnTo>
                <a:lnTo>
                  <a:pt x="601" y="363"/>
                </a:lnTo>
                <a:lnTo>
                  <a:pt x="600" y="363"/>
                </a:lnTo>
                <a:lnTo>
                  <a:pt x="600" y="362"/>
                </a:lnTo>
                <a:lnTo>
                  <a:pt x="600" y="361"/>
                </a:lnTo>
                <a:lnTo>
                  <a:pt x="599" y="360"/>
                </a:lnTo>
                <a:lnTo>
                  <a:pt x="599" y="359"/>
                </a:lnTo>
                <a:lnTo>
                  <a:pt x="599" y="358"/>
                </a:lnTo>
                <a:lnTo>
                  <a:pt x="598" y="357"/>
                </a:lnTo>
                <a:lnTo>
                  <a:pt x="598" y="356"/>
                </a:lnTo>
                <a:lnTo>
                  <a:pt x="598" y="356"/>
                </a:lnTo>
                <a:lnTo>
                  <a:pt x="597" y="355"/>
                </a:lnTo>
                <a:lnTo>
                  <a:pt x="597" y="354"/>
                </a:lnTo>
                <a:lnTo>
                  <a:pt x="596" y="353"/>
                </a:lnTo>
                <a:lnTo>
                  <a:pt x="596" y="352"/>
                </a:lnTo>
                <a:lnTo>
                  <a:pt x="596" y="351"/>
                </a:lnTo>
                <a:lnTo>
                  <a:pt x="595" y="350"/>
                </a:lnTo>
                <a:lnTo>
                  <a:pt x="595" y="350"/>
                </a:lnTo>
                <a:lnTo>
                  <a:pt x="594" y="349"/>
                </a:lnTo>
                <a:lnTo>
                  <a:pt x="594" y="348"/>
                </a:lnTo>
                <a:lnTo>
                  <a:pt x="594" y="347"/>
                </a:lnTo>
                <a:lnTo>
                  <a:pt x="593" y="347"/>
                </a:lnTo>
                <a:lnTo>
                  <a:pt x="578" y="355"/>
                </a:lnTo>
                <a:lnTo>
                  <a:pt x="578" y="355"/>
                </a:lnTo>
                <a:lnTo>
                  <a:pt x="578" y="356"/>
                </a:lnTo>
                <a:lnTo>
                  <a:pt x="579" y="357"/>
                </a:lnTo>
                <a:lnTo>
                  <a:pt x="579" y="357"/>
                </a:lnTo>
                <a:lnTo>
                  <a:pt x="579" y="358"/>
                </a:lnTo>
                <a:lnTo>
                  <a:pt x="580" y="359"/>
                </a:lnTo>
                <a:lnTo>
                  <a:pt x="580" y="360"/>
                </a:lnTo>
                <a:lnTo>
                  <a:pt x="580" y="360"/>
                </a:lnTo>
                <a:lnTo>
                  <a:pt x="581" y="361"/>
                </a:lnTo>
                <a:lnTo>
                  <a:pt x="581" y="362"/>
                </a:lnTo>
                <a:lnTo>
                  <a:pt x="581" y="363"/>
                </a:lnTo>
                <a:lnTo>
                  <a:pt x="582" y="363"/>
                </a:lnTo>
                <a:lnTo>
                  <a:pt x="582" y="364"/>
                </a:lnTo>
                <a:lnTo>
                  <a:pt x="582" y="365"/>
                </a:lnTo>
                <a:lnTo>
                  <a:pt x="583" y="366"/>
                </a:lnTo>
                <a:lnTo>
                  <a:pt x="583" y="366"/>
                </a:lnTo>
                <a:lnTo>
                  <a:pt x="583" y="367"/>
                </a:lnTo>
                <a:lnTo>
                  <a:pt x="584" y="368"/>
                </a:lnTo>
                <a:lnTo>
                  <a:pt x="584" y="369"/>
                </a:lnTo>
                <a:lnTo>
                  <a:pt x="584" y="370"/>
                </a:lnTo>
                <a:lnTo>
                  <a:pt x="584" y="370"/>
                </a:lnTo>
                <a:lnTo>
                  <a:pt x="601" y="364"/>
                </a:lnTo>
                <a:close/>
                <a:moveTo>
                  <a:pt x="573" y="316"/>
                </a:moveTo>
                <a:lnTo>
                  <a:pt x="573" y="316"/>
                </a:lnTo>
                <a:lnTo>
                  <a:pt x="572" y="316"/>
                </a:lnTo>
                <a:lnTo>
                  <a:pt x="572" y="315"/>
                </a:lnTo>
                <a:lnTo>
                  <a:pt x="571" y="315"/>
                </a:lnTo>
                <a:lnTo>
                  <a:pt x="570" y="314"/>
                </a:lnTo>
                <a:lnTo>
                  <a:pt x="570" y="313"/>
                </a:lnTo>
                <a:lnTo>
                  <a:pt x="569" y="313"/>
                </a:lnTo>
                <a:lnTo>
                  <a:pt x="569" y="312"/>
                </a:lnTo>
                <a:lnTo>
                  <a:pt x="568" y="311"/>
                </a:lnTo>
                <a:lnTo>
                  <a:pt x="567" y="311"/>
                </a:lnTo>
                <a:lnTo>
                  <a:pt x="567" y="310"/>
                </a:lnTo>
                <a:lnTo>
                  <a:pt x="566" y="309"/>
                </a:lnTo>
                <a:lnTo>
                  <a:pt x="565" y="309"/>
                </a:lnTo>
                <a:lnTo>
                  <a:pt x="565" y="308"/>
                </a:lnTo>
                <a:lnTo>
                  <a:pt x="564" y="307"/>
                </a:lnTo>
                <a:lnTo>
                  <a:pt x="563" y="307"/>
                </a:lnTo>
                <a:lnTo>
                  <a:pt x="563" y="306"/>
                </a:lnTo>
                <a:lnTo>
                  <a:pt x="562" y="305"/>
                </a:lnTo>
                <a:lnTo>
                  <a:pt x="561" y="305"/>
                </a:lnTo>
                <a:lnTo>
                  <a:pt x="561" y="304"/>
                </a:lnTo>
                <a:lnTo>
                  <a:pt x="560" y="304"/>
                </a:lnTo>
                <a:lnTo>
                  <a:pt x="559" y="303"/>
                </a:lnTo>
                <a:lnTo>
                  <a:pt x="548" y="316"/>
                </a:lnTo>
                <a:lnTo>
                  <a:pt x="548" y="317"/>
                </a:lnTo>
                <a:lnTo>
                  <a:pt x="549" y="317"/>
                </a:lnTo>
                <a:lnTo>
                  <a:pt x="549" y="318"/>
                </a:lnTo>
                <a:lnTo>
                  <a:pt x="550" y="318"/>
                </a:lnTo>
                <a:lnTo>
                  <a:pt x="551" y="319"/>
                </a:lnTo>
                <a:lnTo>
                  <a:pt x="551" y="319"/>
                </a:lnTo>
                <a:lnTo>
                  <a:pt x="552" y="320"/>
                </a:lnTo>
                <a:lnTo>
                  <a:pt x="552" y="320"/>
                </a:lnTo>
                <a:lnTo>
                  <a:pt x="553" y="321"/>
                </a:lnTo>
                <a:lnTo>
                  <a:pt x="554" y="322"/>
                </a:lnTo>
                <a:lnTo>
                  <a:pt x="554" y="322"/>
                </a:lnTo>
                <a:lnTo>
                  <a:pt x="555" y="323"/>
                </a:lnTo>
                <a:lnTo>
                  <a:pt x="555" y="323"/>
                </a:lnTo>
                <a:lnTo>
                  <a:pt x="556" y="324"/>
                </a:lnTo>
                <a:lnTo>
                  <a:pt x="556" y="325"/>
                </a:lnTo>
                <a:lnTo>
                  <a:pt x="557" y="325"/>
                </a:lnTo>
                <a:lnTo>
                  <a:pt x="557" y="326"/>
                </a:lnTo>
                <a:lnTo>
                  <a:pt x="558" y="326"/>
                </a:lnTo>
                <a:lnTo>
                  <a:pt x="559" y="327"/>
                </a:lnTo>
                <a:lnTo>
                  <a:pt x="559" y="328"/>
                </a:lnTo>
                <a:lnTo>
                  <a:pt x="559" y="328"/>
                </a:lnTo>
                <a:lnTo>
                  <a:pt x="573" y="316"/>
                </a:lnTo>
                <a:close/>
                <a:moveTo>
                  <a:pt x="529" y="282"/>
                </a:moveTo>
                <a:lnTo>
                  <a:pt x="529" y="282"/>
                </a:lnTo>
                <a:lnTo>
                  <a:pt x="528" y="281"/>
                </a:lnTo>
                <a:lnTo>
                  <a:pt x="528" y="281"/>
                </a:lnTo>
                <a:lnTo>
                  <a:pt x="527" y="281"/>
                </a:lnTo>
                <a:lnTo>
                  <a:pt x="526" y="280"/>
                </a:lnTo>
                <a:lnTo>
                  <a:pt x="525" y="280"/>
                </a:lnTo>
                <a:lnTo>
                  <a:pt x="524" y="279"/>
                </a:lnTo>
                <a:lnTo>
                  <a:pt x="524" y="279"/>
                </a:lnTo>
                <a:lnTo>
                  <a:pt x="523" y="278"/>
                </a:lnTo>
                <a:lnTo>
                  <a:pt x="522" y="278"/>
                </a:lnTo>
                <a:lnTo>
                  <a:pt x="521" y="278"/>
                </a:lnTo>
                <a:lnTo>
                  <a:pt x="520" y="277"/>
                </a:lnTo>
                <a:lnTo>
                  <a:pt x="519" y="277"/>
                </a:lnTo>
                <a:lnTo>
                  <a:pt x="518" y="277"/>
                </a:lnTo>
                <a:lnTo>
                  <a:pt x="518" y="276"/>
                </a:lnTo>
                <a:lnTo>
                  <a:pt x="517" y="276"/>
                </a:lnTo>
                <a:lnTo>
                  <a:pt x="516" y="275"/>
                </a:lnTo>
                <a:lnTo>
                  <a:pt x="515" y="275"/>
                </a:lnTo>
                <a:lnTo>
                  <a:pt x="514" y="275"/>
                </a:lnTo>
                <a:lnTo>
                  <a:pt x="513" y="274"/>
                </a:lnTo>
                <a:lnTo>
                  <a:pt x="512" y="274"/>
                </a:lnTo>
                <a:lnTo>
                  <a:pt x="512" y="274"/>
                </a:lnTo>
                <a:lnTo>
                  <a:pt x="506" y="290"/>
                </a:lnTo>
                <a:lnTo>
                  <a:pt x="506" y="290"/>
                </a:lnTo>
                <a:lnTo>
                  <a:pt x="507" y="291"/>
                </a:lnTo>
                <a:lnTo>
                  <a:pt x="508" y="291"/>
                </a:lnTo>
                <a:lnTo>
                  <a:pt x="508" y="291"/>
                </a:lnTo>
                <a:lnTo>
                  <a:pt x="509" y="292"/>
                </a:lnTo>
                <a:lnTo>
                  <a:pt x="510" y="292"/>
                </a:lnTo>
                <a:lnTo>
                  <a:pt x="511" y="292"/>
                </a:lnTo>
                <a:lnTo>
                  <a:pt x="511" y="293"/>
                </a:lnTo>
                <a:lnTo>
                  <a:pt x="512" y="293"/>
                </a:lnTo>
                <a:lnTo>
                  <a:pt x="513" y="293"/>
                </a:lnTo>
                <a:lnTo>
                  <a:pt x="514" y="294"/>
                </a:lnTo>
                <a:lnTo>
                  <a:pt x="514" y="294"/>
                </a:lnTo>
                <a:lnTo>
                  <a:pt x="515" y="294"/>
                </a:lnTo>
                <a:lnTo>
                  <a:pt x="516" y="295"/>
                </a:lnTo>
                <a:lnTo>
                  <a:pt x="517" y="295"/>
                </a:lnTo>
                <a:lnTo>
                  <a:pt x="517" y="295"/>
                </a:lnTo>
                <a:lnTo>
                  <a:pt x="518" y="296"/>
                </a:lnTo>
                <a:lnTo>
                  <a:pt x="519" y="296"/>
                </a:lnTo>
                <a:lnTo>
                  <a:pt x="520" y="297"/>
                </a:lnTo>
                <a:lnTo>
                  <a:pt x="520" y="297"/>
                </a:lnTo>
                <a:lnTo>
                  <a:pt x="521" y="297"/>
                </a:lnTo>
                <a:lnTo>
                  <a:pt x="529" y="282"/>
                </a:lnTo>
                <a:close/>
                <a:moveTo>
                  <a:pt x="457" y="231"/>
                </a:moveTo>
                <a:lnTo>
                  <a:pt x="457" y="231"/>
                </a:lnTo>
                <a:cubicBezTo>
                  <a:pt x="354" y="231"/>
                  <a:pt x="271" y="314"/>
                  <a:pt x="271" y="417"/>
                </a:cubicBezTo>
                <a:cubicBezTo>
                  <a:pt x="271" y="520"/>
                  <a:pt x="354" y="603"/>
                  <a:pt x="457" y="603"/>
                </a:cubicBezTo>
                <a:cubicBezTo>
                  <a:pt x="560" y="603"/>
                  <a:pt x="643" y="520"/>
                  <a:pt x="643" y="417"/>
                </a:cubicBezTo>
                <a:cubicBezTo>
                  <a:pt x="643" y="314"/>
                  <a:pt x="560" y="231"/>
                  <a:pt x="457" y="231"/>
                </a:cubicBezTo>
                <a:close/>
                <a:moveTo>
                  <a:pt x="30" y="153"/>
                </a:moveTo>
                <a:lnTo>
                  <a:pt x="30" y="153"/>
                </a:lnTo>
                <a:cubicBezTo>
                  <a:pt x="66" y="150"/>
                  <a:pt x="102" y="148"/>
                  <a:pt x="138" y="147"/>
                </a:cubicBezTo>
                <a:cubicBezTo>
                  <a:pt x="114" y="146"/>
                  <a:pt x="89" y="144"/>
                  <a:pt x="65" y="141"/>
                </a:cubicBezTo>
                <a:cubicBezTo>
                  <a:pt x="49" y="139"/>
                  <a:pt x="35" y="128"/>
                  <a:pt x="35" y="111"/>
                </a:cubicBezTo>
                <a:cubicBezTo>
                  <a:pt x="35" y="87"/>
                  <a:pt x="35" y="63"/>
                  <a:pt x="35" y="39"/>
                </a:cubicBezTo>
                <a:cubicBezTo>
                  <a:pt x="35" y="23"/>
                  <a:pt x="49" y="11"/>
                  <a:pt x="65" y="9"/>
                </a:cubicBezTo>
                <a:cubicBezTo>
                  <a:pt x="163" y="0"/>
                  <a:pt x="260" y="1"/>
                  <a:pt x="358" y="9"/>
                </a:cubicBezTo>
                <a:cubicBezTo>
                  <a:pt x="374" y="11"/>
                  <a:pt x="388" y="23"/>
                  <a:pt x="388" y="39"/>
                </a:cubicBezTo>
                <a:cubicBezTo>
                  <a:pt x="388" y="63"/>
                  <a:pt x="388" y="87"/>
                  <a:pt x="388" y="111"/>
                </a:cubicBezTo>
                <a:cubicBezTo>
                  <a:pt x="388" y="128"/>
                  <a:pt x="374" y="139"/>
                  <a:pt x="358" y="141"/>
                </a:cubicBezTo>
                <a:cubicBezTo>
                  <a:pt x="323" y="145"/>
                  <a:pt x="287" y="147"/>
                  <a:pt x="252" y="149"/>
                </a:cubicBezTo>
                <a:cubicBezTo>
                  <a:pt x="276" y="150"/>
                  <a:pt x="299" y="151"/>
                  <a:pt x="323" y="153"/>
                </a:cubicBezTo>
                <a:cubicBezTo>
                  <a:pt x="339" y="155"/>
                  <a:pt x="353" y="167"/>
                  <a:pt x="353" y="183"/>
                </a:cubicBezTo>
                <a:lnTo>
                  <a:pt x="353" y="218"/>
                </a:lnTo>
                <a:cubicBezTo>
                  <a:pt x="333" y="229"/>
                  <a:pt x="314" y="242"/>
                  <a:pt x="299" y="258"/>
                </a:cubicBezTo>
                <a:cubicBezTo>
                  <a:pt x="289" y="268"/>
                  <a:pt x="280" y="278"/>
                  <a:pt x="272" y="290"/>
                </a:cubicBezTo>
                <a:cubicBezTo>
                  <a:pt x="191" y="296"/>
                  <a:pt x="111" y="294"/>
                  <a:pt x="30" y="285"/>
                </a:cubicBezTo>
                <a:cubicBezTo>
                  <a:pt x="13" y="283"/>
                  <a:pt x="0" y="272"/>
                  <a:pt x="0" y="255"/>
                </a:cubicBezTo>
                <a:cubicBezTo>
                  <a:pt x="0" y="231"/>
                  <a:pt x="0" y="207"/>
                  <a:pt x="0" y="183"/>
                </a:cubicBezTo>
                <a:cubicBezTo>
                  <a:pt x="0" y="167"/>
                  <a:pt x="13" y="155"/>
                  <a:pt x="30" y="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7772326"/>
      </p:ext>
    </p:extLst>
  </p:cSld>
  <p:clrMapOvr>
    <a:masterClrMapping/>
  </p:clrMapOvr>
  <p:transition spd="slow" advTm="887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9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9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9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9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9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9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9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9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9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9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9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9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99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9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99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49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我们产品现状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848417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4802237" y="116678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■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产品有特色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4802237" y="1475872"/>
            <a:ext cx="65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生产基地全部位于无工业污染地区，施用有机肥，生物技术治理病虫害，保障了食材的原料绿色、无公害。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4802237" y="2491535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■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外观有卖点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4802237" y="2800621"/>
            <a:ext cx="65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油质丰富，晶莹剔透，芳香可口，风味极佳，是关注健康，爱护环境的现代人士至佳食品。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4802237" y="3822715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■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品牌不响亮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4802237" y="4131801"/>
            <a:ext cx="65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初入市场，渠道拓展、广告投放等处于起步阶段，市场知名度很低。</a:t>
            </a:r>
          </a:p>
        </p:txBody>
      </p:sp>
      <p:sp>
        <p:nvSpPr>
          <p:cNvPr id="11" name="TextBox 30"/>
          <p:cNvSpPr txBox="1"/>
          <p:nvPr/>
        </p:nvSpPr>
        <p:spPr>
          <a:xfrm>
            <a:off x="4798739" y="52375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■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营销待提升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4798739" y="5546586"/>
            <a:ext cx="65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在产品营销手段上比较传统，经过一段时间的运营效果并不明显，需要重新制度营销策略。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1419463" y="3254608"/>
            <a:ext cx="1700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+mn-ea"/>
                <a:ea typeface="+mn-ea"/>
              </a:rPr>
              <a:t>产品现状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24581" y="1765071"/>
            <a:ext cx="864096" cy="864096"/>
            <a:chOff x="2505666" y="1765071"/>
            <a:chExt cx="864096" cy="864096"/>
          </a:xfrm>
          <a:solidFill>
            <a:schemeClr val="accent4"/>
          </a:solidFill>
        </p:grpSpPr>
        <p:sp>
          <p:nvSpPr>
            <p:cNvPr id="15" name="椭圆 14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2704403" y="1873953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8F8F8"/>
                  </a:solidFill>
                  <a:latin typeface="+mn-ea"/>
                  <a:ea typeface="+mn-ea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24681" y="2600174"/>
            <a:ext cx="864096" cy="864096"/>
            <a:chOff x="3405766" y="2600174"/>
            <a:chExt cx="864096" cy="864096"/>
          </a:xfrm>
          <a:solidFill>
            <a:schemeClr val="bg1"/>
          </a:solidFill>
        </p:grpSpPr>
        <p:sp>
          <p:nvSpPr>
            <p:cNvPr id="19" name="椭圆 18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TextBox 38"/>
            <p:cNvSpPr txBox="1"/>
            <p:nvPr/>
          </p:nvSpPr>
          <p:spPr>
            <a:xfrm>
              <a:off x="3610027" y="2708804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8F8F8"/>
                  </a:solidFill>
                  <a:latin typeface="+mn-ea"/>
                  <a:ea typeface="+mn-ea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12386" y="3855820"/>
            <a:ext cx="864096" cy="864096"/>
            <a:chOff x="3593471" y="3855820"/>
            <a:chExt cx="864096" cy="864096"/>
          </a:xfrm>
          <a:solidFill>
            <a:schemeClr val="tx2"/>
          </a:solidFill>
        </p:grpSpPr>
        <p:sp>
          <p:nvSpPr>
            <p:cNvPr id="22" name="椭圆 21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3793707" y="3978804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8F8F8"/>
                  </a:solidFill>
                  <a:latin typeface="+mn-ea"/>
                  <a:ea typeface="+mn-ea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56629" y="4809209"/>
            <a:ext cx="864096" cy="864096"/>
            <a:chOff x="2937714" y="49111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3117311" y="5020204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8F8F8"/>
                  </a:solidFill>
                  <a:latin typeface="+mn-ea"/>
                  <a:ea typeface="+mn-ea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4689570"/>
      </p:ext>
    </p:extLst>
  </p:cSld>
  <p:clrMapOvr>
    <a:masterClrMapping/>
  </p:clrMapOvr>
  <p:transition spd="slow" advTm="596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7786381" y="2936530"/>
            <a:ext cx="36875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8371117" y="2050409"/>
            <a:ext cx="36875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竞争者状况</a:t>
            </a:r>
          </a:p>
        </p:txBody>
      </p:sp>
      <p:sp>
        <p:nvSpPr>
          <p:cNvPr id="2" name="矩形 1"/>
          <p:cNvSpPr/>
          <p:nvPr/>
        </p:nvSpPr>
        <p:spPr>
          <a:xfrm>
            <a:off x="841798" y="1400221"/>
            <a:ext cx="38884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从市场调研的情况来看，我国某产品的年需求在1.3亿吨左右，知名品牌不到5%，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A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企业最大，还有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B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企业，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品牌、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D</a:t>
            </a: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品牌牌等占到了市场份额的40%，是成熟的品牌产品，知名度高，营销渠道成熟市场根基稳固。</a:t>
            </a:r>
          </a:p>
        </p:txBody>
      </p:sp>
      <p:sp>
        <p:nvSpPr>
          <p:cNvPr id="4" name="矩形 3"/>
          <p:cNvSpPr/>
          <p:nvPr/>
        </p:nvSpPr>
        <p:spPr>
          <a:xfrm>
            <a:off x="841798" y="4129157"/>
            <a:ext cx="388843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因为消费市场开阔，做品牌经营道路，走名牌市场化的大米发展道路。“XXX”要走的就是分清区域形成链条，以点成线，以线成面，以面成体，以体成链。</a:t>
            </a: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119100" y="1361234"/>
            <a:ext cx="298450" cy="115888"/>
          </a:xfrm>
          <a:custGeom>
            <a:avLst/>
            <a:gdLst>
              <a:gd name="T0" fmla="*/ 197 w 394"/>
              <a:gd name="T1" fmla="*/ 155 h 155"/>
              <a:gd name="T2" fmla="*/ 296 w 394"/>
              <a:gd name="T3" fmla="*/ 78 h 155"/>
              <a:gd name="T4" fmla="*/ 394 w 394"/>
              <a:gd name="T5" fmla="*/ 0 h 155"/>
              <a:gd name="T6" fmla="*/ 197 w 394"/>
              <a:gd name="T7" fmla="*/ 0 h 155"/>
              <a:gd name="T8" fmla="*/ 0 w 394"/>
              <a:gd name="T9" fmla="*/ 0 h 155"/>
              <a:gd name="T10" fmla="*/ 98 w 394"/>
              <a:gd name="T11" fmla="*/ 78 h 155"/>
              <a:gd name="T12" fmla="*/ 197 w 394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4" h="155">
                <a:moveTo>
                  <a:pt x="197" y="155"/>
                </a:moveTo>
                <a:lnTo>
                  <a:pt x="296" y="78"/>
                </a:lnTo>
                <a:lnTo>
                  <a:pt x="394" y="0"/>
                </a:lnTo>
                <a:lnTo>
                  <a:pt x="197" y="0"/>
                </a:lnTo>
                <a:lnTo>
                  <a:pt x="0" y="0"/>
                </a:lnTo>
                <a:lnTo>
                  <a:pt x="98" y="78"/>
                </a:lnTo>
                <a:lnTo>
                  <a:pt x="197" y="1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8268325" y="1489821"/>
            <a:ext cx="0" cy="532130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8152437" y="1926384"/>
            <a:ext cx="231775" cy="231775"/>
          </a:xfrm>
          <a:prstGeom prst="ellipse">
            <a:avLst/>
          </a:prstGeom>
          <a:solidFill>
            <a:schemeClr val="bg2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8152437" y="2818559"/>
            <a:ext cx="231775" cy="231775"/>
          </a:xfrm>
          <a:prstGeom prst="ellipse">
            <a:avLst/>
          </a:prstGeom>
          <a:solidFill>
            <a:schemeClr val="bg2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8152437" y="3844084"/>
            <a:ext cx="231775" cy="231775"/>
          </a:xfrm>
          <a:prstGeom prst="ellipse">
            <a:avLst/>
          </a:prstGeom>
          <a:solidFill>
            <a:schemeClr val="bg2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8152437" y="4856909"/>
            <a:ext cx="231775" cy="231775"/>
          </a:xfrm>
          <a:prstGeom prst="ellipse">
            <a:avLst/>
          </a:prstGeom>
          <a:solidFill>
            <a:schemeClr val="bg2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8152437" y="5882434"/>
            <a:ext cx="231775" cy="231775"/>
          </a:xfrm>
          <a:prstGeom prst="ellipse">
            <a:avLst/>
          </a:prstGeom>
          <a:solidFill>
            <a:schemeClr val="bg2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87530" y="18576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A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品牌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887200" y="902446"/>
            <a:ext cx="2795587" cy="444500"/>
            <a:chOff x="6887200" y="902446"/>
            <a:chExt cx="2795587" cy="44450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887200" y="902446"/>
              <a:ext cx="2795587" cy="444500"/>
            </a:xfrm>
            <a:custGeom>
              <a:avLst/>
              <a:gdLst>
                <a:gd name="T0" fmla="*/ 44 w 3704"/>
                <a:gd name="T1" fmla="*/ 0 h 592"/>
                <a:gd name="T2" fmla="*/ 3660 w 3704"/>
                <a:gd name="T3" fmla="*/ 0 h 592"/>
                <a:gd name="T4" fmla="*/ 3704 w 3704"/>
                <a:gd name="T5" fmla="*/ 44 h 592"/>
                <a:gd name="T6" fmla="*/ 3704 w 3704"/>
                <a:gd name="T7" fmla="*/ 548 h 592"/>
                <a:gd name="T8" fmla="*/ 3660 w 3704"/>
                <a:gd name="T9" fmla="*/ 592 h 592"/>
                <a:gd name="T10" fmla="*/ 44 w 3704"/>
                <a:gd name="T11" fmla="*/ 592 h 592"/>
                <a:gd name="T12" fmla="*/ 0 w 3704"/>
                <a:gd name="T13" fmla="*/ 548 h 592"/>
                <a:gd name="T14" fmla="*/ 0 w 3704"/>
                <a:gd name="T15" fmla="*/ 44 h 592"/>
                <a:gd name="T16" fmla="*/ 44 w 3704"/>
                <a:gd name="T1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4" h="592">
                  <a:moveTo>
                    <a:pt x="44" y="0"/>
                  </a:moveTo>
                  <a:lnTo>
                    <a:pt x="3660" y="0"/>
                  </a:lnTo>
                  <a:cubicBezTo>
                    <a:pt x="3684" y="0"/>
                    <a:pt x="3704" y="20"/>
                    <a:pt x="3704" y="44"/>
                  </a:cubicBezTo>
                  <a:lnTo>
                    <a:pt x="3704" y="548"/>
                  </a:lnTo>
                  <a:cubicBezTo>
                    <a:pt x="3704" y="572"/>
                    <a:pt x="3684" y="592"/>
                    <a:pt x="3660" y="592"/>
                  </a:cubicBezTo>
                  <a:lnTo>
                    <a:pt x="44" y="592"/>
                  </a:lnTo>
                  <a:cubicBezTo>
                    <a:pt x="20" y="592"/>
                    <a:pt x="0" y="572"/>
                    <a:pt x="0" y="548"/>
                  </a:cubicBezTo>
                  <a:lnTo>
                    <a:pt x="0" y="44"/>
                  </a:lnTo>
                  <a:cubicBezTo>
                    <a:pt x="0" y="20"/>
                    <a:pt x="20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52661" y="92491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latin typeface="+mj-ea"/>
                  <a:ea typeface="+mj-ea"/>
                </a:rPr>
                <a:t>市场前五品牌概况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39868" y="1477322"/>
            <a:ext cx="2638125" cy="1104026"/>
            <a:chOff x="8739868" y="1477322"/>
            <a:chExt cx="2638125" cy="1104026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8739868" y="1477322"/>
              <a:ext cx="2638125" cy="1073150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57559" y="1504130"/>
              <a:ext cx="25454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中国名牌产品，行业龙头企业，走的精品路线，品牌号召力强。市占率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5%</a:t>
              </a:r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左右。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8456453" y="276257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B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品牌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148256" y="2399955"/>
            <a:ext cx="2638125" cy="1085898"/>
            <a:chOff x="5148256" y="2399955"/>
            <a:chExt cx="2638125" cy="1085898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5148256" y="2399955"/>
              <a:ext cx="2638125" cy="1073150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50683" y="2408635"/>
              <a:ext cx="25230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中国名牌，主打生态特色，产品多元化，多年耕耘，知名度较高。市占率不足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3%</a:t>
              </a:r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。</a:t>
              </a:r>
            </a:p>
          </p:txBody>
        </p:sp>
      </p:grp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8371117" y="3945197"/>
            <a:ext cx="36875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739868" y="3372110"/>
            <a:ext cx="2638125" cy="1104026"/>
            <a:chOff x="8739868" y="3372110"/>
            <a:chExt cx="2638125" cy="1104026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8739868" y="3372110"/>
              <a:ext cx="2638125" cy="1073150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757559" y="3398918"/>
              <a:ext cx="25454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广东名牌产品，近年成长迅速，资本运作娴熟。产品以性价比见长，市占率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6%</a:t>
              </a:r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左右。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287530" y="379010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C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品牌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7786381" y="4972720"/>
            <a:ext cx="36875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48256" y="4436145"/>
            <a:ext cx="2638125" cy="1085898"/>
            <a:chOff x="5148256" y="4436145"/>
            <a:chExt cx="2638125" cy="1085898"/>
          </a:xfrm>
        </p:grpSpPr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5148256" y="4436145"/>
              <a:ext cx="2638125" cy="1073150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50683" y="4444825"/>
              <a:ext cx="25230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湖北名牌，主打电商市场，近两年成长迅速，拥有多个生态产业基地。线下布局不多，产品较有特色。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456453" y="477048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品牌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8371117" y="6000240"/>
            <a:ext cx="36875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739868" y="5427153"/>
            <a:ext cx="2638125" cy="1104026"/>
            <a:chOff x="8739868" y="5427153"/>
            <a:chExt cx="2638125" cy="1104026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8739868" y="5427153"/>
              <a:ext cx="2638125" cy="1073150"/>
            </a:xfrm>
            <a:prstGeom prst="rect">
              <a:avLst/>
            </a:prstGeom>
            <a:solidFill>
              <a:schemeClr val="accent2"/>
            </a:solidFill>
            <a:ln w="15875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57559" y="5453961"/>
              <a:ext cx="254548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山东名牌，产品设计、营销宣传都明显针对</a:t>
              </a:r>
              <a:r>
                <a:rPr lang="en-US" altLang="zh-CN" sz="1600" dirty="0">
                  <a:solidFill>
                    <a:schemeClr val="accent1"/>
                  </a:solidFill>
                  <a:latin typeface="+mj-ea"/>
                  <a:ea typeface="+mj-ea"/>
                </a:rPr>
                <a:t>30</a:t>
              </a:r>
              <a:r>
                <a:rPr lang="zh-CN" altLang="en-US" sz="1600" dirty="0">
                  <a:solidFill>
                    <a:schemeClr val="accent1"/>
                  </a:solidFill>
                  <a:latin typeface="+mj-ea"/>
                  <a:ea typeface="+mj-ea"/>
                </a:rPr>
                <a:t>岁以下年轻人，成长迅速，在年轻人中有号召力。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7287530" y="58451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E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品牌</a:t>
            </a: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7985782"/>
      </p:ext>
    </p:extLst>
  </p:cSld>
  <p:clrMapOvr>
    <a:masterClrMapping/>
  </p:clrMapOvr>
  <p:transition spd="slow" advTm="1246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2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2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2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2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2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2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2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2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2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2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2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2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2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2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92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42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92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220"/>
                            </p:stCondLst>
                            <p:childTnLst>
                              <p:par>
                                <p:cTn id="1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62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12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62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92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32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82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18" grpId="0"/>
      <p:bldP spid="2" grpId="0"/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31" grpId="0" animBg="1"/>
      <p:bldP spid="34" grpId="0"/>
      <p:bldP spid="35" grpId="0" animBg="1"/>
      <p:bldP spid="38" grpId="0"/>
      <p:bldP spid="39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542243" y="104545"/>
            <a:ext cx="5112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latin typeface="+mj-ea"/>
                <a:ea typeface="+mj-ea"/>
              </a:defRPr>
            </a:lvl1pPr>
          </a:lstStyle>
          <a:p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098381" y="3733712"/>
            <a:ext cx="1704975" cy="1663700"/>
          </a:xfrm>
          <a:custGeom>
            <a:avLst/>
            <a:gdLst>
              <a:gd name="T0" fmla="*/ 24 w 1727"/>
              <a:gd name="T1" fmla="*/ 0 h 1685"/>
              <a:gd name="T2" fmla="*/ 954 w 1727"/>
              <a:gd name="T3" fmla="*/ 0 h 1685"/>
              <a:gd name="T4" fmla="*/ 1714 w 1727"/>
              <a:gd name="T5" fmla="*/ 761 h 1685"/>
              <a:gd name="T6" fmla="*/ 1714 w 1727"/>
              <a:gd name="T7" fmla="*/ 1685 h 1685"/>
              <a:gd name="T8" fmla="*/ 785 w 1727"/>
              <a:gd name="T9" fmla="*/ 1685 h 1685"/>
              <a:gd name="T10" fmla="*/ 13 w 1727"/>
              <a:gd name="T11" fmla="*/ 772 h 1685"/>
              <a:gd name="T12" fmla="*/ 24 w 1727"/>
              <a:gd name="T13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24" y="0"/>
                </a:moveTo>
                <a:cubicBezTo>
                  <a:pt x="334" y="0"/>
                  <a:pt x="644" y="0"/>
                  <a:pt x="954" y="0"/>
                </a:cubicBezTo>
                <a:cubicBezTo>
                  <a:pt x="1403" y="24"/>
                  <a:pt x="1727" y="492"/>
                  <a:pt x="1714" y="761"/>
                </a:cubicBezTo>
                <a:cubicBezTo>
                  <a:pt x="1714" y="1069"/>
                  <a:pt x="1714" y="1377"/>
                  <a:pt x="1714" y="1685"/>
                </a:cubicBezTo>
                <a:cubicBezTo>
                  <a:pt x="1405" y="1685"/>
                  <a:pt x="1095" y="1685"/>
                  <a:pt x="785" y="1685"/>
                </a:cubicBezTo>
                <a:cubicBezTo>
                  <a:pt x="315" y="1681"/>
                  <a:pt x="0" y="1230"/>
                  <a:pt x="13" y="772"/>
                </a:cubicBezTo>
                <a:cubicBezTo>
                  <a:pt x="17" y="514"/>
                  <a:pt x="20" y="257"/>
                  <a:pt x="2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098381" y="1960474"/>
            <a:ext cx="1704975" cy="1663700"/>
          </a:xfrm>
          <a:custGeom>
            <a:avLst/>
            <a:gdLst>
              <a:gd name="T0" fmla="*/ 24 w 1727"/>
              <a:gd name="T1" fmla="*/ 1685 h 1685"/>
              <a:gd name="T2" fmla="*/ 954 w 1727"/>
              <a:gd name="T3" fmla="*/ 1685 h 1685"/>
              <a:gd name="T4" fmla="*/ 1714 w 1727"/>
              <a:gd name="T5" fmla="*/ 924 h 1685"/>
              <a:gd name="T6" fmla="*/ 1714 w 1727"/>
              <a:gd name="T7" fmla="*/ 0 h 1685"/>
              <a:gd name="T8" fmla="*/ 785 w 1727"/>
              <a:gd name="T9" fmla="*/ 0 h 1685"/>
              <a:gd name="T10" fmla="*/ 13 w 1727"/>
              <a:gd name="T11" fmla="*/ 914 h 1685"/>
              <a:gd name="T12" fmla="*/ 24 w 1727"/>
              <a:gd name="T13" fmla="*/ 1685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24" y="1685"/>
                </a:moveTo>
                <a:cubicBezTo>
                  <a:pt x="334" y="1685"/>
                  <a:pt x="644" y="1685"/>
                  <a:pt x="954" y="1685"/>
                </a:cubicBezTo>
                <a:cubicBezTo>
                  <a:pt x="1403" y="1661"/>
                  <a:pt x="1727" y="1194"/>
                  <a:pt x="1714" y="924"/>
                </a:cubicBezTo>
                <a:cubicBezTo>
                  <a:pt x="1714" y="616"/>
                  <a:pt x="1714" y="308"/>
                  <a:pt x="1714" y="0"/>
                </a:cubicBezTo>
                <a:cubicBezTo>
                  <a:pt x="1405" y="0"/>
                  <a:pt x="1095" y="0"/>
                  <a:pt x="785" y="0"/>
                </a:cubicBezTo>
                <a:cubicBezTo>
                  <a:pt x="315" y="4"/>
                  <a:pt x="0" y="455"/>
                  <a:pt x="13" y="914"/>
                </a:cubicBezTo>
                <a:cubicBezTo>
                  <a:pt x="17" y="1171"/>
                  <a:pt x="20" y="1428"/>
                  <a:pt x="24" y="16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4344193" y="3733712"/>
            <a:ext cx="1704975" cy="1663700"/>
          </a:xfrm>
          <a:custGeom>
            <a:avLst/>
            <a:gdLst>
              <a:gd name="T0" fmla="*/ 1704 w 1727"/>
              <a:gd name="T1" fmla="*/ 0 h 1685"/>
              <a:gd name="T2" fmla="*/ 774 w 1727"/>
              <a:gd name="T3" fmla="*/ 0 h 1685"/>
              <a:gd name="T4" fmla="*/ 13 w 1727"/>
              <a:gd name="T5" fmla="*/ 761 h 1685"/>
              <a:gd name="T6" fmla="*/ 13 w 1727"/>
              <a:gd name="T7" fmla="*/ 1685 h 1685"/>
              <a:gd name="T8" fmla="*/ 943 w 1727"/>
              <a:gd name="T9" fmla="*/ 1685 h 1685"/>
              <a:gd name="T10" fmla="*/ 1714 w 1727"/>
              <a:gd name="T11" fmla="*/ 772 h 1685"/>
              <a:gd name="T12" fmla="*/ 1704 w 1727"/>
              <a:gd name="T13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1704" y="0"/>
                </a:moveTo>
                <a:cubicBezTo>
                  <a:pt x="1394" y="0"/>
                  <a:pt x="1084" y="0"/>
                  <a:pt x="774" y="0"/>
                </a:cubicBezTo>
                <a:cubicBezTo>
                  <a:pt x="325" y="24"/>
                  <a:pt x="0" y="492"/>
                  <a:pt x="13" y="761"/>
                </a:cubicBezTo>
                <a:cubicBezTo>
                  <a:pt x="13" y="1069"/>
                  <a:pt x="13" y="1377"/>
                  <a:pt x="13" y="1685"/>
                </a:cubicBezTo>
                <a:cubicBezTo>
                  <a:pt x="323" y="1685"/>
                  <a:pt x="633" y="1685"/>
                  <a:pt x="943" y="1685"/>
                </a:cubicBezTo>
                <a:cubicBezTo>
                  <a:pt x="1413" y="1681"/>
                  <a:pt x="1727" y="1230"/>
                  <a:pt x="1714" y="772"/>
                </a:cubicBezTo>
                <a:cubicBezTo>
                  <a:pt x="1711" y="514"/>
                  <a:pt x="1707" y="257"/>
                  <a:pt x="17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344193" y="1960474"/>
            <a:ext cx="1704975" cy="1663700"/>
          </a:xfrm>
          <a:custGeom>
            <a:avLst/>
            <a:gdLst>
              <a:gd name="T0" fmla="*/ 1704 w 1727"/>
              <a:gd name="T1" fmla="*/ 1685 h 1685"/>
              <a:gd name="T2" fmla="*/ 774 w 1727"/>
              <a:gd name="T3" fmla="*/ 1685 h 1685"/>
              <a:gd name="T4" fmla="*/ 13 w 1727"/>
              <a:gd name="T5" fmla="*/ 924 h 1685"/>
              <a:gd name="T6" fmla="*/ 13 w 1727"/>
              <a:gd name="T7" fmla="*/ 0 h 1685"/>
              <a:gd name="T8" fmla="*/ 943 w 1727"/>
              <a:gd name="T9" fmla="*/ 0 h 1685"/>
              <a:gd name="T10" fmla="*/ 1714 w 1727"/>
              <a:gd name="T11" fmla="*/ 914 h 1685"/>
              <a:gd name="T12" fmla="*/ 1704 w 1727"/>
              <a:gd name="T13" fmla="*/ 1685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1704" y="1685"/>
                </a:moveTo>
                <a:cubicBezTo>
                  <a:pt x="1394" y="1685"/>
                  <a:pt x="1084" y="1685"/>
                  <a:pt x="774" y="1685"/>
                </a:cubicBezTo>
                <a:cubicBezTo>
                  <a:pt x="325" y="1661"/>
                  <a:pt x="0" y="1194"/>
                  <a:pt x="13" y="924"/>
                </a:cubicBezTo>
                <a:cubicBezTo>
                  <a:pt x="13" y="616"/>
                  <a:pt x="13" y="308"/>
                  <a:pt x="13" y="0"/>
                </a:cubicBezTo>
                <a:cubicBezTo>
                  <a:pt x="323" y="0"/>
                  <a:pt x="633" y="0"/>
                  <a:pt x="943" y="0"/>
                </a:cubicBezTo>
                <a:cubicBezTo>
                  <a:pt x="1413" y="4"/>
                  <a:pt x="1727" y="455"/>
                  <a:pt x="1714" y="914"/>
                </a:cubicBezTo>
                <a:cubicBezTo>
                  <a:pt x="1711" y="1171"/>
                  <a:pt x="1707" y="1428"/>
                  <a:pt x="1704" y="16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832728" y="2377269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9591" y="2411096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S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8190" y="1654646"/>
            <a:ext cx="286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劣势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(Weaknesses)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8191" y="2091745"/>
            <a:ext cx="365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、产品生产、加工的费用比较高，导致价格相对较高。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、产品相对高端，消费者认识过程会比较长。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9021" y="1654646"/>
            <a:ext cx="2906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优势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(Strengths)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468" y="2091745"/>
            <a:ext cx="3430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、产地特别，生态种值、绿色健康是最大的特色。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、产品对中老年有保健作用。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、外观通透、油质丰富，口感极佳。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8191" y="4643559"/>
            <a:ext cx="365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、产量如果达不到一个量，盈利会成为问题。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、如何与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zh-CN" altLang="en-US" dirty="0">
                <a:solidFill>
                  <a:schemeClr val="accent1"/>
                </a:solidFill>
              </a:rPr>
              <a:t>品牌做出差异化，从高端市场打开缺口需要较长时间。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468" y="4643559"/>
            <a:ext cx="343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、在中高端产品有较大的机会。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、公司经营模式比较独特，可以获得国家政策支持。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6535404" y="2377269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2267" y="2411096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W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832728" y="4143007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4899591" y="4176834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O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6535404" y="4143007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6602267" y="4176834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</a:rPr>
              <a:t>T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7818190" y="4240190"/>
            <a:ext cx="286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风险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(Threats)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4" name="TextBox 22"/>
          <p:cNvSpPr txBox="1"/>
          <p:nvPr/>
        </p:nvSpPr>
        <p:spPr>
          <a:xfrm>
            <a:off x="828469" y="4240190"/>
            <a:ext cx="326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机遇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(Opportunities)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53765" y="627765"/>
            <a:ext cx="110892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5085922"/>
      </p:ext>
    </p:extLst>
  </p:cSld>
  <p:clrMapOvr>
    <a:masterClrMapping/>
  </p:clrMapOvr>
  <p:transition spd="slow" advTm="7526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4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8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9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1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11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 animBg="1"/>
          <p:bldP spid="17" grpId="0"/>
          <p:bldP spid="19" grpId="0" animBg="1"/>
          <p:bldP spid="20" grpId="0"/>
          <p:bldP spid="21" grpId="0" animBg="1"/>
          <p:bldP spid="22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4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1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15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4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5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4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4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415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8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4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5050"/>
                                </p:stCondLst>
                                <p:childTnLst>
                                  <p:par>
                                    <p:cTn id="9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9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11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4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11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 animBg="1"/>
          <p:bldP spid="17" grpId="0"/>
          <p:bldP spid="19" grpId="0" animBg="1"/>
          <p:bldP spid="20" grpId="0"/>
          <p:bldP spid="21" grpId="0" animBg="1"/>
          <p:bldP spid="22" grpId="0"/>
          <p:bldP spid="23" grpId="0"/>
          <p:bldP spid="2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C5CD29A-3ACC-4FB8-9CFB-5F9A5988C3F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Zb6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2W+t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Zb60i+fNZIuQIAAFEKAAAhAAAAdW5pdmVyc2FsL2ZsYXNoX3NraW5fc2V0dGluZ3MueG1slVbbTuMwEH3nK6ruO2GvZSVTCUpXQmIXBIh3p5kmVh07sp2y/fv1ODax24ZmO0KqZ87xXDwzhegNE/OzyYSsJJfqGYxhotSoCboJK66meWuMFOcrKQwIcy6kqimfzj/9ch+SOeQpltyCGstZ0xX0bmbuM4bifXyfoQwRVrJuqNjdy1Ke53S1KZVsRXEytGrXgOJMbCzy4udssRx0wJk2dwbqJKblJco4SqNAa8CQfixRTrI4zYEHTxfuM5LTu/o4+z3almlmHO36M8oQraElpEW+vEYZxgt7e/oqM5SPCQb+Ggv9+gVlEMrpDlR6+e03lEGGbNrmf3qkUbLEgqacjx/xncMlLez4YVQXKCcJmBA6OvkKvjwu19sI5L/Gc09wXJXkj1jXvYWAj55zmBvVAsnCqbPpSr49tMbOB8zXlGsLiFU96NEG/UhbHa5JdT3uCd6YKCKQV/SIV8nbGhZdvBEw1ff4xeLGrYo4vnddFKCCrVdGEfbKHvnHlvUAGSl75DNnBTwIvjuA71s6TnjiG+ofM6q+jz4pvzWDoPYYChZOwYqu7nFydeTbKwKmlgXMNcbzwmrAZyOZ03UxZQdBEUG3rKSGSfEbcfnOZaNJtmfwrXa8sYhhhsOxfnMx2i0dP5g7n50sCOl+FfrkuvPE2CV+NaXG0FVV218lPZ14np0SW5hpdpyBa9LCQd2JtRzJqanagHqRko/1IqSBGOsyGwLLbrSG4CSLSkCy40Um/pJj1RdtnYNa2kdjELom1XW4ipUVt3/mlcEbFClhwNgxTWWvE5S9N2Wk8B0AVK2q0LLdobPULTeMwxbC5EcKl/BQZkTbFh3qtmtzD2sT95vXjGpIvyj6RolxqeEI4dXGJdOVExtG9LyhuXaZJWMfVnB/c7KUwy7D1ovXmDv7TkoutvbDClol/iv5D1BLAwQUAAIACAA2W+tIKpYPZ/4CAACXCwAAJgAAAHVuaXZlcnNhbC9odG1sX3B1Ymxpc2hpbmdfc2V0dGluZ3MueG1szZZvTxoxGMDf8ymaLr6UU+emI3cYIxiJToiwTV+Zci1cY6+9tT3wfLVPsw+2T7KnV0CIjp1GloUQ6NM+v+df+7Th0X0q0IRpw5WM8G59ByMmY0W5HEf4y+B0+xAjY4mkRCjJIiwVRkfNWpjlQ8FN0mfWwlKDACNNI7MRTqzNGkEwnU7r3GTazSqRW+CbeqzSINPMMGmZDjJBCvixRcYMnhEqAOCbKjlTa9ZqCIWe9FnRXDDEKXguuQuKiDObChz4VUMS3421yiU9UUJppMfDCL87PHaf+RpPavGUSZcS0wShE9sGoZQ7J4jo8weGEsbHCXh7sI/RlFObRHhv31FgdfCUUrJ95MRRThSkQNoZPmWWUGKJH3p7lt1bMxd4ES0kSXk8gBnkwo9wa3B7dtNrX110Ls9vB93uxaDT806UOsEqJwxWDYXgkMp1zBZ2QmItiRPwG3RGRBgWBsui+bKRkivOuTEaKgGpL7UwGoGnoojwseZEYMQtETxezFqix8yecgExON3d+kha/Aj08cYJ0YYtG5rPGJfFuPlN5YKiQuVI8DuGrEIQUZ7Cv4Sh5XSjkVZpKRXEWGQEpwxNOJsyelRmaQb8k6EbMJHmoAmbLxPMegvfc/6AhmykNHAZmcBWBTk3nl9/ETgjxjxCydzHrf5Fp9W+7Vy22tdbLkBCJ0TGL4RDCVma2Y3wSYGksnM9SEdMcsPKolBOy7kqsdVfXwbD01z4Mr91MZbQGyzJZqy8pDB/9aCy2YRMyoPoDleJhiPIoSSeCRMxHHcuc1YVGBOJlBQFIjE0KuOO9YSr3IDEH2CPNq/30OsjLsvRGG4OsKgp05WQO7t77/c/fDw4/NSoB79+/NxeqzRr4T1BnDnfw0/WNvFFI3/aDcPA9c7n27DV+b/qwr2r9tcqmbpsXw8qFandr4TrVlnVPa+y6spfG72lK6OSC9Bmxv7YQKMRPOWW0bfcNK8o/Pr712+LNyr8BqNYu33/3yD8aPHcWnlfhcGzD8AayFcf083ab1BLAwQUAAIACAA2W+tItIcUDKABAAAuBgAAHwAAAHVuaXZlcnNhbC9odG1sX3NraW5fc2V0dGluZ3MuanONlE1vwjAMhu/8CpRdJ8Q+YbuhwSQkDpPGbdohFFMq0jhKAoMh/vvq8NWk6SC+NK+evo4dOdtGs1gsYc3X5tZ9u/2Hv3cakGb1Em59XdToOenMiGwK4ywHkUlgAbIiZMaFgZO+OyMxZyad62TzSb6mZMjwZFYSVcRCRzQT0VYR7SeirWOJf49go1TVvqJSnydLa1G2EpQWpG1J1Dl3DLt5d6tcYADjCvQFdMYT8Ew7btWRZ8enDkWZSzBXXG5GmGJrwpNFqnEpp3X55xsFurjxxR5ov3TeBp6dyIwdWsjDxIMuRT2pNBgDh7zPA4ooLPgERMm37dY/qGdcLSigV5nJ7JHu3VGUacVTqHSp26PwMVl4VbrZoahyFtZ2TzzcU3iE4BvQFav+I4UHolqqKy5QaUypIxW02vMTKpBPM5keUrcpohwdlmzruncu1B2/z7wRwmCE5pGJzOsejium3kYH1wRZR7GZFzExlhcjmor9HDyQx9PY8Bmh/VeTcWt5Ms+L16F4GanjYIpv0EM5QxJyrhegx4iiqOf70snD5I3dH1BLAwQUAAIACAA2W+t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2W+tI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NlvrSD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A3W+tIzZF56aEOAADyXgAAFwAAAHVuaXZlcnNhbC91bml2ZXJzYWwucG5n7dx5VNLbvgBwy6HJTnUalDJJTbunCdRKKZRs0DzZeE3rlIJD0mm4ZJSCMaTlTdPkqCl4NGny1r1mZB0PDihiKVEG1dXMVMggKRIRUQEZfpfee2sd1Hfe/2+tH2vxc/32z9+ePpu9v/ufnbl3d8jsmYtn2tjYzA7dsW2/jY1dmI2NbeJ0B0uKecvqEMufKfj9IVtsHghdvlhu7LBBu4JsbCpps4wx9pb7Gad3HMLb2Hz35Nt3Ch93L97GJvpy6LagcEK0sodLK2m/2ZIIdFy79ipXeGtL+I6f3ctu3tgRFHRxW5zg1o5jedW+S1F5N+q1y3YPvDiPHeWI+oU+LzSVl6pjOr6qEcwqFcnUOtbc09eVLCEna7VcwDSAoxq6RAAnZeQ5SnhhioMzZtyFQndIAJzXxK/LVbKdNFSjhgkYo8yy7dDXWZP+N8fZ+VQ8xYBgcMiGiNX7ZkEwE/K7IW48tlzalQWlGivN8JxwL9XtYJ9GG1tH+B+XVzGY3/KcpOc2ruVIm3oen0+YkAfm1LfnaKqpChN7pnn8u98uxthvz5+/qV2N8MA+nfB8M30Kz9KXcyfVDIPdDFeH9uanTWqUXf6DGbkChmFiPZb5YWJuuf8rY2L5cExMXqSnp7DIe2LDjjY2bdsePm9S2Y1Nd8ozfrgxUDyh7NTuC+mZV+65T+yhxgvpodEF1/yxLZNbN2v+wn3b4ycxzsp/4P6PC7W4iY07Y7vIa+WtK88mdeMiL+KB/R9LIBPToxxWh4VvW5g7qZtWh9VeYUxVNExs3bPZBxn3Mla6T3I6yJAdCM3EJ0xMPwt5CN8378C2iQU4P4R/WRk78x4IAUKAECAECAFCgBAgBAgBQoAQIAQIAUKAECAECAFCgBAgBAgBQoAQIAQIAUKAECAECAFCgBAgBAgBQoAQIAQIAUKAECAECAFCgBAgBAgBQoAQIAQIAUKAECAECAFCgBAgBAgBQoAQIAQIAUKAECAECAFCgBAgBAgBQoAQIAQIAUKAECDE/0+IRkrMkEkrkej5kImFWy4A9kP6k8EZvP/llL33FzCxMXExTyc92mSblrlnJnPBpMYsYzAOFR3ynlQD05+D/FmyT9m1ScnuttF5tmF2wanhNyd0y2LH6V5pmZimSVWlqdeHNZhGu+r2oEzDA59e0JNV9VpxzyYVB48HsvnrXSWEEql6QxsMFVJAH1dgtaRxVN+/JpAeMMZo0fSoRUzz8N3PCJVOT1P5coHXUNUiieq9SC9NFxT74QbEZG1P8azl2igxgSNNNKQ/wbmOH/asVFyDvi8BeAW4BcUi5UtR7AKlOlCk1Btz8ZCLmR4ooF3fL3Gdlr8nUC871JxHrJYmQhEl/GjRkdqzav8U6jzUxzbDoBXU5gSM0W2somHLxx0LDtaLQqDk30jCTWLsSGLp1y5+T+DoXvfvvERVwVf59WP2n95/Lbq904nmYUjHnWOJB5BWPfh5A9y8eezinEBdT0saBBEhZJ5wRIxV85ei+uiyjIuC19NSslTsJs2Cr0UelixuG5w0BX/FyS9aDb7WRt37QrbOZaQS+u/nzXEAga1Tt0SxhL2fu+zzX0byyFdGWnPLsvi5po/JC+q0+AdWnTMMcUZ3fVzEfIeWeleQ0FI+p4pGHP5ac194nBMF77TLv1v7ub2Z4ELmZrDCCJvmW70qc2h54UsRodnxQHfiUdk/S0+Y36KEhJ+FitU5lnfnhQm3bEw3DrSyUWY1zSmyy2Nv/R5z8UVf61+00sGSgWy4TVPVTgbeukl/oBrVkStYwriRJN5yRy+o5banPJI1YB7r4IqjFs+IoA+FZ6wlutxNEZTJTw/Pml/hepdtoNqNO2sS9yEL1lCtm3OOqUB0xgH+5aKLfLP6byYpeaQ9cs4VL+4heCdKLXYdJuPOP0tH2omg5sHLdVSjFMpNOcYkj3ZuZ16YQ3SRU8xy1xeERnmDyJMWR/Wjl/JGvStcL7MNL2nWo/V72w5zcQh0iDP8qyT5XHCHsRKnjoOaio+LrhdjzmBifL7TK7vYwCl7KRBYBdd/O+FTY7ja3ExGV494z6NBschCfIzsPU9Wp2qoW+L9xY3pUq4ZTOIirGeTzbEf3Kjpg7qtvSaUtMBBgxAZVFygnE2Tp0Ipul7gfPRZhTQb2FAKE9ISj1egAt8SuGrVMPGtIvsNzU9MRRaq8d0Uid6ZL4ozatUaf61mKQ4q9xM3BPDVEj5/KUBGsgK0JlhAlp4AHRoJs8u35cU7ZM6DDhwOz6YrTnLJ+k/0FXFNcW6uO0IeMiSjq66ruayFYS2iU5QltF436mORAsnpweVY//JOt1mG5kL6pVQ9WUjuaYHMbtE8xEta8E3tfIgIxje0ys8Y5Ps1BbN9g5ej6O0QT+gJQPPOoUTNIZCKgVOGEn3bquAW6CMarkue41GajdMgha6Kj0RdLvPfZWjRNvghu/x9z/vY82YM1GXjnTi01XOCSNBbd2d6PU77myiBtB+9eFeEvFdJwVuveKkeDtFciunGQR/gFTEwk7kqQznfAAn7XaQJ7mawfmTcjDOQdwfQSqjT66Nw2apNDVflkSFbGs3kCOxZAb9EFMQX4SgAnidroKG4Ih2RJs/xdVY+eYWUKJceGarWSrDvDl4XmZVpAndGa/uzxkT0XMa5k3W1zst2H+C1e0Z9f7QvT9bN3UNu3enKp/hs+LH3gvkXet/9/xpaueNPfCVkcxfKwz8zymlqjiIcDgFMGpFltlLELgzrU8QuCQlGQiRrTVnrLVULJbwz3zRlb6Pb5avjRPiSrGt/ZX2ojoBDNkTIPRgnpwrM8N29Rf4OZsPpU+hbj1amle+s/YQ5o6i8umf4MmlpfjuRUCdxsZ7cP2Sk7kxrNFuY8NJMgw7791/Ul592YXxKh0WsukoqsyYcMTIz9dRyRvk1Pem4Q/qJCi0MwYRQWuKWYOFc83Odqpwu64909/3+qqou6v5JaEdVmkDnneP8voGWLoiN8UllmTcw9PYnE34u3knj/5TUj0YlKebjKPtLx7RxqJz2FT8NpdQtqNBqiz2tF5cSn4cppWdkSnmDY5MxrUwzwzQKc4C4xXA2xhiQx0glaknIunfmx1G01lc+5gB0zuOx/XO1JpcIplMIxXx36huCUSMPoJTKF3kZmF8phIfkH4Q19O7pXlyS95s1T5Vl/anRZ/5JWzg9Z21YH82P5zctXz2DovDcKI/4S/me4zhtsZt1bVy8B8XnVVHDVahRUQj/19i1YaPUwy/Nnghf135po8ITIeV3U7zb9GdKTJLl+Uho9PV9Q5W/U4+hpC2ko82k0JeUmEdjui4Y0VuIBdiqfidkOY3OIVvGEI0uuwQTFM0VvkwfdVq3IlxLzi1t9+xJ/iI/Lg981c8tFMTZ31n4TBmZLQ7O11fttkyM5ZqhJC7ReuZohA/SucZP+9IEZPTp4bYOeJHIVkvdKcyFHamN+pcLWUwcIHYqNJgR0kBbF7sXWzcXMZJXYgg0G3dubSk6ufW1ec5bVtX/jKJLvHiDH+9+dOFjUxPr7o+dTx/X3rmdwYYBNQUYH1fDaGvwOghwnmIfz3uKi18FiIXT/6jHVkcOST8U9Dq+yhGhZctaUd2l5Vl4mKAz5FrNaoiKO/a+qFx+pRx/mAwcgENwkkBVDyxs1NL+xHhO9zHzUTfN0Z0aeT10yREPhuP88seIkST0k3hLjOGQcUq9yWmXw68Q+9+p7GHP1GVBSHiPk8eDkTc32uO6g/PxsPqNi39Zm6o06HYVWs0Du20lFIOynvrki6KmlZBHRVc7Z2WoAw1cQYLdBX06hk9LXOnaCvxOdvRY1gqUktY8O4HqKIECbcRsel+rs48YV9JRw1T5s9TIFA4ZtZoBxRp87hAb5lwN0ahpB1rhiQLWtDRBKsYHvduHqaNN3cBdPKTTkpa+JRkU67HlWT+Rp6okgTYlxSmmCF48ssU0ta877tD1y+xkc7DcEin90Xll/z1lFYSOlfRHiKnnotlD/syhRJJlRXNqzksstKxpxOe2G2vjq1XeV9/4oelJA18zssv45llTAw6M1MmQLL3gN1qYpnUtgtYuHU7i5o4bI+LGu0zKT067IpjT6EgcSSiRW0KhGv/C6V51LOyjNHihS9yW38iZwulTpFQR1+H4iHdLF85eXeXKrzkYG/PRr7IAgcNe+mPi8J5NGuRNO/A6/lxSSCnLHC3GGiv86Q0LsKW30wWpdBlyA+NwkPGIK1+RmFInCR836VxL9cOJkZ+/FiFH8bwTVE67nFdFNR4e00lImpdn7j/cCOPFzw9rSZO9d0JSstvLCC6USjREnRRsFQT4J2BIs7NOoER1BTSuT+IqmuY9TWqJCg4GqqKvtxPqMI9meElHdnU0VHuwbg7555iaku2qtYmF1ovX4AJR5QPTkaFnfPQh1JB3qcHgQhTWb7yrH/VnIJvHehc7nY3vTFTWvCU4SvkHo3L4vU7DBfOsu+FbaPaCDmOZp8k6CGvPD8flsDorfbzF8s/88zkqvwHCOQdBlxQzdORF9+vn66LlZ6/uuaP2zu/YS3TphFFmpKi+nrSOFH1PK1EMc4Xtk1w5RzRiiV0fB2zcuyNQa8nBJTdK+iFv62gDmetch08WWtEqIc5UuOkIen0iep3/WIkWEchELd6Zl9r0WvTSn5E9h1Qx8iT34g7JiqgklwB/VfJ5rq5mfvK4aH6VreiLvj9Xzv2CF48ygef8UaWTfb5s2mADhRc7cSuZKk/YDO80rkGIlEPIaO6HifuU00stOxjM0D309ncrFOcC910vxx8dl0fp2wsYd8Z0r0k7nIe+gx8vQymn/xLoPXHrZykW7ZgdMfQRDYzRbdWhvD87uNyyE8n/v54nA4aXz2U/c09nw9qknIkbwOpdtrdzs3Eoy4KglABmdt4dr0lbvs0Vqa+D+9iAQ74aarYEe90mnZRWNe32QE9CDx42kD6+3h9+dQieBdkVb1BSbd5hbP0kkeQMG8sndPvubQ+2YNL+A1BLAwQUAAIACAA3W+tIle6RfksAAABrAAAAGwAAAHVuaXZlcnNhbC91bml2ZXJzYWwucG5nLnhtbLOxr8jNUShLLSrOzM+zVTLUM1Cyt+PlsikoSi3LTC1XqACKAQUhQEmhEsg1QnDLM1NKMoBCBuZmCMGM1Mz0jBJbJQsDc7igPtBMAFBLAQIAABQAAgAIADZb60gVDq0oZAQAAAcRAAAdAAAAAAAAAAEAAAAAAAAAAAB1bml2ZXJzYWwvY29tbW9uX21lc3NhZ2VzLmxuZ1BLAQIAABQAAgAIADZb60gIfgsjKQMAAIYMAAAnAAAAAAAAAAEAAAAAAJ8EAAB1bml2ZXJzYWwvZmxhc2hfcHVibGlzaGluZ19zZXR0aW5ncy54bWxQSwECAAAUAAIACAA2W+tIvnzWSLkCAABRCgAAIQAAAAAAAAABAAAAAAANCAAAdW5pdmVyc2FsL2ZsYXNoX3NraW5fc2V0dGluZ3MueG1sUEsBAgAAFAACAAgANlvrSCqWD2f+AgAAlwsAACYAAAAAAAAAAQAAAAAABQsAAHVuaXZlcnNhbC9odG1sX3B1Ymxpc2hpbmdfc2V0dGluZ3MueG1sUEsBAgAAFAACAAgANlvrSLSHFAygAQAALgYAAB8AAAAAAAAAAQAAAAAARw4AAHVuaXZlcnNhbC9odG1sX3NraW5fc2V0dGluZ3MuanNQSwECAAAUAAIACAA2W+tIPTwv0cEAAADlAQAAGgAAAAAAAAABAAAAAAAkEAAAdW5pdmVyc2FsL2kxOG5fcHJlc2V0cy54bWxQSwECAAAUAAIACAA2W+tIlBOzImkAAABuAAAAHAAAAAAAAAABAAAAAAAdEQAAdW5pdmVyc2FsL2xvY2FsX3NldHRpbmdzLnhtbFBLAQIAABQAAgAIAESUV0cjtE77+wIAALAIAAAUAAAAAAAAAAEAAAAAAMARAAB1bml2ZXJzYWwvcGxheWVyLnhtbFBLAQIAABQAAgAIADZb60g129mtaAEAAPMCAAApAAAAAAAAAAEAAAAAAO0UAAB1bml2ZXJzYWwvc2tpbl9jdXN0b21pemF0aW9uX3NldHRpbmdzLnhtbFBLAQIAABQAAgAIADdb60jNkXnpoQ4AAPJeAAAXAAAAAAAAAAAAAAAAAJwWAAB1bml2ZXJzYWwvdW5pdmVyc2FsLnBuZ1BLAQIAABQAAgAIADdb60iV7pF+SwAAAGsAAAAbAAAAAAAAAAEAAAAAAHIlAAB1bml2ZXJzYWwvdW5pdmVyc2FsLnBuZy54bWxQSwUGAAAAAAsACwBJAwAA9iUAAAAA"/>
  <p:tag name="ISPRING_PRESENTATION_TITLE" val="体育赛事商务活动集会展会项目赞助招商方案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294A5A"/>
      </a:dk1>
      <a:lt1>
        <a:srgbClr val="7AAE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7AAE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13496</TotalTime>
  <Pages>0</Pages>
  <Words>3169</Words>
  <Characters>0</Characters>
  <Application>Microsoft Office PowerPoint</Application>
  <DocSecurity>0</DocSecurity>
  <PresentationFormat>自定义</PresentationFormat>
  <Lines>0</Lines>
  <Paragraphs>445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微软雅黑</vt:lpstr>
      <vt:lpstr>Arial</vt:lpstr>
      <vt:lpstr>Calibri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肖 鹏亮</cp:lastModifiedBy>
  <cp:revision>1059</cp:revision>
  <dcterms:created xsi:type="dcterms:W3CDTF">2013-01-25T01:44:32Z</dcterms:created>
  <dcterms:modified xsi:type="dcterms:W3CDTF">2022-06-01T04:24:22Z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