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3" r:id="rId5"/>
    <p:sldId id="292" r:id="rId6"/>
    <p:sldId id="264" r:id="rId7"/>
    <p:sldId id="260" r:id="rId8"/>
    <p:sldId id="267" r:id="rId9"/>
    <p:sldId id="270" r:id="rId10"/>
    <p:sldId id="268" r:id="rId11"/>
    <p:sldId id="269" r:id="rId12"/>
    <p:sldId id="261" r:id="rId13"/>
    <p:sldId id="274" r:id="rId14"/>
    <p:sldId id="283" r:id="rId15"/>
    <p:sldId id="281" r:id="rId16"/>
    <p:sldId id="290" r:id="rId17"/>
    <p:sldId id="285" r:id="rId18"/>
    <p:sldId id="284" r:id="rId19"/>
    <p:sldId id="294" r:id="rId20"/>
    <p:sldId id="286" r:id="rId21"/>
    <p:sldId id="287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303" r:id="rId30"/>
    <p:sldId id="301" r:id="rId31"/>
    <p:sldId id="282" r:id="rId32"/>
  </p:sldIdLst>
  <p:sldSz cx="9144000" cy="5145088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>
      <p:cViewPr varScale="1">
        <p:scale>
          <a:sx n="120" d="100"/>
          <a:sy n="120" d="100"/>
        </p:scale>
        <p:origin x="-90" y="-11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048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E8-4FF6-8A77-AC894FE3F8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E8-4FF6-8A77-AC894FE3F8E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6E8-4FF6-8A77-AC894FE3F8E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0">
                    <a:solidFill>
                      <a:schemeClr val="bg1"/>
                    </a:solidFill>
                    <a:latin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美化</c:v>
                </c:pt>
                <c:pt idx="1">
                  <c:v>前端</c:v>
                </c:pt>
                <c:pt idx="2">
                  <c:v>团队管理</c:v>
                </c:pt>
                <c:pt idx="3">
                  <c:v>后端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0.1</c:v>
                </c:pt>
                <c:pt idx="3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6E8-4FF6-8A77-AC894FE3F8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美化</c:v>
                </c:pt>
                <c:pt idx="1">
                  <c:v>前端</c:v>
                </c:pt>
                <c:pt idx="2">
                  <c:v>团队管理</c:v>
                </c:pt>
                <c:pt idx="3">
                  <c:v>后端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</c:v>
                </c:pt>
                <c:pt idx="1">
                  <c:v>0.8</c:v>
                </c:pt>
                <c:pt idx="2">
                  <c:v>0.9</c:v>
                </c:pt>
                <c:pt idx="3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6E8-4FF6-8A77-AC894FE3F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522496"/>
        <c:axId val="196216512"/>
      </c:barChart>
      <c:catAx>
        <c:axId val="204522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96216512"/>
        <c:crosses val="autoZero"/>
        <c:auto val="1"/>
        <c:lblAlgn val="ctr"/>
        <c:lblOffset val="100"/>
        <c:tickMarkSkip val="1"/>
        <c:noMultiLvlLbl val="0"/>
      </c:catAx>
      <c:valAx>
        <c:axId val="1962165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one"/>
        <c:crossAx val="2045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902A-B71B-4D9E-A57A-254570B88F5D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8A16C-8A75-4D3B-BB47-31144791C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1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5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pPr/>
              <a:t>11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749DE-0A4A-4294-B127-30FDF2A88C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0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1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99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9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6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5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25302"/>
            <a:ext cx="9143998" cy="140333"/>
          </a:xfrm>
          <a:prstGeom prst="rect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9552" y="1"/>
            <a:ext cx="7416824" cy="169803"/>
          </a:xfrm>
          <a:prstGeom prst="rect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028385" y="1"/>
            <a:ext cx="1115615" cy="1698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V="1">
            <a:off x="0" y="0"/>
            <a:ext cx="914400" cy="914682"/>
          </a:xfrm>
          <a:prstGeom prst="rt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5577" y="188228"/>
            <a:ext cx="3134191" cy="40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单击此处推荐文章标题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0" y="512920"/>
            <a:ext cx="6489700" cy="524037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384"/>
            <a:ext cx="6489700" cy="28588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378923"/>
      </p:ext>
    </p:extLst>
  </p:cSld>
  <p:clrMapOvr>
    <a:masterClrMapping/>
  </p:clrMapOvr>
  <p:transition spd="slow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86733"/>
      </p:ext>
    </p:extLst>
  </p:cSld>
  <p:clrMapOvr>
    <a:masterClrMapping/>
  </p:clrMapOvr>
  <p:transition spd="slow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3C4A-C930-4D2C-A0CF-41EE94C5572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A46B-06AF-441A-8063-C000BCFFD7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0"/>
            <a:ext cx="51482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A_矩形 28"/>
          <p:cNvSpPr/>
          <p:nvPr>
            <p:custDataLst>
              <p:tags r:id="rId1"/>
            </p:custDataLst>
          </p:nvPr>
        </p:nvSpPr>
        <p:spPr>
          <a:xfrm>
            <a:off x="3845746" y="2860576"/>
            <a:ext cx="2038587" cy="315471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为校园竞赛而生，为帮助学生能更好的就业而生。</a:t>
            </a:r>
            <a:endParaRPr lang="pt-BR" altLang="zh-CN" sz="8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A_矩形 29"/>
          <p:cNvSpPr/>
          <p:nvPr>
            <p:custDataLst>
              <p:tags r:id="rId2"/>
            </p:custDataLst>
          </p:nvPr>
        </p:nvSpPr>
        <p:spPr>
          <a:xfrm>
            <a:off x="3581783" y="2500536"/>
            <a:ext cx="2538389" cy="346249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竞赛信息管理系统</a:t>
            </a:r>
            <a:endParaRPr lang="en-US" altLang="zh-CN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A_矩形 30"/>
          <p:cNvSpPr/>
          <p:nvPr>
            <p:custDataLst>
              <p:tags r:id="rId3"/>
            </p:custDataLst>
          </p:nvPr>
        </p:nvSpPr>
        <p:spPr>
          <a:xfrm>
            <a:off x="4268785" y="1858853"/>
            <a:ext cx="1164422" cy="623248"/>
          </a:xfrm>
          <a:prstGeom prst="rect">
            <a:avLst/>
          </a:prstGeom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zh-CN" altLang="en-US" sz="3600" dirty="0">
              <a:solidFill>
                <a:schemeClr val="accent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PA_圆角矩形 31"/>
          <p:cNvSpPr/>
          <p:nvPr>
            <p:custDataLst>
              <p:tags r:id="rId4"/>
            </p:custDataLst>
          </p:nvPr>
        </p:nvSpPr>
        <p:spPr>
          <a:xfrm>
            <a:off x="4400824" y="3292624"/>
            <a:ext cx="851225" cy="224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241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PA_矩形 32"/>
          <p:cNvSpPr/>
          <p:nvPr>
            <p:custDataLst>
              <p:tags r:id="rId5"/>
            </p:custDataLst>
          </p:nvPr>
        </p:nvSpPr>
        <p:spPr>
          <a:xfrm>
            <a:off x="4391980" y="3316288"/>
            <a:ext cx="868907" cy="192360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队伍：敖赛裕丘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 cstate="print"/>
          <a:srcRect l="37156" t="12093" r="8437" b="51711"/>
          <a:stretch>
            <a:fillRect/>
          </a:stretch>
        </p:blipFill>
        <p:spPr bwMode="auto">
          <a:xfrm>
            <a:off x="0" y="3656148"/>
            <a:ext cx="2267744" cy="150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4643501" y="1133826"/>
            <a:ext cx="1212056" cy="4011264"/>
            <a:chOff x="4643501" y="1469232"/>
            <a:chExt cx="1212056" cy="3674269"/>
          </a:xfrm>
        </p:grpSpPr>
        <p:sp>
          <p:nvSpPr>
            <p:cNvPr id="24" name="Freeform 23"/>
            <p:cNvSpPr/>
            <p:nvPr/>
          </p:nvSpPr>
          <p:spPr bwMode="auto">
            <a:xfrm>
              <a:off x="4643501" y="1634729"/>
              <a:ext cx="345281" cy="3508772"/>
            </a:xfrm>
            <a:custGeom>
              <a:avLst/>
              <a:gdLst>
                <a:gd name="T0" fmla="*/ 290 w 290"/>
                <a:gd name="T1" fmla="*/ 0 h 2947"/>
                <a:gd name="T2" fmla="*/ 290 w 290"/>
                <a:gd name="T3" fmla="*/ 2947 h 2947"/>
                <a:gd name="T4" fmla="*/ 0 w 290"/>
                <a:gd name="T5" fmla="*/ 2947 h 2947"/>
                <a:gd name="T6" fmla="*/ 0 w 290"/>
                <a:gd name="T7" fmla="*/ 290 h 2947"/>
                <a:gd name="T8" fmla="*/ 290 w 290"/>
                <a:gd name="T9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7">
                  <a:moveTo>
                    <a:pt x="290" y="0"/>
                  </a:moveTo>
                  <a:lnTo>
                    <a:pt x="290" y="2947"/>
                  </a:lnTo>
                  <a:lnTo>
                    <a:pt x="0" y="2947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643501" y="1634729"/>
              <a:ext cx="881063" cy="345281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643501" y="1634729"/>
              <a:ext cx="881063" cy="345281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5486463" y="1469232"/>
              <a:ext cx="369094" cy="682228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5486463" y="1469232"/>
              <a:ext cx="369094" cy="682228"/>
            </a:xfrm>
            <a:custGeom>
              <a:avLst/>
              <a:gdLst>
                <a:gd name="T0" fmla="*/ 310 w 310"/>
                <a:gd name="T1" fmla="*/ 286 h 573"/>
                <a:gd name="T2" fmla="*/ 0 w 310"/>
                <a:gd name="T3" fmla="*/ 0 h 573"/>
                <a:gd name="T4" fmla="*/ 0 w 310"/>
                <a:gd name="T5" fmla="*/ 286 h 573"/>
                <a:gd name="T6" fmla="*/ 0 w 310"/>
                <a:gd name="T7" fmla="*/ 573 h 573"/>
                <a:gd name="T8" fmla="*/ 31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643501" y="1634729"/>
              <a:ext cx="842963" cy="345281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643501" y="1634729"/>
              <a:ext cx="842963" cy="345281"/>
            </a:xfrm>
            <a:custGeom>
              <a:avLst/>
              <a:gdLst>
                <a:gd name="T0" fmla="*/ 708 w 708"/>
                <a:gd name="T1" fmla="*/ 0 h 290"/>
                <a:gd name="T2" fmla="*/ 290 w 708"/>
                <a:gd name="T3" fmla="*/ 0 h 290"/>
                <a:gd name="T4" fmla="*/ 0 w 708"/>
                <a:gd name="T5" fmla="*/ 290 h 290"/>
                <a:gd name="T6" fmla="*/ 708 w 708"/>
                <a:gd name="T7" fmla="*/ 290 h 290"/>
                <a:gd name="T8" fmla="*/ 708 w 708"/>
                <a:gd name="T9" fmla="*/ 147 h 290"/>
                <a:gd name="T10" fmla="*/ 708 w 708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290">
                  <a:moveTo>
                    <a:pt x="708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708" y="290"/>
                  </a:lnTo>
                  <a:lnTo>
                    <a:pt x="708" y="147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5486463" y="1469232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486463" y="1469232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39 h 573"/>
                <a:gd name="T4" fmla="*/ 0 w 310"/>
                <a:gd name="T5" fmla="*/ 286 h 573"/>
                <a:gd name="T6" fmla="*/ 0 w 310"/>
                <a:gd name="T7" fmla="*/ 429 h 573"/>
                <a:gd name="T8" fmla="*/ 0 w 310"/>
                <a:gd name="T9" fmla="*/ 573 h 573"/>
                <a:gd name="T10" fmla="*/ 310 w 310"/>
                <a:gd name="T11" fmla="*/ 286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39"/>
                  </a:lnTo>
                  <a:lnTo>
                    <a:pt x="0" y="286"/>
                  </a:lnTo>
                  <a:lnTo>
                    <a:pt x="0" y="429"/>
                  </a:lnTo>
                  <a:lnTo>
                    <a:pt x="0" y="573"/>
                  </a:lnTo>
                  <a:lnTo>
                    <a:pt x="310" y="286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5"/>
          <p:cNvGrpSpPr/>
          <p:nvPr/>
        </p:nvGrpSpPr>
        <p:grpSpPr>
          <a:xfrm>
            <a:off x="3392155" y="1786893"/>
            <a:ext cx="1175147" cy="3358196"/>
            <a:chOff x="3392154" y="2202657"/>
            <a:chExt cx="1175147" cy="2940844"/>
          </a:xfrm>
        </p:grpSpPr>
        <p:sp>
          <p:nvSpPr>
            <p:cNvPr id="37" name="Freeform 36"/>
            <p:cNvSpPr/>
            <p:nvPr/>
          </p:nvSpPr>
          <p:spPr bwMode="auto">
            <a:xfrm>
              <a:off x="4220829" y="2372916"/>
              <a:ext cx="346472" cy="2770585"/>
            </a:xfrm>
            <a:custGeom>
              <a:avLst/>
              <a:gdLst>
                <a:gd name="T0" fmla="*/ 0 w 291"/>
                <a:gd name="T1" fmla="*/ 0 h 2327"/>
                <a:gd name="T2" fmla="*/ 0 w 291"/>
                <a:gd name="T3" fmla="*/ 2327 h 2327"/>
                <a:gd name="T4" fmla="*/ 291 w 291"/>
                <a:gd name="T5" fmla="*/ 2327 h 2327"/>
                <a:gd name="T6" fmla="*/ 291 w 291"/>
                <a:gd name="T7" fmla="*/ 291 h 2327"/>
                <a:gd name="T8" fmla="*/ 0 w 291"/>
                <a:gd name="T9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327">
                  <a:moveTo>
                    <a:pt x="0" y="0"/>
                  </a:moveTo>
                  <a:lnTo>
                    <a:pt x="0" y="2327"/>
                  </a:lnTo>
                  <a:lnTo>
                    <a:pt x="291" y="2327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23148" y="2372916"/>
              <a:ext cx="844153" cy="346472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723148" y="2372916"/>
              <a:ext cx="844153" cy="346472"/>
            </a:xfrm>
            <a:custGeom>
              <a:avLst/>
              <a:gdLst>
                <a:gd name="T0" fmla="*/ 0 w 709"/>
                <a:gd name="T1" fmla="*/ 291 h 291"/>
                <a:gd name="T2" fmla="*/ 709 w 709"/>
                <a:gd name="T3" fmla="*/ 291 h 291"/>
                <a:gd name="T4" fmla="*/ 418 w 709"/>
                <a:gd name="T5" fmla="*/ 0 h 291"/>
                <a:gd name="T6" fmla="*/ 0 w 709"/>
                <a:gd name="T7" fmla="*/ 0 h 291"/>
                <a:gd name="T8" fmla="*/ 0 w 70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291">
                  <a:moveTo>
                    <a:pt x="0" y="291"/>
                  </a:moveTo>
                  <a:lnTo>
                    <a:pt x="709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3392154" y="2202657"/>
              <a:ext cx="369094" cy="682228"/>
            </a:xfrm>
            <a:custGeom>
              <a:avLst/>
              <a:gdLst>
                <a:gd name="T0" fmla="*/ 0 w 310"/>
                <a:gd name="T1" fmla="*/ 287 h 573"/>
                <a:gd name="T2" fmla="*/ 310 w 310"/>
                <a:gd name="T3" fmla="*/ 0 h 573"/>
                <a:gd name="T4" fmla="*/ 310 w 310"/>
                <a:gd name="T5" fmla="*/ 287 h 573"/>
                <a:gd name="T6" fmla="*/ 310 w 310"/>
                <a:gd name="T7" fmla="*/ 573 h 573"/>
                <a:gd name="T8" fmla="*/ 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0" y="287"/>
                  </a:moveTo>
                  <a:lnTo>
                    <a:pt x="310" y="0"/>
                  </a:lnTo>
                  <a:lnTo>
                    <a:pt x="310" y="287"/>
                  </a:lnTo>
                  <a:lnTo>
                    <a:pt x="310" y="573"/>
                  </a:lnTo>
                  <a:lnTo>
                    <a:pt x="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761248" y="2372916"/>
              <a:ext cx="806053" cy="346472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761248" y="2372916"/>
              <a:ext cx="806053" cy="346472"/>
            </a:xfrm>
            <a:custGeom>
              <a:avLst/>
              <a:gdLst>
                <a:gd name="T0" fmla="*/ 386 w 677"/>
                <a:gd name="T1" fmla="*/ 0 h 291"/>
                <a:gd name="T2" fmla="*/ 0 w 677"/>
                <a:gd name="T3" fmla="*/ 0 h 291"/>
                <a:gd name="T4" fmla="*/ 0 w 677"/>
                <a:gd name="T5" fmla="*/ 144 h 291"/>
                <a:gd name="T6" fmla="*/ 0 w 677"/>
                <a:gd name="T7" fmla="*/ 291 h 291"/>
                <a:gd name="T8" fmla="*/ 677 w 677"/>
                <a:gd name="T9" fmla="*/ 291 h 291"/>
                <a:gd name="T10" fmla="*/ 386 w 67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291">
                  <a:moveTo>
                    <a:pt x="386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0" y="291"/>
                  </a:lnTo>
                  <a:lnTo>
                    <a:pt x="677" y="291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392154" y="2202657"/>
              <a:ext cx="369094" cy="682228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3392154" y="2202657"/>
              <a:ext cx="369094" cy="682228"/>
            </a:xfrm>
            <a:custGeom>
              <a:avLst/>
              <a:gdLst>
                <a:gd name="T0" fmla="*/ 310 w 310"/>
                <a:gd name="T1" fmla="*/ 0 h 573"/>
                <a:gd name="T2" fmla="*/ 0 w 310"/>
                <a:gd name="T3" fmla="*/ 287 h 573"/>
                <a:gd name="T4" fmla="*/ 310 w 310"/>
                <a:gd name="T5" fmla="*/ 573 h 573"/>
                <a:gd name="T6" fmla="*/ 310 w 310"/>
                <a:gd name="T7" fmla="*/ 434 h 573"/>
                <a:gd name="T8" fmla="*/ 310 w 310"/>
                <a:gd name="T9" fmla="*/ 287 h 573"/>
                <a:gd name="T10" fmla="*/ 310 w 310"/>
                <a:gd name="T11" fmla="*/ 143 h 573"/>
                <a:gd name="T12" fmla="*/ 31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310" y="0"/>
                  </a:moveTo>
                  <a:lnTo>
                    <a:pt x="0" y="287"/>
                  </a:lnTo>
                  <a:lnTo>
                    <a:pt x="310" y="573"/>
                  </a:lnTo>
                  <a:lnTo>
                    <a:pt x="310" y="434"/>
                  </a:lnTo>
                  <a:lnTo>
                    <a:pt x="310" y="287"/>
                  </a:lnTo>
                  <a:lnTo>
                    <a:pt x="310" y="143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5064982" y="2586837"/>
            <a:ext cx="1108472" cy="2558253"/>
            <a:chOff x="5064982" y="2586038"/>
            <a:chExt cx="1108472" cy="2557463"/>
          </a:xfrm>
        </p:grpSpPr>
        <p:sp>
          <p:nvSpPr>
            <p:cNvPr id="47" name="Freeform 46"/>
            <p:cNvSpPr/>
            <p:nvPr/>
          </p:nvSpPr>
          <p:spPr bwMode="auto">
            <a:xfrm>
              <a:off x="5064982" y="2752726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5064982" y="2752726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804360" y="2586038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3"/>
          <p:cNvGrpSpPr/>
          <p:nvPr/>
        </p:nvGrpSpPr>
        <p:grpSpPr>
          <a:xfrm>
            <a:off x="3140932" y="3269276"/>
            <a:ext cx="1004888" cy="1875814"/>
            <a:chOff x="3140932" y="3268266"/>
            <a:chExt cx="1004888" cy="1875235"/>
          </a:xfrm>
        </p:grpSpPr>
        <p:sp>
          <p:nvSpPr>
            <p:cNvPr id="57" name="Freeform 56"/>
            <p:cNvSpPr/>
            <p:nvPr/>
          </p:nvSpPr>
          <p:spPr bwMode="auto">
            <a:xfrm>
              <a:off x="3799348" y="3433763"/>
              <a:ext cx="346472" cy="1709738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799348" y="3433763"/>
              <a:ext cx="346472" cy="1709738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3799348" y="3433763"/>
              <a:ext cx="346472" cy="1709738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799348" y="3433763"/>
              <a:ext cx="346472" cy="1709738"/>
            </a:xfrm>
            <a:custGeom>
              <a:avLst/>
              <a:gdLst>
                <a:gd name="T0" fmla="*/ 0 w 291"/>
                <a:gd name="T1" fmla="*/ 0 h 1436"/>
                <a:gd name="T2" fmla="*/ 0 w 291"/>
                <a:gd name="T3" fmla="*/ 1436 h 1436"/>
                <a:gd name="T4" fmla="*/ 291 w 291"/>
                <a:gd name="T5" fmla="*/ 1436 h 1436"/>
                <a:gd name="T6" fmla="*/ 291 w 291"/>
                <a:gd name="T7" fmla="*/ 291 h 1436"/>
                <a:gd name="T8" fmla="*/ 0 w 291"/>
                <a:gd name="T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436">
                  <a:moveTo>
                    <a:pt x="0" y="0"/>
                  </a:moveTo>
                  <a:lnTo>
                    <a:pt x="0" y="1436"/>
                  </a:lnTo>
                  <a:lnTo>
                    <a:pt x="291" y="1436"/>
                  </a:lnTo>
                  <a:lnTo>
                    <a:pt x="291" y="29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3471926" y="3433763"/>
              <a:ext cx="673894" cy="346472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3471926" y="3433763"/>
              <a:ext cx="673894" cy="346472"/>
            </a:xfrm>
            <a:custGeom>
              <a:avLst/>
              <a:gdLst>
                <a:gd name="T0" fmla="*/ 0 w 566"/>
                <a:gd name="T1" fmla="*/ 291 h 291"/>
                <a:gd name="T2" fmla="*/ 566 w 566"/>
                <a:gd name="T3" fmla="*/ 291 h 291"/>
                <a:gd name="T4" fmla="*/ 275 w 566"/>
                <a:gd name="T5" fmla="*/ 0 h 291"/>
                <a:gd name="T6" fmla="*/ 0 w 566"/>
                <a:gd name="T7" fmla="*/ 0 h 291"/>
                <a:gd name="T8" fmla="*/ 0 w 566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91">
                  <a:moveTo>
                    <a:pt x="0" y="291"/>
                  </a:moveTo>
                  <a:lnTo>
                    <a:pt x="566" y="291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3140932" y="3268266"/>
              <a:ext cx="373856" cy="682228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D3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3140932" y="3268266"/>
              <a:ext cx="373856" cy="682228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0 h 573"/>
                <a:gd name="T4" fmla="*/ 314 w 314"/>
                <a:gd name="T5" fmla="*/ 286 h 573"/>
                <a:gd name="T6" fmla="*/ 314 w 314"/>
                <a:gd name="T7" fmla="*/ 573 h 573"/>
                <a:gd name="T8" fmla="*/ 0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3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3140932" y="3268266"/>
              <a:ext cx="373856" cy="682228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close/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2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3140932" y="3268266"/>
              <a:ext cx="373856" cy="682228"/>
            </a:xfrm>
            <a:custGeom>
              <a:avLst/>
              <a:gdLst>
                <a:gd name="T0" fmla="*/ 0 w 314"/>
                <a:gd name="T1" fmla="*/ 286 h 573"/>
                <a:gd name="T2" fmla="*/ 314 w 314"/>
                <a:gd name="T3" fmla="*/ 573 h 573"/>
                <a:gd name="T4" fmla="*/ 314 w 314"/>
                <a:gd name="T5" fmla="*/ 573 h 573"/>
                <a:gd name="T6" fmla="*/ 0 w 314"/>
                <a:gd name="T7" fmla="*/ 286 h 573"/>
                <a:gd name="T8" fmla="*/ 314 w 314"/>
                <a:gd name="T9" fmla="*/ 0 h 573"/>
                <a:gd name="T10" fmla="*/ 0 w 314"/>
                <a:gd name="T11" fmla="*/ 286 h 573"/>
                <a:gd name="T12" fmla="*/ 314 w 314"/>
                <a:gd name="T13" fmla="*/ 0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0" y="286"/>
                  </a:moveTo>
                  <a:lnTo>
                    <a:pt x="314" y="573"/>
                  </a:lnTo>
                  <a:lnTo>
                    <a:pt x="314" y="573"/>
                  </a:lnTo>
                  <a:lnTo>
                    <a:pt x="0" y="286"/>
                  </a:lnTo>
                  <a:moveTo>
                    <a:pt x="314" y="0"/>
                  </a:moveTo>
                  <a:lnTo>
                    <a:pt x="0" y="286"/>
                  </a:lnTo>
                  <a:lnTo>
                    <a:pt x="314" y="0"/>
                  </a:lnTo>
                  <a:lnTo>
                    <a:pt x="3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3514788" y="3433763"/>
              <a:ext cx="631031" cy="346472"/>
            </a:xfrm>
            <a:custGeom>
              <a:avLst/>
              <a:gdLst>
                <a:gd name="T0" fmla="*/ 239 w 530"/>
                <a:gd name="T1" fmla="*/ 0 h 291"/>
                <a:gd name="T2" fmla="*/ 0 w 530"/>
                <a:gd name="T3" fmla="*/ 0 h 291"/>
                <a:gd name="T4" fmla="*/ 0 w 530"/>
                <a:gd name="T5" fmla="*/ 147 h 291"/>
                <a:gd name="T6" fmla="*/ 0 w 530"/>
                <a:gd name="T7" fmla="*/ 291 h 291"/>
                <a:gd name="T8" fmla="*/ 530 w 530"/>
                <a:gd name="T9" fmla="*/ 291 h 291"/>
                <a:gd name="T10" fmla="*/ 239 w 530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291">
                  <a:moveTo>
                    <a:pt x="239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0" y="291"/>
                  </a:lnTo>
                  <a:lnTo>
                    <a:pt x="530" y="291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8"/>
            <p:cNvGrpSpPr/>
            <p:nvPr/>
          </p:nvGrpSpPr>
          <p:grpSpPr>
            <a:xfrm>
              <a:off x="3140932" y="3268266"/>
              <a:ext cx="1004887" cy="682228"/>
              <a:chOff x="3140932" y="3268266"/>
              <a:chExt cx="1004887" cy="682228"/>
            </a:xfrm>
          </p:grpSpPr>
          <p:sp>
            <p:nvSpPr>
              <p:cNvPr id="67" name="Freeform 66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5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95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5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Freeform 69"/>
            <p:cNvSpPr/>
            <p:nvPr/>
          </p:nvSpPr>
          <p:spPr bwMode="auto">
            <a:xfrm>
              <a:off x="3140932" y="3268266"/>
              <a:ext cx="373856" cy="682228"/>
            </a:xfrm>
            <a:custGeom>
              <a:avLst/>
              <a:gdLst>
                <a:gd name="T0" fmla="*/ 314 w 314"/>
                <a:gd name="T1" fmla="*/ 0 h 573"/>
                <a:gd name="T2" fmla="*/ 0 w 314"/>
                <a:gd name="T3" fmla="*/ 286 h 573"/>
                <a:gd name="T4" fmla="*/ 314 w 314"/>
                <a:gd name="T5" fmla="*/ 573 h 573"/>
                <a:gd name="T6" fmla="*/ 314 w 314"/>
                <a:gd name="T7" fmla="*/ 430 h 573"/>
                <a:gd name="T8" fmla="*/ 314 w 314"/>
                <a:gd name="T9" fmla="*/ 286 h 573"/>
                <a:gd name="T10" fmla="*/ 314 w 314"/>
                <a:gd name="T11" fmla="*/ 139 h 573"/>
                <a:gd name="T12" fmla="*/ 314 w 314"/>
                <a:gd name="T13" fmla="*/ 139 h 573"/>
                <a:gd name="T14" fmla="*/ 314 w 314"/>
                <a:gd name="T1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573">
                  <a:moveTo>
                    <a:pt x="314" y="0"/>
                  </a:moveTo>
                  <a:lnTo>
                    <a:pt x="0" y="286"/>
                  </a:lnTo>
                  <a:lnTo>
                    <a:pt x="314" y="573"/>
                  </a:lnTo>
                  <a:lnTo>
                    <a:pt x="314" y="430"/>
                  </a:lnTo>
                  <a:lnTo>
                    <a:pt x="314" y="286"/>
                  </a:lnTo>
                  <a:lnTo>
                    <a:pt x="314" y="139"/>
                  </a:lnTo>
                  <a:lnTo>
                    <a:pt x="314" y="139"/>
                  </a:lnTo>
                  <a:lnTo>
                    <a:pt x="31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Freeform 45"/>
          <p:cNvSpPr/>
          <p:nvPr/>
        </p:nvSpPr>
        <p:spPr bwMode="auto">
          <a:xfrm>
            <a:off x="5064983" y="2753576"/>
            <a:ext cx="345281" cy="2391513"/>
          </a:xfrm>
          <a:custGeom>
            <a:avLst/>
            <a:gdLst>
              <a:gd name="T0" fmla="*/ 290 w 290"/>
              <a:gd name="T1" fmla="*/ 0 h 2008"/>
              <a:gd name="T2" fmla="*/ 290 w 290"/>
              <a:gd name="T3" fmla="*/ 2008 h 2008"/>
              <a:gd name="T4" fmla="*/ 0 w 290"/>
              <a:gd name="T5" fmla="*/ 2008 h 2008"/>
              <a:gd name="T6" fmla="*/ 0 w 290"/>
              <a:gd name="T7" fmla="*/ 290 h 2008"/>
              <a:gd name="T8" fmla="*/ 290 w 290"/>
              <a:gd name="T9" fmla="*/ 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008">
                <a:moveTo>
                  <a:pt x="290" y="0"/>
                </a:moveTo>
                <a:lnTo>
                  <a:pt x="290" y="2008"/>
                </a:lnTo>
                <a:lnTo>
                  <a:pt x="0" y="2008"/>
                </a:lnTo>
                <a:lnTo>
                  <a:pt x="0" y="290"/>
                </a:lnTo>
                <a:lnTo>
                  <a:pt x="2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5064983" y="2753576"/>
            <a:ext cx="345281" cy="2391513"/>
          </a:xfrm>
          <a:custGeom>
            <a:avLst/>
            <a:gdLst>
              <a:gd name="T0" fmla="*/ 290 w 290"/>
              <a:gd name="T1" fmla="*/ 0 h 2008"/>
              <a:gd name="T2" fmla="*/ 290 w 290"/>
              <a:gd name="T3" fmla="*/ 2008 h 2008"/>
              <a:gd name="T4" fmla="*/ 0 w 290"/>
              <a:gd name="T5" fmla="*/ 2008 h 2008"/>
              <a:gd name="T6" fmla="*/ 0 w 290"/>
              <a:gd name="T7" fmla="*/ 290 h 2008"/>
              <a:gd name="T8" fmla="*/ 290 w 290"/>
              <a:gd name="T9" fmla="*/ 0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008">
                <a:moveTo>
                  <a:pt x="290" y="0"/>
                </a:moveTo>
                <a:lnTo>
                  <a:pt x="290" y="2008"/>
                </a:lnTo>
                <a:lnTo>
                  <a:pt x="0" y="2008"/>
                </a:lnTo>
                <a:lnTo>
                  <a:pt x="0" y="290"/>
                </a:lnTo>
                <a:lnTo>
                  <a:pt x="2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5064982" y="2753576"/>
            <a:ext cx="777478" cy="345388"/>
          </a:xfrm>
          <a:custGeom>
            <a:avLst/>
            <a:gdLst>
              <a:gd name="T0" fmla="*/ 653 w 653"/>
              <a:gd name="T1" fmla="*/ 290 h 290"/>
              <a:gd name="T2" fmla="*/ 0 w 653"/>
              <a:gd name="T3" fmla="*/ 290 h 290"/>
              <a:gd name="T4" fmla="*/ 290 w 653"/>
              <a:gd name="T5" fmla="*/ 0 h 290"/>
              <a:gd name="T6" fmla="*/ 653 w 653"/>
              <a:gd name="T7" fmla="*/ 0 h 290"/>
              <a:gd name="T8" fmla="*/ 653 w 653"/>
              <a:gd name="T9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" h="290">
                <a:moveTo>
                  <a:pt x="653" y="290"/>
                </a:moveTo>
                <a:lnTo>
                  <a:pt x="0" y="290"/>
                </a:lnTo>
                <a:lnTo>
                  <a:pt x="290" y="0"/>
                </a:lnTo>
                <a:lnTo>
                  <a:pt x="653" y="0"/>
                </a:lnTo>
                <a:lnTo>
                  <a:pt x="653" y="29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5804360" y="2586836"/>
            <a:ext cx="369094" cy="682439"/>
          </a:xfrm>
          <a:custGeom>
            <a:avLst/>
            <a:gdLst>
              <a:gd name="T0" fmla="*/ 310 w 310"/>
              <a:gd name="T1" fmla="*/ 287 h 573"/>
              <a:gd name="T2" fmla="*/ 0 w 310"/>
              <a:gd name="T3" fmla="*/ 0 h 573"/>
              <a:gd name="T4" fmla="*/ 0 w 310"/>
              <a:gd name="T5" fmla="*/ 287 h 573"/>
              <a:gd name="T6" fmla="*/ 0 w 310"/>
              <a:gd name="T7" fmla="*/ 573 h 573"/>
              <a:gd name="T8" fmla="*/ 310 w 310"/>
              <a:gd name="T9" fmla="*/ 287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573">
                <a:moveTo>
                  <a:pt x="310" y="287"/>
                </a:moveTo>
                <a:lnTo>
                  <a:pt x="0" y="0"/>
                </a:lnTo>
                <a:lnTo>
                  <a:pt x="0" y="287"/>
                </a:lnTo>
                <a:lnTo>
                  <a:pt x="0" y="573"/>
                </a:lnTo>
                <a:lnTo>
                  <a:pt x="310" y="2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5064982" y="2753576"/>
            <a:ext cx="739378" cy="345388"/>
          </a:xfrm>
          <a:custGeom>
            <a:avLst/>
            <a:gdLst>
              <a:gd name="T0" fmla="*/ 621 w 621"/>
              <a:gd name="T1" fmla="*/ 0 h 290"/>
              <a:gd name="T2" fmla="*/ 290 w 621"/>
              <a:gd name="T3" fmla="*/ 0 h 290"/>
              <a:gd name="T4" fmla="*/ 0 w 621"/>
              <a:gd name="T5" fmla="*/ 290 h 290"/>
              <a:gd name="T6" fmla="*/ 621 w 621"/>
              <a:gd name="T7" fmla="*/ 290 h 290"/>
              <a:gd name="T8" fmla="*/ 621 w 621"/>
              <a:gd name="T9" fmla="*/ 147 h 290"/>
              <a:gd name="T10" fmla="*/ 621 w 621"/>
              <a:gd name="T1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290">
                <a:moveTo>
                  <a:pt x="621" y="0"/>
                </a:moveTo>
                <a:lnTo>
                  <a:pt x="290" y="0"/>
                </a:lnTo>
                <a:lnTo>
                  <a:pt x="0" y="290"/>
                </a:lnTo>
                <a:lnTo>
                  <a:pt x="621" y="290"/>
                </a:lnTo>
                <a:lnTo>
                  <a:pt x="621" y="147"/>
                </a:lnTo>
                <a:lnTo>
                  <a:pt x="6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5804360" y="2586836"/>
            <a:ext cx="369094" cy="682439"/>
          </a:xfrm>
          <a:custGeom>
            <a:avLst/>
            <a:gdLst>
              <a:gd name="T0" fmla="*/ 0 w 310"/>
              <a:gd name="T1" fmla="*/ 0 h 573"/>
              <a:gd name="T2" fmla="*/ 0 w 310"/>
              <a:gd name="T3" fmla="*/ 140 h 573"/>
              <a:gd name="T4" fmla="*/ 0 w 310"/>
              <a:gd name="T5" fmla="*/ 287 h 573"/>
              <a:gd name="T6" fmla="*/ 0 w 310"/>
              <a:gd name="T7" fmla="*/ 430 h 573"/>
              <a:gd name="T8" fmla="*/ 0 w 310"/>
              <a:gd name="T9" fmla="*/ 573 h 573"/>
              <a:gd name="T10" fmla="*/ 310 w 310"/>
              <a:gd name="T11" fmla="*/ 287 h 573"/>
              <a:gd name="T12" fmla="*/ 0 w 310"/>
              <a:gd name="T13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573">
                <a:moveTo>
                  <a:pt x="0" y="0"/>
                </a:moveTo>
                <a:lnTo>
                  <a:pt x="0" y="140"/>
                </a:lnTo>
                <a:lnTo>
                  <a:pt x="0" y="287"/>
                </a:lnTo>
                <a:lnTo>
                  <a:pt x="0" y="430"/>
                </a:lnTo>
                <a:lnTo>
                  <a:pt x="0" y="573"/>
                </a:lnTo>
                <a:lnTo>
                  <a:pt x="310" y="2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05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319676" y="2674543"/>
            <a:ext cx="313998" cy="667222"/>
            <a:chOff x="5303" y="1589"/>
            <a:chExt cx="515" cy="1094"/>
          </a:xfrm>
        </p:grpSpPr>
        <p:sp>
          <p:nvSpPr>
            <p:cNvPr id="72" name="Oval 5"/>
            <p:cNvSpPr>
              <a:spLocks noChangeArrowheads="1"/>
            </p:cNvSpPr>
            <p:nvPr/>
          </p:nvSpPr>
          <p:spPr bwMode="auto">
            <a:xfrm>
              <a:off x="5303" y="1589"/>
              <a:ext cx="515" cy="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5480" y="2050"/>
              <a:ext cx="161" cy="633"/>
            </a:xfrm>
            <a:custGeom>
              <a:avLst/>
              <a:gdLst>
                <a:gd name="T0" fmla="*/ 67 w 67"/>
                <a:gd name="T1" fmla="*/ 0 h 266"/>
                <a:gd name="T2" fmla="*/ 67 w 67"/>
                <a:gd name="T3" fmla="*/ 233 h 266"/>
                <a:gd name="T4" fmla="*/ 34 w 67"/>
                <a:gd name="T5" fmla="*/ 266 h 266"/>
                <a:gd name="T6" fmla="*/ 34 w 67"/>
                <a:gd name="T7" fmla="*/ 266 h 266"/>
                <a:gd name="T8" fmla="*/ 0 w 67"/>
                <a:gd name="T9" fmla="*/ 233 h 266"/>
                <a:gd name="T10" fmla="*/ 0 w 67"/>
                <a:gd name="T11" fmla="*/ 0 h 266"/>
                <a:gd name="T12" fmla="*/ 67 w 67"/>
                <a:gd name="T1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66">
                  <a:moveTo>
                    <a:pt x="67" y="0"/>
                  </a:moveTo>
                  <a:cubicBezTo>
                    <a:pt x="67" y="233"/>
                    <a:pt x="67" y="233"/>
                    <a:pt x="67" y="233"/>
                  </a:cubicBezTo>
                  <a:cubicBezTo>
                    <a:pt x="67" y="251"/>
                    <a:pt x="52" y="266"/>
                    <a:pt x="34" y="266"/>
                  </a:cubicBezTo>
                  <a:cubicBezTo>
                    <a:pt x="34" y="266"/>
                    <a:pt x="34" y="266"/>
                    <a:pt x="34" y="266"/>
                  </a:cubicBezTo>
                  <a:cubicBezTo>
                    <a:pt x="15" y="266"/>
                    <a:pt x="0" y="251"/>
                    <a:pt x="0" y="2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5416" y="1704"/>
              <a:ext cx="289" cy="285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5548" y="2416"/>
              <a:ext cx="220" cy="160"/>
            </a:xfrm>
            <a:custGeom>
              <a:avLst/>
              <a:gdLst>
                <a:gd name="T0" fmla="*/ 20 w 92"/>
                <a:gd name="T1" fmla="*/ 0 h 67"/>
                <a:gd name="T2" fmla="*/ 71 w 92"/>
                <a:gd name="T3" fmla="*/ 0 h 67"/>
                <a:gd name="T4" fmla="*/ 92 w 92"/>
                <a:gd name="T5" fmla="*/ 21 h 67"/>
                <a:gd name="T6" fmla="*/ 92 w 92"/>
                <a:gd name="T7" fmla="*/ 46 h 67"/>
                <a:gd name="T8" fmla="*/ 71 w 92"/>
                <a:gd name="T9" fmla="*/ 67 h 67"/>
                <a:gd name="T10" fmla="*/ 20 w 92"/>
                <a:gd name="T11" fmla="*/ 67 h 67"/>
                <a:gd name="T12" fmla="*/ 0 w 92"/>
                <a:gd name="T13" fmla="*/ 46 h 67"/>
                <a:gd name="T14" fmla="*/ 0 w 92"/>
                <a:gd name="T15" fmla="*/ 21 h 67"/>
                <a:gd name="T16" fmla="*/ 20 w 92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7">
                  <a:moveTo>
                    <a:pt x="2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3" y="0"/>
                    <a:pt x="92" y="10"/>
                    <a:pt x="92" y="21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57"/>
                    <a:pt x="83" y="67"/>
                    <a:pt x="71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9" y="67"/>
                    <a:pt x="0" y="57"/>
                    <a:pt x="0" y="4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5548" y="2233"/>
              <a:ext cx="220" cy="157"/>
            </a:xfrm>
            <a:custGeom>
              <a:avLst/>
              <a:gdLst>
                <a:gd name="T0" fmla="*/ 20 w 92"/>
                <a:gd name="T1" fmla="*/ 0 h 66"/>
                <a:gd name="T2" fmla="*/ 71 w 92"/>
                <a:gd name="T3" fmla="*/ 0 h 66"/>
                <a:gd name="T4" fmla="*/ 92 w 92"/>
                <a:gd name="T5" fmla="*/ 20 h 66"/>
                <a:gd name="T6" fmla="*/ 92 w 92"/>
                <a:gd name="T7" fmla="*/ 46 h 66"/>
                <a:gd name="T8" fmla="*/ 71 w 92"/>
                <a:gd name="T9" fmla="*/ 66 h 66"/>
                <a:gd name="T10" fmla="*/ 20 w 92"/>
                <a:gd name="T11" fmla="*/ 66 h 66"/>
                <a:gd name="T12" fmla="*/ 0 w 92"/>
                <a:gd name="T13" fmla="*/ 46 h 66"/>
                <a:gd name="T14" fmla="*/ 0 w 92"/>
                <a:gd name="T15" fmla="*/ 20 h 66"/>
                <a:gd name="T16" fmla="*/ 20 w 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6">
                  <a:moveTo>
                    <a:pt x="2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3" y="0"/>
                    <a:pt x="92" y="9"/>
                    <a:pt x="92" y="2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57"/>
                    <a:pt x="83" y="66"/>
                    <a:pt x="7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9" y="66"/>
                    <a:pt x="0" y="57"/>
                    <a:pt x="0" y="4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5987265" y="1255038"/>
            <a:ext cx="635120" cy="531854"/>
            <a:chOff x="4757" y="734"/>
            <a:chExt cx="1136" cy="951"/>
          </a:xfrm>
          <a:solidFill>
            <a:schemeClr val="accent3"/>
          </a:solidFill>
        </p:grpSpPr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4757" y="872"/>
              <a:ext cx="689" cy="689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5442" y="1240"/>
              <a:ext cx="444" cy="445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5430" y="734"/>
              <a:ext cx="463" cy="461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8"/>
          <p:cNvGrpSpPr>
            <a:grpSpLocks noChangeAspect="1"/>
          </p:cNvGrpSpPr>
          <p:nvPr/>
        </p:nvGrpSpPr>
        <p:grpSpPr bwMode="auto">
          <a:xfrm>
            <a:off x="2385491" y="3349410"/>
            <a:ext cx="572896" cy="555706"/>
            <a:chOff x="1431" y="1291"/>
            <a:chExt cx="924" cy="896"/>
          </a:xfrm>
          <a:solidFill>
            <a:schemeClr val="accent1"/>
          </a:solidFill>
        </p:grpSpPr>
        <p:sp>
          <p:nvSpPr>
            <p:cNvPr id="82" name="Freeform 19"/>
            <p:cNvSpPr/>
            <p:nvPr/>
          </p:nvSpPr>
          <p:spPr bwMode="auto">
            <a:xfrm>
              <a:off x="1552" y="1665"/>
              <a:ext cx="377" cy="515"/>
            </a:xfrm>
            <a:custGeom>
              <a:avLst/>
              <a:gdLst>
                <a:gd name="T0" fmla="*/ 106 w 158"/>
                <a:gd name="T1" fmla="*/ 85 h 216"/>
                <a:gd name="T2" fmla="*/ 106 w 158"/>
                <a:gd name="T3" fmla="*/ 190 h 216"/>
                <a:gd name="T4" fmla="*/ 80 w 158"/>
                <a:gd name="T5" fmla="*/ 216 h 216"/>
                <a:gd name="T6" fmla="*/ 80 w 158"/>
                <a:gd name="T7" fmla="*/ 216 h 216"/>
                <a:gd name="T8" fmla="*/ 54 w 158"/>
                <a:gd name="T9" fmla="*/ 190 h 216"/>
                <a:gd name="T10" fmla="*/ 54 w 158"/>
                <a:gd name="T11" fmla="*/ 85 h 216"/>
                <a:gd name="T12" fmla="*/ 18 w 158"/>
                <a:gd name="T13" fmla="*/ 85 h 216"/>
                <a:gd name="T14" fmla="*/ 11 w 158"/>
                <a:gd name="T15" fmla="*/ 62 h 216"/>
                <a:gd name="T16" fmla="*/ 61 w 158"/>
                <a:gd name="T17" fmla="*/ 12 h 216"/>
                <a:gd name="T18" fmla="*/ 98 w 158"/>
                <a:gd name="T19" fmla="*/ 12 h 216"/>
                <a:gd name="T20" fmla="*/ 149 w 158"/>
                <a:gd name="T21" fmla="*/ 62 h 216"/>
                <a:gd name="T22" fmla="*/ 139 w 158"/>
                <a:gd name="T23" fmla="*/ 85 h 216"/>
                <a:gd name="T24" fmla="*/ 106 w 158"/>
                <a:gd name="T25" fmla="*/ 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85"/>
                  </a:moveTo>
                  <a:cubicBezTo>
                    <a:pt x="106" y="190"/>
                    <a:pt x="106" y="190"/>
                    <a:pt x="106" y="190"/>
                  </a:cubicBezTo>
                  <a:cubicBezTo>
                    <a:pt x="106" y="204"/>
                    <a:pt x="94" y="216"/>
                    <a:pt x="80" y="216"/>
                  </a:cubicBezTo>
                  <a:cubicBezTo>
                    <a:pt x="80" y="216"/>
                    <a:pt x="80" y="216"/>
                    <a:pt x="80" y="216"/>
                  </a:cubicBezTo>
                  <a:cubicBezTo>
                    <a:pt x="65" y="216"/>
                    <a:pt x="54" y="204"/>
                    <a:pt x="54" y="19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3" y="85"/>
                    <a:pt x="0" y="72"/>
                    <a:pt x="11" y="6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3" y="0"/>
                    <a:pt x="85" y="0"/>
                    <a:pt x="98" y="1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8" y="71"/>
                    <a:pt x="157" y="85"/>
                    <a:pt x="139" y="85"/>
                  </a:cubicBezTo>
                  <a:lnTo>
                    <a:pt x="10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20"/>
            <p:cNvSpPr/>
            <p:nvPr/>
          </p:nvSpPr>
          <p:spPr bwMode="auto">
            <a:xfrm>
              <a:off x="1431" y="1291"/>
              <a:ext cx="924" cy="648"/>
            </a:xfrm>
            <a:custGeom>
              <a:avLst/>
              <a:gdLst>
                <a:gd name="T0" fmla="*/ 308 w 388"/>
                <a:gd name="T1" fmla="*/ 99 h 272"/>
                <a:gd name="T2" fmla="*/ 388 w 388"/>
                <a:gd name="T3" fmla="*/ 184 h 272"/>
                <a:gd name="T4" fmla="*/ 388 w 388"/>
                <a:gd name="T5" fmla="*/ 184 h 272"/>
                <a:gd name="T6" fmla="*/ 304 w 388"/>
                <a:gd name="T7" fmla="*/ 270 h 272"/>
                <a:gd name="T8" fmla="*/ 304 w 388"/>
                <a:gd name="T9" fmla="*/ 186 h 272"/>
                <a:gd name="T10" fmla="*/ 293 w 388"/>
                <a:gd name="T11" fmla="*/ 158 h 272"/>
                <a:gd name="T12" fmla="*/ 266 w 388"/>
                <a:gd name="T13" fmla="*/ 147 h 272"/>
                <a:gd name="T14" fmla="*/ 238 w 388"/>
                <a:gd name="T15" fmla="*/ 158 h 272"/>
                <a:gd name="T16" fmla="*/ 227 w 388"/>
                <a:gd name="T17" fmla="*/ 186 h 272"/>
                <a:gd name="T18" fmla="*/ 227 w 388"/>
                <a:gd name="T19" fmla="*/ 272 h 272"/>
                <a:gd name="T20" fmla="*/ 170 w 388"/>
                <a:gd name="T21" fmla="*/ 272 h 272"/>
                <a:gd name="T22" fmla="*/ 170 w 388"/>
                <a:gd name="T23" fmla="*/ 255 h 272"/>
                <a:gd name="T24" fmla="*/ 190 w 388"/>
                <a:gd name="T25" fmla="*/ 255 h 272"/>
                <a:gd name="T26" fmla="*/ 206 w 388"/>
                <a:gd name="T27" fmla="*/ 251 h 272"/>
                <a:gd name="T28" fmla="*/ 217 w 388"/>
                <a:gd name="T29" fmla="*/ 239 h 272"/>
                <a:gd name="T30" fmla="*/ 217 w 388"/>
                <a:gd name="T31" fmla="*/ 224 h 272"/>
                <a:gd name="T32" fmla="*/ 209 w 388"/>
                <a:gd name="T33" fmla="*/ 210 h 272"/>
                <a:gd name="T34" fmla="*/ 158 w 388"/>
                <a:gd name="T35" fmla="*/ 160 h 272"/>
                <a:gd name="T36" fmla="*/ 131 w 388"/>
                <a:gd name="T37" fmla="*/ 147 h 272"/>
                <a:gd name="T38" fmla="*/ 103 w 388"/>
                <a:gd name="T39" fmla="*/ 160 h 272"/>
                <a:gd name="T40" fmla="*/ 53 w 388"/>
                <a:gd name="T41" fmla="*/ 210 h 272"/>
                <a:gd name="T42" fmla="*/ 44 w 388"/>
                <a:gd name="T43" fmla="*/ 225 h 272"/>
                <a:gd name="T44" fmla="*/ 44 w 388"/>
                <a:gd name="T45" fmla="*/ 239 h 272"/>
                <a:gd name="T46" fmla="*/ 54 w 388"/>
                <a:gd name="T47" fmla="*/ 251 h 272"/>
                <a:gd name="T48" fmla="*/ 69 w 388"/>
                <a:gd name="T49" fmla="*/ 255 h 272"/>
                <a:gd name="T50" fmla="*/ 92 w 388"/>
                <a:gd name="T51" fmla="*/ 255 h 272"/>
                <a:gd name="T52" fmla="*/ 92 w 388"/>
                <a:gd name="T53" fmla="*/ 271 h 272"/>
                <a:gd name="T54" fmla="*/ 0 w 388"/>
                <a:gd name="T55" fmla="*/ 184 h 272"/>
                <a:gd name="T56" fmla="*/ 0 w 388"/>
                <a:gd name="T57" fmla="*/ 184 h 272"/>
                <a:gd name="T58" fmla="*/ 80 w 388"/>
                <a:gd name="T59" fmla="*/ 99 h 272"/>
                <a:gd name="T60" fmla="*/ 80 w 388"/>
                <a:gd name="T61" fmla="*/ 96 h 272"/>
                <a:gd name="T62" fmla="*/ 194 w 388"/>
                <a:gd name="T63" fmla="*/ 0 h 272"/>
                <a:gd name="T64" fmla="*/ 308 w 388"/>
                <a:gd name="T65" fmla="*/ 96 h 272"/>
                <a:gd name="T66" fmla="*/ 308 w 388"/>
                <a:gd name="T67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8" h="272">
                  <a:moveTo>
                    <a:pt x="308" y="99"/>
                  </a:moveTo>
                  <a:cubicBezTo>
                    <a:pt x="354" y="108"/>
                    <a:pt x="388" y="143"/>
                    <a:pt x="388" y="184"/>
                  </a:cubicBezTo>
                  <a:cubicBezTo>
                    <a:pt x="388" y="184"/>
                    <a:pt x="388" y="184"/>
                    <a:pt x="388" y="184"/>
                  </a:cubicBezTo>
                  <a:cubicBezTo>
                    <a:pt x="388" y="227"/>
                    <a:pt x="352" y="262"/>
                    <a:pt x="304" y="270"/>
                  </a:cubicBezTo>
                  <a:cubicBezTo>
                    <a:pt x="304" y="186"/>
                    <a:pt x="304" y="186"/>
                    <a:pt x="304" y="186"/>
                  </a:cubicBezTo>
                  <a:cubicBezTo>
                    <a:pt x="304" y="175"/>
                    <a:pt x="300" y="165"/>
                    <a:pt x="293" y="158"/>
                  </a:cubicBezTo>
                  <a:cubicBezTo>
                    <a:pt x="286" y="151"/>
                    <a:pt x="276" y="147"/>
                    <a:pt x="266" y="147"/>
                  </a:cubicBezTo>
                  <a:cubicBezTo>
                    <a:pt x="255" y="147"/>
                    <a:pt x="245" y="151"/>
                    <a:pt x="238" y="158"/>
                  </a:cubicBezTo>
                  <a:cubicBezTo>
                    <a:pt x="231" y="165"/>
                    <a:pt x="227" y="175"/>
                    <a:pt x="227" y="186"/>
                  </a:cubicBezTo>
                  <a:cubicBezTo>
                    <a:pt x="227" y="272"/>
                    <a:pt x="227" y="272"/>
                    <a:pt x="227" y="272"/>
                  </a:cubicBezTo>
                  <a:cubicBezTo>
                    <a:pt x="170" y="272"/>
                    <a:pt x="170" y="272"/>
                    <a:pt x="170" y="272"/>
                  </a:cubicBezTo>
                  <a:cubicBezTo>
                    <a:pt x="170" y="255"/>
                    <a:pt x="170" y="255"/>
                    <a:pt x="170" y="255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6" y="255"/>
                    <a:pt x="202" y="253"/>
                    <a:pt x="206" y="251"/>
                  </a:cubicBezTo>
                  <a:cubicBezTo>
                    <a:pt x="211" y="248"/>
                    <a:pt x="215" y="244"/>
                    <a:pt x="217" y="239"/>
                  </a:cubicBezTo>
                  <a:cubicBezTo>
                    <a:pt x="218" y="234"/>
                    <a:pt x="219" y="229"/>
                    <a:pt x="217" y="224"/>
                  </a:cubicBezTo>
                  <a:cubicBezTo>
                    <a:pt x="216" y="219"/>
                    <a:pt x="213" y="214"/>
                    <a:pt x="209" y="21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49" y="151"/>
                    <a:pt x="140" y="147"/>
                    <a:pt x="131" y="147"/>
                  </a:cubicBezTo>
                  <a:cubicBezTo>
                    <a:pt x="121" y="147"/>
                    <a:pt x="112" y="152"/>
                    <a:pt x="103" y="16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48" y="215"/>
                    <a:pt x="45" y="220"/>
                    <a:pt x="44" y="225"/>
                  </a:cubicBezTo>
                  <a:cubicBezTo>
                    <a:pt x="42" y="230"/>
                    <a:pt x="42" y="235"/>
                    <a:pt x="44" y="239"/>
                  </a:cubicBezTo>
                  <a:cubicBezTo>
                    <a:pt x="46" y="244"/>
                    <a:pt x="49" y="248"/>
                    <a:pt x="54" y="251"/>
                  </a:cubicBezTo>
                  <a:cubicBezTo>
                    <a:pt x="58" y="253"/>
                    <a:pt x="63" y="255"/>
                    <a:pt x="69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40" y="266"/>
                    <a:pt x="0" y="229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43"/>
                    <a:pt x="34" y="108"/>
                    <a:pt x="80" y="99"/>
                  </a:cubicBezTo>
                  <a:cubicBezTo>
                    <a:pt x="80" y="98"/>
                    <a:pt x="80" y="97"/>
                    <a:pt x="80" y="96"/>
                  </a:cubicBezTo>
                  <a:cubicBezTo>
                    <a:pt x="80" y="43"/>
                    <a:pt x="131" y="0"/>
                    <a:pt x="194" y="0"/>
                  </a:cubicBezTo>
                  <a:cubicBezTo>
                    <a:pt x="257" y="0"/>
                    <a:pt x="308" y="43"/>
                    <a:pt x="308" y="96"/>
                  </a:cubicBezTo>
                  <a:cubicBezTo>
                    <a:pt x="308" y="97"/>
                    <a:pt x="308" y="98"/>
                    <a:pt x="30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21"/>
            <p:cNvSpPr/>
            <p:nvPr/>
          </p:nvSpPr>
          <p:spPr bwMode="auto">
            <a:xfrm>
              <a:off x="1874" y="1672"/>
              <a:ext cx="377" cy="515"/>
            </a:xfrm>
            <a:custGeom>
              <a:avLst/>
              <a:gdLst>
                <a:gd name="T0" fmla="*/ 106 w 158"/>
                <a:gd name="T1" fmla="*/ 131 h 216"/>
                <a:gd name="T2" fmla="*/ 106 w 158"/>
                <a:gd name="T3" fmla="*/ 26 h 216"/>
                <a:gd name="T4" fmla="*/ 80 w 158"/>
                <a:gd name="T5" fmla="*/ 0 h 216"/>
                <a:gd name="T6" fmla="*/ 80 w 158"/>
                <a:gd name="T7" fmla="*/ 0 h 216"/>
                <a:gd name="T8" fmla="*/ 54 w 158"/>
                <a:gd name="T9" fmla="*/ 26 h 216"/>
                <a:gd name="T10" fmla="*/ 54 w 158"/>
                <a:gd name="T11" fmla="*/ 131 h 216"/>
                <a:gd name="T12" fmla="*/ 18 w 158"/>
                <a:gd name="T13" fmla="*/ 131 h 216"/>
                <a:gd name="T14" fmla="*/ 10 w 158"/>
                <a:gd name="T15" fmla="*/ 153 h 216"/>
                <a:gd name="T16" fmla="*/ 61 w 158"/>
                <a:gd name="T17" fmla="*/ 203 h 216"/>
                <a:gd name="T18" fmla="*/ 98 w 158"/>
                <a:gd name="T19" fmla="*/ 203 h 216"/>
                <a:gd name="T20" fmla="*/ 149 w 158"/>
                <a:gd name="T21" fmla="*/ 153 h 216"/>
                <a:gd name="T22" fmla="*/ 138 w 158"/>
                <a:gd name="T23" fmla="*/ 131 h 216"/>
                <a:gd name="T24" fmla="*/ 106 w 158"/>
                <a:gd name="T25" fmla="*/ 1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131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12"/>
                    <a:pt x="94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54" y="12"/>
                    <a:pt x="54" y="26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" y="131"/>
                    <a:pt x="0" y="143"/>
                    <a:pt x="10" y="153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73" y="216"/>
                    <a:pt x="85" y="216"/>
                    <a:pt x="98" y="203"/>
                  </a:cubicBezTo>
                  <a:cubicBezTo>
                    <a:pt x="149" y="153"/>
                    <a:pt x="149" y="153"/>
                    <a:pt x="149" y="153"/>
                  </a:cubicBezTo>
                  <a:cubicBezTo>
                    <a:pt x="158" y="144"/>
                    <a:pt x="156" y="131"/>
                    <a:pt x="138" y="131"/>
                  </a:cubicBezTo>
                  <a:lnTo>
                    <a:pt x="10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30"/>
          <p:cNvGrpSpPr>
            <a:grpSpLocks noChangeAspect="1"/>
          </p:cNvGrpSpPr>
          <p:nvPr/>
        </p:nvGrpSpPr>
        <p:grpSpPr bwMode="auto">
          <a:xfrm>
            <a:off x="2588039" y="1926905"/>
            <a:ext cx="574396" cy="486000"/>
            <a:chOff x="144" y="2696"/>
            <a:chExt cx="1174" cy="889"/>
          </a:xfrm>
        </p:grpSpPr>
        <p:sp>
          <p:nvSpPr>
            <p:cNvPr id="86" name="Freeform 31"/>
            <p:cNvSpPr/>
            <p:nvPr/>
          </p:nvSpPr>
          <p:spPr bwMode="auto">
            <a:xfrm>
              <a:off x="695" y="2696"/>
              <a:ext cx="623" cy="889"/>
            </a:xfrm>
            <a:custGeom>
              <a:avLst/>
              <a:gdLst>
                <a:gd name="T0" fmla="*/ 208 w 262"/>
                <a:gd name="T1" fmla="*/ 0 h 373"/>
                <a:gd name="T2" fmla="*/ 54 w 262"/>
                <a:gd name="T3" fmla="*/ 0 h 373"/>
                <a:gd name="T4" fmla="*/ 0 w 262"/>
                <a:gd name="T5" fmla="*/ 54 h 373"/>
                <a:gd name="T6" fmla="*/ 0 w 262"/>
                <a:gd name="T7" fmla="*/ 319 h 373"/>
                <a:gd name="T8" fmla="*/ 54 w 262"/>
                <a:gd name="T9" fmla="*/ 373 h 373"/>
                <a:gd name="T10" fmla="*/ 208 w 262"/>
                <a:gd name="T11" fmla="*/ 373 h 373"/>
                <a:gd name="T12" fmla="*/ 262 w 262"/>
                <a:gd name="T13" fmla="*/ 319 h 373"/>
                <a:gd name="T14" fmla="*/ 262 w 262"/>
                <a:gd name="T15" fmla="*/ 54 h 373"/>
                <a:gd name="T16" fmla="*/ 208 w 262"/>
                <a:gd name="T17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73">
                  <a:moveTo>
                    <a:pt x="20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9"/>
                    <a:pt x="24" y="373"/>
                    <a:pt x="54" y="373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38" y="373"/>
                    <a:pt x="262" y="349"/>
                    <a:pt x="262" y="319"/>
                  </a:cubicBezTo>
                  <a:cubicBezTo>
                    <a:pt x="262" y="54"/>
                    <a:pt x="262" y="54"/>
                    <a:pt x="262" y="54"/>
                  </a:cubicBezTo>
                  <a:cubicBezTo>
                    <a:pt x="262" y="24"/>
                    <a:pt x="238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747" y="2770"/>
              <a:ext cx="518" cy="712"/>
            </a:xfrm>
            <a:custGeom>
              <a:avLst/>
              <a:gdLst>
                <a:gd name="T0" fmla="*/ 217 w 218"/>
                <a:gd name="T1" fmla="*/ 0 h 299"/>
                <a:gd name="T2" fmla="*/ 1 w 218"/>
                <a:gd name="T3" fmla="*/ 0 h 299"/>
                <a:gd name="T4" fmla="*/ 0 w 218"/>
                <a:gd name="T5" fmla="*/ 1 h 299"/>
                <a:gd name="T6" fmla="*/ 0 w 218"/>
                <a:gd name="T7" fmla="*/ 299 h 299"/>
                <a:gd name="T8" fmla="*/ 1 w 218"/>
                <a:gd name="T9" fmla="*/ 299 h 299"/>
                <a:gd name="T10" fmla="*/ 217 w 218"/>
                <a:gd name="T11" fmla="*/ 299 h 299"/>
                <a:gd name="T12" fmla="*/ 218 w 218"/>
                <a:gd name="T13" fmla="*/ 299 h 299"/>
                <a:gd name="T14" fmla="*/ 218 w 218"/>
                <a:gd name="T15" fmla="*/ 1 h 299"/>
                <a:gd name="T16" fmla="*/ 217 w 218"/>
                <a:gd name="T1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99">
                  <a:moveTo>
                    <a:pt x="21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" y="299"/>
                    <a:pt x="1" y="299"/>
                  </a:cubicBezTo>
                  <a:cubicBezTo>
                    <a:pt x="217" y="299"/>
                    <a:pt x="217" y="299"/>
                    <a:pt x="217" y="299"/>
                  </a:cubicBezTo>
                  <a:cubicBezTo>
                    <a:pt x="217" y="299"/>
                    <a:pt x="218" y="299"/>
                    <a:pt x="218" y="299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33"/>
            <p:cNvSpPr/>
            <p:nvPr/>
          </p:nvSpPr>
          <p:spPr bwMode="auto">
            <a:xfrm>
              <a:off x="930" y="2725"/>
              <a:ext cx="150" cy="19"/>
            </a:xfrm>
            <a:custGeom>
              <a:avLst/>
              <a:gdLst>
                <a:gd name="T0" fmla="*/ 60 w 63"/>
                <a:gd name="T1" fmla="*/ 0 h 8"/>
                <a:gd name="T2" fmla="*/ 4 w 63"/>
                <a:gd name="T3" fmla="*/ 0 h 8"/>
                <a:gd name="T4" fmla="*/ 0 w 63"/>
                <a:gd name="T5" fmla="*/ 4 h 8"/>
                <a:gd name="T6" fmla="*/ 0 w 63"/>
                <a:gd name="T7" fmla="*/ 4 h 8"/>
                <a:gd name="T8" fmla="*/ 4 w 63"/>
                <a:gd name="T9" fmla="*/ 8 h 8"/>
                <a:gd name="T10" fmla="*/ 60 w 63"/>
                <a:gd name="T11" fmla="*/ 8 h 8"/>
                <a:gd name="T12" fmla="*/ 63 w 63"/>
                <a:gd name="T13" fmla="*/ 4 h 8"/>
                <a:gd name="T14" fmla="*/ 63 w 63"/>
                <a:gd name="T15" fmla="*/ 4 h 8"/>
                <a:gd name="T16" fmla="*/ 60 w 6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3" y="6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Oval 34"/>
            <p:cNvSpPr>
              <a:spLocks noChangeArrowheads="1"/>
            </p:cNvSpPr>
            <p:nvPr/>
          </p:nvSpPr>
          <p:spPr bwMode="auto">
            <a:xfrm>
              <a:off x="983" y="3520"/>
              <a:ext cx="45" cy="46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35"/>
            <p:cNvSpPr/>
            <p:nvPr/>
          </p:nvSpPr>
          <p:spPr bwMode="auto">
            <a:xfrm>
              <a:off x="144" y="2830"/>
              <a:ext cx="706" cy="521"/>
            </a:xfrm>
            <a:custGeom>
              <a:avLst/>
              <a:gdLst>
                <a:gd name="T0" fmla="*/ 149 w 297"/>
                <a:gd name="T1" fmla="*/ 0 h 219"/>
                <a:gd name="T2" fmla="*/ 297 w 297"/>
                <a:gd name="T3" fmla="*/ 102 h 219"/>
                <a:gd name="T4" fmla="*/ 241 w 297"/>
                <a:gd name="T5" fmla="*/ 183 h 219"/>
                <a:gd name="T6" fmla="*/ 285 w 297"/>
                <a:gd name="T7" fmla="*/ 219 h 219"/>
                <a:gd name="T8" fmla="*/ 284 w 297"/>
                <a:gd name="T9" fmla="*/ 219 h 219"/>
                <a:gd name="T10" fmla="*/ 213 w 297"/>
                <a:gd name="T11" fmla="*/ 195 h 219"/>
                <a:gd name="T12" fmla="*/ 149 w 297"/>
                <a:gd name="T13" fmla="*/ 205 h 219"/>
                <a:gd name="T14" fmla="*/ 0 w 297"/>
                <a:gd name="T15" fmla="*/ 102 h 219"/>
                <a:gd name="T16" fmla="*/ 149 w 297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19">
                  <a:moveTo>
                    <a:pt x="149" y="0"/>
                  </a:moveTo>
                  <a:cubicBezTo>
                    <a:pt x="231" y="0"/>
                    <a:pt x="297" y="46"/>
                    <a:pt x="297" y="102"/>
                  </a:cubicBezTo>
                  <a:cubicBezTo>
                    <a:pt x="297" y="135"/>
                    <a:pt x="275" y="164"/>
                    <a:pt x="241" y="183"/>
                  </a:cubicBezTo>
                  <a:cubicBezTo>
                    <a:pt x="249" y="198"/>
                    <a:pt x="265" y="211"/>
                    <a:pt x="285" y="219"/>
                  </a:cubicBezTo>
                  <a:cubicBezTo>
                    <a:pt x="285" y="219"/>
                    <a:pt x="284" y="219"/>
                    <a:pt x="284" y="219"/>
                  </a:cubicBezTo>
                  <a:cubicBezTo>
                    <a:pt x="255" y="219"/>
                    <a:pt x="230" y="209"/>
                    <a:pt x="213" y="195"/>
                  </a:cubicBezTo>
                  <a:cubicBezTo>
                    <a:pt x="194" y="201"/>
                    <a:pt x="172" y="205"/>
                    <a:pt x="149" y="205"/>
                  </a:cubicBezTo>
                  <a:cubicBezTo>
                    <a:pt x="66" y="205"/>
                    <a:pt x="0" y="159"/>
                    <a:pt x="0" y="102"/>
                  </a:cubicBezTo>
                  <a:cubicBezTo>
                    <a:pt x="0" y="46"/>
                    <a:pt x="66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36"/>
            <p:cNvSpPr>
              <a:spLocks noEditPoints="1"/>
            </p:cNvSpPr>
            <p:nvPr/>
          </p:nvSpPr>
          <p:spPr bwMode="auto">
            <a:xfrm>
              <a:off x="460" y="2932"/>
              <a:ext cx="69" cy="288"/>
            </a:xfrm>
            <a:custGeom>
              <a:avLst/>
              <a:gdLst>
                <a:gd name="T0" fmla="*/ 67 w 69"/>
                <a:gd name="T1" fmla="*/ 288 h 288"/>
                <a:gd name="T2" fmla="*/ 0 w 69"/>
                <a:gd name="T3" fmla="*/ 288 h 288"/>
                <a:gd name="T4" fmla="*/ 0 w 69"/>
                <a:gd name="T5" fmla="*/ 81 h 288"/>
                <a:gd name="T6" fmla="*/ 67 w 69"/>
                <a:gd name="T7" fmla="*/ 81 h 288"/>
                <a:gd name="T8" fmla="*/ 67 w 69"/>
                <a:gd name="T9" fmla="*/ 288 h 288"/>
                <a:gd name="T10" fmla="*/ 67 w 69"/>
                <a:gd name="T11" fmla="*/ 288 h 288"/>
                <a:gd name="T12" fmla="*/ 69 w 69"/>
                <a:gd name="T13" fmla="*/ 50 h 288"/>
                <a:gd name="T14" fmla="*/ 0 w 69"/>
                <a:gd name="T15" fmla="*/ 50 h 288"/>
                <a:gd name="T16" fmla="*/ 0 w 69"/>
                <a:gd name="T17" fmla="*/ 0 h 288"/>
                <a:gd name="T18" fmla="*/ 69 w 69"/>
                <a:gd name="T19" fmla="*/ 0 h 288"/>
                <a:gd name="T20" fmla="*/ 69 w 69"/>
                <a:gd name="T21" fmla="*/ 5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288">
                  <a:moveTo>
                    <a:pt x="67" y="288"/>
                  </a:moveTo>
                  <a:lnTo>
                    <a:pt x="0" y="288"/>
                  </a:lnTo>
                  <a:lnTo>
                    <a:pt x="0" y="81"/>
                  </a:lnTo>
                  <a:lnTo>
                    <a:pt x="67" y="81"/>
                  </a:lnTo>
                  <a:lnTo>
                    <a:pt x="67" y="288"/>
                  </a:lnTo>
                  <a:lnTo>
                    <a:pt x="67" y="288"/>
                  </a:lnTo>
                  <a:close/>
                  <a:moveTo>
                    <a:pt x="69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5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3"/>
          <p:cNvGrpSpPr/>
          <p:nvPr/>
        </p:nvGrpSpPr>
        <p:grpSpPr>
          <a:xfrm>
            <a:off x="6776796" y="2730127"/>
            <a:ext cx="1995376" cy="1385519"/>
            <a:chOff x="8633134" y="3844826"/>
            <a:chExt cx="2765626" cy="1846788"/>
          </a:xfrm>
        </p:grpSpPr>
        <p:sp>
          <p:nvSpPr>
            <p:cNvPr id="92" name="TextBox 91"/>
            <p:cNvSpPr txBox="1"/>
            <p:nvPr/>
          </p:nvSpPr>
          <p:spPr>
            <a:xfrm>
              <a:off x="8637662" y="3844826"/>
              <a:ext cx="1748993" cy="49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华文黑体" pitchFamily="2" charset="-122"/>
                </a:rPr>
                <a:t>个人端与赛事端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633134" y="4297902"/>
              <a:ext cx="2765626" cy="1393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实现两端互联网信息的互联，使赛方更简便的发布赛事与宣传。学生更快捷的了解到自己需要的赛事详细以及报名。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6754094" y="998664"/>
            <a:ext cx="1995376" cy="1035525"/>
            <a:chOff x="7544136" y="2031313"/>
            <a:chExt cx="2765625" cy="1380271"/>
          </a:xfrm>
        </p:grpSpPr>
        <p:sp>
          <p:nvSpPr>
            <p:cNvPr id="93" name="TextBox 92"/>
            <p:cNvSpPr txBox="1"/>
            <p:nvPr/>
          </p:nvSpPr>
          <p:spPr>
            <a:xfrm>
              <a:off x="8297209" y="2031313"/>
              <a:ext cx="1322408" cy="452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华文黑体" pitchFamily="2" charset="-122"/>
                </a:rPr>
                <a:t>校内外连接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44136" y="2516745"/>
              <a:ext cx="2765625" cy="894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与公司合作，建设有公司的友情链接，或其他公司宣传页面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4"/>
          <p:cNvGrpSpPr/>
          <p:nvPr/>
        </p:nvGrpSpPr>
        <p:grpSpPr>
          <a:xfrm>
            <a:off x="537751" y="1505770"/>
            <a:ext cx="1838006" cy="1073134"/>
            <a:chOff x="519902" y="2188442"/>
            <a:chExt cx="2664738" cy="1430402"/>
          </a:xfrm>
        </p:grpSpPr>
        <p:sp>
          <p:nvSpPr>
            <p:cNvPr id="94" name="TextBox 93"/>
            <p:cNvSpPr txBox="1"/>
            <p:nvPr/>
          </p:nvSpPr>
          <p:spPr>
            <a:xfrm>
              <a:off x="1383745" y="2188442"/>
              <a:ext cx="937050" cy="492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华文黑体" pitchFamily="2" charset="-122"/>
                </a:rPr>
                <a:t>手机端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9902" y="2724004"/>
              <a:ext cx="2664738" cy="894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简洁的信息输入页面，处处皆可了解到比赛信息以及比赛报名。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"/>
          <p:cNvGrpSpPr/>
          <p:nvPr/>
        </p:nvGrpSpPr>
        <p:grpSpPr>
          <a:xfrm>
            <a:off x="338355" y="3256063"/>
            <a:ext cx="1857380" cy="1708364"/>
            <a:chOff x="140162" y="4068265"/>
            <a:chExt cx="2586845" cy="2277113"/>
          </a:xfrm>
        </p:grpSpPr>
        <p:sp>
          <p:nvSpPr>
            <p:cNvPr id="95" name="TextBox 94"/>
            <p:cNvSpPr txBox="1"/>
            <p:nvPr/>
          </p:nvSpPr>
          <p:spPr>
            <a:xfrm>
              <a:off x="1090662" y="4068265"/>
              <a:ext cx="685844" cy="452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华文黑体" pitchFamily="2" charset="-122"/>
                </a:rPr>
                <a:t>信息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0162" y="4503478"/>
              <a:ext cx="2586845" cy="1841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在比赛信息页面是可以找到一系列的比赛信息，个人信息也是如此，在个人主页是可以看到自己在校期间的信息。这些都方便了学校的信息管理，也方便了公司个人等。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 rot="10800000" flipH="1">
            <a:off x="1970564" y="2442726"/>
            <a:ext cx="1209675" cy="504981"/>
            <a:chOff x="1652259" y="4256917"/>
            <a:chExt cx="1206254" cy="36019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652259" y="4257767"/>
              <a:ext cx="0" cy="3601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5"/>
          <p:cNvSpPr>
            <a:spLocks/>
          </p:cNvSpPr>
          <p:nvPr/>
        </p:nvSpPr>
        <p:spPr bwMode="auto">
          <a:xfrm flipH="1">
            <a:off x="1633618" y="1556627"/>
            <a:ext cx="708422" cy="81821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0" tIns="34290" rIns="68580" bIns="3429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dirty="0">
              <a:solidFill>
                <a:schemeClr val="bg1"/>
              </a:solidFill>
              <a:latin typeface="FontAwesome" pitchFamily="2" charset="0"/>
              <a:ea typeface="+mn-ea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354634" y="1805280"/>
            <a:ext cx="1259539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设有个人主页和公司展示主页，给公司、同学有一个展示的平台，互相选择时，只需要查看此网页信息即可一目了然。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32"/>
          <p:cNvSpPr txBox="1">
            <a:spLocks/>
          </p:cNvSpPr>
          <p:nvPr/>
        </p:nvSpPr>
        <p:spPr bwMode="auto">
          <a:xfrm>
            <a:off x="2557860" y="4048708"/>
            <a:ext cx="4428492" cy="50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最主新奇的一个地方，是为公司与同学们自我宣传而专门设计的。而同学可以在自荐主页中填写自己有那些工作经验、比赛获奖（系统已统计）、组织的活动等。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92133" y="1523281"/>
            <a:ext cx="3227785" cy="2429624"/>
            <a:chOff x="3200238" y="2031114"/>
            <a:chExt cx="4303307" cy="3238213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3200238" y="2031114"/>
              <a:ext cx="4303307" cy="3238213"/>
              <a:chOff x="3366492" y="2204300"/>
              <a:chExt cx="4303307" cy="3238213"/>
            </a:xfrm>
          </p:grpSpPr>
          <p:sp>
            <p:nvSpPr>
              <p:cNvPr id="108563" name="AutoShape 3"/>
              <p:cNvSpPr>
                <a:spLocks noChangeAspect="1" noChangeArrowheads="1" noTextEdit="1"/>
              </p:cNvSpPr>
              <p:nvPr/>
            </p:nvSpPr>
            <p:spPr bwMode="auto">
              <a:xfrm rot="-5400000">
                <a:off x="3987896" y="1766574"/>
                <a:ext cx="3060500" cy="4117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 rot="16200000">
                <a:off x="5169718" y="4012303"/>
                <a:ext cx="1363543" cy="696847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4" y="183"/>
                      <a:pt x="364" y="2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00000">
                <a:off x="6641191" y="4013891"/>
                <a:ext cx="1363543" cy="693673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16200000">
                <a:off x="6240388" y="4413114"/>
                <a:ext cx="693677" cy="1365121"/>
              </a:xfrm>
              <a:custGeom>
                <a:avLst/>
                <a:gdLst>
                  <a:gd name="T0" fmla="*/ 246 w 246"/>
                  <a:gd name="T1" fmla="*/ 118 h 483"/>
                  <a:gd name="T2" fmla="*/ 128 w 246"/>
                  <a:gd name="T3" fmla="*/ 0 h 483"/>
                  <a:gd name="T4" fmla="*/ 128 w 246"/>
                  <a:gd name="T5" fmla="*/ 483 h 483"/>
                  <a:gd name="T6" fmla="*/ 246 w 246"/>
                  <a:gd name="T7" fmla="*/ 365 h 483"/>
                  <a:gd name="T8" fmla="*/ 246 w 246"/>
                  <a:gd name="T9" fmla="*/ 11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3"/>
                    </a:cubicBezTo>
                    <a:cubicBezTo>
                      <a:pt x="246" y="365"/>
                      <a:pt x="246" y="365"/>
                      <a:pt x="246" y="365"/>
                    </a:cubicBezTo>
                    <a:cubicBezTo>
                      <a:pt x="183" y="295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rot="16200000">
                <a:off x="6240388" y="2943219"/>
                <a:ext cx="693677" cy="1365121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 rot="16200000">
                <a:off x="3030764" y="4009923"/>
                <a:ext cx="1365129" cy="693673"/>
              </a:xfrm>
              <a:custGeom>
                <a:avLst/>
                <a:gdLst>
                  <a:gd name="T0" fmla="*/ 365 w 483"/>
                  <a:gd name="T1" fmla="*/ 246 h 246"/>
                  <a:gd name="T2" fmla="*/ 483 w 483"/>
                  <a:gd name="T3" fmla="*/ 128 h 246"/>
                  <a:gd name="T4" fmla="*/ 0 w 483"/>
                  <a:gd name="T5" fmla="*/ 128 h 246"/>
                  <a:gd name="T6" fmla="*/ 118 w 483"/>
                  <a:gd name="T7" fmla="*/ 246 h 246"/>
                  <a:gd name="T8" fmla="*/ 365 w 483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365" y="246"/>
                    </a:moveTo>
                    <a:cubicBezTo>
                      <a:pt x="483" y="128"/>
                      <a:pt x="483" y="128"/>
                      <a:pt x="483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3"/>
                      <a:pt x="295" y="183"/>
                      <a:pt x="365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rot="16200000">
                <a:off x="4499063" y="4009923"/>
                <a:ext cx="1365129" cy="693672"/>
              </a:xfrm>
              <a:custGeom>
                <a:avLst/>
                <a:gdLst>
                  <a:gd name="T0" fmla="*/ 118 w 483"/>
                  <a:gd name="T1" fmla="*/ 0 h 246"/>
                  <a:gd name="T2" fmla="*/ 0 w 483"/>
                  <a:gd name="T3" fmla="*/ 118 h 246"/>
                  <a:gd name="T4" fmla="*/ 483 w 483"/>
                  <a:gd name="T5" fmla="*/ 118 h 246"/>
                  <a:gd name="T6" fmla="*/ 365 w 483"/>
                  <a:gd name="T7" fmla="*/ 0 h 246"/>
                  <a:gd name="T8" fmla="*/ 118 w 483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3" y="118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295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16200000">
                <a:off x="4099846" y="4410733"/>
                <a:ext cx="695264" cy="1361947"/>
              </a:xfrm>
              <a:custGeom>
                <a:avLst/>
                <a:gdLst>
                  <a:gd name="T0" fmla="*/ 246 w 246"/>
                  <a:gd name="T1" fmla="*/ 118 h 482"/>
                  <a:gd name="T2" fmla="*/ 128 w 246"/>
                  <a:gd name="T3" fmla="*/ 0 h 482"/>
                  <a:gd name="T4" fmla="*/ 128 w 246"/>
                  <a:gd name="T5" fmla="*/ 482 h 482"/>
                  <a:gd name="T6" fmla="*/ 246 w 246"/>
                  <a:gd name="T7" fmla="*/ 364 h 482"/>
                  <a:gd name="T8" fmla="*/ 246 w 246"/>
                  <a:gd name="T9" fmla="*/ 118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246" y="118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0" y="135"/>
                      <a:pt x="0" y="347"/>
                      <a:pt x="128" y="482"/>
                    </a:cubicBezTo>
                    <a:cubicBezTo>
                      <a:pt x="246" y="364"/>
                      <a:pt x="246" y="364"/>
                      <a:pt x="246" y="364"/>
                    </a:cubicBezTo>
                    <a:cubicBezTo>
                      <a:pt x="183" y="294"/>
                      <a:pt x="183" y="188"/>
                      <a:pt x="246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16200000">
                <a:off x="4099846" y="2939250"/>
                <a:ext cx="695264" cy="1361947"/>
              </a:xfrm>
              <a:custGeom>
                <a:avLst/>
                <a:gdLst>
                  <a:gd name="T0" fmla="*/ 118 w 246"/>
                  <a:gd name="T1" fmla="*/ 0 h 482"/>
                  <a:gd name="T2" fmla="*/ 0 w 246"/>
                  <a:gd name="T3" fmla="*/ 118 h 482"/>
                  <a:gd name="T4" fmla="*/ 0 w 246"/>
                  <a:gd name="T5" fmla="*/ 364 h 482"/>
                  <a:gd name="T6" fmla="*/ 118 w 246"/>
                  <a:gd name="T7" fmla="*/ 482 h 482"/>
                  <a:gd name="T8" fmla="*/ 118 w 246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2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2" y="188"/>
                      <a:pt x="62" y="294"/>
                      <a:pt x="0" y="364"/>
                    </a:cubicBezTo>
                    <a:cubicBezTo>
                      <a:pt x="118" y="482"/>
                      <a:pt x="118" y="482"/>
                      <a:pt x="118" y="482"/>
                    </a:cubicBezTo>
                    <a:cubicBezTo>
                      <a:pt x="246" y="347"/>
                      <a:pt x="246" y="135"/>
                      <a:pt x="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rot="16200000">
                <a:off x="4096669" y="2939248"/>
                <a:ext cx="1361955" cy="695259"/>
              </a:xfrm>
              <a:custGeom>
                <a:avLst/>
                <a:gdLst>
                  <a:gd name="T0" fmla="*/ 364 w 482"/>
                  <a:gd name="T1" fmla="*/ 246 h 246"/>
                  <a:gd name="T2" fmla="*/ 482 w 482"/>
                  <a:gd name="T3" fmla="*/ 128 h 246"/>
                  <a:gd name="T4" fmla="*/ 0 w 482"/>
                  <a:gd name="T5" fmla="*/ 128 h 246"/>
                  <a:gd name="T6" fmla="*/ 118 w 482"/>
                  <a:gd name="T7" fmla="*/ 246 h 246"/>
                  <a:gd name="T8" fmla="*/ 364 w 482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364" y="246"/>
                    </a:moveTo>
                    <a:cubicBezTo>
                      <a:pt x="482" y="128"/>
                      <a:pt x="482" y="128"/>
                      <a:pt x="482" y="128"/>
                    </a:cubicBezTo>
                    <a:cubicBezTo>
                      <a:pt x="347" y="0"/>
                      <a:pt x="135" y="0"/>
                      <a:pt x="0" y="128"/>
                    </a:cubicBezTo>
                    <a:cubicBezTo>
                      <a:pt x="118" y="246"/>
                      <a:pt x="118" y="246"/>
                      <a:pt x="118" y="246"/>
                    </a:cubicBezTo>
                    <a:cubicBezTo>
                      <a:pt x="188" y="184"/>
                      <a:pt x="294" y="184"/>
                      <a:pt x="364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16200000">
                <a:off x="5568143" y="2939248"/>
                <a:ext cx="1361955" cy="695259"/>
              </a:xfrm>
              <a:custGeom>
                <a:avLst/>
                <a:gdLst>
                  <a:gd name="T0" fmla="*/ 118 w 482"/>
                  <a:gd name="T1" fmla="*/ 0 h 246"/>
                  <a:gd name="T2" fmla="*/ 0 w 482"/>
                  <a:gd name="T3" fmla="*/ 118 h 246"/>
                  <a:gd name="T4" fmla="*/ 482 w 482"/>
                  <a:gd name="T5" fmla="*/ 118 h 246"/>
                  <a:gd name="T6" fmla="*/ 364 w 482"/>
                  <a:gd name="T7" fmla="*/ 0 h 246"/>
                  <a:gd name="T8" fmla="*/ 118 w 48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46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5" y="246"/>
                      <a:pt x="347" y="246"/>
                      <a:pt x="482" y="118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294" y="63"/>
                      <a:pt x="188" y="63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16200000">
                <a:off x="5165751" y="1870165"/>
                <a:ext cx="695264" cy="1363533"/>
              </a:xfrm>
              <a:custGeom>
                <a:avLst/>
                <a:gdLst>
                  <a:gd name="T0" fmla="*/ 118 w 246"/>
                  <a:gd name="T1" fmla="*/ 0 h 483"/>
                  <a:gd name="T2" fmla="*/ 0 w 246"/>
                  <a:gd name="T3" fmla="*/ 118 h 483"/>
                  <a:gd name="T4" fmla="*/ 0 w 246"/>
                  <a:gd name="T5" fmla="*/ 365 h 483"/>
                  <a:gd name="T6" fmla="*/ 118 w 246"/>
                  <a:gd name="T7" fmla="*/ 483 h 483"/>
                  <a:gd name="T8" fmla="*/ 118 w 246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483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63" y="188"/>
                      <a:pt x="63" y="295"/>
                      <a:pt x="0" y="365"/>
                    </a:cubicBezTo>
                    <a:cubicBezTo>
                      <a:pt x="118" y="483"/>
                      <a:pt x="118" y="483"/>
                      <a:pt x="118" y="483"/>
                    </a:cubicBezTo>
                    <a:cubicBezTo>
                      <a:pt x="246" y="348"/>
                      <a:pt x="246" y="136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4" name="Freeform 27"/>
            <p:cNvSpPr>
              <a:spLocks noChangeArrowheads="1"/>
            </p:cNvSpPr>
            <p:nvPr/>
          </p:nvSpPr>
          <p:spPr bwMode="auto">
            <a:xfrm>
              <a:off x="3987374" y="3936359"/>
              <a:ext cx="604682" cy="473227"/>
            </a:xfrm>
            <a:custGeom>
              <a:avLst/>
              <a:gdLst>
                <a:gd name="T0" fmla="*/ 518640 w 506"/>
                <a:gd name="T1" fmla="*/ 83022 h 399"/>
                <a:gd name="T2" fmla="*/ 518640 w 506"/>
                <a:gd name="T3" fmla="*/ 83022 h 399"/>
                <a:gd name="T4" fmla="*/ 200764 w 506"/>
                <a:gd name="T5" fmla="*/ 41511 h 399"/>
                <a:gd name="T6" fmla="*/ 10755 w 506"/>
                <a:gd name="T7" fmla="*/ 262113 h 399"/>
                <a:gd name="T8" fmla="*/ 233030 w 506"/>
                <a:gd name="T9" fmla="*/ 472041 h 399"/>
                <a:gd name="T10" fmla="*/ 455304 w 506"/>
                <a:gd name="T11" fmla="*/ 367670 h 399"/>
                <a:gd name="T12" fmla="*/ 433794 w 506"/>
                <a:gd name="T13" fmla="*/ 251439 h 399"/>
                <a:gd name="T14" fmla="*/ 560466 w 506"/>
                <a:gd name="T15" fmla="*/ 240765 h 399"/>
                <a:gd name="T16" fmla="*/ 518640 w 506"/>
                <a:gd name="T17" fmla="*/ 83022 h 399"/>
                <a:gd name="T18" fmla="*/ 327436 w 506"/>
                <a:gd name="T19" fmla="*/ 356996 h 399"/>
                <a:gd name="T20" fmla="*/ 327436 w 506"/>
                <a:gd name="T21" fmla="*/ 356996 h 399"/>
                <a:gd name="T22" fmla="*/ 285611 w 506"/>
                <a:gd name="T23" fmla="*/ 314299 h 399"/>
                <a:gd name="T24" fmla="*/ 327436 w 506"/>
                <a:gd name="T25" fmla="*/ 272787 h 399"/>
                <a:gd name="T26" fmla="*/ 369262 w 506"/>
                <a:gd name="T27" fmla="*/ 314299 h 399"/>
                <a:gd name="T28" fmla="*/ 327436 w 506"/>
                <a:gd name="T29" fmla="*/ 356996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97"/>
            <p:cNvSpPr>
              <a:spLocks noChangeArrowheads="1"/>
            </p:cNvSpPr>
            <p:nvPr/>
          </p:nvSpPr>
          <p:spPr bwMode="auto">
            <a:xfrm>
              <a:off x="5071610" y="2885136"/>
              <a:ext cx="556310" cy="477540"/>
            </a:xfrm>
            <a:custGeom>
              <a:avLst/>
              <a:gdLst>
                <a:gd name="T0" fmla="*/ 257447 w 497"/>
                <a:gd name="T1" fmla="*/ 258948 h 426"/>
                <a:gd name="T2" fmla="*/ 257447 w 497"/>
                <a:gd name="T3" fmla="*/ 258948 h 426"/>
                <a:gd name="T4" fmla="*/ 306698 w 497"/>
                <a:gd name="T5" fmla="*/ 258948 h 426"/>
                <a:gd name="T6" fmla="*/ 306698 w 497"/>
                <a:gd name="T7" fmla="*/ 308271 h 426"/>
                <a:gd name="T8" fmla="*/ 555191 w 497"/>
                <a:gd name="T9" fmla="*/ 308271 h 426"/>
                <a:gd name="T10" fmla="*/ 545117 w 497"/>
                <a:gd name="T11" fmla="*/ 149091 h 426"/>
                <a:gd name="T12" fmla="*/ 495866 w 497"/>
                <a:gd name="T13" fmla="*/ 89679 h 426"/>
                <a:gd name="T14" fmla="*/ 406319 w 497"/>
                <a:gd name="T15" fmla="*/ 89679 h 426"/>
                <a:gd name="T16" fmla="*/ 377216 w 497"/>
                <a:gd name="T17" fmla="*/ 30267 h 426"/>
                <a:gd name="T18" fmla="*/ 335801 w 497"/>
                <a:gd name="T19" fmla="*/ 0 h 426"/>
                <a:gd name="T20" fmla="*/ 217151 w 497"/>
                <a:gd name="T21" fmla="*/ 0 h 426"/>
                <a:gd name="T22" fmla="*/ 188048 w 497"/>
                <a:gd name="T23" fmla="*/ 30267 h 426"/>
                <a:gd name="T24" fmla="*/ 148872 w 497"/>
                <a:gd name="T25" fmla="*/ 89679 h 426"/>
                <a:gd name="T26" fmla="*/ 59325 w 497"/>
                <a:gd name="T27" fmla="*/ 89679 h 426"/>
                <a:gd name="T28" fmla="*/ 10074 w 497"/>
                <a:gd name="T29" fmla="*/ 149091 h 426"/>
                <a:gd name="T30" fmla="*/ 0 w 497"/>
                <a:gd name="T31" fmla="*/ 308271 h 426"/>
                <a:gd name="T32" fmla="*/ 257447 w 497"/>
                <a:gd name="T33" fmla="*/ 308271 h 426"/>
                <a:gd name="T34" fmla="*/ 257447 w 497"/>
                <a:gd name="T35" fmla="*/ 258948 h 426"/>
                <a:gd name="T36" fmla="*/ 208196 w 497"/>
                <a:gd name="T37" fmla="*/ 59412 h 426"/>
                <a:gd name="T38" fmla="*/ 208196 w 497"/>
                <a:gd name="T39" fmla="*/ 59412 h 426"/>
                <a:gd name="T40" fmla="*/ 237299 w 497"/>
                <a:gd name="T41" fmla="*/ 40355 h 426"/>
                <a:gd name="T42" fmla="*/ 317891 w 497"/>
                <a:gd name="T43" fmla="*/ 40355 h 426"/>
                <a:gd name="T44" fmla="*/ 345875 w 497"/>
                <a:gd name="T45" fmla="*/ 59412 h 426"/>
                <a:gd name="T46" fmla="*/ 357068 w 497"/>
                <a:gd name="T47" fmla="*/ 89679 h 426"/>
                <a:gd name="T48" fmla="*/ 198122 w 497"/>
                <a:gd name="T49" fmla="*/ 89679 h 426"/>
                <a:gd name="T50" fmla="*/ 208196 w 497"/>
                <a:gd name="T51" fmla="*/ 59412 h 426"/>
                <a:gd name="T52" fmla="*/ 306698 w 497"/>
                <a:gd name="T53" fmla="*/ 397950 h 426"/>
                <a:gd name="T54" fmla="*/ 306698 w 497"/>
                <a:gd name="T55" fmla="*/ 397950 h 426"/>
                <a:gd name="T56" fmla="*/ 257447 w 497"/>
                <a:gd name="T57" fmla="*/ 397950 h 426"/>
                <a:gd name="T58" fmla="*/ 257447 w 497"/>
                <a:gd name="T59" fmla="*/ 338538 h 426"/>
                <a:gd name="T60" fmla="*/ 10074 w 497"/>
                <a:gd name="T61" fmla="*/ 338538 h 426"/>
                <a:gd name="T62" fmla="*/ 19029 w 497"/>
                <a:gd name="T63" fmla="*/ 427096 h 426"/>
                <a:gd name="T64" fmla="*/ 69399 w 497"/>
                <a:gd name="T65" fmla="*/ 476419 h 426"/>
                <a:gd name="T66" fmla="*/ 485792 w 497"/>
                <a:gd name="T67" fmla="*/ 476419 h 426"/>
                <a:gd name="T68" fmla="*/ 535043 w 497"/>
                <a:gd name="T69" fmla="*/ 427096 h 426"/>
                <a:gd name="T70" fmla="*/ 545117 w 497"/>
                <a:gd name="T71" fmla="*/ 338538 h 426"/>
                <a:gd name="T72" fmla="*/ 306698 w 497"/>
                <a:gd name="T73" fmla="*/ 338538 h 426"/>
                <a:gd name="T74" fmla="*/ 306698 w 497"/>
                <a:gd name="T75" fmla="*/ 397950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16"/>
            <p:cNvSpPr>
              <a:spLocks noChangeArrowheads="1"/>
            </p:cNvSpPr>
            <p:nvPr/>
          </p:nvSpPr>
          <p:spPr bwMode="auto">
            <a:xfrm>
              <a:off x="6194390" y="3947764"/>
              <a:ext cx="433260" cy="450415"/>
            </a:xfrm>
            <a:custGeom>
              <a:avLst/>
              <a:gdLst>
                <a:gd name="T0" fmla="*/ 389447 w 445"/>
                <a:gd name="T1" fmla="*/ 155013 h 462"/>
                <a:gd name="T2" fmla="*/ 389447 w 445"/>
                <a:gd name="T3" fmla="*/ 155013 h 462"/>
                <a:gd name="T4" fmla="*/ 258982 w 445"/>
                <a:gd name="T5" fmla="*/ 7799 h 462"/>
                <a:gd name="T6" fmla="*/ 35050 w 445"/>
                <a:gd name="T7" fmla="*/ 241781 h 462"/>
                <a:gd name="T8" fmla="*/ 8763 w 445"/>
                <a:gd name="T9" fmla="*/ 311001 h 462"/>
                <a:gd name="T10" fmla="*/ 78863 w 445"/>
                <a:gd name="T11" fmla="*/ 346098 h 462"/>
                <a:gd name="T12" fmla="*/ 95415 w 445"/>
                <a:gd name="T13" fmla="*/ 337324 h 462"/>
                <a:gd name="T14" fmla="*/ 130465 w 445"/>
                <a:gd name="T15" fmla="*/ 362672 h 462"/>
                <a:gd name="T16" fmla="*/ 155779 w 445"/>
                <a:gd name="T17" fmla="*/ 423117 h 462"/>
                <a:gd name="T18" fmla="*/ 182067 w 445"/>
                <a:gd name="T19" fmla="*/ 440666 h 462"/>
                <a:gd name="T20" fmla="*/ 233668 w 445"/>
                <a:gd name="T21" fmla="*/ 423117 h 462"/>
                <a:gd name="T22" fmla="*/ 242431 w 445"/>
                <a:gd name="T23" fmla="*/ 405568 h 462"/>
                <a:gd name="T24" fmla="*/ 224906 w 445"/>
                <a:gd name="T25" fmla="*/ 380220 h 462"/>
                <a:gd name="T26" fmla="*/ 198618 w 445"/>
                <a:gd name="T27" fmla="*/ 328549 h 462"/>
                <a:gd name="T28" fmla="*/ 224906 w 445"/>
                <a:gd name="T29" fmla="*/ 302227 h 462"/>
                <a:gd name="T30" fmla="*/ 405999 w 445"/>
                <a:gd name="T31" fmla="*/ 346098 h 462"/>
                <a:gd name="T32" fmla="*/ 389447 w 445"/>
                <a:gd name="T33" fmla="*/ 155013 h 462"/>
                <a:gd name="T34" fmla="*/ 379711 w 445"/>
                <a:gd name="T35" fmla="*/ 302227 h 462"/>
                <a:gd name="T36" fmla="*/ 379711 w 445"/>
                <a:gd name="T37" fmla="*/ 302227 h 462"/>
                <a:gd name="T38" fmla="*/ 294033 w 445"/>
                <a:gd name="T39" fmla="*/ 198885 h 462"/>
                <a:gd name="T40" fmla="*/ 276508 w 445"/>
                <a:gd name="T41" fmla="*/ 60445 h 462"/>
                <a:gd name="T42" fmla="*/ 354397 w 445"/>
                <a:gd name="T43" fmla="*/ 172562 h 462"/>
                <a:gd name="T44" fmla="*/ 379711 w 445"/>
                <a:gd name="T45" fmla="*/ 30222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27"/>
          <p:cNvSpPr>
            <a:spLocks noChangeArrowheads="1"/>
          </p:cNvSpPr>
          <p:nvPr/>
        </p:nvSpPr>
        <p:spPr bwMode="auto">
          <a:xfrm>
            <a:off x="1782445" y="1773389"/>
            <a:ext cx="453629" cy="354916"/>
          </a:xfrm>
          <a:custGeom>
            <a:avLst/>
            <a:gdLst>
              <a:gd name="T0" fmla="*/ 518640 w 506"/>
              <a:gd name="T1" fmla="*/ 83022 h 399"/>
              <a:gd name="T2" fmla="*/ 518640 w 506"/>
              <a:gd name="T3" fmla="*/ 83022 h 399"/>
              <a:gd name="T4" fmla="*/ 200764 w 506"/>
              <a:gd name="T5" fmla="*/ 41511 h 399"/>
              <a:gd name="T6" fmla="*/ 10755 w 506"/>
              <a:gd name="T7" fmla="*/ 262113 h 399"/>
              <a:gd name="T8" fmla="*/ 233030 w 506"/>
              <a:gd name="T9" fmla="*/ 472041 h 399"/>
              <a:gd name="T10" fmla="*/ 455304 w 506"/>
              <a:gd name="T11" fmla="*/ 367670 h 399"/>
              <a:gd name="T12" fmla="*/ 433794 w 506"/>
              <a:gd name="T13" fmla="*/ 251439 h 399"/>
              <a:gd name="T14" fmla="*/ 560466 w 506"/>
              <a:gd name="T15" fmla="*/ 240765 h 399"/>
              <a:gd name="T16" fmla="*/ 518640 w 506"/>
              <a:gd name="T17" fmla="*/ 83022 h 399"/>
              <a:gd name="T18" fmla="*/ 327436 w 506"/>
              <a:gd name="T19" fmla="*/ 356996 h 399"/>
              <a:gd name="T20" fmla="*/ 327436 w 506"/>
              <a:gd name="T21" fmla="*/ 356996 h 399"/>
              <a:gd name="T22" fmla="*/ 285611 w 506"/>
              <a:gd name="T23" fmla="*/ 314299 h 399"/>
              <a:gd name="T24" fmla="*/ 327436 w 506"/>
              <a:gd name="T25" fmla="*/ 272787 h 399"/>
              <a:gd name="T26" fmla="*/ 369262 w 506"/>
              <a:gd name="T27" fmla="*/ 314299 h 399"/>
              <a:gd name="T28" fmla="*/ 327436 w 506"/>
              <a:gd name="T29" fmla="*/ 356996 h 3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2332013" y="1539625"/>
            <a:ext cx="1735931" cy="28583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82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Arial"/>
                <a:cs typeface="Arial"/>
              </a:rPr>
              <a:t>自荐主页</a:t>
            </a:r>
            <a:endParaRPr lang="en-AU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885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H_Others_1"/>
          <p:cNvSpPr txBox="1"/>
          <p:nvPr>
            <p:custDataLst>
              <p:tags r:id="rId1"/>
            </p:custDataLst>
          </p:nvPr>
        </p:nvSpPr>
        <p:spPr>
          <a:xfrm>
            <a:off x="576717" y="1715116"/>
            <a:ext cx="430887" cy="154150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第三章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层"/>
          <p:cNvSpPr txBox="1"/>
          <p:nvPr/>
        </p:nvSpPr>
        <p:spPr bwMode="auto">
          <a:xfrm>
            <a:off x="4011040" y="2320516"/>
            <a:ext cx="2340260" cy="43063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我们的优势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048" y="2679141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our advantages</a:t>
            </a: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03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17"/>
          <p:cNvCxnSpPr>
            <a:cxnSpLocks noChangeShapeType="1"/>
          </p:cNvCxnSpPr>
          <p:nvPr/>
        </p:nvCxnSpPr>
        <p:spPr bwMode="auto">
          <a:xfrm>
            <a:off x="3449578" y="1793913"/>
            <a:ext cx="1003478" cy="0"/>
          </a:xfrm>
          <a:prstGeom prst="line">
            <a:avLst/>
          </a:prstGeom>
          <a:noFill/>
          <a:ln w="1905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8"/>
          <p:cNvCxnSpPr>
            <a:cxnSpLocks noChangeShapeType="1"/>
          </p:cNvCxnSpPr>
          <p:nvPr/>
        </p:nvCxnSpPr>
        <p:spPr bwMode="auto">
          <a:xfrm flipV="1">
            <a:off x="3707051" y="2658600"/>
            <a:ext cx="746005" cy="11396"/>
          </a:xfrm>
          <a:prstGeom prst="line">
            <a:avLst/>
          </a:prstGeom>
          <a:noFill/>
          <a:ln w="1905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9"/>
          <p:cNvCxnSpPr>
            <a:cxnSpLocks noChangeShapeType="1"/>
          </p:cNvCxnSpPr>
          <p:nvPr/>
        </p:nvCxnSpPr>
        <p:spPr bwMode="auto">
          <a:xfrm>
            <a:off x="3075818" y="3460607"/>
            <a:ext cx="1377238" cy="1425"/>
          </a:xfrm>
          <a:prstGeom prst="line">
            <a:avLst/>
          </a:prstGeom>
          <a:noFill/>
          <a:ln w="1905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2898686" y="4155774"/>
            <a:ext cx="1554370" cy="0"/>
          </a:xfrm>
          <a:prstGeom prst="line">
            <a:avLst/>
          </a:prstGeom>
          <a:noFill/>
          <a:ln w="1905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1"/>
          <p:cNvSpPr>
            <a:spLocks/>
          </p:cNvSpPr>
          <p:nvPr/>
        </p:nvSpPr>
        <p:spPr bwMode="auto">
          <a:xfrm flipV="1">
            <a:off x="1777428" y="4332415"/>
            <a:ext cx="703294" cy="508556"/>
          </a:xfrm>
          <a:custGeom>
            <a:avLst/>
            <a:gdLst>
              <a:gd name="T0" fmla="*/ 0 w 2160240"/>
              <a:gd name="T1" fmla="*/ 1062681 h 1062681"/>
              <a:gd name="T2" fmla="*/ 2160240 w 2160240"/>
              <a:gd name="T3" fmla="*/ 0 h 1062681"/>
              <a:gd name="T4" fmla="*/ 2160240 w 2160240"/>
              <a:gd name="T5" fmla="*/ 1062681 h 1062681"/>
              <a:gd name="T6" fmla="*/ 0 w 2160240"/>
              <a:gd name="T7" fmla="*/ 1062681 h 106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240" h="1062681">
                <a:moveTo>
                  <a:pt x="0" y="1062681"/>
                </a:moveTo>
                <a:lnTo>
                  <a:pt x="2160240" y="0"/>
                </a:lnTo>
                <a:lnTo>
                  <a:pt x="2160240" y="1062681"/>
                </a:lnTo>
                <a:lnTo>
                  <a:pt x="0" y="106268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lIns="68553" tIns="34276" rIns="68553" bIns="34276" anchor="ctr"/>
          <a:lstStyle/>
          <a:p>
            <a:endParaRPr lang="zh-CN" altLang="en-US"/>
          </a:p>
        </p:txBody>
      </p:sp>
      <p:sp>
        <p:nvSpPr>
          <p:cNvPr id="10" name="矩形 1"/>
          <p:cNvSpPr>
            <a:spLocks/>
          </p:cNvSpPr>
          <p:nvPr/>
        </p:nvSpPr>
        <p:spPr bwMode="auto">
          <a:xfrm>
            <a:off x="1020035" y="924954"/>
            <a:ext cx="1124701" cy="515678"/>
          </a:xfrm>
          <a:custGeom>
            <a:avLst/>
            <a:gdLst>
              <a:gd name="T0" fmla="*/ 0 w 2160240"/>
              <a:gd name="T1" fmla="*/ 1062681 h 1062681"/>
              <a:gd name="T2" fmla="*/ 2160240 w 2160240"/>
              <a:gd name="T3" fmla="*/ 0 h 1062681"/>
              <a:gd name="T4" fmla="*/ 2160240 w 2160240"/>
              <a:gd name="T5" fmla="*/ 1062681 h 1062681"/>
              <a:gd name="T6" fmla="*/ 0 w 2160240"/>
              <a:gd name="T7" fmla="*/ 1062681 h 106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240" h="1062681">
                <a:moveTo>
                  <a:pt x="0" y="1062681"/>
                </a:moveTo>
                <a:lnTo>
                  <a:pt x="2160240" y="0"/>
                </a:lnTo>
                <a:lnTo>
                  <a:pt x="2160240" y="1062681"/>
                </a:lnTo>
                <a:lnTo>
                  <a:pt x="0" y="106268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/>
          <a:p>
            <a:endParaRPr lang="zh-CN" altLang="en-US"/>
          </a:p>
        </p:txBody>
      </p:sp>
      <p:sp>
        <p:nvSpPr>
          <p:cNvPr id="11" name="流程图: 决策 6"/>
          <p:cNvSpPr>
            <a:spLocks/>
          </p:cNvSpPr>
          <p:nvPr/>
        </p:nvSpPr>
        <p:spPr bwMode="auto">
          <a:xfrm rot="20672970">
            <a:off x="1606587" y="3689956"/>
            <a:ext cx="1577430" cy="344735"/>
          </a:xfrm>
          <a:custGeom>
            <a:avLst/>
            <a:gdLst>
              <a:gd name="T0" fmla="*/ 0 w 10716"/>
              <a:gd name="T1" fmla="*/ 596 h 10675"/>
              <a:gd name="T2" fmla="*/ 6157 w 10716"/>
              <a:gd name="T3" fmla="*/ 0 h 10675"/>
              <a:gd name="T4" fmla="*/ 10716 w 10716"/>
              <a:gd name="T5" fmla="*/ 5887 h 10675"/>
              <a:gd name="T6" fmla="*/ 7566 w 10716"/>
              <a:gd name="T7" fmla="*/ 10675 h 10675"/>
              <a:gd name="T8" fmla="*/ 0 w 10716"/>
              <a:gd name="T9" fmla="*/ 596 h 10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16" h="10675">
                <a:moveTo>
                  <a:pt x="0" y="596"/>
                </a:moveTo>
                <a:lnTo>
                  <a:pt x="6157" y="0"/>
                </a:lnTo>
                <a:lnTo>
                  <a:pt x="10716" y="5887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lIns="68553" tIns="34276" rIns="68553" bIns="34276" anchor="ctr"/>
          <a:lstStyle/>
          <a:p>
            <a:endParaRPr lang="zh-CN" altLang="en-US"/>
          </a:p>
        </p:txBody>
      </p:sp>
      <p:sp>
        <p:nvSpPr>
          <p:cNvPr id="12" name="流程图: 决策 6"/>
          <p:cNvSpPr>
            <a:spLocks/>
          </p:cNvSpPr>
          <p:nvPr/>
        </p:nvSpPr>
        <p:spPr bwMode="auto">
          <a:xfrm rot="20926064">
            <a:off x="1320428" y="2980542"/>
            <a:ext cx="2134086" cy="321943"/>
          </a:xfrm>
          <a:custGeom>
            <a:avLst/>
            <a:gdLst>
              <a:gd name="T0" fmla="*/ 0 w 10171"/>
              <a:gd name="T1" fmla="*/ 596 h 10675"/>
              <a:gd name="T2" fmla="*/ 6157 w 10171"/>
              <a:gd name="T3" fmla="*/ 0 h 10675"/>
              <a:gd name="T4" fmla="*/ 10171 w 10171"/>
              <a:gd name="T5" fmla="*/ 7190 h 10675"/>
              <a:gd name="T6" fmla="*/ 7566 w 10171"/>
              <a:gd name="T7" fmla="*/ 10675 h 10675"/>
              <a:gd name="T8" fmla="*/ 0 w 10171"/>
              <a:gd name="T9" fmla="*/ 596 h 10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1" h="10675">
                <a:moveTo>
                  <a:pt x="0" y="596"/>
                </a:moveTo>
                <a:lnTo>
                  <a:pt x="6157" y="0"/>
                </a:lnTo>
                <a:lnTo>
                  <a:pt x="10171" y="7190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/>
          <a:p>
            <a:endParaRPr lang="zh-CN" altLang="en-US"/>
          </a:p>
        </p:txBody>
      </p:sp>
      <p:sp>
        <p:nvSpPr>
          <p:cNvPr id="13" name="流程图: 决策 6"/>
          <p:cNvSpPr>
            <a:spLocks/>
          </p:cNvSpPr>
          <p:nvPr/>
        </p:nvSpPr>
        <p:spPr bwMode="auto">
          <a:xfrm rot="20909760">
            <a:off x="768044" y="2056026"/>
            <a:ext cx="2660845" cy="475791"/>
          </a:xfrm>
          <a:custGeom>
            <a:avLst/>
            <a:gdLst>
              <a:gd name="T0" fmla="*/ 0 w 11332"/>
              <a:gd name="T1" fmla="*/ 0 h 11825"/>
              <a:gd name="T2" fmla="*/ 6996 w 11332"/>
              <a:gd name="T3" fmla="*/ 1150 h 11825"/>
              <a:gd name="T4" fmla="*/ 11332 w 11332"/>
              <a:gd name="T5" fmla="*/ 8128 h 11825"/>
              <a:gd name="T6" fmla="*/ 8405 w 11332"/>
              <a:gd name="T7" fmla="*/ 11825 h 11825"/>
              <a:gd name="T8" fmla="*/ 0 w 11332"/>
              <a:gd name="T9" fmla="*/ 0 h 1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2" h="11825">
                <a:moveTo>
                  <a:pt x="0" y="0"/>
                </a:moveTo>
                <a:lnTo>
                  <a:pt x="6996" y="1150"/>
                </a:lnTo>
                <a:lnTo>
                  <a:pt x="11332" y="8128"/>
                </a:lnTo>
                <a:lnTo>
                  <a:pt x="8405" y="11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/>
          <a:p>
            <a:endParaRPr lang="zh-CN" altLang="en-US"/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739570" y="2279677"/>
            <a:ext cx="3247398" cy="767818"/>
          </a:xfrm>
          <a:custGeom>
            <a:avLst/>
            <a:gdLst>
              <a:gd name="T0" fmla="*/ 30 w 2410718"/>
              <a:gd name="T1" fmla="*/ 25842 h 850751"/>
              <a:gd name="T2" fmla="*/ 3619739 w 2410718"/>
              <a:gd name="T3" fmla="*/ 5 h 850751"/>
              <a:gd name="T4" fmla="*/ 3197123 w 2410718"/>
              <a:gd name="T5" fmla="*/ 809033 h 850751"/>
              <a:gd name="T6" fmla="*/ 1757283 w 2410718"/>
              <a:gd name="T7" fmla="*/ 854871 h 850751"/>
              <a:gd name="T8" fmla="*/ 422644 w 2410718"/>
              <a:gd name="T9" fmla="*/ 796114 h 850751"/>
              <a:gd name="T10" fmla="*/ 30 w 2410718"/>
              <a:gd name="T11" fmla="*/ 25842 h 8507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0718"/>
              <a:gd name="T19" fmla="*/ 0 h 850751"/>
              <a:gd name="T20" fmla="*/ 2410718 w 2410718"/>
              <a:gd name="T21" fmla="*/ 850751 h 8507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311886" y="3165731"/>
            <a:ext cx="2089952" cy="592602"/>
          </a:xfrm>
          <a:custGeom>
            <a:avLst/>
            <a:gdLst>
              <a:gd name="T0" fmla="*/ 570 w 2411665"/>
              <a:gd name="T1" fmla="*/ 19270 h 880585"/>
              <a:gd name="T2" fmla="*/ 2329218 w 2411665"/>
              <a:gd name="T3" fmla="*/ 4 h 880585"/>
              <a:gd name="T4" fmla="*/ 2057339 w 2411665"/>
              <a:gd name="T5" fmla="*/ 603258 h 880585"/>
              <a:gd name="T6" fmla="*/ 1192688 w 2411665"/>
              <a:gd name="T7" fmla="*/ 660087 h 880585"/>
              <a:gd name="T8" fmla="*/ 272448 w 2411665"/>
              <a:gd name="T9" fmla="*/ 593625 h 880585"/>
              <a:gd name="T10" fmla="*/ 570 w 2411665"/>
              <a:gd name="T11" fmla="*/ 19270 h 8805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1665"/>
              <a:gd name="T19" fmla="*/ 0 h 880585"/>
              <a:gd name="T20" fmla="*/ 2411665 w 2411665"/>
              <a:gd name="T21" fmla="*/ 880585 h 8805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1665" h="880585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19982" y="673707"/>
                  <a:pt x="2129036" y="804391"/>
                </a:cubicBezTo>
                <a:cubicBezTo>
                  <a:pt x="2110981" y="809639"/>
                  <a:pt x="1612572" y="886925"/>
                  <a:pt x="1234253" y="880167"/>
                </a:cubicBezTo>
                <a:cubicBezTo>
                  <a:pt x="855934" y="873409"/>
                  <a:pt x="332440" y="827904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1616553" y="3889389"/>
            <a:ext cx="1459265" cy="531347"/>
          </a:xfrm>
          <a:custGeom>
            <a:avLst/>
            <a:gdLst>
              <a:gd name="T0" fmla="*/ 398 w 2411678"/>
              <a:gd name="T1" fmla="*/ 16413 h 926980"/>
              <a:gd name="T2" fmla="*/ 1626319 w 2411678"/>
              <a:gd name="T3" fmla="*/ 4 h 926980"/>
              <a:gd name="T4" fmla="*/ 1436486 w 2411678"/>
              <a:gd name="T5" fmla="*/ 513830 h 926980"/>
              <a:gd name="T6" fmla="*/ 881328 w 2411678"/>
              <a:gd name="T7" fmla="*/ 591610 h 926980"/>
              <a:gd name="T8" fmla="*/ 190230 w 2411678"/>
              <a:gd name="T9" fmla="*/ 505624 h 926980"/>
              <a:gd name="T10" fmla="*/ 398 w 2411678"/>
              <a:gd name="T11" fmla="*/ 16413 h 9269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1678"/>
              <a:gd name="T19" fmla="*/ 0 h 926980"/>
              <a:gd name="T20" fmla="*/ 2411678 w 2411678"/>
              <a:gd name="T21" fmla="*/ 926980 h 9269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1678" h="926980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22230" y="671127"/>
                  <a:pt x="2129036" y="804391"/>
                </a:cubicBezTo>
                <a:cubicBezTo>
                  <a:pt x="2093799" y="835604"/>
                  <a:pt x="1585278" y="937133"/>
                  <a:pt x="1306228" y="926155"/>
                </a:cubicBezTo>
                <a:cubicBezTo>
                  <a:pt x="1027178" y="915177"/>
                  <a:pt x="389594" y="908808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lIns="68553" tIns="34276" rIns="68553" bIns="34276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1008645" y="1410716"/>
            <a:ext cx="2723486" cy="766394"/>
          </a:xfrm>
          <a:custGeom>
            <a:avLst/>
            <a:gdLst>
              <a:gd name="T0" fmla="*/ 25 w 2410718"/>
              <a:gd name="T1" fmla="*/ 25794 h 850751"/>
              <a:gd name="T2" fmla="*/ 3035756 w 2410718"/>
              <a:gd name="T3" fmla="*/ 5 h 850751"/>
              <a:gd name="T4" fmla="*/ 2681322 w 2410718"/>
              <a:gd name="T5" fmla="*/ 807533 h 850751"/>
              <a:gd name="T6" fmla="*/ 1473776 w 2410718"/>
              <a:gd name="T7" fmla="*/ 853286 h 850751"/>
              <a:gd name="T8" fmla="*/ 354458 w 2410718"/>
              <a:gd name="T9" fmla="*/ 794638 h 850751"/>
              <a:gd name="T10" fmla="*/ 25 w 2410718"/>
              <a:gd name="T11" fmla="*/ 25794 h 8507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0718"/>
              <a:gd name="T19" fmla="*/ 0 h 850751"/>
              <a:gd name="T20" fmla="*/ 2410718 w 2410718"/>
              <a:gd name="T21" fmla="*/ 850751 h 8507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3" tIns="34276" rIns="68553" bIns="34276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8879" y="4046849"/>
            <a:ext cx="1061775" cy="253887"/>
          </a:xfrm>
          <a:prstGeom prst="rect">
            <a:avLst/>
          </a:prstGeom>
          <a:noFill/>
        </p:spPr>
        <p:txBody>
          <a:bodyPr wrap="none" lIns="68553" tIns="34276" rIns="68553" bIns="3427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时间提醒功能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9712" y="3329914"/>
            <a:ext cx="600110" cy="253887"/>
          </a:xfrm>
          <a:prstGeom prst="rect">
            <a:avLst/>
          </a:prstGeom>
          <a:noFill/>
        </p:spPr>
        <p:txBody>
          <a:bodyPr wrap="none" lIns="68553" tIns="34276" rIns="68553" bIns="3427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1472" y="2502768"/>
            <a:ext cx="856590" cy="284665"/>
          </a:xfrm>
          <a:prstGeom prst="rect">
            <a:avLst/>
          </a:prstGeom>
          <a:noFill/>
        </p:spPr>
        <p:txBody>
          <a:bodyPr wrap="none" lIns="68553" tIns="34276" rIns="68553" bIns="34276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自荐页面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21472" y="1687703"/>
            <a:ext cx="856590" cy="284665"/>
          </a:xfrm>
          <a:prstGeom prst="rect">
            <a:avLst/>
          </a:prstGeom>
          <a:noFill/>
        </p:spPr>
        <p:txBody>
          <a:bodyPr wrap="none" lIns="68553" tIns="34276" rIns="68553" bIns="34276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组队功能</a:t>
            </a:r>
          </a:p>
        </p:txBody>
      </p:sp>
      <p:sp>
        <p:nvSpPr>
          <p:cNvPr id="34" name="矩形 21"/>
          <p:cNvSpPr>
            <a:spLocks noChangeArrowheads="1"/>
          </p:cNvSpPr>
          <p:nvPr/>
        </p:nvSpPr>
        <p:spPr bwMode="auto">
          <a:xfrm>
            <a:off x="4625978" y="3868788"/>
            <a:ext cx="3778452" cy="5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6" rIns="68553" bIns="342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在获得学生或老师的邮件信息或手机微信后，我们将给每个比赛相关人员发送比赛相关事项，如：比赛时间、比赛地点、赛事规则等。</a:t>
            </a:r>
          </a:p>
        </p:txBody>
      </p:sp>
      <p:sp>
        <p:nvSpPr>
          <p:cNvPr id="35" name="矩形 21"/>
          <p:cNvSpPr>
            <a:spLocks noChangeArrowheads="1"/>
          </p:cNvSpPr>
          <p:nvPr/>
        </p:nvSpPr>
        <p:spPr bwMode="auto">
          <a:xfrm>
            <a:off x="4625978" y="3131051"/>
            <a:ext cx="3778452" cy="8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6" rIns="68553" bIns="342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会以参赛的加分情况进行评比。如获得省赛的奖项，会加学分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分。那么我们荣誉榜也将在个人的分数内加上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分。我们会将在荣誉榜中排名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名以上的同学工作能力方面的信息、同学老师的评价优先供相关公司查看或推荐。</a:t>
            </a:r>
          </a:p>
          <a:p>
            <a:pPr algn="just"/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4625978" y="1458124"/>
            <a:ext cx="3778452" cy="5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6" rIns="68553" bIns="342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老师发布赛事，以及同学自主组队。制作的是一个详细的组队系统，会有专门的一个平台供学生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组队，以及更好的寻找心仪的队友。（类似招聘网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25978" y="1410716"/>
            <a:ext cx="37244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25978" y="2248483"/>
            <a:ext cx="37244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25978" y="3058636"/>
            <a:ext cx="372447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25978" y="3862323"/>
            <a:ext cx="37244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矩形 21"/>
          <p:cNvSpPr>
            <a:spLocks noChangeArrowheads="1"/>
          </p:cNvSpPr>
          <p:nvPr/>
        </p:nvSpPr>
        <p:spPr bwMode="auto">
          <a:xfrm>
            <a:off x="4637193" y="2329690"/>
            <a:ext cx="3778452" cy="5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3" tIns="34276" rIns="68553" bIns="342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公司、同学有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一个展示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的平台，互相选择时，只需要查看此网页信息即可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一目了然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更容易互相了解。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5912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2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15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15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8650"/>
                            </p:stCondLst>
                            <p:childTnLst>
                              <p:par>
                                <p:cTn id="1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135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850"/>
                            </p:stCondLst>
                            <p:childTnLst>
                              <p:par>
                                <p:cTn id="1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  <p:bldP spid="31" grpId="0"/>
      <p:bldP spid="32" grpId="0"/>
      <p:bldP spid="33" grpId="0"/>
      <p:bldP spid="34" grpId="0"/>
      <p:bldP spid="35" grpId="0"/>
      <p:bldP spid="3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H_Others_1"/>
          <p:cNvSpPr txBox="1"/>
          <p:nvPr>
            <p:custDataLst>
              <p:tags r:id="rId1"/>
            </p:custDataLst>
          </p:nvPr>
        </p:nvSpPr>
        <p:spPr>
          <a:xfrm>
            <a:off x="576717" y="1715116"/>
            <a:ext cx="430887" cy="154150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第四章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层"/>
          <p:cNvSpPr txBox="1"/>
          <p:nvPr/>
        </p:nvSpPr>
        <p:spPr bwMode="auto">
          <a:xfrm>
            <a:off x="4011040" y="2320516"/>
            <a:ext cx="2340260" cy="43063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pPr algn="just"/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未来发展计划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048" y="2679141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Future development plan</a:t>
            </a: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423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86802" y="53794"/>
            <a:ext cx="2592288" cy="5145088"/>
          </a:xfrm>
          <a:custGeom>
            <a:avLst/>
            <a:gdLst/>
            <a:ahLst/>
            <a:cxnLst/>
            <a:rect l="l" t="t" r="r" b="b"/>
            <a:pathLst>
              <a:path w="2927916" h="5141913">
                <a:moveTo>
                  <a:pt x="903881" y="0"/>
                </a:moveTo>
                <a:lnTo>
                  <a:pt x="2927916" y="0"/>
                </a:lnTo>
                <a:lnTo>
                  <a:pt x="2024035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3929448" y="3942473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rPr>
              <a:t>后期发展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611560" y="1292324"/>
            <a:ext cx="2015306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团队发展</a:t>
            </a:r>
          </a:p>
          <a:p>
            <a:pPr algn="just">
              <a:lnSpc>
                <a:spcPct val="130000"/>
              </a:lnSpc>
            </a:pP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在校期间我们的团队人数将发展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名左右。延续我们小而精的团队优势。也是结合发展初阶段决定的。中期为：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人左右专职。后期结合市场需求来决定。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6048164" y="1262315"/>
            <a:ext cx="2646493" cy="72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项目发展</a:t>
            </a:r>
          </a:p>
          <a:p>
            <a:pPr algn="just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我们的系统在发展的前期，是针对一个学校设计的，中期我们是发展到各个高校。后期我们将联合各个学校成为一个组织，举办比赛、开发项目等。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611560" y="2644552"/>
            <a:ext cx="2646492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工作分配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管理团队：余浩源、肖裕东、邱垂杰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前端：肖裕东主导，分配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 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后端：邱垂杰主导，分配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50% 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美工：余浩源主导，分配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0" name="图表 59"/>
          <p:cNvGraphicFramePr/>
          <p:nvPr>
            <p:extLst>
              <p:ext uri="{D42A27DB-BD31-4B8C-83A1-F6EECF244321}">
                <p14:modId xmlns:p14="http://schemas.microsoft.com/office/powerpoint/2010/main" val="1421472086"/>
              </p:ext>
            </p:extLst>
          </p:nvPr>
        </p:nvGraphicFramePr>
        <p:xfrm>
          <a:off x="6498746" y="2768112"/>
          <a:ext cx="2375539" cy="1651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矩形 61"/>
          <p:cNvSpPr/>
          <p:nvPr/>
        </p:nvSpPr>
        <p:spPr>
          <a:xfrm>
            <a:off x="5833881" y="331593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团队管理</a:t>
            </a:r>
            <a:endParaRPr lang="zh-CN" altLang="en-US" sz="9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56702" y="3649096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  <a:endParaRPr lang="zh-CN" altLang="en-US" sz="9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56702" y="399220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美化</a:t>
            </a:r>
          </a:p>
        </p:txBody>
      </p:sp>
      <p:sp>
        <p:nvSpPr>
          <p:cNvPr id="65" name="矩形 64"/>
          <p:cNvSpPr/>
          <p:nvPr/>
        </p:nvSpPr>
        <p:spPr>
          <a:xfrm>
            <a:off x="5893585" y="2644552"/>
            <a:ext cx="215443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在校期间制作项目精力时间安排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>
            <a:off x="3445855" y="1929028"/>
            <a:ext cx="2328769" cy="1394621"/>
          </a:xfrm>
          <a:custGeom>
            <a:avLst/>
            <a:gdLst/>
            <a:ahLst/>
            <a:cxnLst/>
            <a:rect l="l" t="t" r="r" b="b"/>
            <a:pathLst>
              <a:path w="2049782" h="1656184">
                <a:moveTo>
                  <a:pt x="257762" y="0"/>
                </a:moveTo>
                <a:lnTo>
                  <a:pt x="2049782" y="0"/>
                </a:lnTo>
                <a:lnTo>
                  <a:pt x="1792019" y="1656184"/>
                </a:lnTo>
                <a:lnTo>
                  <a:pt x="0" y="1656184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56702" y="294791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/>
      <p:bldP spid="57" grpId="0"/>
      <p:bldP spid="58" grpId="0"/>
      <p:bldP spid="59" grpId="0"/>
      <p:bldGraphic spid="60" grpId="0">
        <p:bldAsOne/>
      </p:bldGraphic>
      <p:bldP spid="62" grpId="0"/>
      <p:bldP spid="63" grpId="0"/>
      <p:bldP spid="64" grpId="0"/>
      <p:bldP spid="65" grpId="0"/>
      <p:bldP spid="69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层"/>
          <p:cNvSpPr txBox="1"/>
          <p:nvPr/>
        </p:nvSpPr>
        <p:spPr bwMode="auto">
          <a:xfrm>
            <a:off x="4011040" y="2320516"/>
            <a:ext cx="2340260" cy="43063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样图展示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4083048" y="2679141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Future development plan</a:t>
            </a:r>
          </a:p>
        </p:txBody>
      </p:sp>
      <p:sp>
        <p:nvSpPr>
          <p:cNvPr id="7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56118803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\AppData\Local\Temp\WeChat Files\512774212130340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" y="0"/>
            <a:ext cx="9144000" cy="45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25705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79098"/>
            <a:ext cx="9000006" cy="4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5106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92324"/>
            <a:ext cx="88569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30784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/>
          <p:cNvSpPr txBox="1"/>
          <p:nvPr/>
        </p:nvSpPr>
        <p:spPr>
          <a:xfrm>
            <a:off x="1539848" y="2497269"/>
            <a:ext cx="43986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ngsuhChe" pitchFamily="49" charset="-127"/>
                <a:ea typeface="GungsuhChe" pitchFamily="49" charset="-127"/>
              </a:rPr>
              <a:t>01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1487" y="2481881"/>
            <a:ext cx="996107" cy="46935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who are we </a:t>
            </a:r>
            <a:endParaRPr lang="en-US" altLang="zh-CN" sz="1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我们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谁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5707360" y="2485728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ngsuhChe" pitchFamily="49" charset="-127"/>
                <a:ea typeface="GungsuhChe" pitchFamily="49" charset="-127"/>
              </a:rPr>
              <a:t>02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9511" y="2470339"/>
            <a:ext cx="14157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What will we </a:t>
            </a:r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要做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endParaRPr lang="zh-CN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26"/>
          <p:cNvSpPr txBox="1"/>
          <p:nvPr/>
        </p:nvSpPr>
        <p:spPr>
          <a:xfrm>
            <a:off x="1487678" y="3373591"/>
            <a:ext cx="43986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ngsuhChe" pitchFamily="49" charset="-127"/>
                <a:ea typeface="GungsuhChe" pitchFamily="49" charset="-127"/>
              </a:rPr>
              <a:t>03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37329" y="3358203"/>
            <a:ext cx="1164421" cy="46935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our </a:t>
            </a:r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advantages</a:t>
            </a:r>
          </a:p>
          <a:p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788320" y="3373591"/>
            <a:ext cx="43986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ngsuhChe" pitchFamily="49" charset="-127"/>
                <a:ea typeface="GungsuhChe" pitchFamily="49" charset="-127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23624" y="3358203"/>
            <a:ext cx="1773562" cy="46935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Future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development </a:t>
            </a:r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plan</a:t>
            </a:r>
          </a:p>
          <a:p>
            <a:pPr algn="just"/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83065" y="2615893"/>
            <a:ext cx="1297705" cy="1367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83065" y="3524492"/>
            <a:ext cx="1297705" cy="1367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 t="47871" b="9153"/>
          <a:stretch>
            <a:fillRect/>
          </a:stretch>
        </p:blipFill>
        <p:spPr bwMode="auto">
          <a:xfrm>
            <a:off x="2303748" y="0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6"/>
          <p:cNvSpPr txBox="1"/>
          <p:nvPr/>
        </p:nvSpPr>
        <p:spPr>
          <a:xfrm>
            <a:off x="3815916" y="268288"/>
            <a:ext cx="576064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新宋体" pitchFamily="49" charset="-122"/>
                <a:ea typeface="新宋体" pitchFamily="49" charset="-122"/>
              </a:rPr>
              <a:t>C</a:t>
            </a:r>
            <a:endParaRPr lang="zh-CN" altLang="en-US" sz="4400" b="1" dirty="0">
              <a:solidFill>
                <a:schemeClr val="accent2"/>
              </a:solidFill>
              <a:latin typeface="新宋体" pitchFamily="49" charset="-122"/>
              <a:ea typeface="新宋体" pitchFamily="49" charset="-122"/>
            </a:endParaRPr>
          </a:p>
        </p:txBody>
      </p:sp>
      <p:grpSp>
        <p:nvGrpSpPr>
          <p:cNvPr id="4" name="组合 31"/>
          <p:cNvGrpSpPr/>
          <p:nvPr/>
        </p:nvGrpSpPr>
        <p:grpSpPr>
          <a:xfrm>
            <a:off x="4103948" y="520316"/>
            <a:ext cx="2124235" cy="377026"/>
            <a:chOff x="2843808" y="2303530"/>
            <a:chExt cx="2997430" cy="377026"/>
          </a:xfrm>
        </p:grpSpPr>
        <p:sp>
          <p:nvSpPr>
            <p:cNvPr id="7" name="文本框 5"/>
            <p:cNvSpPr txBox="1"/>
            <p:nvPr/>
          </p:nvSpPr>
          <p:spPr>
            <a:xfrm>
              <a:off x="2843808" y="2303530"/>
              <a:ext cx="1440160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accent2"/>
                  </a:solidFill>
                  <a:latin typeface="Calibri Light" panose="020F0302020204030204" pitchFamily="34" charset="0"/>
                </a:rPr>
                <a:t>ONTENT</a:t>
              </a:r>
              <a:endParaRPr lang="zh-CN" altLang="en-US" sz="2000" b="1" dirty="0">
                <a:solidFill>
                  <a:schemeClr val="accent2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文本框 8"/>
            <p:cNvSpPr txBox="1"/>
            <p:nvPr/>
          </p:nvSpPr>
          <p:spPr>
            <a:xfrm>
              <a:off x="4240590" y="2303530"/>
              <a:ext cx="1600648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/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/ </a:t>
              </a:r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9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  <p:bldP spid="21" grpId="0" animBg="1"/>
      <p:bldP spid="2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个人资料\个人参加活动\科创活动月比赛\互联网+\作品表\竞赛信息管理系统\img\2595896933779314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" y="0"/>
            <a:ext cx="9031257" cy="50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01177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" y="160276"/>
            <a:ext cx="898985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4537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1024372"/>
            <a:ext cx="9144000" cy="21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36080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0"/>
            <a:ext cx="9144000" cy="47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2050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869"/>
            <a:ext cx="9144000" cy="38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5393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592"/>
            <a:ext cx="9144000" cy="41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5393"/>
      </p:ext>
    </p:extLst>
  </p:cSld>
  <p:clrMapOvr>
    <a:masterClrMapping/>
  </p:clrMapOvr>
  <p:transition spd="slow" advTm="2000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542"/>
            <a:ext cx="9144000" cy="34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9990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9" y="0"/>
            <a:ext cx="802572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4775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439"/>
            <a:ext cx="9144000" cy="41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4775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0" y="0"/>
            <a:ext cx="4470419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63801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H_Others_1"/>
          <p:cNvSpPr txBox="1"/>
          <p:nvPr>
            <p:custDataLst>
              <p:tags r:id="rId1"/>
            </p:custDataLst>
          </p:nvPr>
        </p:nvSpPr>
        <p:spPr>
          <a:xfrm>
            <a:off x="576717" y="1715116"/>
            <a:ext cx="430887" cy="154150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第一章</a:t>
            </a:r>
          </a:p>
        </p:txBody>
      </p:sp>
      <p:sp>
        <p:nvSpPr>
          <p:cNvPr id="7" name="标题层"/>
          <p:cNvSpPr txBox="1"/>
          <p:nvPr/>
        </p:nvSpPr>
        <p:spPr bwMode="auto">
          <a:xfrm>
            <a:off x="4011040" y="2320516"/>
            <a:ext cx="2340260" cy="43063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pPr algn="dist"/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我们是谁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048" y="2679141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who 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are  </a:t>
            </a: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01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9" y="0"/>
            <a:ext cx="489526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73196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0"/>
            <a:ext cx="51482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A_矩形 28"/>
          <p:cNvSpPr/>
          <p:nvPr>
            <p:custDataLst>
              <p:tags r:id="rId1"/>
            </p:custDataLst>
          </p:nvPr>
        </p:nvSpPr>
        <p:spPr>
          <a:xfrm>
            <a:off x="3845746" y="2860576"/>
            <a:ext cx="2038587" cy="192360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800" dirty="0"/>
              <a:t>Thank you for watching</a:t>
            </a:r>
            <a:endParaRPr lang="pt-BR" altLang="zh-CN" sz="8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A_矩形 29"/>
          <p:cNvSpPr/>
          <p:nvPr>
            <p:custDataLst>
              <p:tags r:id="rId2"/>
            </p:custDataLst>
          </p:nvPr>
        </p:nvSpPr>
        <p:spPr>
          <a:xfrm>
            <a:off x="3581783" y="2500536"/>
            <a:ext cx="2538389" cy="346249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演讲完毕  谢谢观看</a:t>
            </a:r>
            <a:endParaRPr lang="en-US" altLang="zh-CN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A_矩形 30"/>
          <p:cNvSpPr/>
          <p:nvPr>
            <p:custDataLst>
              <p:tags r:id="rId3"/>
            </p:custDataLst>
          </p:nvPr>
        </p:nvSpPr>
        <p:spPr>
          <a:xfrm>
            <a:off x="3858417" y="1858853"/>
            <a:ext cx="1985160" cy="623248"/>
          </a:xfrm>
          <a:prstGeom prst="rect">
            <a:avLst/>
          </a:prstGeom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敖赛欲丘</a:t>
            </a:r>
            <a:endParaRPr lang="zh-CN" altLang="en-US" sz="3600" dirty="0">
              <a:solidFill>
                <a:schemeClr val="accent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PA_圆角矩形 31"/>
          <p:cNvSpPr/>
          <p:nvPr>
            <p:custDataLst>
              <p:tags r:id="rId4"/>
            </p:custDataLst>
          </p:nvPr>
        </p:nvSpPr>
        <p:spPr>
          <a:xfrm>
            <a:off x="4400824" y="3292624"/>
            <a:ext cx="851225" cy="224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241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PA_矩形 32"/>
          <p:cNvSpPr/>
          <p:nvPr>
            <p:custDataLst>
              <p:tags r:id="rId5"/>
            </p:custDataLst>
          </p:nvPr>
        </p:nvSpPr>
        <p:spPr>
          <a:xfrm>
            <a:off x="4391980" y="3316288"/>
            <a:ext cx="868907" cy="176972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时间</a:t>
            </a:r>
            <a:r>
              <a:rPr lang="zh-CN" altLang="en-US" sz="7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：</a:t>
            </a:r>
            <a:r>
              <a:rPr lang="en-US" altLang="zh-CN" sz="7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2019</a:t>
            </a:r>
            <a:r>
              <a:rPr lang="en-US" altLang="zh-CN" sz="7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.</a:t>
            </a:r>
            <a:r>
              <a:rPr lang="en-US" altLang="zh-CN" sz="7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5.15</a:t>
            </a:r>
            <a:endParaRPr lang="zh-CN" altLang="en-US" sz="7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 cstate="print"/>
          <a:srcRect l="37156" t="12093" r="8437" b="51711"/>
          <a:stretch>
            <a:fillRect/>
          </a:stretch>
        </p:blipFill>
        <p:spPr bwMode="auto">
          <a:xfrm>
            <a:off x="0" y="3656148"/>
            <a:ext cx="2267744" cy="150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1589032" y="1221979"/>
            <a:ext cx="3054563" cy="2713016"/>
            <a:chOff x="5625793" y="1599766"/>
            <a:chExt cx="4594903" cy="4080928"/>
          </a:xfrm>
          <a:solidFill>
            <a:srgbClr val="DC4415"/>
          </a:solidFill>
        </p:grpSpPr>
        <p:grpSp>
          <p:nvGrpSpPr>
            <p:cNvPr id="3" name="Group 58"/>
            <p:cNvGrpSpPr/>
            <p:nvPr/>
          </p:nvGrpSpPr>
          <p:grpSpPr>
            <a:xfrm>
              <a:off x="6191250" y="1599766"/>
              <a:ext cx="3473482" cy="1069614"/>
              <a:chOff x="6191250" y="1599766"/>
              <a:chExt cx="3473482" cy="1069614"/>
            </a:xfrm>
            <a:grpFill/>
          </p:grpSpPr>
          <p:sp>
            <p:nvSpPr>
              <p:cNvPr id="21" name="Freeform 64"/>
              <p:cNvSpPr/>
              <p:nvPr/>
            </p:nvSpPr>
            <p:spPr bwMode="auto">
              <a:xfrm>
                <a:off x="6191250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2" name="Freeform 65"/>
              <p:cNvSpPr/>
              <p:nvPr/>
            </p:nvSpPr>
            <p:spPr bwMode="auto">
              <a:xfrm flipH="1">
                <a:off x="8043101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4" name="Group 59"/>
            <p:cNvGrpSpPr/>
            <p:nvPr/>
          </p:nvGrpSpPr>
          <p:grpSpPr>
            <a:xfrm flipV="1">
              <a:off x="6191251" y="4611080"/>
              <a:ext cx="3473482" cy="1069614"/>
              <a:chOff x="6191251" y="1599766"/>
              <a:chExt cx="3473482" cy="1069614"/>
            </a:xfrm>
            <a:grpFill/>
          </p:grpSpPr>
          <p:sp>
            <p:nvSpPr>
              <p:cNvPr id="19" name="Freeform 62"/>
              <p:cNvSpPr/>
              <p:nvPr/>
            </p:nvSpPr>
            <p:spPr bwMode="auto">
              <a:xfrm>
                <a:off x="6191251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0" name="Freeform 63"/>
              <p:cNvSpPr/>
              <p:nvPr/>
            </p:nvSpPr>
            <p:spPr bwMode="auto">
              <a:xfrm flipH="1">
                <a:off x="8043102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sp>
          <p:nvSpPr>
            <p:cNvPr id="17" name="Freeform 60"/>
            <p:cNvSpPr/>
            <p:nvPr/>
          </p:nvSpPr>
          <p:spPr bwMode="auto">
            <a:xfrm rot="17954294">
              <a:off x="5349784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98124 w 4158105"/>
                <a:gd name="connsiteY8" fmla="*/ 919162 h 4110786"/>
                <a:gd name="connsiteX9" fmla="*/ 2106264 w 4158105"/>
                <a:gd name="connsiteY9" fmla="*/ 319178 h 4110786"/>
                <a:gd name="connsiteX10" fmla="*/ 2198792 w 4158105"/>
                <a:gd name="connsiteY10" fmla="*/ 323850 h 4110786"/>
                <a:gd name="connsiteX11" fmla="*/ 2019755 w 4158105"/>
                <a:gd name="connsiteY11" fmla="*/ 323850 h 4110786"/>
                <a:gd name="connsiteX12" fmla="*/ 2019755 w 4158105"/>
                <a:gd name="connsiteY12" fmla="*/ 323546 h 4110786"/>
                <a:gd name="connsiteX13" fmla="*/ 2106264 w 4158105"/>
                <a:gd name="connsiteY13" fmla="*/ 319178 h 4110786"/>
                <a:gd name="connsiteX14" fmla="*/ 2224351 w 4158105"/>
                <a:gd name="connsiteY14" fmla="*/ 13068 h 4110786"/>
                <a:gd name="connsiteX15" fmla="*/ 4158105 w 4158105"/>
                <a:gd name="connsiteY15" fmla="*/ 2058946 h 4110786"/>
                <a:gd name="connsiteX16" fmla="*/ 2106265 w 4158105"/>
                <a:gd name="connsiteY16" fmla="*/ 4110786 h 4110786"/>
                <a:gd name="connsiteX17" fmla="*/ 54424 w 4158105"/>
                <a:gd name="connsiteY17" fmla="*/ 2058946 h 4110786"/>
                <a:gd name="connsiteX18" fmla="*/ 574232 w 4158105"/>
                <a:gd name="connsiteY18" fmla="*/ 1234330 h 4110786"/>
                <a:gd name="connsiteX19" fmla="*/ 366497 w 4158105"/>
                <a:gd name="connsiteY19" fmla="*/ 2058945 h 4110786"/>
                <a:gd name="connsiteX20" fmla="*/ 2106264 w 4158105"/>
                <a:gd name="connsiteY20" fmla="*/ 3798712 h 4110786"/>
                <a:gd name="connsiteX21" fmla="*/ 3846030 w 4158105"/>
                <a:gd name="connsiteY21" fmla="*/ 2058945 h 4110786"/>
                <a:gd name="connsiteX22" fmla="*/ 2198792 w 4158105"/>
                <a:gd name="connsiteY22" fmla="*/ 323850 h 4110786"/>
                <a:gd name="connsiteX23" fmla="*/ 2219780 w 4158105"/>
                <a:gd name="connsiteY23" fmla="*/ 323850 h 4110786"/>
                <a:gd name="connsiteX24" fmla="*/ 2224351 w 4158105"/>
                <a:gd name="connsiteY24" fmla="*/ 13068 h 4110786"/>
                <a:gd name="connsiteX25" fmla="*/ 2019755 w 4158105"/>
                <a:gd name="connsiteY25" fmla="*/ 11473 h 4110786"/>
                <a:gd name="connsiteX26" fmla="*/ 2019755 w 4158105"/>
                <a:gd name="connsiteY26" fmla="*/ 323546 h 4110786"/>
                <a:gd name="connsiteX27" fmla="*/ 668844 w 4158105"/>
                <a:gd name="connsiteY27" fmla="*/ 1079241 h 4110786"/>
                <a:gd name="connsiteX28" fmla="*/ 399753 w 4158105"/>
                <a:gd name="connsiteY28" fmla="*/ 920125 h 4110786"/>
                <a:gd name="connsiteX29" fmla="*/ 2019755 w 4158105"/>
                <a:gd name="connsiteY29" fmla="*/ 11473 h 4110786"/>
                <a:gd name="connsiteX30" fmla="*/ 2224543 w 4158105"/>
                <a:gd name="connsiteY30" fmla="*/ 0 h 4110786"/>
                <a:gd name="connsiteX31" fmla="*/ 2224351 w 4158105"/>
                <a:gd name="connsiteY31" fmla="*/ 13068 h 4110786"/>
                <a:gd name="connsiteX32" fmla="*/ 2106265 w 4158105"/>
                <a:gd name="connsiteY32" fmla="*/ 7105 h 4110786"/>
                <a:gd name="connsiteX33" fmla="*/ 2019755 w 4158105"/>
                <a:gd name="connsiteY33" fmla="*/ 11473 h 4110786"/>
                <a:gd name="connsiteX34" fmla="*/ 2019755 w 4158105"/>
                <a:gd name="connsiteY34" fmla="*/ 2381 h 4110786"/>
                <a:gd name="connsiteX35" fmla="*/ 2224543 w 4158105"/>
                <a:gd name="connsiteY35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98124 w 4158105"/>
                <a:gd name="connsiteY7" fmla="*/ 919162 h 4110786"/>
                <a:gd name="connsiteX8" fmla="*/ 2106264 w 4158105"/>
                <a:gd name="connsiteY8" fmla="*/ 319178 h 4110786"/>
                <a:gd name="connsiteX9" fmla="*/ 2198792 w 4158105"/>
                <a:gd name="connsiteY9" fmla="*/ 323850 h 4110786"/>
                <a:gd name="connsiteX10" fmla="*/ 2019755 w 4158105"/>
                <a:gd name="connsiteY10" fmla="*/ 323850 h 4110786"/>
                <a:gd name="connsiteX11" fmla="*/ 2019755 w 4158105"/>
                <a:gd name="connsiteY11" fmla="*/ 323546 h 4110786"/>
                <a:gd name="connsiteX12" fmla="*/ 2106264 w 4158105"/>
                <a:gd name="connsiteY12" fmla="*/ 319178 h 4110786"/>
                <a:gd name="connsiteX13" fmla="*/ 2224351 w 4158105"/>
                <a:gd name="connsiteY13" fmla="*/ 13068 h 4110786"/>
                <a:gd name="connsiteX14" fmla="*/ 4158105 w 4158105"/>
                <a:gd name="connsiteY14" fmla="*/ 2058946 h 4110786"/>
                <a:gd name="connsiteX15" fmla="*/ 2106265 w 4158105"/>
                <a:gd name="connsiteY15" fmla="*/ 4110786 h 4110786"/>
                <a:gd name="connsiteX16" fmla="*/ 54424 w 4158105"/>
                <a:gd name="connsiteY16" fmla="*/ 2058946 h 4110786"/>
                <a:gd name="connsiteX17" fmla="*/ 574232 w 4158105"/>
                <a:gd name="connsiteY17" fmla="*/ 1234330 h 4110786"/>
                <a:gd name="connsiteX18" fmla="*/ 366497 w 4158105"/>
                <a:gd name="connsiteY18" fmla="*/ 2058945 h 4110786"/>
                <a:gd name="connsiteX19" fmla="*/ 2106264 w 4158105"/>
                <a:gd name="connsiteY19" fmla="*/ 3798712 h 4110786"/>
                <a:gd name="connsiteX20" fmla="*/ 3846030 w 4158105"/>
                <a:gd name="connsiteY20" fmla="*/ 2058945 h 4110786"/>
                <a:gd name="connsiteX21" fmla="*/ 2198792 w 4158105"/>
                <a:gd name="connsiteY21" fmla="*/ 323850 h 4110786"/>
                <a:gd name="connsiteX22" fmla="*/ 2219780 w 4158105"/>
                <a:gd name="connsiteY22" fmla="*/ 323850 h 4110786"/>
                <a:gd name="connsiteX23" fmla="*/ 2224351 w 4158105"/>
                <a:gd name="connsiteY23" fmla="*/ 13068 h 4110786"/>
                <a:gd name="connsiteX24" fmla="*/ 2019755 w 4158105"/>
                <a:gd name="connsiteY24" fmla="*/ 11473 h 4110786"/>
                <a:gd name="connsiteX25" fmla="*/ 2019755 w 4158105"/>
                <a:gd name="connsiteY25" fmla="*/ 323546 h 4110786"/>
                <a:gd name="connsiteX26" fmla="*/ 668844 w 4158105"/>
                <a:gd name="connsiteY26" fmla="*/ 1079241 h 4110786"/>
                <a:gd name="connsiteX27" fmla="*/ 399753 w 4158105"/>
                <a:gd name="connsiteY27" fmla="*/ 920125 h 4110786"/>
                <a:gd name="connsiteX28" fmla="*/ 2019755 w 4158105"/>
                <a:gd name="connsiteY28" fmla="*/ 11473 h 4110786"/>
                <a:gd name="connsiteX29" fmla="*/ 2224543 w 4158105"/>
                <a:gd name="connsiteY29" fmla="*/ 0 h 4110786"/>
                <a:gd name="connsiteX30" fmla="*/ 2224351 w 4158105"/>
                <a:gd name="connsiteY30" fmla="*/ 13068 h 4110786"/>
                <a:gd name="connsiteX31" fmla="*/ 2106265 w 4158105"/>
                <a:gd name="connsiteY31" fmla="*/ 7105 h 4110786"/>
                <a:gd name="connsiteX32" fmla="*/ 2019755 w 4158105"/>
                <a:gd name="connsiteY32" fmla="*/ 11473 h 4110786"/>
                <a:gd name="connsiteX33" fmla="*/ 2019755 w 4158105"/>
                <a:gd name="connsiteY33" fmla="*/ 2381 h 4110786"/>
                <a:gd name="connsiteX34" fmla="*/ 2224543 w 4158105"/>
                <a:gd name="connsiteY34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644913 w 4228786"/>
                <a:gd name="connsiteY3" fmla="*/ 1234330 h 4110786"/>
                <a:gd name="connsiteX4" fmla="*/ 739525 w 4228786"/>
                <a:gd name="connsiteY4" fmla="*/ 1079241 h 4110786"/>
                <a:gd name="connsiteX5" fmla="*/ 468805 w 4228786"/>
                <a:gd name="connsiteY5" fmla="*/ 919162 h 4110786"/>
                <a:gd name="connsiteX6" fmla="*/ 470434 w 4228786"/>
                <a:gd name="connsiteY6" fmla="*/ 920125 h 4110786"/>
                <a:gd name="connsiteX7" fmla="*/ 468805 w 4228786"/>
                <a:gd name="connsiteY7" fmla="*/ 919162 h 4110786"/>
                <a:gd name="connsiteX8" fmla="*/ 2176945 w 4228786"/>
                <a:gd name="connsiteY8" fmla="*/ 319178 h 4110786"/>
                <a:gd name="connsiteX9" fmla="*/ 2269473 w 4228786"/>
                <a:gd name="connsiteY9" fmla="*/ 323850 h 4110786"/>
                <a:gd name="connsiteX10" fmla="*/ 2090436 w 4228786"/>
                <a:gd name="connsiteY10" fmla="*/ 323850 h 4110786"/>
                <a:gd name="connsiteX11" fmla="*/ 2090436 w 4228786"/>
                <a:gd name="connsiteY11" fmla="*/ 323546 h 4110786"/>
                <a:gd name="connsiteX12" fmla="*/ 2176945 w 4228786"/>
                <a:gd name="connsiteY12" fmla="*/ 319178 h 4110786"/>
                <a:gd name="connsiteX13" fmla="*/ 2295032 w 4228786"/>
                <a:gd name="connsiteY13" fmla="*/ 13068 h 4110786"/>
                <a:gd name="connsiteX14" fmla="*/ 4228786 w 4228786"/>
                <a:gd name="connsiteY14" fmla="*/ 2058946 h 4110786"/>
                <a:gd name="connsiteX15" fmla="*/ 2176946 w 4228786"/>
                <a:gd name="connsiteY15" fmla="*/ 4110786 h 4110786"/>
                <a:gd name="connsiteX16" fmla="*/ 125105 w 4228786"/>
                <a:gd name="connsiteY16" fmla="*/ 2058946 h 4110786"/>
                <a:gd name="connsiteX17" fmla="*/ 437178 w 4228786"/>
                <a:gd name="connsiteY17" fmla="*/ 2058945 h 4110786"/>
                <a:gd name="connsiteX18" fmla="*/ 2176945 w 4228786"/>
                <a:gd name="connsiteY18" fmla="*/ 3798712 h 4110786"/>
                <a:gd name="connsiteX19" fmla="*/ 3916711 w 4228786"/>
                <a:gd name="connsiteY19" fmla="*/ 2058945 h 4110786"/>
                <a:gd name="connsiteX20" fmla="*/ 2269473 w 4228786"/>
                <a:gd name="connsiteY20" fmla="*/ 323850 h 4110786"/>
                <a:gd name="connsiteX21" fmla="*/ 2290461 w 4228786"/>
                <a:gd name="connsiteY21" fmla="*/ 323850 h 4110786"/>
                <a:gd name="connsiteX22" fmla="*/ 2295032 w 4228786"/>
                <a:gd name="connsiteY22" fmla="*/ 13068 h 4110786"/>
                <a:gd name="connsiteX23" fmla="*/ 2090436 w 4228786"/>
                <a:gd name="connsiteY23" fmla="*/ 11473 h 4110786"/>
                <a:gd name="connsiteX24" fmla="*/ 2090436 w 4228786"/>
                <a:gd name="connsiteY24" fmla="*/ 323546 h 4110786"/>
                <a:gd name="connsiteX25" fmla="*/ 739525 w 4228786"/>
                <a:gd name="connsiteY25" fmla="*/ 1079241 h 4110786"/>
                <a:gd name="connsiteX26" fmla="*/ 470434 w 4228786"/>
                <a:gd name="connsiteY26" fmla="*/ 920125 h 4110786"/>
                <a:gd name="connsiteX27" fmla="*/ 2090436 w 4228786"/>
                <a:gd name="connsiteY27" fmla="*/ 11473 h 4110786"/>
                <a:gd name="connsiteX28" fmla="*/ 2295224 w 4228786"/>
                <a:gd name="connsiteY28" fmla="*/ 0 h 4110786"/>
                <a:gd name="connsiteX29" fmla="*/ 2295032 w 4228786"/>
                <a:gd name="connsiteY29" fmla="*/ 13068 h 4110786"/>
                <a:gd name="connsiteX30" fmla="*/ 2176946 w 4228786"/>
                <a:gd name="connsiteY30" fmla="*/ 7105 h 4110786"/>
                <a:gd name="connsiteX31" fmla="*/ 2090436 w 4228786"/>
                <a:gd name="connsiteY31" fmla="*/ 11473 h 4110786"/>
                <a:gd name="connsiteX32" fmla="*/ 2090436 w 4228786"/>
                <a:gd name="connsiteY32" fmla="*/ 2381 h 4110786"/>
                <a:gd name="connsiteX33" fmla="*/ 2295224 w 4228786"/>
                <a:gd name="connsiteY33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739525 w 4228786"/>
                <a:gd name="connsiteY3" fmla="*/ 1079241 h 4110786"/>
                <a:gd name="connsiteX4" fmla="*/ 468805 w 4228786"/>
                <a:gd name="connsiteY4" fmla="*/ 919162 h 4110786"/>
                <a:gd name="connsiteX5" fmla="*/ 470434 w 4228786"/>
                <a:gd name="connsiteY5" fmla="*/ 920125 h 4110786"/>
                <a:gd name="connsiteX6" fmla="*/ 468805 w 4228786"/>
                <a:gd name="connsiteY6" fmla="*/ 919162 h 4110786"/>
                <a:gd name="connsiteX7" fmla="*/ 2176945 w 4228786"/>
                <a:gd name="connsiteY7" fmla="*/ 319178 h 4110786"/>
                <a:gd name="connsiteX8" fmla="*/ 2269473 w 4228786"/>
                <a:gd name="connsiteY8" fmla="*/ 323850 h 4110786"/>
                <a:gd name="connsiteX9" fmla="*/ 2090436 w 4228786"/>
                <a:gd name="connsiteY9" fmla="*/ 323850 h 4110786"/>
                <a:gd name="connsiteX10" fmla="*/ 2090436 w 4228786"/>
                <a:gd name="connsiteY10" fmla="*/ 323546 h 4110786"/>
                <a:gd name="connsiteX11" fmla="*/ 2176945 w 4228786"/>
                <a:gd name="connsiteY11" fmla="*/ 319178 h 4110786"/>
                <a:gd name="connsiteX12" fmla="*/ 2295032 w 4228786"/>
                <a:gd name="connsiteY12" fmla="*/ 13068 h 4110786"/>
                <a:gd name="connsiteX13" fmla="*/ 4228786 w 4228786"/>
                <a:gd name="connsiteY13" fmla="*/ 2058946 h 4110786"/>
                <a:gd name="connsiteX14" fmla="*/ 2176946 w 4228786"/>
                <a:gd name="connsiteY14" fmla="*/ 4110786 h 4110786"/>
                <a:gd name="connsiteX15" fmla="*/ 125105 w 4228786"/>
                <a:gd name="connsiteY15" fmla="*/ 2058946 h 4110786"/>
                <a:gd name="connsiteX16" fmla="*/ 437178 w 4228786"/>
                <a:gd name="connsiteY16" fmla="*/ 2058945 h 4110786"/>
                <a:gd name="connsiteX17" fmla="*/ 2176945 w 4228786"/>
                <a:gd name="connsiteY17" fmla="*/ 3798712 h 4110786"/>
                <a:gd name="connsiteX18" fmla="*/ 3916711 w 4228786"/>
                <a:gd name="connsiteY18" fmla="*/ 2058945 h 4110786"/>
                <a:gd name="connsiteX19" fmla="*/ 2269473 w 4228786"/>
                <a:gd name="connsiteY19" fmla="*/ 323850 h 4110786"/>
                <a:gd name="connsiteX20" fmla="*/ 2290461 w 4228786"/>
                <a:gd name="connsiteY20" fmla="*/ 323850 h 4110786"/>
                <a:gd name="connsiteX21" fmla="*/ 2295032 w 4228786"/>
                <a:gd name="connsiteY21" fmla="*/ 13068 h 4110786"/>
                <a:gd name="connsiteX22" fmla="*/ 2090436 w 4228786"/>
                <a:gd name="connsiteY22" fmla="*/ 11473 h 4110786"/>
                <a:gd name="connsiteX23" fmla="*/ 2090436 w 4228786"/>
                <a:gd name="connsiteY23" fmla="*/ 323546 h 4110786"/>
                <a:gd name="connsiteX24" fmla="*/ 739525 w 4228786"/>
                <a:gd name="connsiteY24" fmla="*/ 1079241 h 4110786"/>
                <a:gd name="connsiteX25" fmla="*/ 470434 w 4228786"/>
                <a:gd name="connsiteY25" fmla="*/ 920125 h 4110786"/>
                <a:gd name="connsiteX26" fmla="*/ 2090436 w 4228786"/>
                <a:gd name="connsiteY26" fmla="*/ 11473 h 4110786"/>
                <a:gd name="connsiteX27" fmla="*/ 2295224 w 4228786"/>
                <a:gd name="connsiteY27" fmla="*/ 0 h 4110786"/>
                <a:gd name="connsiteX28" fmla="*/ 2295032 w 4228786"/>
                <a:gd name="connsiteY28" fmla="*/ 13068 h 4110786"/>
                <a:gd name="connsiteX29" fmla="*/ 2176946 w 4228786"/>
                <a:gd name="connsiteY29" fmla="*/ 7105 h 4110786"/>
                <a:gd name="connsiteX30" fmla="*/ 2090436 w 4228786"/>
                <a:gd name="connsiteY30" fmla="*/ 11473 h 4110786"/>
                <a:gd name="connsiteX31" fmla="*/ 2090436 w 4228786"/>
                <a:gd name="connsiteY31" fmla="*/ 2381 h 4110786"/>
                <a:gd name="connsiteX32" fmla="*/ 2295224 w 4228786"/>
                <a:gd name="connsiteY32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295032 w 4228786"/>
                <a:gd name="connsiteY27" fmla="*/ 13068 h 4110786"/>
                <a:gd name="connsiteX28" fmla="*/ 2176946 w 4228786"/>
                <a:gd name="connsiteY28" fmla="*/ 7105 h 4110786"/>
                <a:gd name="connsiteX29" fmla="*/ 2090436 w 4228786"/>
                <a:gd name="connsiteY29" fmla="*/ 11473 h 4110786"/>
                <a:gd name="connsiteX30" fmla="*/ 2090436 w 4228786"/>
                <a:gd name="connsiteY30" fmla="*/ 2381 h 4110786"/>
                <a:gd name="connsiteX31" fmla="*/ 2295224 w 4228786"/>
                <a:gd name="connsiteY31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176946 w 4228786"/>
                <a:gd name="connsiteY27" fmla="*/ 7105 h 4110786"/>
                <a:gd name="connsiteX28" fmla="*/ 2090436 w 4228786"/>
                <a:gd name="connsiteY28" fmla="*/ 11473 h 4110786"/>
                <a:gd name="connsiteX29" fmla="*/ 2090436 w 4228786"/>
                <a:gd name="connsiteY29" fmla="*/ 2381 h 4110786"/>
                <a:gd name="connsiteX30" fmla="*/ 2295224 w 4228786"/>
                <a:gd name="connsiteY30" fmla="*/ 0 h 4110786"/>
                <a:gd name="connsiteX0" fmla="*/ 739525 w 4228949"/>
                <a:gd name="connsiteY0" fmla="*/ 1079241 h 4110786"/>
                <a:gd name="connsiteX1" fmla="*/ 742648 w 4228949"/>
                <a:gd name="connsiteY1" fmla="*/ 1081087 h 4110786"/>
                <a:gd name="connsiteX2" fmla="*/ 739525 w 4228949"/>
                <a:gd name="connsiteY2" fmla="*/ 1079241 h 4110786"/>
                <a:gd name="connsiteX3" fmla="*/ 468805 w 4228949"/>
                <a:gd name="connsiteY3" fmla="*/ 919162 h 4110786"/>
                <a:gd name="connsiteX4" fmla="*/ 470434 w 4228949"/>
                <a:gd name="connsiteY4" fmla="*/ 920125 h 4110786"/>
                <a:gd name="connsiteX5" fmla="*/ 468805 w 4228949"/>
                <a:gd name="connsiteY5" fmla="*/ 919162 h 4110786"/>
                <a:gd name="connsiteX6" fmla="*/ 2176945 w 4228949"/>
                <a:gd name="connsiteY6" fmla="*/ 319178 h 4110786"/>
                <a:gd name="connsiteX7" fmla="*/ 2269473 w 4228949"/>
                <a:gd name="connsiteY7" fmla="*/ 323850 h 4110786"/>
                <a:gd name="connsiteX8" fmla="*/ 2090436 w 4228949"/>
                <a:gd name="connsiteY8" fmla="*/ 323850 h 4110786"/>
                <a:gd name="connsiteX9" fmla="*/ 2090436 w 4228949"/>
                <a:gd name="connsiteY9" fmla="*/ 323546 h 4110786"/>
                <a:gd name="connsiteX10" fmla="*/ 2176945 w 4228949"/>
                <a:gd name="connsiteY10" fmla="*/ 319178 h 4110786"/>
                <a:gd name="connsiteX11" fmla="*/ 2290461 w 4228949"/>
                <a:gd name="connsiteY11" fmla="*/ 323850 h 4110786"/>
                <a:gd name="connsiteX12" fmla="*/ 4228786 w 4228949"/>
                <a:gd name="connsiteY12" fmla="*/ 2058946 h 4110786"/>
                <a:gd name="connsiteX13" fmla="*/ 2176946 w 4228949"/>
                <a:gd name="connsiteY13" fmla="*/ 4110786 h 4110786"/>
                <a:gd name="connsiteX14" fmla="*/ 125105 w 4228949"/>
                <a:gd name="connsiteY14" fmla="*/ 2058946 h 4110786"/>
                <a:gd name="connsiteX15" fmla="*/ 437178 w 4228949"/>
                <a:gd name="connsiteY15" fmla="*/ 2058945 h 4110786"/>
                <a:gd name="connsiteX16" fmla="*/ 2176945 w 4228949"/>
                <a:gd name="connsiteY16" fmla="*/ 3798712 h 4110786"/>
                <a:gd name="connsiteX17" fmla="*/ 3916711 w 4228949"/>
                <a:gd name="connsiteY17" fmla="*/ 2058945 h 4110786"/>
                <a:gd name="connsiteX18" fmla="*/ 2269473 w 4228949"/>
                <a:gd name="connsiteY18" fmla="*/ 323850 h 4110786"/>
                <a:gd name="connsiteX19" fmla="*/ 2290461 w 4228949"/>
                <a:gd name="connsiteY19" fmla="*/ 323850 h 4110786"/>
                <a:gd name="connsiteX20" fmla="*/ 2090436 w 4228949"/>
                <a:gd name="connsiteY20" fmla="*/ 11473 h 4110786"/>
                <a:gd name="connsiteX21" fmla="*/ 2090436 w 4228949"/>
                <a:gd name="connsiteY21" fmla="*/ 323546 h 4110786"/>
                <a:gd name="connsiteX22" fmla="*/ 739525 w 4228949"/>
                <a:gd name="connsiteY22" fmla="*/ 1079241 h 4110786"/>
                <a:gd name="connsiteX23" fmla="*/ 470434 w 4228949"/>
                <a:gd name="connsiteY23" fmla="*/ 920125 h 4110786"/>
                <a:gd name="connsiteX24" fmla="*/ 2090436 w 4228949"/>
                <a:gd name="connsiteY24" fmla="*/ 11473 h 4110786"/>
                <a:gd name="connsiteX25" fmla="*/ 2295224 w 4228949"/>
                <a:gd name="connsiteY25" fmla="*/ 0 h 4110786"/>
                <a:gd name="connsiteX26" fmla="*/ 2176946 w 4228949"/>
                <a:gd name="connsiteY26" fmla="*/ 7105 h 4110786"/>
                <a:gd name="connsiteX27" fmla="*/ 2090436 w 4228949"/>
                <a:gd name="connsiteY27" fmla="*/ 11473 h 4110786"/>
                <a:gd name="connsiteX28" fmla="*/ 2090436 w 4228949"/>
                <a:gd name="connsiteY28" fmla="*/ 2381 h 4110786"/>
                <a:gd name="connsiteX29" fmla="*/ 2295224 w 4228949"/>
                <a:gd name="connsiteY29" fmla="*/ 0 h 4110786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176946 w 4228949"/>
                <a:gd name="connsiteY26" fmla="*/ 4724 h 4108405"/>
                <a:gd name="connsiteX27" fmla="*/ 2090436 w 4228949"/>
                <a:gd name="connsiteY27" fmla="*/ 9092 h 4108405"/>
                <a:gd name="connsiteX28" fmla="*/ 2090436 w 4228949"/>
                <a:gd name="connsiteY28" fmla="*/ 0 h 4108405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090436 w 4228949"/>
                <a:gd name="connsiteY26" fmla="*/ 9092 h 4108405"/>
                <a:gd name="connsiteX27" fmla="*/ 2090436 w 4228949"/>
                <a:gd name="connsiteY27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269473 w 4228925"/>
                <a:gd name="connsiteY7" fmla="*/ 321469 h 4108405"/>
                <a:gd name="connsiteX8" fmla="*/ 2090436 w 4228925"/>
                <a:gd name="connsiteY8" fmla="*/ 321469 h 4108405"/>
                <a:gd name="connsiteX9" fmla="*/ 2090436 w 4228925"/>
                <a:gd name="connsiteY9" fmla="*/ 321165 h 4108405"/>
                <a:gd name="connsiteX10" fmla="*/ 2176945 w 4228925"/>
                <a:gd name="connsiteY10" fmla="*/ 316797 h 4108405"/>
                <a:gd name="connsiteX11" fmla="*/ 2290461 w 4228925"/>
                <a:gd name="connsiteY11" fmla="*/ 321469 h 4108405"/>
                <a:gd name="connsiteX12" fmla="*/ 4228786 w 4228925"/>
                <a:gd name="connsiteY12" fmla="*/ 2056565 h 4108405"/>
                <a:gd name="connsiteX13" fmla="*/ 2176946 w 4228925"/>
                <a:gd name="connsiteY13" fmla="*/ 4108405 h 4108405"/>
                <a:gd name="connsiteX14" fmla="*/ 125105 w 4228925"/>
                <a:gd name="connsiteY14" fmla="*/ 2056565 h 4108405"/>
                <a:gd name="connsiteX15" fmla="*/ 437178 w 4228925"/>
                <a:gd name="connsiteY15" fmla="*/ 2056564 h 4108405"/>
                <a:gd name="connsiteX16" fmla="*/ 2176945 w 4228925"/>
                <a:gd name="connsiteY16" fmla="*/ 3796331 h 4108405"/>
                <a:gd name="connsiteX17" fmla="*/ 3916711 w 4228925"/>
                <a:gd name="connsiteY17" fmla="*/ 2056564 h 4108405"/>
                <a:gd name="connsiteX18" fmla="*/ 2290461 w 4228925"/>
                <a:gd name="connsiteY18" fmla="*/ 321469 h 4108405"/>
                <a:gd name="connsiteX19" fmla="*/ 2090436 w 4228925"/>
                <a:gd name="connsiteY19" fmla="*/ 9092 h 4108405"/>
                <a:gd name="connsiteX20" fmla="*/ 2090436 w 4228925"/>
                <a:gd name="connsiteY20" fmla="*/ 321165 h 4108405"/>
                <a:gd name="connsiteX21" fmla="*/ 739525 w 4228925"/>
                <a:gd name="connsiteY21" fmla="*/ 1076860 h 4108405"/>
                <a:gd name="connsiteX22" fmla="*/ 470434 w 4228925"/>
                <a:gd name="connsiteY22" fmla="*/ 917744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25" fmla="*/ 2090436 w 4228925"/>
                <a:gd name="connsiteY25" fmla="*/ 9092 h 4108405"/>
                <a:gd name="connsiteX26" fmla="*/ 2090436 w 4228925"/>
                <a:gd name="connsiteY26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176945 w 4228925"/>
                <a:gd name="connsiteY9" fmla="*/ 316797 h 4108405"/>
                <a:gd name="connsiteX10" fmla="*/ 2290461 w 4228925"/>
                <a:gd name="connsiteY10" fmla="*/ 321469 h 4108405"/>
                <a:gd name="connsiteX11" fmla="*/ 4228786 w 4228925"/>
                <a:gd name="connsiteY11" fmla="*/ 2056565 h 4108405"/>
                <a:gd name="connsiteX12" fmla="*/ 2176946 w 4228925"/>
                <a:gd name="connsiteY12" fmla="*/ 4108405 h 4108405"/>
                <a:gd name="connsiteX13" fmla="*/ 125105 w 4228925"/>
                <a:gd name="connsiteY13" fmla="*/ 2056565 h 4108405"/>
                <a:gd name="connsiteX14" fmla="*/ 437178 w 4228925"/>
                <a:gd name="connsiteY14" fmla="*/ 2056564 h 4108405"/>
                <a:gd name="connsiteX15" fmla="*/ 2176945 w 4228925"/>
                <a:gd name="connsiteY15" fmla="*/ 3796331 h 4108405"/>
                <a:gd name="connsiteX16" fmla="*/ 3916711 w 4228925"/>
                <a:gd name="connsiteY16" fmla="*/ 2056564 h 4108405"/>
                <a:gd name="connsiteX17" fmla="*/ 2290461 w 4228925"/>
                <a:gd name="connsiteY17" fmla="*/ 321469 h 4108405"/>
                <a:gd name="connsiteX18" fmla="*/ 2090436 w 4228925"/>
                <a:gd name="connsiteY18" fmla="*/ 9092 h 4108405"/>
                <a:gd name="connsiteX19" fmla="*/ 2090436 w 4228925"/>
                <a:gd name="connsiteY19" fmla="*/ 321165 h 4108405"/>
                <a:gd name="connsiteX20" fmla="*/ 739525 w 4228925"/>
                <a:gd name="connsiteY20" fmla="*/ 1076860 h 4108405"/>
                <a:gd name="connsiteX21" fmla="*/ 470434 w 4228925"/>
                <a:gd name="connsiteY21" fmla="*/ 917744 h 4108405"/>
                <a:gd name="connsiteX22" fmla="*/ 2090436 w 4228925"/>
                <a:gd name="connsiteY22" fmla="*/ 9092 h 4108405"/>
                <a:gd name="connsiteX23" fmla="*/ 2090436 w 4228925"/>
                <a:gd name="connsiteY23" fmla="*/ 0 h 4108405"/>
                <a:gd name="connsiteX24" fmla="*/ 2090436 w 4228925"/>
                <a:gd name="connsiteY24" fmla="*/ 9092 h 4108405"/>
                <a:gd name="connsiteX25" fmla="*/ 2090436 w 4228925"/>
                <a:gd name="connsiteY25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090436 w 4228925"/>
                <a:gd name="connsiteY6" fmla="*/ 321165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290461 w 4228925"/>
                <a:gd name="connsiteY9" fmla="*/ 321469 h 4108405"/>
                <a:gd name="connsiteX10" fmla="*/ 4228786 w 4228925"/>
                <a:gd name="connsiteY10" fmla="*/ 2056565 h 4108405"/>
                <a:gd name="connsiteX11" fmla="*/ 2176946 w 4228925"/>
                <a:gd name="connsiteY11" fmla="*/ 4108405 h 4108405"/>
                <a:gd name="connsiteX12" fmla="*/ 125105 w 4228925"/>
                <a:gd name="connsiteY12" fmla="*/ 2056565 h 4108405"/>
                <a:gd name="connsiteX13" fmla="*/ 437178 w 4228925"/>
                <a:gd name="connsiteY13" fmla="*/ 2056564 h 4108405"/>
                <a:gd name="connsiteX14" fmla="*/ 2176945 w 4228925"/>
                <a:gd name="connsiteY14" fmla="*/ 3796331 h 4108405"/>
                <a:gd name="connsiteX15" fmla="*/ 3916711 w 4228925"/>
                <a:gd name="connsiteY15" fmla="*/ 2056564 h 4108405"/>
                <a:gd name="connsiteX16" fmla="*/ 2290461 w 4228925"/>
                <a:gd name="connsiteY16" fmla="*/ 321469 h 4108405"/>
                <a:gd name="connsiteX17" fmla="*/ 2090436 w 4228925"/>
                <a:gd name="connsiteY17" fmla="*/ 9092 h 4108405"/>
                <a:gd name="connsiteX18" fmla="*/ 2090436 w 4228925"/>
                <a:gd name="connsiteY18" fmla="*/ 321165 h 4108405"/>
                <a:gd name="connsiteX19" fmla="*/ 739525 w 4228925"/>
                <a:gd name="connsiteY19" fmla="*/ 1076860 h 4108405"/>
                <a:gd name="connsiteX20" fmla="*/ 470434 w 4228925"/>
                <a:gd name="connsiteY20" fmla="*/ 917744 h 4108405"/>
                <a:gd name="connsiteX21" fmla="*/ 2090436 w 4228925"/>
                <a:gd name="connsiteY21" fmla="*/ 9092 h 4108405"/>
                <a:gd name="connsiteX22" fmla="*/ 2090436 w 4228925"/>
                <a:gd name="connsiteY22" fmla="*/ 0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0" fmla="*/ 739525 w 4228925"/>
                <a:gd name="connsiteY0" fmla="*/ 1067768 h 4099313"/>
                <a:gd name="connsiteX1" fmla="*/ 742648 w 4228925"/>
                <a:gd name="connsiteY1" fmla="*/ 1069614 h 4099313"/>
                <a:gd name="connsiteX2" fmla="*/ 739525 w 4228925"/>
                <a:gd name="connsiteY2" fmla="*/ 1067768 h 4099313"/>
                <a:gd name="connsiteX3" fmla="*/ 468805 w 4228925"/>
                <a:gd name="connsiteY3" fmla="*/ 907689 h 4099313"/>
                <a:gd name="connsiteX4" fmla="*/ 470434 w 4228925"/>
                <a:gd name="connsiteY4" fmla="*/ 908652 h 4099313"/>
                <a:gd name="connsiteX5" fmla="*/ 468805 w 4228925"/>
                <a:gd name="connsiteY5" fmla="*/ 907689 h 4099313"/>
                <a:gd name="connsiteX6" fmla="*/ 2090436 w 4228925"/>
                <a:gd name="connsiteY6" fmla="*/ 312073 h 4099313"/>
                <a:gd name="connsiteX7" fmla="*/ 2090436 w 4228925"/>
                <a:gd name="connsiteY7" fmla="*/ 312377 h 4099313"/>
                <a:gd name="connsiteX8" fmla="*/ 2090436 w 4228925"/>
                <a:gd name="connsiteY8" fmla="*/ 312073 h 4099313"/>
                <a:gd name="connsiteX9" fmla="*/ 2290461 w 4228925"/>
                <a:gd name="connsiteY9" fmla="*/ 312377 h 4099313"/>
                <a:gd name="connsiteX10" fmla="*/ 4228786 w 4228925"/>
                <a:gd name="connsiteY10" fmla="*/ 2047473 h 4099313"/>
                <a:gd name="connsiteX11" fmla="*/ 2176946 w 4228925"/>
                <a:gd name="connsiteY11" fmla="*/ 4099313 h 4099313"/>
                <a:gd name="connsiteX12" fmla="*/ 125105 w 4228925"/>
                <a:gd name="connsiteY12" fmla="*/ 2047473 h 4099313"/>
                <a:gd name="connsiteX13" fmla="*/ 437178 w 4228925"/>
                <a:gd name="connsiteY13" fmla="*/ 2047472 h 4099313"/>
                <a:gd name="connsiteX14" fmla="*/ 2176945 w 4228925"/>
                <a:gd name="connsiteY14" fmla="*/ 3787239 h 4099313"/>
                <a:gd name="connsiteX15" fmla="*/ 3916711 w 4228925"/>
                <a:gd name="connsiteY15" fmla="*/ 2047472 h 4099313"/>
                <a:gd name="connsiteX16" fmla="*/ 2290461 w 4228925"/>
                <a:gd name="connsiteY16" fmla="*/ 312377 h 4099313"/>
                <a:gd name="connsiteX17" fmla="*/ 2090436 w 4228925"/>
                <a:gd name="connsiteY17" fmla="*/ 0 h 4099313"/>
                <a:gd name="connsiteX18" fmla="*/ 2090436 w 4228925"/>
                <a:gd name="connsiteY18" fmla="*/ 312073 h 4099313"/>
                <a:gd name="connsiteX19" fmla="*/ 739525 w 4228925"/>
                <a:gd name="connsiteY19" fmla="*/ 1067768 h 4099313"/>
                <a:gd name="connsiteX20" fmla="*/ 470434 w 4228925"/>
                <a:gd name="connsiteY20" fmla="*/ 908652 h 4099313"/>
                <a:gd name="connsiteX21" fmla="*/ 2090436 w 4228925"/>
                <a:gd name="connsiteY21" fmla="*/ 0 h 4099313"/>
                <a:gd name="connsiteX0" fmla="*/ 739525 w 4353891"/>
                <a:gd name="connsiteY0" fmla="*/ 1067768 h 4099313"/>
                <a:gd name="connsiteX1" fmla="*/ 742648 w 4353891"/>
                <a:gd name="connsiteY1" fmla="*/ 1069614 h 4099313"/>
                <a:gd name="connsiteX2" fmla="*/ 739525 w 4353891"/>
                <a:gd name="connsiteY2" fmla="*/ 1067768 h 4099313"/>
                <a:gd name="connsiteX3" fmla="*/ 468805 w 4353891"/>
                <a:gd name="connsiteY3" fmla="*/ 907689 h 4099313"/>
                <a:gd name="connsiteX4" fmla="*/ 470434 w 4353891"/>
                <a:gd name="connsiteY4" fmla="*/ 908652 h 4099313"/>
                <a:gd name="connsiteX5" fmla="*/ 468805 w 4353891"/>
                <a:gd name="connsiteY5" fmla="*/ 907689 h 4099313"/>
                <a:gd name="connsiteX6" fmla="*/ 2090436 w 4353891"/>
                <a:gd name="connsiteY6" fmla="*/ 312073 h 4099313"/>
                <a:gd name="connsiteX7" fmla="*/ 2090436 w 4353891"/>
                <a:gd name="connsiteY7" fmla="*/ 312377 h 4099313"/>
                <a:gd name="connsiteX8" fmla="*/ 2090436 w 4353891"/>
                <a:gd name="connsiteY8" fmla="*/ 312073 h 4099313"/>
                <a:gd name="connsiteX9" fmla="*/ 3916711 w 4353891"/>
                <a:gd name="connsiteY9" fmla="*/ 2047472 h 4099313"/>
                <a:gd name="connsiteX10" fmla="*/ 4228786 w 4353891"/>
                <a:gd name="connsiteY10" fmla="*/ 2047473 h 4099313"/>
                <a:gd name="connsiteX11" fmla="*/ 2176946 w 4353891"/>
                <a:gd name="connsiteY11" fmla="*/ 4099313 h 4099313"/>
                <a:gd name="connsiteX12" fmla="*/ 125105 w 4353891"/>
                <a:gd name="connsiteY12" fmla="*/ 2047473 h 4099313"/>
                <a:gd name="connsiteX13" fmla="*/ 437178 w 4353891"/>
                <a:gd name="connsiteY13" fmla="*/ 2047472 h 4099313"/>
                <a:gd name="connsiteX14" fmla="*/ 2176945 w 4353891"/>
                <a:gd name="connsiteY14" fmla="*/ 3787239 h 4099313"/>
                <a:gd name="connsiteX15" fmla="*/ 3916711 w 4353891"/>
                <a:gd name="connsiteY15" fmla="*/ 2047472 h 4099313"/>
                <a:gd name="connsiteX16" fmla="*/ 2090436 w 4353891"/>
                <a:gd name="connsiteY16" fmla="*/ 0 h 4099313"/>
                <a:gd name="connsiteX17" fmla="*/ 2090436 w 4353891"/>
                <a:gd name="connsiteY17" fmla="*/ 312073 h 4099313"/>
                <a:gd name="connsiteX18" fmla="*/ 739525 w 4353891"/>
                <a:gd name="connsiteY18" fmla="*/ 1067768 h 4099313"/>
                <a:gd name="connsiteX19" fmla="*/ 470434 w 4353891"/>
                <a:gd name="connsiteY19" fmla="*/ 908652 h 4099313"/>
                <a:gd name="connsiteX20" fmla="*/ 2090436 w 4353891"/>
                <a:gd name="connsiteY20" fmla="*/ 0 h 4099313"/>
                <a:gd name="connsiteX0" fmla="*/ 614420 w 4228786"/>
                <a:gd name="connsiteY0" fmla="*/ 1067768 h 4099313"/>
                <a:gd name="connsiteX1" fmla="*/ 617543 w 4228786"/>
                <a:gd name="connsiteY1" fmla="*/ 1069614 h 4099313"/>
                <a:gd name="connsiteX2" fmla="*/ 614420 w 4228786"/>
                <a:gd name="connsiteY2" fmla="*/ 1067768 h 4099313"/>
                <a:gd name="connsiteX3" fmla="*/ 343700 w 4228786"/>
                <a:gd name="connsiteY3" fmla="*/ 907689 h 4099313"/>
                <a:gd name="connsiteX4" fmla="*/ 345329 w 4228786"/>
                <a:gd name="connsiteY4" fmla="*/ 908652 h 4099313"/>
                <a:gd name="connsiteX5" fmla="*/ 343700 w 4228786"/>
                <a:gd name="connsiteY5" fmla="*/ 907689 h 4099313"/>
                <a:gd name="connsiteX6" fmla="*/ 1965331 w 4228786"/>
                <a:gd name="connsiteY6" fmla="*/ 312073 h 4099313"/>
                <a:gd name="connsiteX7" fmla="*/ 1965331 w 4228786"/>
                <a:gd name="connsiteY7" fmla="*/ 312377 h 4099313"/>
                <a:gd name="connsiteX8" fmla="*/ 1965331 w 4228786"/>
                <a:gd name="connsiteY8" fmla="*/ 312073 h 4099313"/>
                <a:gd name="connsiteX9" fmla="*/ 3791606 w 4228786"/>
                <a:gd name="connsiteY9" fmla="*/ 2047472 h 4099313"/>
                <a:gd name="connsiteX10" fmla="*/ 4103681 w 4228786"/>
                <a:gd name="connsiteY10" fmla="*/ 2047473 h 4099313"/>
                <a:gd name="connsiteX11" fmla="*/ 2051841 w 4228786"/>
                <a:gd name="connsiteY11" fmla="*/ 4099313 h 4099313"/>
                <a:gd name="connsiteX12" fmla="*/ 0 w 4228786"/>
                <a:gd name="connsiteY12" fmla="*/ 2047473 h 4099313"/>
                <a:gd name="connsiteX13" fmla="*/ 2051840 w 4228786"/>
                <a:gd name="connsiteY13" fmla="*/ 3787239 h 4099313"/>
                <a:gd name="connsiteX14" fmla="*/ 3791606 w 4228786"/>
                <a:gd name="connsiteY14" fmla="*/ 2047472 h 4099313"/>
                <a:gd name="connsiteX15" fmla="*/ 1965331 w 4228786"/>
                <a:gd name="connsiteY15" fmla="*/ 0 h 4099313"/>
                <a:gd name="connsiteX16" fmla="*/ 1965331 w 4228786"/>
                <a:gd name="connsiteY16" fmla="*/ 312073 h 4099313"/>
                <a:gd name="connsiteX17" fmla="*/ 614420 w 4228786"/>
                <a:gd name="connsiteY17" fmla="*/ 1067768 h 4099313"/>
                <a:gd name="connsiteX18" fmla="*/ 345329 w 4228786"/>
                <a:gd name="connsiteY18" fmla="*/ 908652 h 4099313"/>
                <a:gd name="connsiteX19" fmla="*/ 1965331 w 4228786"/>
                <a:gd name="connsiteY19" fmla="*/ 0 h 4099313"/>
                <a:gd name="connsiteX0" fmla="*/ 270720 w 3885086"/>
                <a:gd name="connsiteY0" fmla="*/ 1067768 h 4224418"/>
                <a:gd name="connsiteX1" fmla="*/ 273843 w 3885086"/>
                <a:gd name="connsiteY1" fmla="*/ 1069614 h 4224418"/>
                <a:gd name="connsiteX2" fmla="*/ 270720 w 3885086"/>
                <a:gd name="connsiteY2" fmla="*/ 1067768 h 4224418"/>
                <a:gd name="connsiteX3" fmla="*/ 0 w 3885086"/>
                <a:gd name="connsiteY3" fmla="*/ 907689 h 4224418"/>
                <a:gd name="connsiteX4" fmla="*/ 1629 w 3885086"/>
                <a:gd name="connsiteY4" fmla="*/ 908652 h 4224418"/>
                <a:gd name="connsiteX5" fmla="*/ 0 w 3885086"/>
                <a:gd name="connsiteY5" fmla="*/ 907689 h 4224418"/>
                <a:gd name="connsiteX6" fmla="*/ 1621631 w 3885086"/>
                <a:gd name="connsiteY6" fmla="*/ 312073 h 4224418"/>
                <a:gd name="connsiteX7" fmla="*/ 1621631 w 3885086"/>
                <a:gd name="connsiteY7" fmla="*/ 312377 h 4224418"/>
                <a:gd name="connsiteX8" fmla="*/ 1621631 w 3885086"/>
                <a:gd name="connsiteY8" fmla="*/ 312073 h 4224418"/>
                <a:gd name="connsiteX9" fmla="*/ 3447906 w 3885086"/>
                <a:gd name="connsiteY9" fmla="*/ 2047472 h 4224418"/>
                <a:gd name="connsiteX10" fmla="*/ 3759981 w 3885086"/>
                <a:gd name="connsiteY10" fmla="*/ 2047473 h 4224418"/>
                <a:gd name="connsiteX11" fmla="*/ 1708141 w 3885086"/>
                <a:gd name="connsiteY11" fmla="*/ 4099313 h 4224418"/>
                <a:gd name="connsiteX12" fmla="*/ 1708140 w 3885086"/>
                <a:gd name="connsiteY12" fmla="*/ 3787239 h 4224418"/>
                <a:gd name="connsiteX13" fmla="*/ 3447906 w 3885086"/>
                <a:gd name="connsiteY13" fmla="*/ 2047472 h 4224418"/>
                <a:gd name="connsiteX14" fmla="*/ 1621631 w 3885086"/>
                <a:gd name="connsiteY14" fmla="*/ 0 h 4224418"/>
                <a:gd name="connsiteX15" fmla="*/ 1621631 w 3885086"/>
                <a:gd name="connsiteY15" fmla="*/ 312073 h 4224418"/>
                <a:gd name="connsiteX16" fmla="*/ 270720 w 3885086"/>
                <a:gd name="connsiteY16" fmla="*/ 1067768 h 4224418"/>
                <a:gd name="connsiteX17" fmla="*/ 1629 w 3885086"/>
                <a:gd name="connsiteY17" fmla="*/ 908652 h 4224418"/>
                <a:gd name="connsiteX18" fmla="*/ 1621631 w 3885086"/>
                <a:gd name="connsiteY18" fmla="*/ 0 h 4224418"/>
                <a:gd name="connsiteX0" fmla="*/ 270720 w 3885086"/>
                <a:gd name="connsiteY0" fmla="*/ 1067768 h 4099313"/>
                <a:gd name="connsiteX1" fmla="*/ 273843 w 3885086"/>
                <a:gd name="connsiteY1" fmla="*/ 1069614 h 4099313"/>
                <a:gd name="connsiteX2" fmla="*/ 270720 w 3885086"/>
                <a:gd name="connsiteY2" fmla="*/ 1067768 h 4099313"/>
                <a:gd name="connsiteX3" fmla="*/ 0 w 3885086"/>
                <a:gd name="connsiteY3" fmla="*/ 907689 h 4099313"/>
                <a:gd name="connsiteX4" fmla="*/ 1629 w 3885086"/>
                <a:gd name="connsiteY4" fmla="*/ 908652 h 4099313"/>
                <a:gd name="connsiteX5" fmla="*/ 0 w 3885086"/>
                <a:gd name="connsiteY5" fmla="*/ 907689 h 4099313"/>
                <a:gd name="connsiteX6" fmla="*/ 1621631 w 3885086"/>
                <a:gd name="connsiteY6" fmla="*/ 312073 h 4099313"/>
                <a:gd name="connsiteX7" fmla="*/ 1621631 w 3885086"/>
                <a:gd name="connsiteY7" fmla="*/ 312377 h 4099313"/>
                <a:gd name="connsiteX8" fmla="*/ 1621631 w 3885086"/>
                <a:gd name="connsiteY8" fmla="*/ 312073 h 4099313"/>
                <a:gd name="connsiteX9" fmla="*/ 3447906 w 3885086"/>
                <a:gd name="connsiteY9" fmla="*/ 2047472 h 4099313"/>
                <a:gd name="connsiteX10" fmla="*/ 3759981 w 3885086"/>
                <a:gd name="connsiteY10" fmla="*/ 2047473 h 4099313"/>
                <a:gd name="connsiteX11" fmla="*/ 1708141 w 3885086"/>
                <a:gd name="connsiteY11" fmla="*/ 4099313 h 4099313"/>
                <a:gd name="connsiteX12" fmla="*/ 3447906 w 3885086"/>
                <a:gd name="connsiteY12" fmla="*/ 2047472 h 4099313"/>
                <a:gd name="connsiteX13" fmla="*/ 1621631 w 3885086"/>
                <a:gd name="connsiteY13" fmla="*/ 0 h 4099313"/>
                <a:gd name="connsiteX14" fmla="*/ 1621631 w 3885086"/>
                <a:gd name="connsiteY14" fmla="*/ 312073 h 4099313"/>
                <a:gd name="connsiteX15" fmla="*/ 270720 w 3885086"/>
                <a:gd name="connsiteY15" fmla="*/ 1067768 h 4099313"/>
                <a:gd name="connsiteX16" fmla="*/ 1629 w 3885086"/>
                <a:gd name="connsiteY16" fmla="*/ 908652 h 4099313"/>
                <a:gd name="connsiteX17" fmla="*/ 1621631 w 3885086"/>
                <a:gd name="connsiteY17" fmla="*/ 0 h 4099313"/>
                <a:gd name="connsiteX0" fmla="*/ 270720 w 3760643"/>
                <a:gd name="connsiteY0" fmla="*/ 1067768 h 2047473"/>
                <a:gd name="connsiteX1" fmla="*/ 273843 w 3760643"/>
                <a:gd name="connsiteY1" fmla="*/ 1069614 h 2047473"/>
                <a:gd name="connsiteX2" fmla="*/ 270720 w 3760643"/>
                <a:gd name="connsiteY2" fmla="*/ 1067768 h 2047473"/>
                <a:gd name="connsiteX3" fmla="*/ 0 w 3760643"/>
                <a:gd name="connsiteY3" fmla="*/ 907689 h 2047473"/>
                <a:gd name="connsiteX4" fmla="*/ 1629 w 3760643"/>
                <a:gd name="connsiteY4" fmla="*/ 908652 h 2047473"/>
                <a:gd name="connsiteX5" fmla="*/ 0 w 3760643"/>
                <a:gd name="connsiteY5" fmla="*/ 907689 h 2047473"/>
                <a:gd name="connsiteX6" fmla="*/ 1621631 w 3760643"/>
                <a:gd name="connsiteY6" fmla="*/ 312073 h 2047473"/>
                <a:gd name="connsiteX7" fmla="*/ 1621631 w 3760643"/>
                <a:gd name="connsiteY7" fmla="*/ 312377 h 2047473"/>
                <a:gd name="connsiteX8" fmla="*/ 1621631 w 3760643"/>
                <a:gd name="connsiteY8" fmla="*/ 312073 h 2047473"/>
                <a:gd name="connsiteX9" fmla="*/ 3447906 w 3760643"/>
                <a:gd name="connsiteY9" fmla="*/ 2047472 h 2047473"/>
                <a:gd name="connsiteX10" fmla="*/ 3759981 w 3760643"/>
                <a:gd name="connsiteY10" fmla="*/ 2047473 h 2047473"/>
                <a:gd name="connsiteX11" fmla="*/ 3447906 w 3760643"/>
                <a:gd name="connsiteY11" fmla="*/ 2047472 h 2047473"/>
                <a:gd name="connsiteX12" fmla="*/ 1621631 w 3760643"/>
                <a:gd name="connsiteY12" fmla="*/ 0 h 2047473"/>
                <a:gd name="connsiteX13" fmla="*/ 1621631 w 3760643"/>
                <a:gd name="connsiteY13" fmla="*/ 312073 h 2047473"/>
                <a:gd name="connsiteX14" fmla="*/ 270720 w 3760643"/>
                <a:gd name="connsiteY14" fmla="*/ 1067768 h 2047473"/>
                <a:gd name="connsiteX15" fmla="*/ 1629 w 3760643"/>
                <a:gd name="connsiteY15" fmla="*/ 908652 h 2047473"/>
                <a:gd name="connsiteX16" fmla="*/ 1621631 w 3760643"/>
                <a:gd name="connsiteY16" fmla="*/ 0 h 2047473"/>
                <a:gd name="connsiteX0" fmla="*/ 270720 w 1621631"/>
                <a:gd name="connsiteY0" fmla="*/ 1067768 h 1069614"/>
                <a:gd name="connsiteX1" fmla="*/ 273843 w 1621631"/>
                <a:gd name="connsiteY1" fmla="*/ 1069614 h 1069614"/>
                <a:gd name="connsiteX2" fmla="*/ 270720 w 1621631"/>
                <a:gd name="connsiteY2" fmla="*/ 1067768 h 1069614"/>
                <a:gd name="connsiteX3" fmla="*/ 0 w 1621631"/>
                <a:gd name="connsiteY3" fmla="*/ 907689 h 1069614"/>
                <a:gd name="connsiteX4" fmla="*/ 1629 w 1621631"/>
                <a:gd name="connsiteY4" fmla="*/ 908652 h 1069614"/>
                <a:gd name="connsiteX5" fmla="*/ 0 w 1621631"/>
                <a:gd name="connsiteY5" fmla="*/ 907689 h 1069614"/>
                <a:gd name="connsiteX6" fmla="*/ 1621631 w 1621631"/>
                <a:gd name="connsiteY6" fmla="*/ 312073 h 1069614"/>
                <a:gd name="connsiteX7" fmla="*/ 1621631 w 1621631"/>
                <a:gd name="connsiteY7" fmla="*/ 312377 h 1069614"/>
                <a:gd name="connsiteX8" fmla="*/ 1621631 w 1621631"/>
                <a:gd name="connsiteY8" fmla="*/ 312073 h 1069614"/>
                <a:gd name="connsiteX9" fmla="*/ 1621631 w 1621631"/>
                <a:gd name="connsiteY9" fmla="*/ 0 h 1069614"/>
                <a:gd name="connsiteX10" fmla="*/ 1621631 w 1621631"/>
                <a:gd name="connsiteY10" fmla="*/ 312073 h 1069614"/>
                <a:gd name="connsiteX11" fmla="*/ 270720 w 1621631"/>
                <a:gd name="connsiteY11" fmla="*/ 1067768 h 1069614"/>
                <a:gd name="connsiteX12" fmla="*/ 1629 w 1621631"/>
                <a:gd name="connsiteY12" fmla="*/ 908652 h 1069614"/>
                <a:gd name="connsiteX13" fmla="*/ 1621631 w 1621631"/>
                <a:gd name="connsiteY13" fmla="*/ 0 h 10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18" name="Freeform 61"/>
            <p:cNvSpPr/>
            <p:nvPr/>
          </p:nvSpPr>
          <p:spPr bwMode="auto">
            <a:xfrm rot="3645706" flipH="1">
              <a:off x="8875073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98124 w 4158105"/>
                <a:gd name="connsiteY8" fmla="*/ 919162 h 4110786"/>
                <a:gd name="connsiteX9" fmla="*/ 2106264 w 4158105"/>
                <a:gd name="connsiteY9" fmla="*/ 319178 h 4110786"/>
                <a:gd name="connsiteX10" fmla="*/ 2198792 w 4158105"/>
                <a:gd name="connsiteY10" fmla="*/ 323850 h 4110786"/>
                <a:gd name="connsiteX11" fmla="*/ 2019755 w 4158105"/>
                <a:gd name="connsiteY11" fmla="*/ 323850 h 4110786"/>
                <a:gd name="connsiteX12" fmla="*/ 2019755 w 4158105"/>
                <a:gd name="connsiteY12" fmla="*/ 323546 h 4110786"/>
                <a:gd name="connsiteX13" fmla="*/ 2106264 w 4158105"/>
                <a:gd name="connsiteY13" fmla="*/ 319178 h 4110786"/>
                <a:gd name="connsiteX14" fmla="*/ 2224351 w 4158105"/>
                <a:gd name="connsiteY14" fmla="*/ 13068 h 4110786"/>
                <a:gd name="connsiteX15" fmla="*/ 4158105 w 4158105"/>
                <a:gd name="connsiteY15" fmla="*/ 2058946 h 4110786"/>
                <a:gd name="connsiteX16" fmla="*/ 2106265 w 4158105"/>
                <a:gd name="connsiteY16" fmla="*/ 4110786 h 4110786"/>
                <a:gd name="connsiteX17" fmla="*/ 54424 w 4158105"/>
                <a:gd name="connsiteY17" fmla="*/ 2058946 h 4110786"/>
                <a:gd name="connsiteX18" fmla="*/ 574232 w 4158105"/>
                <a:gd name="connsiteY18" fmla="*/ 1234330 h 4110786"/>
                <a:gd name="connsiteX19" fmla="*/ 366497 w 4158105"/>
                <a:gd name="connsiteY19" fmla="*/ 2058945 h 4110786"/>
                <a:gd name="connsiteX20" fmla="*/ 2106264 w 4158105"/>
                <a:gd name="connsiteY20" fmla="*/ 3798712 h 4110786"/>
                <a:gd name="connsiteX21" fmla="*/ 3846030 w 4158105"/>
                <a:gd name="connsiteY21" fmla="*/ 2058945 h 4110786"/>
                <a:gd name="connsiteX22" fmla="*/ 2198792 w 4158105"/>
                <a:gd name="connsiteY22" fmla="*/ 323850 h 4110786"/>
                <a:gd name="connsiteX23" fmla="*/ 2219780 w 4158105"/>
                <a:gd name="connsiteY23" fmla="*/ 323850 h 4110786"/>
                <a:gd name="connsiteX24" fmla="*/ 2224351 w 4158105"/>
                <a:gd name="connsiteY24" fmla="*/ 13068 h 4110786"/>
                <a:gd name="connsiteX25" fmla="*/ 2019755 w 4158105"/>
                <a:gd name="connsiteY25" fmla="*/ 11473 h 4110786"/>
                <a:gd name="connsiteX26" fmla="*/ 2019755 w 4158105"/>
                <a:gd name="connsiteY26" fmla="*/ 323546 h 4110786"/>
                <a:gd name="connsiteX27" fmla="*/ 668844 w 4158105"/>
                <a:gd name="connsiteY27" fmla="*/ 1079241 h 4110786"/>
                <a:gd name="connsiteX28" fmla="*/ 399753 w 4158105"/>
                <a:gd name="connsiteY28" fmla="*/ 920125 h 4110786"/>
                <a:gd name="connsiteX29" fmla="*/ 2019755 w 4158105"/>
                <a:gd name="connsiteY29" fmla="*/ 11473 h 4110786"/>
                <a:gd name="connsiteX30" fmla="*/ 2224543 w 4158105"/>
                <a:gd name="connsiteY30" fmla="*/ 0 h 4110786"/>
                <a:gd name="connsiteX31" fmla="*/ 2224351 w 4158105"/>
                <a:gd name="connsiteY31" fmla="*/ 13068 h 4110786"/>
                <a:gd name="connsiteX32" fmla="*/ 2106265 w 4158105"/>
                <a:gd name="connsiteY32" fmla="*/ 7105 h 4110786"/>
                <a:gd name="connsiteX33" fmla="*/ 2019755 w 4158105"/>
                <a:gd name="connsiteY33" fmla="*/ 11473 h 4110786"/>
                <a:gd name="connsiteX34" fmla="*/ 2019755 w 4158105"/>
                <a:gd name="connsiteY34" fmla="*/ 2381 h 4110786"/>
                <a:gd name="connsiteX35" fmla="*/ 2224543 w 4158105"/>
                <a:gd name="connsiteY35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98124 w 4158105"/>
                <a:gd name="connsiteY7" fmla="*/ 919162 h 4110786"/>
                <a:gd name="connsiteX8" fmla="*/ 2106264 w 4158105"/>
                <a:gd name="connsiteY8" fmla="*/ 319178 h 4110786"/>
                <a:gd name="connsiteX9" fmla="*/ 2198792 w 4158105"/>
                <a:gd name="connsiteY9" fmla="*/ 323850 h 4110786"/>
                <a:gd name="connsiteX10" fmla="*/ 2019755 w 4158105"/>
                <a:gd name="connsiteY10" fmla="*/ 323850 h 4110786"/>
                <a:gd name="connsiteX11" fmla="*/ 2019755 w 4158105"/>
                <a:gd name="connsiteY11" fmla="*/ 323546 h 4110786"/>
                <a:gd name="connsiteX12" fmla="*/ 2106264 w 4158105"/>
                <a:gd name="connsiteY12" fmla="*/ 319178 h 4110786"/>
                <a:gd name="connsiteX13" fmla="*/ 2224351 w 4158105"/>
                <a:gd name="connsiteY13" fmla="*/ 13068 h 4110786"/>
                <a:gd name="connsiteX14" fmla="*/ 4158105 w 4158105"/>
                <a:gd name="connsiteY14" fmla="*/ 2058946 h 4110786"/>
                <a:gd name="connsiteX15" fmla="*/ 2106265 w 4158105"/>
                <a:gd name="connsiteY15" fmla="*/ 4110786 h 4110786"/>
                <a:gd name="connsiteX16" fmla="*/ 54424 w 4158105"/>
                <a:gd name="connsiteY16" fmla="*/ 2058946 h 4110786"/>
                <a:gd name="connsiteX17" fmla="*/ 574232 w 4158105"/>
                <a:gd name="connsiteY17" fmla="*/ 1234330 h 4110786"/>
                <a:gd name="connsiteX18" fmla="*/ 366497 w 4158105"/>
                <a:gd name="connsiteY18" fmla="*/ 2058945 h 4110786"/>
                <a:gd name="connsiteX19" fmla="*/ 2106264 w 4158105"/>
                <a:gd name="connsiteY19" fmla="*/ 3798712 h 4110786"/>
                <a:gd name="connsiteX20" fmla="*/ 3846030 w 4158105"/>
                <a:gd name="connsiteY20" fmla="*/ 2058945 h 4110786"/>
                <a:gd name="connsiteX21" fmla="*/ 2198792 w 4158105"/>
                <a:gd name="connsiteY21" fmla="*/ 323850 h 4110786"/>
                <a:gd name="connsiteX22" fmla="*/ 2219780 w 4158105"/>
                <a:gd name="connsiteY22" fmla="*/ 323850 h 4110786"/>
                <a:gd name="connsiteX23" fmla="*/ 2224351 w 4158105"/>
                <a:gd name="connsiteY23" fmla="*/ 13068 h 4110786"/>
                <a:gd name="connsiteX24" fmla="*/ 2019755 w 4158105"/>
                <a:gd name="connsiteY24" fmla="*/ 11473 h 4110786"/>
                <a:gd name="connsiteX25" fmla="*/ 2019755 w 4158105"/>
                <a:gd name="connsiteY25" fmla="*/ 323546 h 4110786"/>
                <a:gd name="connsiteX26" fmla="*/ 668844 w 4158105"/>
                <a:gd name="connsiteY26" fmla="*/ 1079241 h 4110786"/>
                <a:gd name="connsiteX27" fmla="*/ 399753 w 4158105"/>
                <a:gd name="connsiteY27" fmla="*/ 920125 h 4110786"/>
                <a:gd name="connsiteX28" fmla="*/ 2019755 w 4158105"/>
                <a:gd name="connsiteY28" fmla="*/ 11473 h 4110786"/>
                <a:gd name="connsiteX29" fmla="*/ 2224543 w 4158105"/>
                <a:gd name="connsiteY29" fmla="*/ 0 h 4110786"/>
                <a:gd name="connsiteX30" fmla="*/ 2224351 w 4158105"/>
                <a:gd name="connsiteY30" fmla="*/ 13068 h 4110786"/>
                <a:gd name="connsiteX31" fmla="*/ 2106265 w 4158105"/>
                <a:gd name="connsiteY31" fmla="*/ 7105 h 4110786"/>
                <a:gd name="connsiteX32" fmla="*/ 2019755 w 4158105"/>
                <a:gd name="connsiteY32" fmla="*/ 11473 h 4110786"/>
                <a:gd name="connsiteX33" fmla="*/ 2019755 w 4158105"/>
                <a:gd name="connsiteY33" fmla="*/ 2381 h 4110786"/>
                <a:gd name="connsiteX34" fmla="*/ 2224543 w 4158105"/>
                <a:gd name="connsiteY34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644913 w 4228786"/>
                <a:gd name="connsiteY3" fmla="*/ 1234330 h 4110786"/>
                <a:gd name="connsiteX4" fmla="*/ 739525 w 4228786"/>
                <a:gd name="connsiteY4" fmla="*/ 1079241 h 4110786"/>
                <a:gd name="connsiteX5" fmla="*/ 468805 w 4228786"/>
                <a:gd name="connsiteY5" fmla="*/ 919162 h 4110786"/>
                <a:gd name="connsiteX6" fmla="*/ 470434 w 4228786"/>
                <a:gd name="connsiteY6" fmla="*/ 920125 h 4110786"/>
                <a:gd name="connsiteX7" fmla="*/ 468805 w 4228786"/>
                <a:gd name="connsiteY7" fmla="*/ 919162 h 4110786"/>
                <a:gd name="connsiteX8" fmla="*/ 2176945 w 4228786"/>
                <a:gd name="connsiteY8" fmla="*/ 319178 h 4110786"/>
                <a:gd name="connsiteX9" fmla="*/ 2269473 w 4228786"/>
                <a:gd name="connsiteY9" fmla="*/ 323850 h 4110786"/>
                <a:gd name="connsiteX10" fmla="*/ 2090436 w 4228786"/>
                <a:gd name="connsiteY10" fmla="*/ 323850 h 4110786"/>
                <a:gd name="connsiteX11" fmla="*/ 2090436 w 4228786"/>
                <a:gd name="connsiteY11" fmla="*/ 323546 h 4110786"/>
                <a:gd name="connsiteX12" fmla="*/ 2176945 w 4228786"/>
                <a:gd name="connsiteY12" fmla="*/ 319178 h 4110786"/>
                <a:gd name="connsiteX13" fmla="*/ 2295032 w 4228786"/>
                <a:gd name="connsiteY13" fmla="*/ 13068 h 4110786"/>
                <a:gd name="connsiteX14" fmla="*/ 4228786 w 4228786"/>
                <a:gd name="connsiteY14" fmla="*/ 2058946 h 4110786"/>
                <a:gd name="connsiteX15" fmla="*/ 2176946 w 4228786"/>
                <a:gd name="connsiteY15" fmla="*/ 4110786 h 4110786"/>
                <a:gd name="connsiteX16" fmla="*/ 125105 w 4228786"/>
                <a:gd name="connsiteY16" fmla="*/ 2058946 h 4110786"/>
                <a:gd name="connsiteX17" fmla="*/ 437178 w 4228786"/>
                <a:gd name="connsiteY17" fmla="*/ 2058945 h 4110786"/>
                <a:gd name="connsiteX18" fmla="*/ 2176945 w 4228786"/>
                <a:gd name="connsiteY18" fmla="*/ 3798712 h 4110786"/>
                <a:gd name="connsiteX19" fmla="*/ 3916711 w 4228786"/>
                <a:gd name="connsiteY19" fmla="*/ 2058945 h 4110786"/>
                <a:gd name="connsiteX20" fmla="*/ 2269473 w 4228786"/>
                <a:gd name="connsiteY20" fmla="*/ 323850 h 4110786"/>
                <a:gd name="connsiteX21" fmla="*/ 2290461 w 4228786"/>
                <a:gd name="connsiteY21" fmla="*/ 323850 h 4110786"/>
                <a:gd name="connsiteX22" fmla="*/ 2295032 w 4228786"/>
                <a:gd name="connsiteY22" fmla="*/ 13068 h 4110786"/>
                <a:gd name="connsiteX23" fmla="*/ 2090436 w 4228786"/>
                <a:gd name="connsiteY23" fmla="*/ 11473 h 4110786"/>
                <a:gd name="connsiteX24" fmla="*/ 2090436 w 4228786"/>
                <a:gd name="connsiteY24" fmla="*/ 323546 h 4110786"/>
                <a:gd name="connsiteX25" fmla="*/ 739525 w 4228786"/>
                <a:gd name="connsiteY25" fmla="*/ 1079241 h 4110786"/>
                <a:gd name="connsiteX26" fmla="*/ 470434 w 4228786"/>
                <a:gd name="connsiteY26" fmla="*/ 920125 h 4110786"/>
                <a:gd name="connsiteX27" fmla="*/ 2090436 w 4228786"/>
                <a:gd name="connsiteY27" fmla="*/ 11473 h 4110786"/>
                <a:gd name="connsiteX28" fmla="*/ 2295224 w 4228786"/>
                <a:gd name="connsiteY28" fmla="*/ 0 h 4110786"/>
                <a:gd name="connsiteX29" fmla="*/ 2295032 w 4228786"/>
                <a:gd name="connsiteY29" fmla="*/ 13068 h 4110786"/>
                <a:gd name="connsiteX30" fmla="*/ 2176946 w 4228786"/>
                <a:gd name="connsiteY30" fmla="*/ 7105 h 4110786"/>
                <a:gd name="connsiteX31" fmla="*/ 2090436 w 4228786"/>
                <a:gd name="connsiteY31" fmla="*/ 11473 h 4110786"/>
                <a:gd name="connsiteX32" fmla="*/ 2090436 w 4228786"/>
                <a:gd name="connsiteY32" fmla="*/ 2381 h 4110786"/>
                <a:gd name="connsiteX33" fmla="*/ 2295224 w 4228786"/>
                <a:gd name="connsiteY33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739525 w 4228786"/>
                <a:gd name="connsiteY3" fmla="*/ 1079241 h 4110786"/>
                <a:gd name="connsiteX4" fmla="*/ 468805 w 4228786"/>
                <a:gd name="connsiteY4" fmla="*/ 919162 h 4110786"/>
                <a:gd name="connsiteX5" fmla="*/ 470434 w 4228786"/>
                <a:gd name="connsiteY5" fmla="*/ 920125 h 4110786"/>
                <a:gd name="connsiteX6" fmla="*/ 468805 w 4228786"/>
                <a:gd name="connsiteY6" fmla="*/ 919162 h 4110786"/>
                <a:gd name="connsiteX7" fmla="*/ 2176945 w 4228786"/>
                <a:gd name="connsiteY7" fmla="*/ 319178 h 4110786"/>
                <a:gd name="connsiteX8" fmla="*/ 2269473 w 4228786"/>
                <a:gd name="connsiteY8" fmla="*/ 323850 h 4110786"/>
                <a:gd name="connsiteX9" fmla="*/ 2090436 w 4228786"/>
                <a:gd name="connsiteY9" fmla="*/ 323850 h 4110786"/>
                <a:gd name="connsiteX10" fmla="*/ 2090436 w 4228786"/>
                <a:gd name="connsiteY10" fmla="*/ 323546 h 4110786"/>
                <a:gd name="connsiteX11" fmla="*/ 2176945 w 4228786"/>
                <a:gd name="connsiteY11" fmla="*/ 319178 h 4110786"/>
                <a:gd name="connsiteX12" fmla="*/ 2295032 w 4228786"/>
                <a:gd name="connsiteY12" fmla="*/ 13068 h 4110786"/>
                <a:gd name="connsiteX13" fmla="*/ 4228786 w 4228786"/>
                <a:gd name="connsiteY13" fmla="*/ 2058946 h 4110786"/>
                <a:gd name="connsiteX14" fmla="*/ 2176946 w 4228786"/>
                <a:gd name="connsiteY14" fmla="*/ 4110786 h 4110786"/>
                <a:gd name="connsiteX15" fmla="*/ 125105 w 4228786"/>
                <a:gd name="connsiteY15" fmla="*/ 2058946 h 4110786"/>
                <a:gd name="connsiteX16" fmla="*/ 437178 w 4228786"/>
                <a:gd name="connsiteY16" fmla="*/ 2058945 h 4110786"/>
                <a:gd name="connsiteX17" fmla="*/ 2176945 w 4228786"/>
                <a:gd name="connsiteY17" fmla="*/ 3798712 h 4110786"/>
                <a:gd name="connsiteX18" fmla="*/ 3916711 w 4228786"/>
                <a:gd name="connsiteY18" fmla="*/ 2058945 h 4110786"/>
                <a:gd name="connsiteX19" fmla="*/ 2269473 w 4228786"/>
                <a:gd name="connsiteY19" fmla="*/ 323850 h 4110786"/>
                <a:gd name="connsiteX20" fmla="*/ 2290461 w 4228786"/>
                <a:gd name="connsiteY20" fmla="*/ 323850 h 4110786"/>
                <a:gd name="connsiteX21" fmla="*/ 2295032 w 4228786"/>
                <a:gd name="connsiteY21" fmla="*/ 13068 h 4110786"/>
                <a:gd name="connsiteX22" fmla="*/ 2090436 w 4228786"/>
                <a:gd name="connsiteY22" fmla="*/ 11473 h 4110786"/>
                <a:gd name="connsiteX23" fmla="*/ 2090436 w 4228786"/>
                <a:gd name="connsiteY23" fmla="*/ 323546 h 4110786"/>
                <a:gd name="connsiteX24" fmla="*/ 739525 w 4228786"/>
                <a:gd name="connsiteY24" fmla="*/ 1079241 h 4110786"/>
                <a:gd name="connsiteX25" fmla="*/ 470434 w 4228786"/>
                <a:gd name="connsiteY25" fmla="*/ 920125 h 4110786"/>
                <a:gd name="connsiteX26" fmla="*/ 2090436 w 4228786"/>
                <a:gd name="connsiteY26" fmla="*/ 11473 h 4110786"/>
                <a:gd name="connsiteX27" fmla="*/ 2295224 w 4228786"/>
                <a:gd name="connsiteY27" fmla="*/ 0 h 4110786"/>
                <a:gd name="connsiteX28" fmla="*/ 2295032 w 4228786"/>
                <a:gd name="connsiteY28" fmla="*/ 13068 h 4110786"/>
                <a:gd name="connsiteX29" fmla="*/ 2176946 w 4228786"/>
                <a:gd name="connsiteY29" fmla="*/ 7105 h 4110786"/>
                <a:gd name="connsiteX30" fmla="*/ 2090436 w 4228786"/>
                <a:gd name="connsiteY30" fmla="*/ 11473 h 4110786"/>
                <a:gd name="connsiteX31" fmla="*/ 2090436 w 4228786"/>
                <a:gd name="connsiteY31" fmla="*/ 2381 h 4110786"/>
                <a:gd name="connsiteX32" fmla="*/ 2295224 w 4228786"/>
                <a:gd name="connsiteY32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295032 w 4228786"/>
                <a:gd name="connsiteY27" fmla="*/ 13068 h 4110786"/>
                <a:gd name="connsiteX28" fmla="*/ 2176946 w 4228786"/>
                <a:gd name="connsiteY28" fmla="*/ 7105 h 4110786"/>
                <a:gd name="connsiteX29" fmla="*/ 2090436 w 4228786"/>
                <a:gd name="connsiteY29" fmla="*/ 11473 h 4110786"/>
                <a:gd name="connsiteX30" fmla="*/ 2090436 w 4228786"/>
                <a:gd name="connsiteY30" fmla="*/ 2381 h 4110786"/>
                <a:gd name="connsiteX31" fmla="*/ 2295224 w 4228786"/>
                <a:gd name="connsiteY31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176946 w 4228786"/>
                <a:gd name="connsiteY27" fmla="*/ 7105 h 4110786"/>
                <a:gd name="connsiteX28" fmla="*/ 2090436 w 4228786"/>
                <a:gd name="connsiteY28" fmla="*/ 11473 h 4110786"/>
                <a:gd name="connsiteX29" fmla="*/ 2090436 w 4228786"/>
                <a:gd name="connsiteY29" fmla="*/ 2381 h 4110786"/>
                <a:gd name="connsiteX30" fmla="*/ 2295224 w 4228786"/>
                <a:gd name="connsiteY30" fmla="*/ 0 h 4110786"/>
                <a:gd name="connsiteX0" fmla="*/ 739525 w 4228949"/>
                <a:gd name="connsiteY0" fmla="*/ 1079241 h 4110786"/>
                <a:gd name="connsiteX1" fmla="*/ 742648 w 4228949"/>
                <a:gd name="connsiteY1" fmla="*/ 1081087 h 4110786"/>
                <a:gd name="connsiteX2" fmla="*/ 739525 w 4228949"/>
                <a:gd name="connsiteY2" fmla="*/ 1079241 h 4110786"/>
                <a:gd name="connsiteX3" fmla="*/ 468805 w 4228949"/>
                <a:gd name="connsiteY3" fmla="*/ 919162 h 4110786"/>
                <a:gd name="connsiteX4" fmla="*/ 470434 w 4228949"/>
                <a:gd name="connsiteY4" fmla="*/ 920125 h 4110786"/>
                <a:gd name="connsiteX5" fmla="*/ 468805 w 4228949"/>
                <a:gd name="connsiteY5" fmla="*/ 919162 h 4110786"/>
                <a:gd name="connsiteX6" fmla="*/ 2176945 w 4228949"/>
                <a:gd name="connsiteY6" fmla="*/ 319178 h 4110786"/>
                <a:gd name="connsiteX7" fmla="*/ 2269473 w 4228949"/>
                <a:gd name="connsiteY7" fmla="*/ 323850 h 4110786"/>
                <a:gd name="connsiteX8" fmla="*/ 2090436 w 4228949"/>
                <a:gd name="connsiteY8" fmla="*/ 323850 h 4110786"/>
                <a:gd name="connsiteX9" fmla="*/ 2090436 w 4228949"/>
                <a:gd name="connsiteY9" fmla="*/ 323546 h 4110786"/>
                <a:gd name="connsiteX10" fmla="*/ 2176945 w 4228949"/>
                <a:gd name="connsiteY10" fmla="*/ 319178 h 4110786"/>
                <a:gd name="connsiteX11" fmla="*/ 2290461 w 4228949"/>
                <a:gd name="connsiteY11" fmla="*/ 323850 h 4110786"/>
                <a:gd name="connsiteX12" fmla="*/ 4228786 w 4228949"/>
                <a:gd name="connsiteY12" fmla="*/ 2058946 h 4110786"/>
                <a:gd name="connsiteX13" fmla="*/ 2176946 w 4228949"/>
                <a:gd name="connsiteY13" fmla="*/ 4110786 h 4110786"/>
                <a:gd name="connsiteX14" fmla="*/ 125105 w 4228949"/>
                <a:gd name="connsiteY14" fmla="*/ 2058946 h 4110786"/>
                <a:gd name="connsiteX15" fmla="*/ 437178 w 4228949"/>
                <a:gd name="connsiteY15" fmla="*/ 2058945 h 4110786"/>
                <a:gd name="connsiteX16" fmla="*/ 2176945 w 4228949"/>
                <a:gd name="connsiteY16" fmla="*/ 3798712 h 4110786"/>
                <a:gd name="connsiteX17" fmla="*/ 3916711 w 4228949"/>
                <a:gd name="connsiteY17" fmla="*/ 2058945 h 4110786"/>
                <a:gd name="connsiteX18" fmla="*/ 2269473 w 4228949"/>
                <a:gd name="connsiteY18" fmla="*/ 323850 h 4110786"/>
                <a:gd name="connsiteX19" fmla="*/ 2290461 w 4228949"/>
                <a:gd name="connsiteY19" fmla="*/ 323850 h 4110786"/>
                <a:gd name="connsiteX20" fmla="*/ 2090436 w 4228949"/>
                <a:gd name="connsiteY20" fmla="*/ 11473 h 4110786"/>
                <a:gd name="connsiteX21" fmla="*/ 2090436 w 4228949"/>
                <a:gd name="connsiteY21" fmla="*/ 323546 h 4110786"/>
                <a:gd name="connsiteX22" fmla="*/ 739525 w 4228949"/>
                <a:gd name="connsiteY22" fmla="*/ 1079241 h 4110786"/>
                <a:gd name="connsiteX23" fmla="*/ 470434 w 4228949"/>
                <a:gd name="connsiteY23" fmla="*/ 920125 h 4110786"/>
                <a:gd name="connsiteX24" fmla="*/ 2090436 w 4228949"/>
                <a:gd name="connsiteY24" fmla="*/ 11473 h 4110786"/>
                <a:gd name="connsiteX25" fmla="*/ 2295224 w 4228949"/>
                <a:gd name="connsiteY25" fmla="*/ 0 h 4110786"/>
                <a:gd name="connsiteX26" fmla="*/ 2176946 w 4228949"/>
                <a:gd name="connsiteY26" fmla="*/ 7105 h 4110786"/>
                <a:gd name="connsiteX27" fmla="*/ 2090436 w 4228949"/>
                <a:gd name="connsiteY27" fmla="*/ 11473 h 4110786"/>
                <a:gd name="connsiteX28" fmla="*/ 2090436 w 4228949"/>
                <a:gd name="connsiteY28" fmla="*/ 2381 h 4110786"/>
                <a:gd name="connsiteX29" fmla="*/ 2295224 w 4228949"/>
                <a:gd name="connsiteY29" fmla="*/ 0 h 4110786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176946 w 4228949"/>
                <a:gd name="connsiteY26" fmla="*/ 4724 h 4108405"/>
                <a:gd name="connsiteX27" fmla="*/ 2090436 w 4228949"/>
                <a:gd name="connsiteY27" fmla="*/ 9092 h 4108405"/>
                <a:gd name="connsiteX28" fmla="*/ 2090436 w 4228949"/>
                <a:gd name="connsiteY28" fmla="*/ 0 h 4108405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090436 w 4228949"/>
                <a:gd name="connsiteY26" fmla="*/ 9092 h 4108405"/>
                <a:gd name="connsiteX27" fmla="*/ 2090436 w 4228949"/>
                <a:gd name="connsiteY27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269473 w 4228925"/>
                <a:gd name="connsiteY7" fmla="*/ 321469 h 4108405"/>
                <a:gd name="connsiteX8" fmla="*/ 2090436 w 4228925"/>
                <a:gd name="connsiteY8" fmla="*/ 321469 h 4108405"/>
                <a:gd name="connsiteX9" fmla="*/ 2090436 w 4228925"/>
                <a:gd name="connsiteY9" fmla="*/ 321165 h 4108405"/>
                <a:gd name="connsiteX10" fmla="*/ 2176945 w 4228925"/>
                <a:gd name="connsiteY10" fmla="*/ 316797 h 4108405"/>
                <a:gd name="connsiteX11" fmla="*/ 2290461 w 4228925"/>
                <a:gd name="connsiteY11" fmla="*/ 321469 h 4108405"/>
                <a:gd name="connsiteX12" fmla="*/ 4228786 w 4228925"/>
                <a:gd name="connsiteY12" fmla="*/ 2056565 h 4108405"/>
                <a:gd name="connsiteX13" fmla="*/ 2176946 w 4228925"/>
                <a:gd name="connsiteY13" fmla="*/ 4108405 h 4108405"/>
                <a:gd name="connsiteX14" fmla="*/ 125105 w 4228925"/>
                <a:gd name="connsiteY14" fmla="*/ 2056565 h 4108405"/>
                <a:gd name="connsiteX15" fmla="*/ 437178 w 4228925"/>
                <a:gd name="connsiteY15" fmla="*/ 2056564 h 4108405"/>
                <a:gd name="connsiteX16" fmla="*/ 2176945 w 4228925"/>
                <a:gd name="connsiteY16" fmla="*/ 3796331 h 4108405"/>
                <a:gd name="connsiteX17" fmla="*/ 3916711 w 4228925"/>
                <a:gd name="connsiteY17" fmla="*/ 2056564 h 4108405"/>
                <a:gd name="connsiteX18" fmla="*/ 2290461 w 4228925"/>
                <a:gd name="connsiteY18" fmla="*/ 321469 h 4108405"/>
                <a:gd name="connsiteX19" fmla="*/ 2090436 w 4228925"/>
                <a:gd name="connsiteY19" fmla="*/ 9092 h 4108405"/>
                <a:gd name="connsiteX20" fmla="*/ 2090436 w 4228925"/>
                <a:gd name="connsiteY20" fmla="*/ 321165 h 4108405"/>
                <a:gd name="connsiteX21" fmla="*/ 739525 w 4228925"/>
                <a:gd name="connsiteY21" fmla="*/ 1076860 h 4108405"/>
                <a:gd name="connsiteX22" fmla="*/ 470434 w 4228925"/>
                <a:gd name="connsiteY22" fmla="*/ 917744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25" fmla="*/ 2090436 w 4228925"/>
                <a:gd name="connsiteY25" fmla="*/ 9092 h 4108405"/>
                <a:gd name="connsiteX26" fmla="*/ 2090436 w 4228925"/>
                <a:gd name="connsiteY26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176945 w 4228925"/>
                <a:gd name="connsiteY9" fmla="*/ 316797 h 4108405"/>
                <a:gd name="connsiteX10" fmla="*/ 2290461 w 4228925"/>
                <a:gd name="connsiteY10" fmla="*/ 321469 h 4108405"/>
                <a:gd name="connsiteX11" fmla="*/ 4228786 w 4228925"/>
                <a:gd name="connsiteY11" fmla="*/ 2056565 h 4108405"/>
                <a:gd name="connsiteX12" fmla="*/ 2176946 w 4228925"/>
                <a:gd name="connsiteY12" fmla="*/ 4108405 h 4108405"/>
                <a:gd name="connsiteX13" fmla="*/ 125105 w 4228925"/>
                <a:gd name="connsiteY13" fmla="*/ 2056565 h 4108405"/>
                <a:gd name="connsiteX14" fmla="*/ 437178 w 4228925"/>
                <a:gd name="connsiteY14" fmla="*/ 2056564 h 4108405"/>
                <a:gd name="connsiteX15" fmla="*/ 2176945 w 4228925"/>
                <a:gd name="connsiteY15" fmla="*/ 3796331 h 4108405"/>
                <a:gd name="connsiteX16" fmla="*/ 3916711 w 4228925"/>
                <a:gd name="connsiteY16" fmla="*/ 2056564 h 4108405"/>
                <a:gd name="connsiteX17" fmla="*/ 2290461 w 4228925"/>
                <a:gd name="connsiteY17" fmla="*/ 321469 h 4108405"/>
                <a:gd name="connsiteX18" fmla="*/ 2090436 w 4228925"/>
                <a:gd name="connsiteY18" fmla="*/ 9092 h 4108405"/>
                <a:gd name="connsiteX19" fmla="*/ 2090436 w 4228925"/>
                <a:gd name="connsiteY19" fmla="*/ 321165 h 4108405"/>
                <a:gd name="connsiteX20" fmla="*/ 739525 w 4228925"/>
                <a:gd name="connsiteY20" fmla="*/ 1076860 h 4108405"/>
                <a:gd name="connsiteX21" fmla="*/ 470434 w 4228925"/>
                <a:gd name="connsiteY21" fmla="*/ 917744 h 4108405"/>
                <a:gd name="connsiteX22" fmla="*/ 2090436 w 4228925"/>
                <a:gd name="connsiteY22" fmla="*/ 9092 h 4108405"/>
                <a:gd name="connsiteX23" fmla="*/ 2090436 w 4228925"/>
                <a:gd name="connsiteY23" fmla="*/ 0 h 4108405"/>
                <a:gd name="connsiteX24" fmla="*/ 2090436 w 4228925"/>
                <a:gd name="connsiteY24" fmla="*/ 9092 h 4108405"/>
                <a:gd name="connsiteX25" fmla="*/ 2090436 w 4228925"/>
                <a:gd name="connsiteY25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090436 w 4228925"/>
                <a:gd name="connsiteY6" fmla="*/ 321165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290461 w 4228925"/>
                <a:gd name="connsiteY9" fmla="*/ 321469 h 4108405"/>
                <a:gd name="connsiteX10" fmla="*/ 4228786 w 4228925"/>
                <a:gd name="connsiteY10" fmla="*/ 2056565 h 4108405"/>
                <a:gd name="connsiteX11" fmla="*/ 2176946 w 4228925"/>
                <a:gd name="connsiteY11" fmla="*/ 4108405 h 4108405"/>
                <a:gd name="connsiteX12" fmla="*/ 125105 w 4228925"/>
                <a:gd name="connsiteY12" fmla="*/ 2056565 h 4108405"/>
                <a:gd name="connsiteX13" fmla="*/ 437178 w 4228925"/>
                <a:gd name="connsiteY13" fmla="*/ 2056564 h 4108405"/>
                <a:gd name="connsiteX14" fmla="*/ 2176945 w 4228925"/>
                <a:gd name="connsiteY14" fmla="*/ 3796331 h 4108405"/>
                <a:gd name="connsiteX15" fmla="*/ 3916711 w 4228925"/>
                <a:gd name="connsiteY15" fmla="*/ 2056564 h 4108405"/>
                <a:gd name="connsiteX16" fmla="*/ 2290461 w 4228925"/>
                <a:gd name="connsiteY16" fmla="*/ 321469 h 4108405"/>
                <a:gd name="connsiteX17" fmla="*/ 2090436 w 4228925"/>
                <a:gd name="connsiteY17" fmla="*/ 9092 h 4108405"/>
                <a:gd name="connsiteX18" fmla="*/ 2090436 w 4228925"/>
                <a:gd name="connsiteY18" fmla="*/ 321165 h 4108405"/>
                <a:gd name="connsiteX19" fmla="*/ 739525 w 4228925"/>
                <a:gd name="connsiteY19" fmla="*/ 1076860 h 4108405"/>
                <a:gd name="connsiteX20" fmla="*/ 470434 w 4228925"/>
                <a:gd name="connsiteY20" fmla="*/ 917744 h 4108405"/>
                <a:gd name="connsiteX21" fmla="*/ 2090436 w 4228925"/>
                <a:gd name="connsiteY21" fmla="*/ 9092 h 4108405"/>
                <a:gd name="connsiteX22" fmla="*/ 2090436 w 4228925"/>
                <a:gd name="connsiteY22" fmla="*/ 0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0" fmla="*/ 739525 w 4228925"/>
                <a:gd name="connsiteY0" fmla="*/ 1067768 h 4099313"/>
                <a:gd name="connsiteX1" fmla="*/ 742648 w 4228925"/>
                <a:gd name="connsiteY1" fmla="*/ 1069614 h 4099313"/>
                <a:gd name="connsiteX2" fmla="*/ 739525 w 4228925"/>
                <a:gd name="connsiteY2" fmla="*/ 1067768 h 4099313"/>
                <a:gd name="connsiteX3" fmla="*/ 468805 w 4228925"/>
                <a:gd name="connsiteY3" fmla="*/ 907689 h 4099313"/>
                <a:gd name="connsiteX4" fmla="*/ 470434 w 4228925"/>
                <a:gd name="connsiteY4" fmla="*/ 908652 h 4099313"/>
                <a:gd name="connsiteX5" fmla="*/ 468805 w 4228925"/>
                <a:gd name="connsiteY5" fmla="*/ 907689 h 4099313"/>
                <a:gd name="connsiteX6" fmla="*/ 2090436 w 4228925"/>
                <a:gd name="connsiteY6" fmla="*/ 312073 h 4099313"/>
                <a:gd name="connsiteX7" fmla="*/ 2090436 w 4228925"/>
                <a:gd name="connsiteY7" fmla="*/ 312377 h 4099313"/>
                <a:gd name="connsiteX8" fmla="*/ 2090436 w 4228925"/>
                <a:gd name="connsiteY8" fmla="*/ 312073 h 4099313"/>
                <a:gd name="connsiteX9" fmla="*/ 2290461 w 4228925"/>
                <a:gd name="connsiteY9" fmla="*/ 312377 h 4099313"/>
                <a:gd name="connsiteX10" fmla="*/ 4228786 w 4228925"/>
                <a:gd name="connsiteY10" fmla="*/ 2047473 h 4099313"/>
                <a:gd name="connsiteX11" fmla="*/ 2176946 w 4228925"/>
                <a:gd name="connsiteY11" fmla="*/ 4099313 h 4099313"/>
                <a:gd name="connsiteX12" fmla="*/ 125105 w 4228925"/>
                <a:gd name="connsiteY12" fmla="*/ 2047473 h 4099313"/>
                <a:gd name="connsiteX13" fmla="*/ 437178 w 4228925"/>
                <a:gd name="connsiteY13" fmla="*/ 2047472 h 4099313"/>
                <a:gd name="connsiteX14" fmla="*/ 2176945 w 4228925"/>
                <a:gd name="connsiteY14" fmla="*/ 3787239 h 4099313"/>
                <a:gd name="connsiteX15" fmla="*/ 3916711 w 4228925"/>
                <a:gd name="connsiteY15" fmla="*/ 2047472 h 4099313"/>
                <a:gd name="connsiteX16" fmla="*/ 2290461 w 4228925"/>
                <a:gd name="connsiteY16" fmla="*/ 312377 h 4099313"/>
                <a:gd name="connsiteX17" fmla="*/ 2090436 w 4228925"/>
                <a:gd name="connsiteY17" fmla="*/ 0 h 4099313"/>
                <a:gd name="connsiteX18" fmla="*/ 2090436 w 4228925"/>
                <a:gd name="connsiteY18" fmla="*/ 312073 h 4099313"/>
                <a:gd name="connsiteX19" fmla="*/ 739525 w 4228925"/>
                <a:gd name="connsiteY19" fmla="*/ 1067768 h 4099313"/>
                <a:gd name="connsiteX20" fmla="*/ 470434 w 4228925"/>
                <a:gd name="connsiteY20" fmla="*/ 908652 h 4099313"/>
                <a:gd name="connsiteX21" fmla="*/ 2090436 w 4228925"/>
                <a:gd name="connsiteY21" fmla="*/ 0 h 4099313"/>
                <a:gd name="connsiteX0" fmla="*/ 739525 w 4353891"/>
                <a:gd name="connsiteY0" fmla="*/ 1067768 h 4099313"/>
                <a:gd name="connsiteX1" fmla="*/ 742648 w 4353891"/>
                <a:gd name="connsiteY1" fmla="*/ 1069614 h 4099313"/>
                <a:gd name="connsiteX2" fmla="*/ 739525 w 4353891"/>
                <a:gd name="connsiteY2" fmla="*/ 1067768 h 4099313"/>
                <a:gd name="connsiteX3" fmla="*/ 468805 w 4353891"/>
                <a:gd name="connsiteY3" fmla="*/ 907689 h 4099313"/>
                <a:gd name="connsiteX4" fmla="*/ 470434 w 4353891"/>
                <a:gd name="connsiteY4" fmla="*/ 908652 h 4099313"/>
                <a:gd name="connsiteX5" fmla="*/ 468805 w 4353891"/>
                <a:gd name="connsiteY5" fmla="*/ 907689 h 4099313"/>
                <a:gd name="connsiteX6" fmla="*/ 2090436 w 4353891"/>
                <a:gd name="connsiteY6" fmla="*/ 312073 h 4099313"/>
                <a:gd name="connsiteX7" fmla="*/ 2090436 w 4353891"/>
                <a:gd name="connsiteY7" fmla="*/ 312377 h 4099313"/>
                <a:gd name="connsiteX8" fmla="*/ 2090436 w 4353891"/>
                <a:gd name="connsiteY8" fmla="*/ 312073 h 4099313"/>
                <a:gd name="connsiteX9" fmla="*/ 3916711 w 4353891"/>
                <a:gd name="connsiteY9" fmla="*/ 2047472 h 4099313"/>
                <a:gd name="connsiteX10" fmla="*/ 4228786 w 4353891"/>
                <a:gd name="connsiteY10" fmla="*/ 2047473 h 4099313"/>
                <a:gd name="connsiteX11" fmla="*/ 2176946 w 4353891"/>
                <a:gd name="connsiteY11" fmla="*/ 4099313 h 4099313"/>
                <a:gd name="connsiteX12" fmla="*/ 125105 w 4353891"/>
                <a:gd name="connsiteY12" fmla="*/ 2047473 h 4099313"/>
                <a:gd name="connsiteX13" fmla="*/ 437178 w 4353891"/>
                <a:gd name="connsiteY13" fmla="*/ 2047472 h 4099313"/>
                <a:gd name="connsiteX14" fmla="*/ 2176945 w 4353891"/>
                <a:gd name="connsiteY14" fmla="*/ 3787239 h 4099313"/>
                <a:gd name="connsiteX15" fmla="*/ 3916711 w 4353891"/>
                <a:gd name="connsiteY15" fmla="*/ 2047472 h 4099313"/>
                <a:gd name="connsiteX16" fmla="*/ 2090436 w 4353891"/>
                <a:gd name="connsiteY16" fmla="*/ 0 h 4099313"/>
                <a:gd name="connsiteX17" fmla="*/ 2090436 w 4353891"/>
                <a:gd name="connsiteY17" fmla="*/ 312073 h 4099313"/>
                <a:gd name="connsiteX18" fmla="*/ 739525 w 4353891"/>
                <a:gd name="connsiteY18" fmla="*/ 1067768 h 4099313"/>
                <a:gd name="connsiteX19" fmla="*/ 470434 w 4353891"/>
                <a:gd name="connsiteY19" fmla="*/ 908652 h 4099313"/>
                <a:gd name="connsiteX20" fmla="*/ 2090436 w 4353891"/>
                <a:gd name="connsiteY20" fmla="*/ 0 h 4099313"/>
                <a:gd name="connsiteX0" fmla="*/ 614420 w 4228786"/>
                <a:gd name="connsiteY0" fmla="*/ 1067768 h 4099313"/>
                <a:gd name="connsiteX1" fmla="*/ 617543 w 4228786"/>
                <a:gd name="connsiteY1" fmla="*/ 1069614 h 4099313"/>
                <a:gd name="connsiteX2" fmla="*/ 614420 w 4228786"/>
                <a:gd name="connsiteY2" fmla="*/ 1067768 h 4099313"/>
                <a:gd name="connsiteX3" fmla="*/ 343700 w 4228786"/>
                <a:gd name="connsiteY3" fmla="*/ 907689 h 4099313"/>
                <a:gd name="connsiteX4" fmla="*/ 345329 w 4228786"/>
                <a:gd name="connsiteY4" fmla="*/ 908652 h 4099313"/>
                <a:gd name="connsiteX5" fmla="*/ 343700 w 4228786"/>
                <a:gd name="connsiteY5" fmla="*/ 907689 h 4099313"/>
                <a:gd name="connsiteX6" fmla="*/ 1965331 w 4228786"/>
                <a:gd name="connsiteY6" fmla="*/ 312073 h 4099313"/>
                <a:gd name="connsiteX7" fmla="*/ 1965331 w 4228786"/>
                <a:gd name="connsiteY7" fmla="*/ 312377 h 4099313"/>
                <a:gd name="connsiteX8" fmla="*/ 1965331 w 4228786"/>
                <a:gd name="connsiteY8" fmla="*/ 312073 h 4099313"/>
                <a:gd name="connsiteX9" fmla="*/ 3791606 w 4228786"/>
                <a:gd name="connsiteY9" fmla="*/ 2047472 h 4099313"/>
                <a:gd name="connsiteX10" fmla="*/ 4103681 w 4228786"/>
                <a:gd name="connsiteY10" fmla="*/ 2047473 h 4099313"/>
                <a:gd name="connsiteX11" fmla="*/ 2051841 w 4228786"/>
                <a:gd name="connsiteY11" fmla="*/ 4099313 h 4099313"/>
                <a:gd name="connsiteX12" fmla="*/ 0 w 4228786"/>
                <a:gd name="connsiteY12" fmla="*/ 2047473 h 4099313"/>
                <a:gd name="connsiteX13" fmla="*/ 2051840 w 4228786"/>
                <a:gd name="connsiteY13" fmla="*/ 3787239 h 4099313"/>
                <a:gd name="connsiteX14" fmla="*/ 3791606 w 4228786"/>
                <a:gd name="connsiteY14" fmla="*/ 2047472 h 4099313"/>
                <a:gd name="connsiteX15" fmla="*/ 1965331 w 4228786"/>
                <a:gd name="connsiteY15" fmla="*/ 0 h 4099313"/>
                <a:gd name="connsiteX16" fmla="*/ 1965331 w 4228786"/>
                <a:gd name="connsiteY16" fmla="*/ 312073 h 4099313"/>
                <a:gd name="connsiteX17" fmla="*/ 614420 w 4228786"/>
                <a:gd name="connsiteY17" fmla="*/ 1067768 h 4099313"/>
                <a:gd name="connsiteX18" fmla="*/ 345329 w 4228786"/>
                <a:gd name="connsiteY18" fmla="*/ 908652 h 4099313"/>
                <a:gd name="connsiteX19" fmla="*/ 1965331 w 4228786"/>
                <a:gd name="connsiteY19" fmla="*/ 0 h 4099313"/>
                <a:gd name="connsiteX0" fmla="*/ 270720 w 3885086"/>
                <a:gd name="connsiteY0" fmla="*/ 1067768 h 4224418"/>
                <a:gd name="connsiteX1" fmla="*/ 273843 w 3885086"/>
                <a:gd name="connsiteY1" fmla="*/ 1069614 h 4224418"/>
                <a:gd name="connsiteX2" fmla="*/ 270720 w 3885086"/>
                <a:gd name="connsiteY2" fmla="*/ 1067768 h 4224418"/>
                <a:gd name="connsiteX3" fmla="*/ 0 w 3885086"/>
                <a:gd name="connsiteY3" fmla="*/ 907689 h 4224418"/>
                <a:gd name="connsiteX4" fmla="*/ 1629 w 3885086"/>
                <a:gd name="connsiteY4" fmla="*/ 908652 h 4224418"/>
                <a:gd name="connsiteX5" fmla="*/ 0 w 3885086"/>
                <a:gd name="connsiteY5" fmla="*/ 907689 h 4224418"/>
                <a:gd name="connsiteX6" fmla="*/ 1621631 w 3885086"/>
                <a:gd name="connsiteY6" fmla="*/ 312073 h 4224418"/>
                <a:gd name="connsiteX7" fmla="*/ 1621631 w 3885086"/>
                <a:gd name="connsiteY7" fmla="*/ 312377 h 4224418"/>
                <a:gd name="connsiteX8" fmla="*/ 1621631 w 3885086"/>
                <a:gd name="connsiteY8" fmla="*/ 312073 h 4224418"/>
                <a:gd name="connsiteX9" fmla="*/ 3447906 w 3885086"/>
                <a:gd name="connsiteY9" fmla="*/ 2047472 h 4224418"/>
                <a:gd name="connsiteX10" fmla="*/ 3759981 w 3885086"/>
                <a:gd name="connsiteY10" fmla="*/ 2047473 h 4224418"/>
                <a:gd name="connsiteX11" fmla="*/ 1708141 w 3885086"/>
                <a:gd name="connsiteY11" fmla="*/ 4099313 h 4224418"/>
                <a:gd name="connsiteX12" fmla="*/ 1708140 w 3885086"/>
                <a:gd name="connsiteY12" fmla="*/ 3787239 h 4224418"/>
                <a:gd name="connsiteX13" fmla="*/ 3447906 w 3885086"/>
                <a:gd name="connsiteY13" fmla="*/ 2047472 h 4224418"/>
                <a:gd name="connsiteX14" fmla="*/ 1621631 w 3885086"/>
                <a:gd name="connsiteY14" fmla="*/ 0 h 4224418"/>
                <a:gd name="connsiteX15" fmla="*/ 1621631 w 3885086"/>
                <a:gd name="connsiteY15" fmla="*/ 312073 h 4224418"/>
                <a:gd name="connsiteX16" fmla="*/ 270720 w 3885086"/>
                <a:gd name="connsiteY16" fmla="*/ 1067768 h 4224418"/>
                <a:gd name="connsiteX17" fmla="*/ 1629 w 3885086"/>
                <a:gd name="connsiteY17" fmla="*/ 908652 h 4224418"/>
                <a:gd name="connsiteX18" fmla="*/ 1621631 w 3885086"/>
                <a:gd name="connsiteY18" fmla="*/ 0 h 4224418"/>
                <a:gd name="connsiteX0" fmla="*/ 270720 w 3885086"/>
                <a:gd name="connsiteY0" fmla="*/ 1067768 h 4099313"/>
                <a:gd name="connsiteX1" fmla="*/ 273843 w 3885086"/>
                <a:gd name="connsiteY1" fmla="*/ 1069614 h 4099313"/>
                <a:gd name="connsiteX2" fmla="*/ 270720 w 3885086"/>
                <a:gd name="connsiteY2" fmla="*/ 1067768 h 4099313"/>
                <a:gd name="connsiteX3" fmla="*/ 0 w 3885086"/>
                <a:gd name="connsiteY3" fmla="*/ 907689 h 4099313"/>
                <a:gd name="connsiteX4" fmla="*/ 1629 w 3885086"/>
                <a:gd name="connsiteY4" fmla="*/ 908652 h 4099313"/>
                <a:gd name="connsiteX5" fmla="*/ 0 w 3885086"/>
                <a:gd name="connsiteY5" fmla="*/ 907689 h 4099313"/>
                <a:gd name="connsiteX6" fmla="*/ 1621631 w 3885086"/>
                <a:gd name="connsiteY6" fmla="*/ 312073 h 4099313"/>
                <a:gd name="connsiteX7" fmla="*/ 1621631 w 3885086"/>
                <a:gd name="connsiteY7" fmla="*/ 312377 h 4099313"/>
                <a:gd name="connsiteX8" fmla="*/ 1621631 w 3885086"/>
                <a:gd name="connsiteY8" fmla="*/ 312073 h 4099313"/>
                <a:gd name="connsiteX9" fmla="*/ 3447906 w 3885086"/>
                <a:gd name="connsiteY9" fmla="*/ 2047472 h 4099313"/>
                <a:gd name="connsiteX10" fmla="*/ 3759981 w 3885086"/>
                <a:gd name="connsiteY10" fmla="*/ 2047473 h 4099313"/>
                <a:gd name="connsiteX11" fmla="*/ 1708141 w 3885086"/>
                <a:gd name="connsiteY11" fmla="*/ 4099313 h 4099313"/>
                <a:gd name="connsiteX12" fmla="*/ 3447906 w 3885086"/>
                <a:gd name="connsiteY12" fmla="*/ 2047472 h 4099313"/>
                <a:gd name="connsiteX13" fmla="*/ 1621631 w 3885086"/>
                <a:gd name="connsiteY13" fmla="*/ 0 h 4099313"/>
                <a:gd name="connsiteX14" fmla="*/ 1621631 w 3885086"/>
                <a:gd name="connsiteY14" fmla="*/ 312073 h 4099313"/>
                <a:gd name="connsiteX15" fmla="*/ 270720 w 3885086"/>
                <a:gd name="connsiteY15" fmla="*/ 1067768 h 4099313"/>
                <a:gd name="connsiteX16" fmla="*/ 1629 w 3885086"/>
                <a:gd name="connsiteY16" fmla="*/ 908652 h 4099313"/>
                <a:gd name="connsiteX17" fmla="*/ 1621631 w 3885086"/>
                <a:gd name="connsiteY17" fmla="*/ 0 h 4099313"/>
                <a:gd name="connsiteX0" fmla="*/ 270720 w 3760643"/>
                <a:gd name="connsiteY0" fmla="*/ 1067768 h 2047473"/>
                <a:gd name="connsiteX1" fmla="*/ 273843 w 3760643"/>
                <a:gd name="connsiteY1" fmla="*/ 1069614 h 2047473"/>
                <a:gd name="connsiteX2" fmla="*/ 270720 w 3760643"/>
                <a:gd name="connsiteY2" fmla="*/ 1067768 h 2047473"/>
                <a:gd name="connsiteX3" fmla="*/ 0 w 3760643"/>
                <a:gd name="connsiteY3" fmla="*/ 907689 h 2047473"/>
                <a:gd name="connsiteX4" fmla="*/ 1629 w 3760643"/>
                <a:gd name="connsiteY4" fmla="*/ 908652 h 2047473"/>
                <a:gd name="connsiteX5" fmla="*/ 0 w 3760643"/>
                <a:gd name="connsiteY5" fmla="*/ 907689 h 2047473"/>
                <a:gd name="connsiteX6" fmla="*/ 1621631 w 3760643"/>
                <a:gd name="connsiteY6" fmla="*/ 312073 h 2047473"/>
                <a:gd name="connsiteX7" fmla="*/ 1621631 w 3760643"/>
                <a:gd name="connsiteY7" fmla="*/ 312377 h 2047473"/>
                <a:gd name="connsiteX8" fmla="*/ 1621631 w 3760643"/>
                <a:gd name="connsiteY8" fmla="*/ 312073 h 2047473"/>
                <a:gd name="connsiteX9" fmla="*/ 3447906 w 3760643"/>
                <a:gd name="connsiteY9" fmla="*/ 2047472 h 2047473"/>
                <a:gd name="connsiteX10" fmla="*/ 3759981 w 3760643"/>
                <a:gd name="connsiteY10" fmla="*/ 2047473 h 2047473"/>
                <a:gd name="connsiteX11" fmla="*/ 3447906 w 3760643"/>
                <a:gd name="connsiteY11" fmla="*/ 2047472 h 2047473"/>
                <a:gd name="connsiteX12" fmla="*/ 1621631 w 3760643"/>
                <a:gd name="connsiteY12" fmla="*/ 0 h 2047473"/>
                <a:gd name="connsiteX13" fmla="*/ 1621631 w 3760643"/>
                <a:gd name="connsiteY13" fmla="*/ 312073 h 2047473"/>
                <a:gd name="connsiteX14" fmla="*/ 270720 w 3760643"/>
                <a:gd name="connsiteY14" fmla="*/ 1067768 h 2047473"/>
                <a:gd name="connsiteX15" fmla="*/ 1629 w 3760643"/>
                <a:gd name="connsiteY15" fmla="*/ 908652 h 2047473"/>
                <a:gd name="connsiteX16" fmla="*/ 1621631 w 3760643"/>
                <a:gd name="connsiteY16" fmla="*/ 0 h 2047473"/>
                <a:gd name="connsiteX0" fmla="*/ 270720 w 1621631"/>
                <a:gd name="connsiteY0" fmla="*/ 1067768 h 1069614"/>
                <a:gd name="connsiteX1" fmla="*/ 273843 w 1621631"/>
                <a:gd name="connsiteY1" fmla="*/ 1069614 h 1069614"/>
                <a:gd name="connsiteX2" fmla="*/ 270720 w 1621631"/>
                <a:gd name="connsiteY2" fmla="*/ 1067768 h 1069614"/>
                <a:gd name="connsiteX3" fmla="*/ 0 w 1621631"/>
                <a:gd name="connsiteY3" fmla="*/ 907689 h 1069614"/>
                <a:gd name="connsiteX4" fmla="*/ 1629 w 1621631"/>
                <a:gd name="connsiteY4" fmla="*/ 908652 h 1069614"/>
                <a:gd name="connsiteX5" fmla="*/ 0 w 1621631"/>
                <a:gd name="connsiteY5" fmla="*/ 907689 h 1069614"/>
                <a:gd name="connsiteX6" fmla="*/ 1621631 w 1621631"/>
                <a:gd name="connsiteY6" fmla="*/ 312073 h 1069614"/>
                <a:gd name="connsiteX7" fmla="*/ 1621631 w 1621631"/>
                <a:gd name="connsiteY7" fmla="*/ 312377 h 1069614"/>
                <a:gd name="connsiteX8" fmla="*/ 1621631 w 1621631"/>
                <a:gd name="connsiteY8" fmla="*/ 312073 h 1069614"/>
                <a:gd name="connsiteX9" fmla="*/ 1621631 w 1621631"/>
                <a:gd name="connsiteY9" fmla="*/ 0 h 1069614"/>
                <a:gd name="connsiteX10" fmla="*/ 1621631 w 1621631"/>
                <a:gd name="connsiteY10" fmla="*/ 312073 h 1069614"/>
                <a:gd name="connsiteX11" fmla="*/ 270720 w 1621631"/>
                <a:gd name="connsiteY11" fmla="*/ 1067768 h 1069614"/>
                <a:gd name="connsiteX12" fmla="*/ 1629 w 1621631"/>
                <a:gd name="connsiteY12" fmla="*/ 908652 h 1069614"/>
                <a:gd name="connsiteX13" fmla="*/ 1621631 w 1621631"/>
                <a:gd name="connsiteY13" fmla="*/ 0 h 10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</p:grpSp>
      <p:sp>
        <p:nvSpPr>
          <p:cNvPr id="23" name="TextBox 40"/>
          <p:cNvSpPr txBox="1"/>
          <p:nvPr/>
        </p:nvSpPr>
        <p:spPr>
          <a:xfrm>
            <a:off x="6123182" y="2380751"/>
            <a:ext cx="1132873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756" fontAlgn="base">
              <a:lnSpc>
                <a:spcPct val="90000"/>
              </a:lnSpc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zh-CN" altLang="en-US" sz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  <a:sym typeface="Wingdings" pitchFamily="2" charset="2"/>
              </a:rPr>
              <a:t>肖裕东</a:t>
            </a:r>
            <a:endParaRPr lang="en-US" sz="1200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  <a:sym typeface="Wingdings" pitchFamily="2" charset="2"/>
            </a:endParaRPr>
          </a:p>
        </p:txBody>
      </p:sp>
      <p:sp>
        <p:nvSpPr>
          <p:cNvPr id="24" name="TextBox 42"/>
          <p:cNvSpPr txBox="1"/>
          <p:nvPr/>
        </p:nvSpPr>
        <p:spPr>
          <a:xfrm>
            <a:off x="6123182" y="3404280"/>
            <a:ext cx="110931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756" fontAlgn="base">
              <a:lnSpc>
                <a:spcPct val="90000"/>
              </a:lnSpc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zh-CN" altLang="en-US" sz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  <a:sym typeface="Wingdings" pitchFamily="2" charset="2"/>
              </a:rPr>
              <a:t>余浩源</a:t>
            </a:r>
            <a:endParaRPr lang="en-US" altLang="zh-CN" sz="1200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  <a:sym typeface="Wingdings" pitchFamily="2" charset="2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6123182" y="4427808"/>
            <a:ext cx="1025474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756" fontAlgn="base">
              <a:lnSpc>
                <a:spcPct val="90000"/>
              </a:lnSpc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zh-CN" altLang="en-US" sz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  <a:sym typeface="Wingdings" pitchFamily="2" charset="2"/>
              </a:rPr>
              <a:t>邱垂杰</a:t>
            </a:r>
            <a:endParaRPr lang="en-US" altLang="zh-CN" sz="1200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  <a:sym typeface="Wingdings" pitchFamily="2" charset="2"/>
            </a:endParaRPr>
          </a:p>
        </p:txBody>
      </p:sp>
      <p:grpSp>
        <p:nvGrpSpPr>
          <p:cNvPr id="5" name="Group 90"/>
          <p:cNvGrpSpPr/>
          <p:nvPr/>
        </p:nvGrpSpPr>
        <p:grpSpPr>
          <a:xfrm>
            <a:off x="5131841" y="3285643"/>
            <a:ext cx="454147" cy="403473"/>
            <a:chOff x="8698531" y="2391463"/>
            <a:chExt cx="828966" cy="736049"/>
          </a:xfrm>
          <a:solidFill>
            <a:schemeClr val="accent2"/>
          </a:solidFill>
        </p:grpSpPr>
        <p:sp>
          <p:nvSpPr>
            <p:cNvPr id="27" name="Freeform 237"/>
            <p:cNvSpPr>
              <a:spLocks noChangeAspect="1"/>
            </p:cNvSpPr>
            <p:nvPr/>
          </p:nvSpPr>
          <p:spPr bwMode="auto">
            <a:xfrm>
              <a:off x="8933547" y="2599629"/>
              <a:ext cx="358934" cy="319717"/>
            </a:xfrm>
            <a:custGeom>
              <a:avLst/>
              <a:gdLst>
                <a:gd name="T0" fmla="*/ 95 w 95"/>
                <a:gd name="T1" fmla="*/ 85 h 85"/>
                <a:gd name="T2" fmla="*/ 0 w 95"/>
                <a:gd name="T3" fmla="*/ 85 h 85"/>
                <a:gd name="T4" fmla="*/ 0 w 95"/>
                <a:gd name="T5" fmla="*/ 76 h 85"/>
                <a:gd name="T6" fmla="*/ 5 w 95"/>
                <a:gd name="T7" fmla="*/ 67 h 85"/>
                <a:gd name="T8" fmla="*/ 36 w 95"/>
                <a:gd name="T9" fmla="*/ 54 h 85"/>
                <a:gd name="T10" fmla="*/ 38 w 95"/>
                <a:gd name="T11" fmla="*/ 51 h 85"/>
                <a:gd name="T12" fmla="*/ 36 w 95"/>
                <a:gd name="T13" fmla="*/ 47 h 85"/>
                <a:gd name="T14" fmla="*/ 48 w 95"/>
                <a:gd name="T15" fmla="*/ 0 h 85"/>
                <a:gd name="T16" fmla="*/ 59 w 95"/>
                <a:gd name="T17" fmla="*/ 47 h 85"/>
                <a:gd name="T18" fmla="*/ 57 w 95"/>
                <a:gd name="T19" fmla="*/ 51 h 85"/>
                <a:gd name="T20" fmla="*/ 59 w 95"/>
                <a:gd name="T21" fmla="*/ 54 h 85"/>
                <a:gd name="T22" fmla="*/ 91 w 95"/>
                <a:gd name="T23" fmla="*/ 67 h 85"/>
                <a:gd name="T24" fmla="*/ 95 w 95"/>
                <a:gd name="T25" fmla="*/ 76 h 85"/>
                <a:gd name="T26" fmla="*/ 95 w 95"/>
                <a:gd name="T2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85">
                  <a:moveTo>
                    <a:pt x="95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2"/>
                    <a:pt x="0" y="79"/>
                    <a:pt x="0" y="76"/>
                  </a:cubicBezTo>
                  <a:cubicBezTo>
                    <a:pt x="0" y="72"/>
                    <a:pt x="1" y="70"/>
                    <a:pt x="5" y="67"/>
                  </a:cubicBezTo>
                  <a:cubicBezTo>
                    <a:pt x="12" y="61"/>
                    <a:pt x="24" y="57"/>
                    <a:pt x="36" y="54"/>
                  </a:cubicBezTo>
                  <a:cubicBezTo>
                    <a:pt x="38" y="53"/>
                    <a:pt x="38" y="53"/>
                    <a:pt x="38" y="51"/>
                  </a:cubicBezTo>
                  <a:cubicBezTo>
                    <a:pt x="38" y="49"/>
                    <a:pt x="38" y="49"/>
                    <a:pt x="36" y="47"/>
                  </a:cubicBezTo>
                  <a:cubicBezTo>
                    <a:pt x="23" y="36"/>
                    <a:pt x="24" y="2"/>
                    <a:pt x="48" y="0"/>
                  </a:cubicBezTo>
                  <a:cubicBezTo>
                    <a:pt x="71" y="2"/>
                    <a:pt x="72" y="36"/>
                    <a:pt x="59" y="47"/>
                  </a:cubicBezTo>
                  <a:cubicBezTo>
                    <a:pt x="57" y="49"/>
                    <a:pt x="57" y="49"/>
                    <a:pt x="57" y="51"/>
                  </a:cubicBezTo>
                  <a:cubicBezTo>
                    <a:pt x="57" y="53"/>
                    <a:pt x="57" y="53"/>
                    <a:pt x="59" y="54"/>
                  </a:cubicBezTo>
                  <a:cubicBezTo>
                    <a:pt x="71" y="57"/>
                    <a:pt x="83" y="61"/>
                    <a:pt x="91" y="67"/>
                  </a:cubicBezTo>
                  <a:cubicBezTo>
                    <a:pt x="94" y="70"/>
                    <a:pt x="95" y="72"/>
                    <a:pt x="95" y="76"/>
                  </a:cubicBezTo>
                  <a:cubicBezTo>
                    <a:pt x="95" y="79"/>
                    <a:pt x="95" y="82"/>
                    <a:pt x="95" y="85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1350" b="1" spc="-38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grpSp>
          <p:nvGrpSpPr>
            <p:cNvPr id="6" name="Group 92"/>
            <p:cNvGrpSpPr/>
            <p:nvPr/>
          </p:nvGrpSpPr>
          <p:grpSpPr>
            <a:xfrm>
              <a:off x="8698531" y="2391463"/>
              <a:ext cx="828966" cy="736049"/>
              <a:chOff x="5625794" y="1599766"/>
              <a:chExt cx="4594902" cy="4080930"/>
            </a:xfrm>
            <a:grpFill/>
          </p:grpSpPr>
          <p:grpSp>
            <p:nvGrpSpPr>
              <p:cNvPr id="7" name="Group 93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35" name="Freeform 99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36" name="Freeform 100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grpSp>
            <p:nvGrpSpPr>
              <p:cNvPr id="8" name="Group 94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33" name="Freeform 97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34" name="Freeform 98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sp>
            <p:nvSpPr>
              <p:cNvPr id="31" name="Freeform 95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32" name="Freeform 96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  <p:sp>
        <p:nvSpPr>
          <p:cNvPr id="48" name="Right Brace 112"/>
          <p:cNvSpPr/>
          <p:nvPr/>
        </p:nvSpPr>
        <p:spPr>
          <a:xfrm rot="10800000">
            <a:off x="4613367" y="1520650"/>
            <a:ext cx="427545" cy="2996109"/>
          </a:xfrm>
          <a:prstGeom prst="rightBrace">
            <a:avLst>
              <a:gd name="adj1" fmla="val 47292"/>
              <a:gd name="adj2" fmla="val 50110"/>
            </a:avLst>
          </a:prstGeom>
          <a:ln w="12700"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896" tIns="34949" rIns="69896" bIns="34949" rtlCol="0" anchor="ctr"/>
          <a:lstStyle/>
          <a:p>
            <a:pPr algn="ctr" defTabSz="699233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59"/>
          <p:cNvGrpSpPr/>
          <p:nvPr/>
        </p:nvGrpSpPr>
        <p:grpSpPr>
          <a:xfrm>
            <a:off x="2087725" y="2032484"/>
            <a:ext cx="2186282" cy="997438"/>
            <a:chOff x="1351123" y="2844601"/>
            <a:chExt cx="2915043" cy="1329508"/>
          </a:xfrm>
        </p:grpSpPr>
        <p:sp>
          <p:nvSpPr>
            <p:cNvPr id="61" name="Rectangle 56"/>
            <p:cNvSpPr/>
            <p:nvPr/>
          </p:nvSpPr>
          <p:spPr>
            <a:xfrm>
              <a:off x="1351123" y="2844601"/>
              <a:ext cx="2915043" cy="778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698894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 smtClean="0">
                  <a:solidFill>
                    <a:srgbClr val="0070C0"/>
                  </a:solidFill>
                  <a:latin typeface="华文行楷" pitchFamily="2" charset="-122"/>
                  <a:ea typeface="华文行楷" pitchFamily="2" charset="-122"/>
                  <a:cs typeface="Segoe UI" pitchFamily="34" charset="0"/>
                </a:rPr>
                <a:t>敖赛裕丘</a:t>
              </a:r>
              <a:endParaRPr lang="en-US" altLang="zh-CN" sz="36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Segoe UI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633432" y="3640793"/>
              <a:ext cx="2252948" cy="533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位成员均为</a:t>
              </a:r>
              <a:r>
                <a:rPr lang="en-US" altLang="zh-CN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r>
                <a:rPr lang="zh-CN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计应（卓越班）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Group 90"/>
          <p:cNvGrpSpPr/>
          <p:nvPr/>
        </p:nvGrpSpPr>
        <p:grpSpPr>
          <a:xfrm>
            <a:off x="5104543" y="2262114"/>
            <a:ext cx="454147" cy="403473"/>
            <a:chOff x="8698531" y="2391463"/>
            <a:chExt cx="828966" cy="736049"/>
          </a:xfrm>
          <a:solidFill>
            <a:schemeClr val="accent2"/>
          </a:solidFill>
        </p:grpSpPr>
        <p:sp>
          <p:nvSpPr>
            <p:cNvPr id="52" name="Freeform 237"/>
            <p:cNvSpPr>
              <a:spLocks noChangeAspect="1"/>
            </p:cNvSpPr>
            <p:nvPr/>
          </p:nvSpPr>
          <p:spPr bwMode="auto">
            <a:xfrm>
              <a:off x="8933547" y="2599629"/>
              <a:ext cx="358934" cy="319717"/>
            </a:xfrm>
            <a:custGeom>
              <a:avLst/>
              <a:gdLst>
                <a:gd name="T0" fmla="*/ 95 w 95"/>
                <a:gd name="T1" fmla="*/ 85 h 85"/>
                <a:gd name="T2" fmla="*/ 0 w 95"/>
                <a:gd name="T3" fmla="*/ 85 h 85"/>
                <a:gd name="T4" fmla="*/ 0 w 95"/>
                <a:gd name="T5" fmla="*/ 76 h 85"/>
                <a:gd name="T6" fmla="*/ 5 w 95"/>
                <a:gd name="T7" fmla="*/ 67 h 85"/>
                <a:gd name="T8" fmla="*/ 36 w 95"/>
                <a:gd name="T9" fmla="*/ 54 h 85"/>
                <a:gd name="T10" fmla="*/ 38 w 95"/>
                <a:gd name="T11" fmla="*/ 51 h 85"/>
                <a:gd name="T12" fmla="*/ 36 w 95"/>
                <a:gd name="T13" fmla="*/ 47 h 85"/>
                <a:gd name="T14" fmla="*/ 48 w 95"/>
                <a:gd name="T15" fmla="*/ 0 h 85"/>
                <a:gd name="T16" fmla="*/ 59 w 95"/>
                <a:gd name="T17" fmla="*/ 47 h 85"/>
                <a:gd name="T18" fmla="*/ 57 w 95"/>
                <a:gd name="T19" fmla="*/ 51 h 85"/>
                <a:gd name="T20" fmla="*/ 59 w 95"/>
                <a:gd name="T21" fmla="*/ 54 h 85"/>
                <a:gd name="T22" fmla="*/ 91 w 95"/>
                <a:gd name="T23" fmla="*/ 67 h 85"/>
                <a:gd name="T24" fmla="*/ 95 w 95"/>
                <a:gd name="T25" fmla="*/ 76 h 85"/>
                <a:gd name="T26" fmla="*/ 95 w 95"/>
                <a:gd name="T2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85">
                  <a:moveTo>
                    <a:pt x="95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2"/>
                    <a:pt x="0" y="79"/>
                    <a:pt x="0" y="76"/>
                  </a:cubicBezTo>
                  <a:cubicBezTo>
                    <a:pt x="0" y="72"/>
                    <a:pt x="1" y="70"/>
                    <a:pt x="5" y="67"/>
                  </a:cubicBezTo>
                  <a:cubicBezTo>
                    <a:pt x="12" y="61"/>
                    <a:pt x="24" y="57"/>
                    <a:pt x="36" y="54"/>
                  </a:cubicBezTo>
                  <a:cubicBezTo>
                    <a:pt x="38" y="53"/>
                    <a:pt x="38" y="53"/>
                    <a:pt x="38" y="51"/>
                  </a:cubicBezTo>
                  <a:cubicBezTo>
                    <a:pt x="38" y="49"/>
                    <a:pt x="38" y="49"/>
                    <a:pt x="36" y="47"/>
                  </a:cubicBezTo>
                  <a:cubicBezTo>
                    <a:pt x="23" y="36"/>
                    <a:pt x="24" y="2"/>
                    <a:pt x="48" y="0"/>
                  </a:cubicBezTo>
                  <a:cubicBezTo>
                    <a:pt x="71" y="2"/>
                    <a:pt x="72" y="36"/>
                    <a:pt x="59" y="47"/>
                  </a:cubicBezTo>
                  <a:cubicBezTo>
                    <a:pt x="57" y="49"/>
                    <a:pt x="57" y="49"/>
                    <a:pt x="57" y="51"/>
                  </a:cubicBezTo>
                  <a:cubicBezTo>
                    <a:pt x="57" y="53"/>
                    <a:pt x="57" y="53"/>
                    <a:pt x="59" y="54"/>
                  </a:cubicBezTo>
                  <a:cubicBezTo>
                    <a:pt x="71" y="57"/>
                    <a:pt x="83" y="61"/>
                    <a:pt x="91" y="67"/>
                  </a:cubicBezTo>
                  <a:cubicBezTo>
                    <a:pt x="94" y="70"/>
                    <a:pt x="95" y="72"/>
                    <a:pt x="95" y="76"/>
                  </a:cubicBezTo>
                  <a:cubicBezTo>
                    <a:pt x="95" y="79"/>
                    <a:pt x="95" y="82"/>
                    <a:pt x="95" y="85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13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grpSp>
          <p:nvGrpSpPr>
            <p:cNvPr id="53" name="Group 92"/>
            <p:cNvGrpSpPr/>
            <p:nvPr/>
          </p:nvGrpSpPr>
          <p:grpSpPr>
            <a:xfrm>
              <a:off x="8698531" y="2391463"/>
              <a:ext cx="828966" cy="736049"/>
              <a:chOff x="5625794" y="1599766"/>
              <a:chExt cx="4594902" cy="4080930"/>
            </a:xfrm>
            <a:grpFill/>
          </p:grpSpPr>
          <p:grpSp>
            <p:nvGrpSpPr>
              <p:cNvPr id="60" name="Group 93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68" name="Freeform 99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69" name="Freeform 100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grpSp>
            <p:nvGrpSpPr>
              <p:cNvPr id="63" name="Group 94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66" name="Freeform 97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67" name="Freeform 98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sp>
            <p:nvSpPr>
              <p:cNvPr id="64" name="Freeform 95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65" name="Freeform 96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  <p:grpSp>
        <p:nvGrpSpPr>
          <p:cNvPr id="70" name="Group 90"/>
          <p:cNvGrpSpPr/>
          <p:nvPr/>
        </p:nvGrpSpPr>
        <p:grpSpPr>
          <a:xfrm>
            <a:off x="5149793" y="4309171"/>
            <a:ext cx="454147" cy="403473"/>
            <a:chOff x="8698531" y="2391463"/>
            <a:chExt cx="828966" cy="736049"/>
          </a:xfrm>
          <a:solidFill>
            <a:schemeClr val="accent2"/>
          </a:solidFill>
        </p:grpSpPr>
        <p:sp>
          <p:nvSpPr>
            <p:cNvPr id="71" name="Freeform 237"/>
            <p:cNvSpPr>
              <a:spLocks noChangeAspect="1"/>
            </p:cNvSpPr>
            <p:nvPr/>
          </p:nvSpPr>
          <p:spPr bwMode="auto">
            <a:xfrm>
              <a:off x="8933547" y="2599629"/>
              <a:ext cx="358934" cy="319717"/>
            </a:xfrm>
            <a:custGeom>
              <a:avLst/>
              <a:gdLst>
                <a:gd name="T0" fmla="*/ 95 w 95"/>
                <a:gd name="T1" fmla="*/ 85 h 85"/>
                <a:gd name="T2" fmla="*/ 0 w 95"/>
                <a:gd name="T3" fmla="*/ 85 h 85"/>
                <a:gd name="T4" fmla="*/ 0 w 95"/>
                <a:gd name="T5" fmla="*/ 76 h 85"/>
                <a:gd name="T6" fmla="*/ 5 w 95"/>
                <a:gd name="T7" fmla="*/ 67 h 85"/>
                <a:gd name="T8" fmla="*/ 36 w 95"/>
                <a:gd name="T9" fmla="*/ 54 h 85"/>
                <a:gd name="T10" fmla="*/ 38 w 95"/>
                <a:gd name="T11" fmla="*/ 51 h 85"/>
                <a:gd name="T12" fmla="*/ 36 w 95"/>
                <a:gd name="T13" fmla="*/ 47 h 85"/>
                <a:gd name="T14" fmla="*/ 48 w 95"/>
                <a:gd name="T15" fmla="*/ 0 h 85"/>
                <a:gd name="T16" fmla="*/ 59 w 95"/>
                <a:gd name="T17" fmla="*/ 47 h 85"/>
                <a:gd name="T18" fmla="*/ 57 w 95"/>
                <a:gd name="T19" fmla="*/ 51 h 85"/>
                <a:gd name="T20" fmla="*/ 59 w 95"/>
                <a:gd name="T21" fmla="*/ 54 h 85"/>
                <a:gd name="T22" fmla="*/ 91 w 95"/>
                <a:gd name="T23" fmla="*/ 67 h 85"/>
                <a:gd name="T24" fmla="*/ 95 w 95"/>
                <a:gd name="T25" fmla="*/ 76 h 85"/>
                <a:gd name="T26" fmla="*/ 95 w 95"/>
                <a:gd name="T2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85">
                  <a:moveTo>
                    <a:pt x="95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2"/>
                    <a:pt x="0" y="79"/>
                    <a:pt x="0" y="76"/>
                  </a:cubicBezTo>
                  <a:cubicBezTo>
                    <a:pt x="0" y="72"/>
                    <a:pt x="1" y="70"/>
                    <a:pt x="5" y="67"/>
                  </a:cubicBezTo>
                  <a:cubicBezTo>
                    <a:pt x="12" y="61"/>
                    <a:pt x="24" y="57"/>
                    <a:pt x="36" y="54"/>
                  </a:cubicBezTo>
                  <a:cubicBezTo>
                    <a:pt x="38" y="53"/>
                    <a:pt x="38" y="53"/>
                    <a:pt x="38" y="51"/>
                  </a:cubicBezTo>
                  <a:cubicBezTo>
                    <a:pt x="38" y="49"/>
                    <a:pt x="38" y="49"/>
                    <a:pt x="36" y="47"/>
                  </a:cubicBezTo>
                  <a:cubicBezTo>
                    <a:pt x="23" y="36"/>
                    <a:pt x="24" y="2"/>
                    <a:pt x="48" y="0"/>
                  </a:cubicBezTo>
                  <a:cubicBezTo>
                    <a:pt x="71" y="2"/>
                    <a:pt x="72" y="36"/>
                    <a:pt x="59" y="47"/>
                  </a:cubicBezTo>
                  <a:cubicBezTo>
                    <a:pt x="57" y="49"/>
                    <a:pt x="57" y="49"/>
                    <a:pt x="57" y="51"/>
                  </a:cubicBezTo>
                  <a:cubicBezTo>
                    <a:pt x="57" y="53"/>
                    <a:pt x="57" y="53"/>
                    <a:pt x="59" y="54"/>
                  </a:cubicBezTo>
                  <a:cubicBezTo>
                    <a:pt x="71" y="57"/>
                    <a:pt x="83" y="61"/>
                    <a:pt x="91" y="67"/>
                  </a:cubicBezTo>
                  <a:cubicBezTo>
                    <a:pt x="94" y="70"/>
                    <a:pt x="95" y="72"/>
                    <a:pt x="95" y="76"/>
                  </a:cubicBezTo>
                  <a:cubicBezTo>
                    <a:pt x="95" y="79"/>
                    <a:pt x="95" y="82"/>
                    <a:pt x="95" y="85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1350" b="1" spc="-38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grpSp>
          <p:nvGrpSpPr>
            <p:cNvPr id="72" name="Group 92"/>
            <p:cNvGrpSpPr/>
            <p:nvPr/>
          </p:nvGrpSpPr>
          <p:grpSpPr>
            <a:xfrm>
              <a:off x="8698531" y="2391463"/>
              <a:ext cx="828966" cy="736049"/>
              <a:chOff x="5625794" y="1599766"/>
              <a:chExt cx="4594902" cy="4080930"/>
            </a:xfrm>
            <a:grpFill/>
          </p:grpSpPr>
          <p:grpSp>
            <p:nvGrpSpPr>
              <p:cNvPr id="73" name="Group 93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79" name="Freeform 99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80" name="Freeform 100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grpSp>
            <p:nvGrpSpPr>
              <p:cNvPr id="74" name="Group 94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77" name="Freeform 97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78" name="Freeform 98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sp>
            <p:nvSpPr>
              <p:cNvPr id="75" name="Freeform 95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76" name="Freeform 96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  <p:grpSp>
        <p:nvGrpSpPr>
          <p:cNvPr id="54" name="Group 90"/>
          <p:cNvGrpSpPr/>
          <p:nvPr/>
        </p:nvGrpSpPr>
        <p:grpSpPr>
          <a:xfrm>
            <a:off x="5149792" y="1221979"/>
            <a:ext cx="627269" cy="557278"/>
            <a:chOff x="8698531" y="2391463"/>
            <a:chExt cx="828966" cy="736049"/>
          </a:xfrm>
          <a:solidFill>
            <a:schemeClr val="accent2"/>
          </a:solidFill>
        </p:grpSpPr>
        <p:sp>
          <p:nvSpPr>
            <p:cNvPr id="55" name="Freeform 237"/>
            <p:cNvSpPr>
              <a:spLocks noChangeAspect="1"/>
            </p:cNvSpPr>
            <p:nvPr/>
          </p:nvSpPr>
          <p:spPr bwMode="auto">
            <a:xfrm>
              <a:off x="8933547" y="2599629"/>
              <a:ext cx="358934" cy="319717"/>
            </a:xfrm>
            <a:custGeom>
              <a:avLst/>
              <a:gdLst>
                <a:gd name="T0" fmla="*/ 95 w 95"/>
                <a:gd name="T1" fmla="*/ 85 h 85"/>
                <a:gd name="T2" fmla="*/ 0 w 95"/>
                <a:gd name="T3" fmla="*/ 85 h 85"/>
                <a:gd name="T4" fmla="*/ 0 w 95"/>
                <a:gd name="T5" fmla="*/ 76 h 85"/>
                <a:gd name="T6" fmla="*/ 5 w 95"/>
                <a:gd name="T7" fmla="*/ 67 h 85"/>
                <a:gd name="T8" fmla="*/ 36 w 95"/>
                <a:gd name="T9" fmla="*/ 54 h 85"/>
                <a:gd name="T10" fmla="*/ 38 w 95"/>
                <a:gd name="T11" fmla="*/ 51 h 85"/>
                <a:gd name="T12" fmla="*/ 36 w 95"/>
                <a:gd name="T13" fmla="*/ 47 h 85"/>
                <a:gd name="T14" fmla="*/ 48 w 95"/>
                <a:gd name="T15" fmla="*/ 0 h 85"/>
                <a:gd name="T16" fmla="*/ 59 w 95"/>
                <a:gd name="T17" fmla="*/ 47 h 85"/>
                <a:gd name="T18" fmla="*/ 57 w 95"/>
                <a:gd name="T19" fmla="*/ 51 h 85"/>
                <a:gd name="T20" fmla="*/ 59 w 95"/>
                <a:gd name="T21" fmla="*/ 54 h 85"/>
                <a:gd name="T22" fmla="*/ 91 w 95"/>
                <a:gd name="T23" fmla="*/ 67 h 85"/>
                <a:gd name="T24" fmla="*/ 95 w 95"/>
                <a:gd name="T25" fmla="*/ 76 h 85"/>
                <a:gd name="T26" fmla="*/ 95 w 95"/>
                <a:gd name="T2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85">
                  <a:moveTo>
                    <a:pt x="95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2"/>
                    <a:pt x="0" y="79"/>
                    <a:pt x="0" y="76"/>
                  </a:cubicBezTo>
                  <a:cubicBezTo>
                    <a:pt x="0" y="72"/>
                    <a:pt x="1" y="70"/>
                    <a:pt x="5" y="67"/>
                  </a:cubicBezTo>
                  <a:cubicBezTo>
                    <a:pt x="12" y="61"/>
                    <a:pt x="24" y="57"/>
                    <a:pt x="36" y="54"/>
                  </a:cubicBezTo>
                  <a:cubicBezTo>
                    <a:pt x="38" y="53"/>
                    <a:pt x="38" y="53"/>
                    <a:pt x="38" y="51"/>
                  </a:cubicBezTo>
                  <a:cubicBezTo>
                    <a:pt x="38" y="49"/>
                    <a:pt x="38" y="49"/>
                    <a:pt x="36" y="47"/>
                  </a:cubicBezTo>
                  <a:cubicBezTo>
                    <a:pt x="23" y="36"/>
                    <a:pt x="24" y="2"/>
                    <a:pt x="48" y="0"/>
                  </a:cubicBezTo>
                  <a:cubicBezTo>
                    <a:pt x="71" y="2"/>
                    <a:pt x="72" y="36"/>
                    <a:pt x="59" y="47"/>
                  </a:cubicBezTo>
                  <a:cubicBezTo>
                    <a:pt x="57" y="49"/>
                    <a:pt x="57" y="49"/>
                    <a:pt x="57" y="51"/>
                  </a:cubicBezTo>
                  <a:cubicBezTo>
                    <a:pt x="57" y="53"/>
                    <a:pt x="57" y="53"/>
                    <a:pt x="59" y="54"/>
                  </a:cubicBezTo>
                  <a:cubicBezTo>
                    <a:pt x="71" y="57"/>
                    <a:pt x="83" y="61"/>
                    <a:pt x="91" y="67"/>
                  </a:cubicBezTo>
                  <a:cubicBezTo>
                    <a:pt x="94" y="70"/>
                    <a:pt x="95" y="72"/>
                    <a:pt x="95" y="76"/>
                  </a:cubicBezTo>
                  <a:cubicBezTo>
                    <a:pt x="95" y="79"/>
                    <a:pt x="95" y="82"/>
                    <a:pt x="95" y="85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894" fontAlgn="base">
                <a:spcBef>
                  <a:spcPct val="0"/>
                </a:spcBef>
                <a:spcAft>
                  <a:spcPct val="0"/>
                </a:spcAft>
              </a:pPr>
              <a:endParaRPr lang="en-US" sz="135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grpSp>
          <p:nvGrpSpPr>
            <p:cNvPr id="56" name="Group 92"/>
            <p:cNvGrpSpPr/>
            <p:nvPr/>
          </p:nvGrpSpPr>
          <p:grpSpPr>
            <a:xfrm>
              <a:off x="8698531" y="2391463"/>
              <a:ext cx="828966" cy="736049"/>
              <a:chOff x="5625794" y="1599766"/>
              <a:chExt cx="4594902" cy="4080930"/>
            </a:xfrm>
            <a:grpFill/>
          </p:grpSpPr>
          <p:grpSp>
            <p:nvGrpSpPr>
              <p:cNvPr id="57" name="Group 93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84" name="Freeform 99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85" name="Freeform 100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grpSp>
            <p:nvGrpSpPr>
              <p:cNvPr id="58" name="Group 94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82" name="Freeform 97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sp>
              <p:nvSpPr>
                <p:cNvPr id="83" name="Freeform 98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98124 w 4158105"/>
                    <a:gd name="connsiteY8" fmla="*/ 919162 h 4110786"/>
                    <a:gd name="connsiteX9" fmla="*/ 2106264 w 4158105"/>
                    <a:gd name="connsiteY9" fmla="*/ 319178 h 4110786"/>
                    <a:gd name="connsiteX10" fmla="*/ 2198792 w 4158105"/>
                    <a:gd name="connsiteY10" fmla="*/ 323850 h 4110786"/>
                    <a:gd name="connsiteX11" fmla="*/ 2019755 w 4158105"/>
                    <a:gd name="connsiteY11" fmla="*/ 323850 h 4110786"/>
                    <a:gd name="connsiteX12" fmla="*/ 2019755 w 4158105"/>
                    <a:gd name="connsiteY12" fmla="*/ 323546 h 4110786"/>
                    <a:gd name="connsiteX13" fmla="*/ 2106264 w 4158105"/>
                    <a:gd name="connsiteY13" fmla="*/ 319178 h 4110786"/>
                    <a:gd name="connsiteX14" fmla="*/ 2224351 w 4158105"/>
                    <a:gd name="connsiteY14" fmla="*/ 13068 h 4110786"/>
                    <a:gd name="connsiteX15" fmla="*/ 4158105 w 4158105"/>
                    <a:gd name="connsiteY15" fmla="*/ 2058946 h 4110786"/>
                    <a:gd name="connsiteX16" fmla="*/ 2106265 w 4158105"/>
                    <a:gd name="connsiteY16" fmla="*/ 4110786 h 4110786"/>
                    <a:gd name="connsiteX17" fmla="*/ 54424 w 4158105"/>
                    <a:gd name="connsiteY17" fmla="*/ 2058946 h 4110786"/>
                    <a:gd name="connsiteX18" fmla="*/ 574232 w 4158105"/>
                    <a:gd name="connsiteY18" fmla="*/ 1234330 h 4110786"/>
                    <a:gd name="connsiteX19" fmla="*/ 366497 w 4158105"/>
                    <a:gd name="connsiteY19" fmla="*/ 2058945 h 4110786"/>
                    <a:gd name="connsiteX20" fmla="*/ 2106264 w 4158105"/>
                    <a:gd name="connsiteY20" fmla="*/ 3798712 h 4110786"/>
                    <a:gd name="connsiteX21" fmla="*/ 3846030 w 4158105"/>
                    <a:gd name="connsiteY21" fmla="*/ 2058945 h 4110786"/>
                    <a:gd name="connsiteX22" fmla="*/ 2198792 w 4158105"/>
                    <a:gd name="connsiteY22" fmla="*/ 323850 h 4110786"/>
                    <a:gd name="connsiteX23" fmla="*/ 2219780 w 4158105"/>
                    <a:gd name="connsiteY23" fmla="*/ 323850 h 4110786"/>
                    <a:gd name="connsiteX24" fmla="*/ 2224351 w 4158105"/>
                    <a:gd name="connsiteY24" fmla="*/ 13068 h 4110786"/>
                    <a:gd name="connsiteX25" fmla="*/ 2019755 w 4158105"/>
                    <a:gd name="connsiteY25" fmla="*/ 11473 h 4110786"/>
                    <a:gd name="connsiteX26" fmla="*/ 2019755 w 4158105"/>
                    <a:gd name="connsiteY26" fmla="*/ 323546 h 4110786"/>
                    <a:gd name="connsiteX27" fmla="*/ 668844 w 4158105"/>
                    <a:gd name="connsiteY27" fmla="*/ 1079241 h 4110786"/>
                    <a:gd name="connsiteX28" fmla="*/ 399753 w 4158105"/>
                    <a:gd name="connsiteY28" fmla="*/ 920125 h 4110786"/>
                    <a:gd name="connsiteX29" fmla="*/ 2019755 w 4158105"/>
                    <a:gd name="connsiteY29" fmla="*/ 11473 h 4110786"/>
                    <a:gd name="connsiteX30" fmla="*/ 2224543 w 4158105"/>
                    <a:gd name="connsiteY30" fmla="*/ 0 h 4110786"/>
                    <a:gd name="connsiteX31" fmla="*/ 2224351 w 4158105"/>
                    <a:gd name="connsiteY31" fmla="*/ 13068 h 4110786"/>
                    <a:gd name="connsiteX32" fmla="*/ 2106265 w 4158105"/>
                    <a:gd name="connsiteY32" fmla="*/ 7105 h 4110786"/>
                    <a:gd name="connsiteX33" fmla="*/ 2019755 w 4158105"/>
                    <a:gd name="connsiteY33" fmla="*/ 11473 h 4110786"/>
                    <a:gd name="connsiteX34" fmla="*/ 2019755 w 4158105"/>
                    <a:gd name="connsiteY34" fmla="*/ 2381 h 4110786"/>
                    <a:gd name="connsiteX35" fmla="*/ 2224543 w 4158105"/>
                    <a:gd name="connsiteY35" fmla="*/ 0 h 4110786"/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98124 w 4158105"/>
                    <a:gd name="connsiteY7" fmla="*/ 919162 h 4110786"/>
                    <a:gd name="connsiteX8" fmla="*/ 2106264 w 4158105"/>
                    <a:gd name="connsiteY8" fmla="*/ 319178 h 4110786"/>
                    <a:gd name="connsiteX9" fmla="*/ 2198792 w 4158105"/>
                    <a:gd name="connsiteY9" fmla="*/ 323850 h 4110786"/>
                    <a:gd name="connsiteX10" fmla="*/ 2019755 w 4158105"/>
                    <a:gd name="connsiteY10" fmla="*/ 323850 h 4110786"/>
                    <a:gd name="connsiteX11" fmla="*/ 2019755 w 4158105"/>
                    <a:gd name="connsiteY11" fmla="*/ 323546 h 4110786"/>
                    <a:gd name="connsiteX12" fmla="*/ 2106264 w 4158105"/>
                    <a:gd name="connsiteY12" fmla="*/ 319178 h 4110786"/>
                    <a:gd name="connsiteX13" fmla="*/ 2224351 w 4158105"/>
                    <a:gd name="connsiteY13" fmla="*/ 13068 h 4110786"/>
                    <a:gd name="connsiteX14" fmla="*/ 4158105 w 4158105"/>
                    <a:gd name="connsiteY14" fmla="*/ 2058946 h 4110786"/>
                    <a:gd name="connsiteX15" fmla="*/ 2106265 w 4158105"/>
                    <a:gd name="connsiteY15" fmla="*/ 4110786 h 4110786"/>
                    <a:gd name="connsiteX16" fmla="*/ 54424 w 4158105"/>
                    <a:gd name="connsiteY16" fmla="*/ 2058946 h 4110786"/>
                    <a:gd name="connsiteX17" fmla="*/ 574232 w 4158105"/>
                    <a:gd name="connsiteY17" fmla="*/ 1234330 h 4110786"/>
                    <a:gd name="connsiteX18" fmla="*/ 366497 w 4158105"/>
                    <a:gd name="connsiteY18" fmla="*/ 2058945 h 4110786"/>
                    <a:gd name="connsiteX19" fmla="*/ 2106264 w 4158105"/>
                    <a:gd name="connsiteY19" fmla="*/ 3798712 h 4110786"/>
                    <a:gd name="connsiteX20" fmla="*/ 3846030 w 4158105"/>
                    <a:gd name="connsiteY20" fmla="*/ 2058945 h 4110786"/>
                    <a:gd name="connsiteX21" fmla="*/ 2198792 w 4158105"/>
                    <a:gd name="connsiteY21" fmla="*/ 323850 h 4110786"/>
                    <a:gd name="connsiteX22" fmla="*/ 2219780 w 4158105"/>
                    <a:gd name="connsiteY22" fmla="*/ 323850 h 4110786"/>
                    <a:gd name="connsiteX23" fmla="*/ 2224351 w 4158105"/>
                    <a:gd name="connsiteY23" fmla="*/ 13068 h 4110786"/>
                    <a:gd name="connsiteX24" fmla="*/ 2019755 w 4158105"/>
                    <a:gd name="connsiteY24" fmla="*/ 11473 h 4110786"/>
                    <a:gd name="connsiteX25" fmla="*/ 2019755 w 4158105"/>
                    <a:gd name="connsiteY25" fmla="*/ 323546 h 4110786"/>
                    <a:gd name="connsiteX26" fmla="*/ 668844 w 4158105"/>
                    <a:gd name="connsiteY26" fmla="*/ 1079241 h 4110786"/>
                    <a:gd name="connsiteX27" fmla="*/ 399753 w 4158105"/>
                    <a:gd name="connsiteY27" fmla="*/ 920125 h 4110786"/>
                    <a:gd name="connsiteX28" fmla="*/ 2019755 w 4158105"/>
                    <a:gd name="connsiteY28" fmla="*/ 11473 h 4110786"/>
                    <a:gd name="connsiteX29" fmla="*/ 2224543 w 4158105"/>
                    <a:gd name="connsiteY29" fmla="*/ 0 h 4110786"/>
                    <a:gd name="connsiteX30" fmla="*/ 2224351 w 4158105"/>
                    <a:gd name="connsiteY30" fmla="*/ 13068 h 4110786"/>
                    <a:gd name="connsiteX31" fmla="*/ 2106265 w 4158105"/>
                    <a:gd name="connsiteY31" fmla="*/ 7105 h 4110786"/>
                    <a:gd name="connsiteX32" fmla="*/ 2019755 w 4158105"/>
                    <a:gd name="connsiteY32" fmla="*/ 11473 h 4110786"/>
                    <a:gd name="connsiteX33" fmla="*/ 2019755 w 4158105"/>
                    <a:gd name="connsiteY33" fmla="*/ 2381 h 4110786"/>
                    <a:gd name="connsiteX34" fmla="*/ 2224543 w 4158105"/>
                    <a:gd name="connsiteY34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644913 w 4228786"/>
                    <a:gd name="connsiteY3" fmla="*/ 1234330 h 4110786"/>
                    <a:gd name="connsiteX4" fmla="*/ 739525 w 4228786"/>
                    <a:gd name="connsiteY4" fmla="*/ 1079241 h 4110786"/>
                    <a:gd name="connsiteX5" fmla="*/ 468805 w 4228786"/>
                    <a:gd name="connsiteY5" fmla="*/ 919162 h 4110786"/>
                    <a:gd name="connsiteX6" fmla="*/ 470434 w 4228786"/>
                    <a:gd name="connsiteY6" fmla="*/ 920125 h 4110786"/>
                    <a:gd name="connsiteX7" fmla="*/ 468805 w 4228786"/>
                    <a:gd name="connsiteY7" fmla="*/ 919162 h 4110786"/>
                    <a:gd name="connsiteX8" fmla="*/ 2176945 w 4228786"/>
                    <a:gd name="connsiteY8" fmla="*/ 319178 h 4110786"/>
                    <a:gd name="connsiteX9" fmla="*/ 2269473 w 4228786"/>
                    <a:gd name="connsiteY9" fmla="*/ 323850 h 4110786"/>
                    <a:gd name="connsiteX10" fmla="*/ 2090436 w 4228786"/>
                    <a:gd name="connsiteY10" fmla="*/ 323850 h 4110786"/>
                    <a:gd name="connsiteX11" fmla="*/ 2090436 w 4228786"/>
                    <a:gd name="connsiteY11" fmla="*/ 323546 h 4110786"/>
                    <a:gd name="connsiteX12" fmla="*/ 2176945 w 4228786"/>
                    <a:gd name="connsiteY12" fmla="*/ 319178 h 4110786"/>
                    <a:gd name="connsiteX13" fmla="*/ 2295032 w 4228786"/>
                    <a:gd name="connsiteY13" fmla="*/ 13068 h 4110786"/>
                    <a:gd name="connsiteX14" fmla="*/ 4228786 w 4228786"/>
                    <a:gd name="connsiteY14" fmla="*/ 2058946 h 4110786"/>
                    <a:gd name="connsiteX15" fmla="*/ 2176946 w 4228786"/>
                    <a:gd name="connsiteY15" fmla="*/ 4110786 h 4110786"/>
                    <a:gd name="connsiteX16" fmla="*/ 125105 w 4228786"/>
                    <a:gd name="connsiteY16" fmla="*/ 2058946 h 4110786"/>
                    <a:gd name="connsiteX17" fmla="*/ 437178 w 4228786"/>
                    <a:gd name="connsiteY17" fmla="*/ 2058945 h 4110786"/>
                    <a:gd name="connsiteX18" fmla="*/ 2176945 w 4228786"/>
                    <a:gd name="connsiteY18" fmla="*/ 3798712 h 4110786"/>
                    <a:gd name="connsiteX19" fmla="*/ 3916711 w 4228786"/>
                    <a:gd name="connsiteY19" fmla="*/ 2058945 h 4110786"/>
                    <a:gd name="connsiteX20" fmla="*/ 2269473 w 4228786"/>
                    <a:gd name="connsiteY20" fmla="*/ 323850 h 4110786"/>
                    <a:gd name="connsiteX21" fmla="*/ 2290461 w 4228786"/>
                    <a:gd name="connsiteY21" fmla="*/ 323850 h 4110786"/>
                    <a:gd name="connsiteX22" fmla="*/ 2295032 w 4228786"/>
                    <a:gd name="connsiteY22" fmla="*/ 13068 h 4110786"/>
                    <a:gd name="connsiteX23" fmla="*/ 2090436 w 4228786"/>
                    <a:gd name="connsiteY23" fmla="*/ 11473 h 4110786"/>
                    <a:gd name="connsiteX24" fmla="*/ 2090436 w 4228786"/>
                    <a:gd name="connsiteY24" fmla="*/ 323546 h 4110786"/>
                    <a:gd name="connsiteX25" fmla="*/ 739525 w 4228786"/>
                    <a:gd name="connsiteY25" fmla="*/ 1079241 h 4110786"/>
                    <a:gd name="connsiteX26" fmla="*/ 470434 w 4228786"/>
                    <a:gd name="connsiteY26" fmla="*/ 920125 h 4110786"/>
                    <a:gd name="connsiteX27" fmla="*/ 2090436 w 4228786"/>
                    <a:gd name="connsiteY27" fmla="*/ 11473 h 4110786"/>
                    <a:gd name="connsiteX28" fmla="*/ 2295224 w 4228786"/>
                    <a:gd name="connsiteY28" fmla="*/ 0 h 4110786"/>
                    <a:gd name="connsiteX29" fmla="*/ 2295032 w 4228786"/>
                    <a:gd name="connsiteY29" fmla="*/ 13068 h 4110786"/>
                    <a:gd name="connsiteX30" fmla="*/ 2176946 w 4228786"/>
                    <a:gd name="connsiteY30" fmla="*/ 7105 h 4110786"/>
                    <a:gd name="connsiteX31" fmla="*/ 2090436 w 4228786"/>
                    <a:gd name="connsiteY31" fmla="*/ 11473 h 4110786"/>
                    <a:gd name="connsiteX32" fmla="*/ 2090436 w 4228786"/>
                    <a:gd name="connsiteY32" fmla="*/ 2381 h 4110786"/>
                    <a:gd name="connsiteX33" fmla="*/ 2295224 w 4228786"/>
                    <a:gd name="connsiteY33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647398 w 4228786"/>
                    <a:gd name="connsiteY2" fmla="*/ 1235869 h 4110786"/>
                    <a:gd name="connsiteX3" fmla="*/ 739525 w 4228786"/>
                    <a:gd name="connsiteY3" fmla="*/ 1079241 h 4110786"/>
                    <a:gd name="connsiteX4" fmla="*/ 468805 w 4228786"/>
                    <a:gd name="connsiteY4" fmla="*/ 919162 h 4110786"/>
                    <a:gd name="connsiteX5" fmla="*/ 470434 w 4228786"/>
                    <a:gd name="connsiteY5" fmla="*/ 920125 h 4110786"/>
                    <a:gd name="connsiteX6" fmla="*/ 468805 w 4228786"/>
                    <a:gd name="connsiteY6" fmla="*/ 919162 h 4110786"/>
                    <a:gd name="connsiteX7" fmla="*/ 2176945 w 4228786"/>
                    <a:gd name="connsiteY7" fmla="*/ 319178 h 4110786"/>
                    <a:gd name="connsiteX8" fmla="*/ 2269473 w 4228786"/>
                    <a:gd name="connsiteY8" fmla="*/ 323850 h 4110786"/>
                    <a:gd name="connsiteX9" fmla="*/ 2090436 w 4228786"/>
                    <a:gd name="connsiteY9" fmla="*/ 323850 h 4110786"/>
                    <a:gd name="connsiteX10" fmla="*/ 2090436 w 4228786"/>
                    <a:gd name="connsiteY10" fmla="*/ 323546 h 4110786"/>
                    <a:gd name="connsiteX11" fmla="*/ 2176945 w 4228786"/>
                    <a:gd name="connsiteY11" fmla="*/ 319178 h 4110786"/>
                    <a:gd name="connsiteX12" fmla="*/ 2295032 w 4228786"/>
                    <a:gd name="connsiteY12" fmla="*/ 13068 h 4110786"/>
                    <a:gd name="connsiteX13" fmla="*/ 4228786 w 4228786"/>
                    <a:gd name="connsiteY13" fmla="*/ 2058946 h 4110786"/>
                    <a:gd name="connsiteX14" fmla="*/ 2176946 w 4228786"/>
                    <a:gd name="connsiteY14" fmla="*/ 4110786 h 4110786"/>
                    <a:gd name="connsiteX15" fmla="*/ 125105 w 4228786"/>
                    <a:gd name="connsiteY15" fmla="*/ 2058946 h 4110786"/>
                    <a:gd name="connsiteX16" fmla="*/ 437178 w 4228786"/>
                    <a:gd name="connsiteY16" fmla="*/ 2058945 h 4110786"/>
                    <a:gd name="connsiteX17" fmla="*/ 2176945 w 4228786"/>
                    <a:gd name="connsiteY17" fmla="*/ 3798712 h 4110786"/>
                    <a:gd name="connsiteX18" fmla="*/ 3916711 w 4228786"/>
                    <a:gd name="connsiteY18" fmla="*/ 2058945 h 4110786"/>
                    <a:gd name="connsiteX19" fmla="*/ 2269473 w 4228786"/>
                    <a:gd name="connsiteY19" fmla="*/ 323850 h 4110786"/>
                    <a:gd name="connsiteX20" fmla="*/ 2290461 w 4228786"/>
                    <a:gd name="connsiteY20" fmla="*/ 323850 h 4110786"/>
                    <a:gd name="connsiteX21" fmla="*/ 2295032 w 4228786"/>
                    <a:gd name="connsiteY21" fmla="*/ 13068 h 4110786"/>
                    <a:gd name="connsiteX22" fmla="*/ 2090436 w 4228786"/>
                    <a:gd name="connsiteY22" fmla="*/ 11473 h 4110786"/>
                    <a:gd name="connsiteX23" fmla="*/ 2090436 w 4228786"/>
                    <a:gd name="connsiteY23" fmla="*/ 323546 h 4110786"/>
                    <a:gd name="connsiteX24" fmla="*/ 739525 w 4228786"/>
                    <a:gd name="connsiteY24" fmla="*/ 1079241 h 4110786"/>
                    <a:gd name="connsiteX25" fmla="*/ 470434 w 4228786"/>
                    <a:gd name="connsiteY25" fmla="*/ 920125 h 4110786"/>
                    <a:gd name="connsiteX26" fmla="*/ 2090436 w 4228786"/>
                    <a:gd name="connsiteY26" fmla="*/ 11473 h 4110786"/>
                    <a:gd name="connsiteX27" fmla="*/ 2295224 w 4228786"/>
                    <a:gd name="connsiteY27" fmla="*/ 0 h 4110786"/>
                    <a:gd name="connsiteX28" fmla="*/ 2295032 w 4228786"/>
                    <a:gd name="connsiteY28" fmla="*/ 13068 h 4110786"/>
                    <a:gd name="connsiteX29" fmla="*/ 2176946 w 4228786"/>
                    <a:gd name="connsiteY29" fmla="*/ 7105 h 4110786"/>
                    <a:gd name="connsiteX30" fmla="*/ 2090436 w 4228786"/>
                    <a:gd name="connsiteY30" fmla="*/ 11473 h 4110786"/>
                    <a:gd name="connsiteX31" fmla="*/ 2090436 w 4228786"/>
                    <a:gd name="connsiteY31" fmla="*/ 2381 h 4110786"/>
                    <a:gd name="connsiteX32" fmla="*/ 2295224 w 4228786"/>
                    <a:gd name="connsiteY32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295032 w 4228786"/>
                    <a:gd name="connsiteY27" fmla="*/ 13068 h 4110786"/>
                    <a:gd name="connsiteX28" fmla="*/ 2176946 w 4228786"/>
                    <a:gd name="connsiteY28" fmla="*/ 7105 h 4110786"/>
                    <a:gd name="connsiteX29" fmla="*/ 2090436 w 4228786"/>
                    <a:gd name="connsiteY29" fmla="*/ 11473 h 4110786"/>
                    <a:gd name="connsiteX30" fmla="*/ 2090436 w 4228786"/>
                    <a:gd name="connsiteY30" fmla="*/ 2381 h 4110786"/>
                    <a:gd name="connsiteX31" fmla="*/ 2295224 w 4228786"/>
                    <a:gd name="connsiteY31" fmla="*/ 0 h 4110786"/>
                    <a:gd name="connsiteX0" fmla="*/ 739525 w 4228786"/>
                    <a:gd name="connsiteY0" fmla="*/ 1079241 h 4110786"/>
                    <a:gd name="connsiteX1" fmla="*/ 742648 w 4228786"/>
                    <a:gd name="connsiteY1" fmla="*/ 1081087 h 4110786"/>
                    <a:gd name="connsiteX2" fmla="*/ 739525 w 4228786"/>
                    <a:gd name="connsiteY2" fmla="*/ 1079241 h 4110786"/>
                    <a:gd name="connsiteX3" fmla="*/ 468805 w 4228786"/>
                    <a:gd name="connsiteY3" fmla="*/ 919162 h 4110786"/>
                    <a:gd name="connsiteX4" fmla="*/ 470434 w 4228786"/>
                    <a:gd name="connsiteY4" fmla="*/ 920125 h 4110786"/>
                    <a:gd name="connsiteX5" fmla="*/ 468805 w 4228786"/>
                    <a:gd name="connsiteY5" fmla="*/ 919162 h 4110786"/>
                    <a:gd name="connsiteX6" fmla="*/ 2176945 w 4228786"/>
                    <a:gd name="connsiteY6" fmla="*/ 319178 h 4110786"/>
                    <a:gd name="connsiteX7" fmla="*/ 2269473 w 4228786"/>
                    <a:gd name="connsiteY7" fmla="*/ 323850 h 4110786"/>
                    <a:gd name="connsiteX8" fmla="*/ 2090436 w 4228786"/>
                    <a:gd name="connsiteY8" fmla="*/ 323850 h 4110786"/>
                    <a:gd name="connsiteX9" fmla="*/ 2090436 w 4228786"/>
                    <a:gd name="connsiteY9" fmla="*/ 323546 h 4110786"/>
                    <a:gd name="connsiteX10" fmla="*/ 2176945 w 4228786"/>
                    <a:gd name="connsiteY10" fmla="*/ 319178 h 4110786"/>
                    <a:gd name="connsiteX11" fmla="*/ 2295032 w 4228786"/>
                    <a:gd name="connsiteY11" fmla="*/ 13068 h 4110786"/>
                    <a:gd name="connsiteX12" fmla="*/ 4228786 w 4228786"/>
                    <a:gd name="connsiteY12" fmla="*/ 2058946 h 4110786"/>
                    <a:gd name="connsiteX13" fmla="*/ 2176946 w 4228786"/>
                    <a:gd name="connsiteY13" fmla="*/ 4110786 h 4110786"/>
                    <a:gd name="connsiteX14" fmla="*/ 125105 w 4228786"/>
                    <a:gd name="connsiteY14" fmla="*/ 2058946 h 4110786"/>
                    <a:gd name="connsiteX15" fmla="*/ 437178 w 4228786"/>
                    <a:gd name="connsiteY15" fmla="*/ 2058945 h 4110786"/>
                    <a:gd name="connsiteX16" fmla="*/ 2176945 w 4228786"/>
                    <a:gd name="connsiteY16" fmla="*/ 3798712 h 4110786"/>
                    <a:gd name="connsiteX17" fmla="*/ 3916711 w 4228786"/>
                    <a:gd name="connsiteY17" fmla="*/ 2058945 h 4110786"/>
                    <a:gd name="connsiteX18" fmla="*/ 2269473 w 4228786"/>
                    <a:gd name="connsiteY18" fmla="*/ 323850 h 4110786"/>
                    <a:gd name="connsiteX19" fmla="*/ 2290461 w 4228786"/>
                    <a:gd name="connsiteY19" fmla="*/ 323850 h 4110786"/>
                    <a:gd name="connsiteX20" fmla="*/ 2295032 w 4228786"/>
                    <a:gd name="connsiteY20" fmla="*/ 13068 h 4110786"/>
                    <a:gd name="connsiteX21" fmla="*/ 2090436 w 4228786"/>
                    <a:gd name="connsiteY21" fmla="*/ 11473 h 4110786"/>
                    <a:gd name="connsiteX22" fmla="*/ 2090436 w 4228786"/>
                    <a:gd name="connsiteY22" fmla="*/ 323546 h 4110786"/>
                    <a:gd name="connsiteX23" fmla="*/ 739525 w 4228786"/>
                    <a:gd name="connsiteY23" fmla="*/ 1079241 h 4110786"/>
                    <a:gd name="connsiteX24" fmla="*/ 470434 w 4228786"/>
                    <a:gd name="connsiteY24" fmla="*/ 920125 h 4110786"/>
                    <a:gd name="connsiteX25" fmla="*/ 2090436 w 4228786"/>
                    <a:gd name="connsiteY25" fmla="*/ 11473 h 4110786"/>
                    <a:gd name="connsiteX26" fmla="*/ 2295224 w 4228786"/>
                    <a:gd name="connsiteY26" fmla="*/ 0 h 4110786"/>
                    <a:gd name="connsiteX27" fmla="*/ 2176946 w 4228786"/>
                    <a:gd name="connsiteY27" fmla="*/ 7105 h 4110786"/>
                    <a:gd name="connsiteX28" fmla="*/ 2090436 w 4228786"/>
                    <a:gd name="connsiteY28" fmla="*/ 11473 h 4110786"/>
                    <a:gd name="connsiteX29" fmla="*/ 2090436 w 4228786"/>
                    <a:gd name="connsiteY29" fmla="*/ 2381 h 4110786"/>
                    <a:gd name="connsiteX30" fmla="*/ 2295224 w 4228786"/>
                    <a:gd name="connsiteY30" fmla="*/ 0 h 4110786"/>
                    <a:gd name="connsiteX0" fmla="*/ 739525 w 4228949"/>
                    <a:gd name="connsiteY0" fmla="*/ 1079241 h 4110786"/>
                    <a:gd name="connsiteX1" fmla="*/ 742648 w 4228949"/>
                    <a:gd name="connsiteY1" fmla="*/ 1081087 h 4110786"/>
                    <a:gd name="connsiteX2" fmla="*/ 739525 w 4228949"/>
                    <a:gd name="connsiteY2" fmla="*/ 1079241 h 4110786"/>
                    <a:gd name="connsiteX3" fmla="*/ 468805 w 4228949"/>
                    <a:gd name="connsiteY3" fmla="*/ 919162 h 4110786"/>
                    <a:gd name="connsiteX4" fmla="*/ 470434 w 4228949"/>
                    <a:gd name="connsiteY4" fmla="*/ 920125 h 4110786"/>
                    <a:gd name="connsiteX5" fmla="*/ 468805 w 4228949"/>
                    <a:gd name="connsiteY5" fmla="*/ 919162 h 4110786"/>
                    <a:gd name="connsiteX6" fmla="*/ 2176945 w 4228949"/>
                    <a:gd name="connsiteY6" fmla="*/ 319178 h 4110786"/>
                    <a:gd name="connsiteX7" fmla="*/ 2269473 w 4228949"/>
                    <a:gd name="connsiteY7" fmla="*/ 323850 h 4110786"/>
                    <a:gd name="connsiteX8" fmla="*/ 2090436 w 4228949"/>
                    <a:gd name="connsiteY8" fmla="*/ 323850 h 4110786"/>
                    <a:gd name="connsiteX9" fmla="*/ 2090436 w 4228949"/>
                    <a:gd name="connsiteY9" fmla="*/ 323546 h 4110786"/>
                    <a:gd name="connsiteX10" fmla="*/ 2176945 w 4228949"/>
                    <a:gd name="connsiteY10" fmla="*/ 319178 h 4110786"/>
                    <a:gd name="connsiteX11" fmla="*/ 2290461 w 4228949"/>
                    <a:gd name="connsiteY11" fmla="*/ 323850 h 4110786"/>
                    <a:gd name="connsiteX12" fmla="*/ 4228786 w 4228949"/>
                    <a:gd name="connsiteY12" fmla="*/ 2058946 h 4110786"/>
                    <a:gd name="connsiteX13" fmla="*/ 2176946 w 4228949"/>
                    <a:gd name="connsiteY13" fmla="*/ 4110786 h 4110786"/>
                    <a:gd name="connsiteX14" fmla="*/ 125105 w 4228949"/>
                    <a:gd name="connsiteY14" fmla="*/ 2058946 h 4110786"/>
                    <a:gd name="connsiteX15" fmla="*/ 437178 w 4228949"/>
                    <a:gd name="connsiteY15" fmla="*/ 2058945 h 4110786"/>
                    <a:gd name="connsiteX16" fmla="*/ 2176945 w 4228949"/>
                    <a:gd name="connsiteY16" fmla="*/ 3798712 h 4110786"/>
                    <a:gd name="connsiteX17" fmla="*/ 3916711 w 4228949"/>
                    <a:gd name="connsiteY17" fmla="*/ 2058945 h 4110786"/>
                    <a:gd name="connsiteX18" fmla="*/ 2269473 w 4228949"/>
                    <a:gd name="connsiteY18" fmla="*/ 323850 h 4110786"/>
                    <a:gd name="connsiteX19" fmla="*/ 2290461 w 4228949"/>
                    <a:gd name="connsiteY19" fmla="*/ 323850 h 4110786"/>
                    <a:gd name="connsiteX20" fmla="*/ 2090436 w 4228949"/>
                    <a:gd name="connsiteY20" fmla="*/ 11473 h 4110786"/>
                    <a:gd name="connsiteX21" fmla="*/ 2090436 w 4228949"/>
                    <a:gd name="connsiteY21" fmla="*/ 323546 h 4110786"/>
                    <a:gd name="connsiteX22" fmla="*/ 739525 w 4228949"/>
                    <a:gd name="connsiteY22" fmla="*/ 1079241 h 4110786"/>
                    <a:gd name="connsiteX23" fmla="*/ 470434 w 4228949"/>
                    <a:gd name="connsiteY23" fmla="*/ 920125 h 4110786"/>
                    <a:gd name="connsiteX24" fmla="*/ 2090436 w 4228949"/>
                    <a:gd name="connsiteY24" fmla="*/ 11473 h 4110786"/>
                    <a:gd name="connsiteX25" fmla="*/ 2295224 w 4228949"/>
                    <a:gd name="connsiteY25" fmla="*/ 0 h 4110786"/>
                    <a:gd name="connsiteX26" fmla="*/ 2176946 w 4228949"/>
                    <a:gd name="connsiteY26" fmla="*/ 7105 h 4110786"/>
                    <a:gd name="connsiteX27" fmla="*/ 2090436 w 4228949"/>
                    <a:gd name="connsiteY27" fmla="*/ 11473 h 4110786"/>
                    <a:gd name="connsiteX28" fmla="*/ 2090436 w 4228949"/>
                    <a:gd name="connsiteY28" fmla="*/ 2381 h 4110786"/>
                    <a:gd name="connsiteX29" fmla="*/ 2295224 w 4228949"/>
                    <a:gd name="connsiteY29" fmla="*/ 0 h 4110786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176946 w 4228949"/>
                    <a:gd name="connsiteY26" fmla="*/ 4724 h 4108405"/>
                    <a:gd name="connsiteX27" fmla="*/ 2090436 w 4228949"/>
                    <a:gd name="connsiteY27" fmla="*/ 9092 h 4108405"/>
                    <a:gd name="connsiteX28" fmla="*/ 2090436 w 4228949"/>
                    <a:gd name="connsiteY28" fmla="*/ 0 h 4108405"/>
                    <a:gd name="connsiteX0" fmla="*/ 739525 w 4228949"/>
                    <a:gd name="connsiteY0" fmla="*/ 1076860 h 4108405"/>
                    <a:gd name="connsiteX1" fmla="*/ 742648 w 4228949"/>
                    <a:gd name="connsiteY1" fmla="*/ 1078706 h 4108405"/>
                    <a:gd name="connsiteX2" fmla="*/ 739525 w 4228949"/>
                    <a:gd name="connsiteY2" fmla="*/ 1076860 h 4108405"/>
                    <a:gd name="connsiteX3" fmla="*/ 468805 w 4228949"/>
                    <a:gd name="connsiteY3" fmla="*/ 916781 h 4108405"/>
                    <a:gd name="connsiteX4" fmla="*/ 470434 w 4228949"/>
                    <a:gd name="connsiteY4" fmla="*/ 917744 h 4108405"/>
                    <a:gd name="connsiteX5" fmla="*/ 468805 w 4228949"/>
                    <a:gd name="connsiteY5" fmla="*/ 916781 h 4108405"/>
                    <a:gd name="connsiteX6" fmla="*/ 2176945 w 4228949"/>
                    <a:gd name="connsiteY6" fmla="*/ 316797 h 4108405"/>
                    <a:gd name="connsiteX7" fmla="*/ 2269473 w 4228949"/>
                    <a:gd name="connsiteY7" fmla="*/ 321469 h 4108405"/>
                    <a:gd name="connsiteX8" fmla="*/ 2090436 w 4228949"/>
                    <a:gd name="connsiteY8" fmla="*/ 321469 h 4108405"/>
                    <a:gd name="connsiteX9" fmla="*/ 2090436 w 4228949"/>
                    <a:gd name="connsiteY9" fmla="*/ 321165 h 4108405"/>
                    <a:gd name="connsiteX10" fmla="*/ 2176945 w 4228949"/>
                    <a:gd name="connsiteY10" fmla="*/ 316797 h 4108405"/>
                    <a:gd name="connsiteX11" fmla="*/ 2290461 w 4228949"/>
                    <a:gd name="connsiteY11" fmla="*/ 321469 h 4108405"/>
                    <a:gd name="connsiteX12" fmla="*/ 4228786 w 4228949"/>
                    <a:gd name="connsiteY12" fmla="*/ 2056565 h 4108405"/>
                    <a:gd name="connsiteX13" fmla="*/ 2176946 w 4228949"/>
                    <a:gd name="connsiteY13" fmla="*/ 4108405 h 4108405"/>
                    <a:gd name="connsiteX14" fmla="*/ 125105 w 4228949"/>
                    <a:gd name="connsiteY14" fmla="*/ 2056565 h 4108405"/>
                    <a:gd name="connsiteX15" fmla="*/ 437178 w 4228949"/>
                    <a:gd name="connsiteY15" fmla="*/ 2056564 h 4108405"/>
                    <a:gd name="connsiteX16" fmla="*/ 2176945 w 4228949"/>
                    <a:gd name="connsiteY16" fmla="*/ 3796331 h 4108405"/>
                    <a:gd name="connsiteX17" fmla="*/ 3916711 w 4228949"/>
                    <a:gd name="connsiteY17" fmla="*/ 2056564 h 4108405"/>
                    <a:gd name="connsiteX18" fmla="*/ 2269473 w 4228949"/>
                    <a:gd name="connsiteY18" fmla="*/ 321469 h 4108405"/>
                    <a:gd name="connsiteX19" fmla="*/ 2290461 w 4228949"/>
                    <a:gd name="connsiteY19" fmla="*/ 321469 h 4108405"/>
                    <a:gd name="connsiteX20" fmla="*/ 2090436 w 4228949"/>
                    <a:gd name="connsiteY20" fmla="*/ 9092 h 4108405"/>
                    <a:gd name="connsiteX21" fmla="*/ 2090436 w 4228949"/>
                    <a:gd name="connsiteY21" fmla="*/ 321165 h 4108405"/>
                    <a:gd name="connsiteX22" fmla="*/ 739525 w 4228949"/>
                    <a:gd name="connsiteY22" fmla="*/ 1076860 h 4108405"/>
                    <a:gd name="connsiteX23" fmla="*/ 470434 w 4228949"/>
                    <a:gd name="connsiteY23" fmla="*/ 917744 h 4108405"/>
                    <a:gd name="connsiteX24" fmla="*/ 2090436 w 4228949"/>
                    <a:gd name="connsiteY24" fmla="*/ 9092 h 4108405"/>
                    <a:gd name="connsiteX25" fmla="*/ 2090436 w 4228949"/>
                    <a:gd name="connsiteY25" fmla="*/ 0 h 4108405"/>
                    <a:gd name="connsiteX26" fmla="*/ 2090436 w 4228949"/>
                    <a:gd name="connsiteY26" fmla="*/ 9092 h 4108405"/>
                    <a:gd name="connsiteX27" fmla="*/ 2090436 w 4228949"/>
                    <a:gd name="connsiteY27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269473 w 4228925"/>
                    <a:gd name="connsiteY7" fmla="*/ 321469 h 4108405"/>
                    <a:gd name="connsiteX8" fmla="*/ 2090436 w 4228925"/>
                    <a:gd name="connsiteY8" fmla="*/ 321469 h 4108405"/>
                    <a:gd name="connsiteX9" fmla="*/ 2090436 w 4228925"/>
                    <a:gd name="connsiteY9" fmla="*/ 321165 h 4108405"/>
                    <a:gd name="connsiteX10" fmla="*/ 2176945 w 4228925"/>
                    <a:gd name="connsiteY10" fmla="*/ 316797 h 4108405"/>
                    <a:gd name="connsiteX11" fmla="*/ 2290461 w 4228925"/>
                    <a:gd name="connsiteY11" fmla="*/ 321469 h 4108405"/>
                    <a:gd name="connsiteX12" fmla="*/ 4228786 w 4228925"/>
                    <a:gd name="connsiteY12" fmla="*/ 2056565 h 4108405"/>
                    <a:gd name="connsiteX13" fmla="*/ 2176946 w 4228925"/>
                    <a:gd name="connsiteY13" fmla="*/ 4108405 h 4108405"/>
                    <a:gd name="connsiteX14" fmla="*/ 125105 w 4228925"/>
                    <a:gd name="connsiteY14" fmla="*/ 2056565 h 4108405"/>
                    <a:gd name="connsiteX15" fmla="*/ 437178 w 4228925"/>
                    <a:gd name="connsiteY15" fmla="*/ 2056564 h 4108405"/>
                    <a:gd name="connsiteX16" fmla="*/ 2176945 w 4228925"/>
                    <a:gd name="connsiteY16" fmla="*/ 3796331 h 4108405"/>
                    <a:gd name="connsiteX17" fmla="*/ 3916711 w 4228925"/>
                    <a:gd name="connsiteY17" fmla="*/ 2056564 h 4108405"/>
                    <a:gd name="connsiteX18" fmla="*/ 2290461 w 4228925"/>
                    <a:gd name="connsiteY18" fmla="*/ 321469 h 4108405"/>
                    <a:gd name="connsiteX19" fmla="*/ 2090436 w 4228925"/>
                    <a:gd name="connsiteY19" fmla="*/ 9092 h 4108405"/>
                    <a:gd name="connsiteX20" fmla="*/ 2090436 w 4228925"/>
                    <a:gd name="connsiteY20" fmla="*/ 321165 h 4108405"/>
                    <a:gd name="connsiteX21" fmla="*/ 739525 w 4228925"/>
                    <a:gd name="connsiteY21" fmla="*/ 1076860 h 4108405"/>
                    <a:gd name="connsiteX22" fmla="*/ 470434 w 4228925"/>
                    <a:gd name="connsiteY22" fmla="*/ 917744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25" fmla="*/ 2090436 w 4228925"/>
                    <a:gd name="connsiteY25" fmla="*/ 9092 h 4108405"/>
                    <a:gd name="connsiteX26" fmla="*/ 2090436 w 4228925"/>
                    <a:gd name="connsiteY26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176945 w 4228925"/>
                    <a:gd name="connsiteY6" fmla="*/ 316797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176945 w 4228925"/>
                    <a:gd name="connsiteY9" fmla="*/ 316797 h 4108405"/>
                    <a:gd name="connsiteX10" fmla="*/ 2290461 w 4228925"/>
                    <a:gd name="connsiteY10" fmla="*/ 321469 h 4108405"/>
                    <a:gd name="connsiteX11" fmla="*/ 4228786 w 4228925"/>
                    <a:gd name="connsiteY11" fmla="*/ 2056565 h 4108405"/>
                    <a:gd name="connsiteX12" fmla="*/ 2176946 w 4228925"/>
                    <a:gd name="connsiteY12" fmla="*/ 4108405 h 4108405"/>
                    <a:gd name="connsiteX13" fmla="*/ 125105 w 4228925"/>
                    <a:gd name="connsiteY13" fmla="*/ 2056565 h 4108405"/>
                    <a:gd name="connsiteX14" fmla="*/ 437178 w 4228925"/>
                    <a:gd name="connsiteY14" fmla="*/ 2056564 h 4108405"/>
                    <a:gd name="connsiteX15" fmla="*/ 2176945 w 4228925"/>
                    <a:gd name="connsiteY15" fmla="*/ 3796331 h 4108405"/>
                    <a:gd name="connsiteX16" fmla="*/ 3916711 w 4228925"/>
                    <a:gd name="connsiteY16" fmla="*/ 2056564 h 4108405"/>
                    <a:gd name="connsiteX17" fmla="*/ 2290461 w 4228925"/>
                    <a:gd name="connsiteY17" fmla="*/ 321469 h 4108405"/>
                    <a:gd name="connsiteX18" fmla="*/ 2090436 w 4228925"/>
                    <a:gd name="connsiteY18" fmla="*/ 9092 h 4108405"/>
                    <a:gd name="connsiteX19" fmla="*/ 2090436 w 4228925"/>
                    <a:gd name="connsiteY19" fmla="*/ 321165 h 4108405"/>
                    <a:gd name="connsiteX20" fmla="*/ 739525 w 4228925"/>
                    <a:gd name="connsiteY20" fmla="*/ 1076860 h 4108405"/>
                    <a:gd name="connsiteX21" fmla="*/ 470434 w 4228925"/>
                    <a:gd name="connsiteY21" fmla="*/ 917744 h 4108405"/>
                    <a:gd name="connsiteX22" fmla="*/ 2090436 w 4228925"/>
                    <a:gd name="connsiteY22" fmla="*/ 9092 h 4108405"/>
                    <a:gd name="connsiteX23" fmla="*/ 2090436 w 4228925"/>
                    <a:gd name="connsiteY23" fmla="*/ 0 h 4108405"/>
                    <a:gd name="connsiteX24" fmla="*/ 2090436 w 4228925"/>
                    <a:gd name="connsiteY24" fmla="*/ 9092 h 4108405"/>
                    <a:gd name="connsiteX25" fmla="*/ 2090436 w 4228925"/>
                    <a:gd name="connsiteY25" fmla="*/ 0 h 4108405"/>
                    <a:gd name="connsiteX0" fmla="*/ 739525 w 4228925"/>
                    <a:gd name="connsiteY0" fmla="*/ 1076860 h 4108405"/>
                    <a:gd name="connsiteX1" fmla="*/ 742648 w 4228925"/>
                    <a:gd name="connsiteY1" fmla="*/ 1078706 h 4108405"/>
                    <a:gd name="connsiteX2" fmla="*/ 739525 w 4228925"/>
                    <a:gd name="connsiteY2" fmla="*/ 1076860 h 4108405"/>
                    <a:gd name="connsiteX3" fmla="*/ 468805 w 4228925"/>
                    <a:gd name="connsiteY3" fmla="*/ 916781 h 4108405"/>
                    <a:gd name="connsiteX4" fmla="*/ 470434 w 4228925"/>
                    <a:gd name="connsiteY4" fmla="*/ 917744 h 4108405"/>
                    <a:gd name="connsiteX5" fmla="*/ 468805 w 4228925"/>
                    <a:gd name="connsiteY5" fmla="*/ 916781 h 4108405"/>
                    <a:gd name="connsiteX6" fmla="*/ 2090436 w 4228925"/>
                    <a:gd name="connsiteY6" fmla="*/ 321165 h 4108405"/>
                    <a:gd name="connsiteX7" fmla="*/ 2090436 w 4228925"/>
                    <a:gd name="connsiteY7" fmla="*/ 321469 h 4108405"/>
                    <a:gd name="connsiteX8" fmla="*/ 2090436 w 4228925"/>
                    <a:gd name="connsiteY8" fmla="*/ 321165 h 4108405"/>
                    <a:gd name="connsiteX9" fmla="*/ 2290461 w 4228925"/>
                    <a:gd name="connsiteY9" fmla="*/ 321469 h 4108405"/>
                    <a:gd name="connsiteX10" fmla="*/ 4228786 w 4228925"/>
                    <a:gd name="connsiteY10" fmla="*/ 2056565 h 4108405"/>
                    <a:gd name="connsiteX11" fmla="*/ 2176946 w 4228925"/>
                    <a:gd name="connsiteY11" fmla="*/ 4108405 h 4108405"/>
                    <a:gd name="connsiteX12" fmla="*/ 125105 w 4228925"/>
                    <a:gd name="connsiteY12" fmla="*/ 2056565 h 4108405"/>
                    <a:gd name="connsiteX13" fmla="*/ 437178 w 4228925"/>
                    <a:gd name="connsiteY13" fmla="*/ 2056564 h 4108405"/>
                    <a:gd name="connsiteX14" fmla="*/ 2176945 w 4228925"/>
                    <a:gd name="connsiteY14" fmla="*/ 3796331 h 4108405"/>
                    <a:gd name="connsiteX15" fmla="*/ 3916711 w 4228925"/>
                    <a:gd name="connsiteY15" fmla="*/ 2056564 h 4108405"/>
                    <a:gd name="connsiteX16" fmla="*/ 2290461 w 4228925"/>
                    <a:gd name="connsiteY16" fmla="*/ 321469 h 4108405"/>
                    <a:gd name="connsiteX17" fmla="*/ 2090436 w 4228925"/>
                    <a:gd name="connsiteY17" fmla="*/ 9092 h 4108405"/>
                    <a:gd name="connsiteX18" fmla="*/ 2090436 w 4228925"/>
                    <a:gd name="connsiteY18" fmla="*/ 321165 h 4108405"/>
                    <a:gd name="connsiteX19" fmla="*/ 739525 w 4228925"/>
                    <a:gd name="connsiteY19" fmla="*/ 1076860 h 4108405"/>
                    <a:gd name="connsiteX20" fmla="*/ 470434 w 4228925"/>
                    <a:gd name="connsiteY20" fmla="*/ 917744 h 4108405"/>
                    <a:gd name="connsiteX21" fmla="*/ 2090436 w 4228925"/>
                    <a:gd name="connsiteY21" fmla="*/ 9092 h 4108405"/>
                    <a:gd name="connsiteX22" fmla="*/ 2090436 w 4228925"/>
                    <a:gd name="connsiteY22" fmla="*/ 0 h 4108405"/>
                    <a:gd name="connsiteX23" fmla="*/ 2090436 w 4228925"/>
                    <a:gd name="connsiteY23" fmla="*/ 9092 h 4108405"/>
                    <a:gd name="connsiteX24" fmla="*/ 2090436 w 4228925"/>
                    <a:gd name="connsiteY24" fmla="*/ 0 h 4108405"/>
                    <a:gd name="connsiteX0" fmla="*/ 739525 w 4228925"/>
                    <a:gd name="connsiteY0" fmla="*/ 1067768 h 4099313"/>
                    <a:gd name="connsiteX1" fmla="*/ 742648 w 4228925"/>
                    <a:gd name="connsiteY1" fmla="*/ 1069614 h 4099313"/>
                    <a:gd name="connsiteX2" fmla="*/ 739525 w 4228925"/>
                    <a:gd name="connsiteY2" fmla="*/ 1067768 h 4099313"/>
                    <a:gd name="connsiteX3" fmla="*/ 468805 w 4228925"/>
                    <a:gd name="connsiteY3" fmla="*/ 907689 h 4099313"/>
                    <a:gd name="connsiteX4" fmla="*/ 470434 w 4228925"/>
                    <a:gd name="connsiteY4" fmla="*/ 908652 h 4099313"/>
                    <a:gd name="connsiteX5" fmla="*/ 468805 w 4228925"/>
                    <a:gd name="connsiteY5" fmla="*/ 907689 h 4099313"/>
                    <a:gd name="connsiteX6" fmla="*/ 2090436 w 4228925"/>
                    <a:gd name="connsiteY6" fmla="*/ 312073 h 4099313"/>
                    <a:gd name="connsiteX7" fmla="*/ 2090436 w 4228925"/>
                    <a:gd name="connsiteY7" fmla="*/ 312377 h 4099313"/>
                    <a:gd name="connsiteX8" fmla="*/ 2090436 w 4228925"/>
                    <a:gd name="connsiteY8" fmla="*/ 312073 h 4099313"/>
                    <a:gd name="connsiteX9" fmla="*/ 2290461 w 4228925"/>
                    <a:gd name="connsiteY9" fmla="*/ 312377 h 4099313"/>
                    <a:gd name="connsiteX10" fmla="*/ 4228786 w 4228925"/>
                    <a:gd name="connsiteY10" fmla="*/ 2047473 h 4099313"/>
                    <a:gd name="connsiteX11" fmla="*/ 2176946 w 4228925"/>
                    <a:gd name="connsiteY11" fmla="*/ 4099313 h 4099313"/>
                    <a:gd name="connsiteX12" fmla="*/ 125105 w 4228925"/>
                    <a:gd name="connsiteY12" fmla="*/ 2047473 h 4099313"/>
                    <a:gd name="connsiteX13" fmla="*/ 437178 w 4228925"/>
                    <a:gd name="connsiteY13" fmla="*/ 2047472 h 4099313"/>
                    <a:gd name="connsiteX14" fmla="*/ 2176945 w 4228925"/>
                    <a:gd name="connsiteY14" fmla="*/ 3787239 h 4099313"/>
                    <a:gd name="connsiteX15" fmla="*/ 3916711 w 4228925"/>
                    <a:gd name="connsiteY15" fmla="*/ 2047472 h 4099313"/>
                    <a:gd name="connsiteX16" fmla="*/ 2290461 w 4228925"/>
                    <a:gd name="connsiteY16" fmla="*/ 312377 h 4099313"/>
                    <a:gd name="connsiteX17" fmla="*/ 2090436 w 4228925"/>
                    <a:gd name="connsiteY17" fmla="*/ 0 h 4099313"/>
                    <a:gd name="connsiteX18" fmla="*/ 2090436 w 4228925"/>
                    <a:gd name="connsiteY18" fmla="*/ 312073 h 4099313"/>
                    <a:gd name="connsiteX19" fmla="*/ 739525 w 4228925"/>
                    <a:gd name="connsiteY19" fmla="*/ 1067768 h 4099313"/>
                    <a:gd name="connsiteX20" fmla="*/ 470434 w 4228925"/>
                    <a:gd name="connsiteY20" fmla="*/ 908652 h 4099313"/>
                    <a:gd name="connsiteX21" fmla="*/ 2090436 w 4228925"/>
                    <a:gd name="connsiteY21" fmla="*/ 0 h 4099313"/>
                    <a:gd name="connsiteX0" fmla="*/ 739525 w 4353891"/>
                    <a:gd name="connsiteY0" fmla="*/ 1067768 h 4099313"/>
                    <a:gd name="connsiteX1" fmla="*/ 742648 w 4353891"/>
                    <a:gd name="connsiteY1" fmla="*/ 1069614 h 4099313"/>
                    <a:gd name="connsiteX2" fmla="*/ 739525 w 4353891"/>
                    <a:gd name="connsiteY2" fmla="*/ 1067768 h 4099313"/>
                    <a:gd name="connsiteX3" fmla="*/ 468805 w 4353891"/>
                    <a:gd name="connsiteY3" fmla="*/ 907689 h 4099313"/>
                    <a:gd name="connsiteX4" fmla="*/ 470434 w 4353891"/>
                    <a:gd name="connsiteY4" fmla="*/ 908652 h 4099313"/>
                    <a:gd name="connsiteX5" fmla="*/ 468805 w 4353891"/>
                    <a:gd name="connsiteY5" fmla="*/ 907689 h 4099313"/>
                    <a:gd name="connsiteX6" fmla="*/ 2090436 w 4353891"/>
                    <a:gd name="connsiteY6" fmla="*/ 312073 h 4099313"/>
                    <a:gd name="connsiteX7" fmla="*/ 2090436 w 4353891"/>
                    <a:gd name="connsiteY7" fmla="*/ 312377 h 4099313"/>
                    <a:gd name="connsiteX8" fmla="*/ 2090436 w 4353891"/>
                    <a:gd name="connsiteY8" fmla="*/ 312073 h 4099313"/>
                    <a:gd name="connsiteX9" fmla="*/ 3916711 w 4353891"/>
                    <a:gd name="connsiteY9" fmla="*/ 2047472 h 4099313"/>
                    <a:gd name="connsiteX10" fmla="*/ 4228786 w 4353891"/>
                    <a:gd name="connsiteY10" fmla="*/ 2047473 h 4099313"/>
                    <a:gd name="connsiteX11" fmla="*/ 2176946 w 4353891"/>
                    <a:gd name="connsiteY11" fmla="*/ 4099313 h 4099313"/>
                    <a:gd name="connsiteX12" fmla="*/ 125105 w 4353891"/>
                    <a:gd name="connsiteY12" fmla="*/ 2047473 h 4099313"/>
                    <a:gd name="connsiteX13" fmla="*/ 437178 w 4353891"/>
                    <a:gd name="connsiteY13" fmla="*/ 2047472 h 4099313"/>
                    <a:gd name="connsiteX14" fmla="*/ 2176945 w 4353891"/>
                    <a:gd name="connsiteY14" fmla="*/ 3787239 h 4099313"/>
                    <a:gd name="connsiteX15" fmla="*/ 3916711 w 4353891"/>
                    <a:gd name="connsiteY15" fmla="*/ 2047472 h 4099313"/>
                    <a:gd name="connsiteX16" fmla="*/ 2090436 w 4353891"/>
                    <a:gd name="connsiteY16" fmla="*/ 0 h 4099313"/>
                    <a:gd name="connsiteX17" fmla="*/ 2090436 w 4353891"/>
                    <a:gd name="connsiteY17" fmla="*/ 312073 h 4099313"/>
                    <a:gd name="connsiteX18" fmla="*/ 739525 w 4353891"/>
                    <a:gd name="connsiteY18" fmla="*/ 1067768 h 4099313"/>
                    <a:gd name="connsiteX19" fmla="*/ 470434 w 4353891"/>
                    <a:gd name="connsiteY19" fmla="*/ 908652 h 4099313"/>
                    <a:gd name="connsiteX20" fmla="*/ 2090436 w 4353891"/>
                    <a:gd name="connsiteY20" fmla="*/ 0 h 4099313"/>
                    <a:gd name="connsiteX0" fmla="*/ 614420 w 4228786"/>
                    <a:gd name="connsiteY0" fmla="*/ 1067768 h 4099313"/>
                    <a:gd name="connsiteX1" fmla="*/ 617543 w 4228786"/>
                    <a:gd name="connsiteY1" fmla="*/ 1069614 h 4099313"/>
                    <a:gd name="connsiteX2" fmla="*/ 614420 w 4228786"/>
                    <a:gd name="connsiteY2" fmla="*/ 1067768 h 4099313"/>
                    <a:gd name="connsiteX3" fmla="*/ 343700 w 4228786"/>
                    <a:gd name="connsiteY3" fmla="*/ 907689 h 4099313"/>
                    <a:gd name="connsiteX4" fmla="*/ 345329 w 4228786"/>
                    <a:gd name="connsiteY4" fmla="*/ 908652 h 4099313"/>
                    <a:gd name="connsiteX5" fmla="*/ 343700 w 4228786"/>
                    <a:gd name="connsiteY5" fmla="*/ 907689 h 4099313"/>
                    <a:gd name="connsiteX6" fmla="*/ 1965331 w 4228786"/>
                    <a:gd name="connsiteY6" fmla="*/ 312073 h 4099313"/>
                    <a:gd name="connsiteX7" fmla="*/ 1965331 w 4228786"/>
                    <a:gd name="connsiteY7" fmla="*/ 312377 h 4099313"/>
                    <a:gd name="connsiteX8" fmla="*/ 1965331 w 4228786"/>
                    <a:gd name="connsiteY8" fmla="*/ 312073 h 4099313"/>
                    <a:gd name="connsiteX9" fmla="*/ 3791606 w 4228786"/>
                    <a:gd name="connsiteY9" fmla="*/ 2047472 h 4099313"/>
                    <a:gd name="connsiteX10" fmla="*/ 4103681 w 4228786"/>
                    <a:gd name="connsiteY10" fmla="*/ 2047473 h 4099313"/>
                    <a:gd name="connsiteX11" fmla="*/ 2051841 w 4228786"/>
                    <a:gd name="connsiteY11" fmla="*/ 4099313 h 4099313"/>
                    <a:gd name="connsiteX12" fmla="*/ 0 w 4228786"/>
                    <a:gd name="connsiteY12" fmla="*/ 2047473 h 4099313"/>
                    <a:gd name="connsiteX13" fmla="*/ 2051840 w 4228786"/>
                    <a:gd name="connsiteY13" fmla="*/ 3787239 h 4099313"/>
                    <a:gd name="connsiteX14" fmla="*/ 3791606 w 4228786"/>
                    <a:gd name="connsiteY14" fmla="*/ 2047472 h 4099313"/>
                    <a:gd name="connsiteX15" fmla="*/ 1965331 w 4228786"/>
                    <a:gd name="connsiteY15" fmla="*/ 0 h 4099313"/>
                    <a:gd name="connsiteX16" fmla="*/ 1965331 w 4228786"/>
                    <a:gd name="connsiteY16" fmla="*/ 312073 h 4099313"/>
                    <a:gd name="connsiteX17" fmla="*/ 614420 w 4228786"/>
                    <a:gd name="connsiteY17" fmla="*/ 1067768 h 4099313"/>
                    <a:gd name="connsiteX18" fmla="*/ 345329 w 4228786"/>
                    <a:gd name="connsiteY18" fmla="*/ 908652 h 4099313"/>
                    <a:gd name="connsiteX19" fmla="*/ 1965331 w 4228786"/>
                    <a:gd name="connsiteY19" fmla="*/ 0 h 4099313"/>
                    <a:gd name="connsiteX0" fmla="*/ 270720 w 3885086"/>
                    <a:gd name="connsiteY0" fmla="*/ 1067768 h 4224418"/>
                    <a:gd name="connsiteX1" fmla="*/ 273843 w 3885086"/>
                    <a:gd name="connsiteY1" fmla="*/ 1069614 h 4224418"/>
                    <a:gd name="connsiteX2" fmla="*/ 270720 w 3885086"/>
                    <a:gd name="connsiteY2" fmla="*/ 1067768 h 4224418"/>
                    <a:gd name="connsiteX3" fmla="*/ 0 w 3885086"/>
                    <a:gd name="connsiteY3" fmla="*/ 907689 h 4224418"/>
                    <a:gd name="connsiteX4" fmla="*/ 1629 w 3885086"/>
                    <a:gd name="connsiteY4" fmla="*/ 908652 h 4224418"/>
                    <a:gd name="connsiteX5" fmla="*/ 0 w 3885086"/>
                    <a:gd name="connsiteY5" fmla="*/ 907689 h 4224418"/>
                    <a:gd name="connsiteX6" fmla="*/ 1621631 w 3885086"/>
                    <a:gd name="connsiteY6" fmla="*/ 312073 h 4224418"/>
                    <a:gd name="connsiteX7" fmla="*/ 1621631 w 3885086"/>
                    <a:gd name="connsiteY7" fmla="*/ 312377 h 4224418"/>
                    <a:gd name="connsiteX8" fmla="*/ 1621631 w 3885086"/>
                    <a:gd name="connsiteY8" fmla="*/ 312073 h 4224418"/>
                    <a:gd name="connsiteX9" fmla="*/ 3447906 w 3885086"/>
                    <a:gd name="connsiteY9" fmla="*/ 2047472 h 4224418"/>
                    <a:gd name="connsiteX10" fmla="*/ 3759981 w 3885086"/>
                    <a:gd name="connsiteY10" fmla="*/ 2047473 h 4224418"/>
                    <a:gd name="connsiteX11" fmla="*/ 1708141 w 3885086"/>
                    <a:gd name="connsiteY11" fmla="*/ 4099313 h 4224418"/>
                    <a:gd name="connsiteX12" fmla="*/ 1708140 w 3885086"/>
                    <a:gd name="connsiteY12" fmla="*/ 3787239 h 4224418"/>
                    <a:gd name="connsiteX13" fmla="*/ 3447906 w 3885086"/>
                    <a:gd name="connsiteY13" fmla="*/ 2047472 h 4224418"/>
                    <a:gd name="connsiteX14" fmla="*/ 1621631 w 3885086"/>
                    <a:gd name="connsiteY14" fmla="*/ 0 h 4224418"/>
                    <a:gd name="connsiteX15" fmla="*/ 1621631 w 3885086"/>
                    <a:gd name="connsiteY15" fmla="*/ 312073 h 4224418"/>
                    <a:gd name="connsiteX16" fmla="*/ 270720 w 3885086"/>
                    <a:gd name="connsiteY16" fmla="*/ 1067768 h 4224418"/>
                    <a:gd name="connsiteX17" fmla="*/ 1629 w 3885086"/>
                    <a:gd name="connsiteY17" fmla="*/ 908652 h 4224418"/>
                    <a:gd name="connsiteX18" fmla="*/ 1621631 w 3885086"/>
                    <a:gd name="connsiteY18" fmla="*/ 0 h 4224418"/>
                    <a:gd name="connsiteX0" fmla="*/ 270720 w 3885086"/>
                    <a:gd name="connsiteY0" fmla="*/ 1067768 h 4099313"/>
                    <a:gd name="connsiteX1" fmla="*/ 273843 w 3885086"/>
                    <a:gd name="connsiteY1" fmla="*/ 1069614 h 4099313"/>
                    <a:gd name="connsiteX2" fmla="*/ 270720 w 3885086"/>
                    <a:gd name="connsiteY2" fmla="*/ 1067768 h 4099313"/>
                    <a:gd name="connsiteX3" fmla="*/ 0 w 3885086"/>
                    <a:gd name="connsiteY3" fmla="*/ 907689 h 4099313"/>
                    <a:gd name="connsiteX4" fmla="*/ 1629 w 3885086"/>
                    <a:gd name="connsiteY4" fmla="*/ 908652 h 4099313"/>
                    <a:gd name="connsiteX5" fmla="*/ 0 w 3885086"/>
                    <a:gd name="connsiteY5" fmla="*/ 907689 h 4099313"/>
                    <a:gd name="connsiteX6" fmla="*/ 1621631 w 3885086"/>
                    <a:gd name="connsiteY6" fmla="*/ 312073 h 4099313"/>
                    <a:gd name="connsiteX7" fmla="*/ 1621631 w 3885086"/>
                    <a:gd name="connsiteY7" fmla="*/ 312377 h 4099313"/>
                    <a:gd name="connsiteX8" fmla="*/ 1621631 w 3885086"/>
                    <a:gd name="connsiteY8" fmla="*/ 312073 h 4099313"/>
                    <a:gd name="connsiteX9" fmla="*/ 3447906 w 3885086"/>
                    <a:gd name="connsiteY9" fmla="*/ 2047472 h 4099313"/>
                    <a:gd name="connsiteX10" fmla="*/ 3759981 w 3885086"/>
                    <a:gd name="connsiteY10" fmla="*/ 2047473 h 4099313"/>
                    <a:gd name="connsiteX11" fmla="*/ 1708141 w 3885086"/>
                    <a:gd name="connsiteY11" fmla="*/ 4099313 h 4099313"/>
                    <a:gd name="connsiteX12" fmla="*/ 3447906 w 3885086"/>
                    <a:gd name="connsiteY12" fmla="*/ 2047472 h 4099313"/>
                    <a:gd name="connsiteX13" fmla="*/ 1621631 w 3885086"/>
                    <a:gd name="connsiteY13" fmla="*/ 0 h 4099313"/>
                    <a:gd name="connsiteX14" fmla="*/ 1621631 w 3885086"/>
                    <a:gd name="connsiteY14" fmla="*/ 312073 h 4099313"/>
                    <a:gd name="connsiteX15" fmla="*/ 270720 w 3885086"/>
                    <a:gd name="connsiteY15" fmla="*/ 1067768 h 4099313"/>
                    <a:gd name="connsiteX16" fmla="*/ 1629 w 3885086"/>
                    <a:gd name="connsiteY16" fmla="*/ 908652 h 4099313"/>
                    <a:gd name="connsiteX17" fmla="*/ 1621631 w 3885086"/>
                    <a:gd name="connsiteY17" fmla="*/ 0 h 4099313"/>
                    <a:gd name="connsiteX0" fmla="*/ 270720 w 3760643"/>
                    <a:gd name="connsiteY0" fmla="*/ 1067768 h 2047473"/>
                    <a:gd name="connsiteX1" fmla="*/ 273843 w 3760643"/>
                    <a:gd name="connsiteY1" fmla="*/ 1069614 h 2047473"/>
                    <a:gd name="connsiteX2" fmla="*/ 270720 w 3760643"/>
                    <a:gd name="connsiteY2" fmla="*/ 1067768 h 2047473"/>
                    <a:gd name="connsiteX3" fmla="*/ 0 w 3760643"/>
                    <a:gd name="connsiteY3" fmla="*/ 907689 h 2047473"/>
                    <a:gd name="connsiteX4" fmla="*/ 1629 w 3760643"/>
                    <a:gd name="connsiteY4" fmla="*/ 908652 h 2047473"/>
                    <a:gd name="connsiteX5" fmla="*/ 0 w 3760643"/>
                    <a:gd name="connsiteY5" fmla="*/ 907689 h 2047473"/>
                    <a:gd name="connsiteX6" fmla="*/ 1621631 w 3760643"/>
                    <a:gd name="connsiteY6" fmla="*/ 312073 h 2047473"/>
                    <a:gd name="connsiteX7" fmla="*/ 1621631 w 3760643"/>
                    <a:gd name="connsiteY7" fmla="*/ 312377 h 2047473"/>
                    <a:gd name="connsiteX8" fmla="*/ 1621631 w 3760643"/>
                    <a:gd name="connsiteY8" fmla="*/ 312073 h 2047473"/>
                    <a:gd name="connsiteX9" fmla="*/ 3447906 w 3760643"/>
                    <a:gd name="connsiteY9" fmla="*/ 2047472 h 2047473"/>
                    <a:gd name="connsiteX10" fmla="*/ 3759981 w 3760643"/>
                    <a:gd name="connsiteY10" fmla="*/ 2047473 h 2047473"/>
                    <a:gd name="connsiteX11" fmla="*/ 3447906 w 3760643"/>
                    <a:gd name="connsiteY11" fmla="*/ 2047472 h 2047473"/>
                    <a:gd name="connsiteX12" fmla="*/ 1621631 w 3760643"/>
                    <a:gd name="connsiteY12" fmla="*/ 0 h 2047473"/>
                    <a:gd name="connsiteX13" fmla="*/ 1621631 w 3760643"/>
                    <a:gd name="connsiteY13" fmla="*/ 312073 h 2047473"/>
                    <a:gd name="connsiteX14" fmla="*/ 270720 w 3760643"/>
                    <a:gd name="connsiteY14" fmla="*/ 1067768 h 2047473"/>
                    <a:gd name="connsiteX15" fmla="*/ 1629 w 3760643"/>
                    <a:gd name="connsiteY15" fmla="*/ 908652 h 2047473"/>
                    <a:gd name="connsiteX16" fmla="*/ 1621631 w 3760643"/>
                    <a:gd name="connsiteY16" fmla="*/ 0 h 2047473"/>
                    <a:gd name="connsiteX0" fmla="*/ 270720 w 1621631"/>
                    <a:gd name="connsiteY0" fmla="*/ 1067768 h 1069614"/>
                    <a:gd name="connsiteX1" fmla="*/ 273843 w 1621631"/>
                    <a:gd name="connsiteY1" fmla="*/ 1069614 h 1069614"/>
                    <a:gd name="connsiteX2" fmla="*/ 270720 w 1621631"/>
                    <a:gd name="connsiteY2" fmla="*/ 1067768 h 1069614"/>
                    <a:gd name="connsiteX3" fmla="*/ 0 w 1621631"/>
                    <a:gd name="connsiteY3" fmla="*/ 907689 h 1069614"/>
                    <a:gd name="connsiteX4" fmla="*/ 1629 w 1621631"/>
                    <a:gd name="connsiteY4" fmla="*/ 908652 h 1069614"/>
                    <a:gd name="connsiteX5" fmla="*/ 0 w 1621631"/>
                    <a:gd name="connsiteY5" fmla="*/ 907689 h 1069614"/>
                    <a:gd name="connsiteX6" fmla="*/ 1621631 w 1621631"/>
                    <a:gd name="connsiteY6" fmla="*/ 312073 h 1069614"/>
                    <a:gd name="connsiteX7" fmla="*/ 1621631 w 1621631"/>
                    <a:gd name="connsiteY7" fmla="*/ 312377 h 1069614"/>
                    <a:gd name="connsiteX8" fmla="*/ 1621631 w 1621631"/>
                    <a:gd name="connsiteY8" fmla="*/ 312073 h 1069614"/>
                    <a:gd name="connsiteX9" fmla="*/ 1621631 w 1621631"/>
                    <a:gd name="connsiteY9" fmla="*/ 0 h 1069614"/>
                    <a:gd name="connsiteX10" fmla="*/ 1621631 w 1621631"/>
                    <a:gd name="connsiteY10" fmla="*/ 312073 h 1069614"/>
                    <a:gd name="connsiteX11" fmla="*/ 270720 w 1621631"/>
                    <a:gd name="connsiteY11" fmla="*/ 1067768 h 1069614"/>
                    <a:gd name="connsiteX12" fmla="*/ 1629 w 1621631"/>
                    <a:gd name="connsiteY12" fmla="*/ 908652 h 1069614"/>
                    <a:gd name="connsiteX13" fmla="*/ 1621631 w 1621631"/>
                    <a:gd name="connsiteY13" fmla="*/ 0 h 106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8894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</p:grpSp>
          <p:sp>
            <p:nvSpPr>
              <p:cNvPr id="59" name="Freeform 95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81" name="Freeform 96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9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  <p:sp>
        <p:nvSpPr>
          <p:cNvPr id="86" name="TextBox 40"/>
          <p:cNvSpPr txBox="1"/>
          <p:nvPr/>
        </p:nvSpPr>
        <p:spPr>
          <a:xfrm>
            <a:off x="6123182" y="1417519"/>
            <a:ext cx="1132873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756" fontAlgn="base">
              <a:lnSpc>
                <a:spcPct val="90000"/>
              </a:lnSpc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zh-CN" altLang="en-US" sz="1200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  <a:sym typeface="Wingdings" pitchFamily="2" charset="2"/>
              </a:rPr>
              <a:t>张金旺、谢维珠</a:t>
            </a:r>
            <a:endParaRPr lang="en-US" sz="1200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09166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2413 1.91103E-6 L 7.50574E-7 1.9110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1.91103E-6 L -2.15216E-6 1.9110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2412 1.91103E-6 L -3.32653E-6 1.91103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2412 6.49115E-7 L -7.50574E-7 6.49115E-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1.91103E-6 L -2.15216E-6 1.9110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1.91103E-6 L -2.15216E-6 1.91103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1.91103E-6 L -2.15216E-6 1.91103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2413 1.91103E-6 L 7.50574E-7 1.91103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48" grpId="0" animBg="1"/>
      <p:bldP spid="86" grpId="0"/>
      <p:bldP spid="86" grpId="1"/>
      <p:bldP spid="8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517" y="160276"/>
            <a:ext cx="3024335" cy="22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836" y="2500536"/>
            <a:ext cx="3046016" cy="2284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3640"/>
            <a:ext cx="3525779" cy="4701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6239" y="880356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邱垂杰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3174740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余浩源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6036" y="2026107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肖裕东</a:t>
            </a:r>
            <a:endParaRPr lang="zh-CN" altLang="en-US" dirty="0"/>
          </a:p>
        </p:txBody>
      </p:sp>
      <p:pic>
        <p:nvPicPr>
          <p:cNvPr id="1026" name="Picture 2" descr="C:\Users\ASUS\Desktop\敖赛欲邱\微信图片_2019052721563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92151"/>
            <a:ext cx="6336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1690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/>
          <p:cNvSpPr/>
          <p:nvPr/>
        </p:nvSpPr>
        <p:spPr>
          <a:xfrm>
            <a:off x="0" y="0"/>
            <a:ext cx="9144000" cy="5172216"/>
          </a:xfrm>
          <a:prstGeom prst="triangle">
            <a:avLst>
              <a:gd name="adj" fmla="val 100000"/>
            </a:avLst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 rot="16200000">
            <a:off x="1227434" y="2255613"/>
            <a:ext cx="2681501" cy="660988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lnSpcReduction="1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2"/>
            </p:custDataLst>
          </p:nvPr>
        </p:nvSpPr>
        <p:spPr>
          <a:xfrm rot="16200000">
            <a:off x="3113575" y="2255613"/>
            <a:ext cx="2681501" cy="660988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lnSpcReduction="10000"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7"/>
          <p:cNvSpPr/>
          <p:nvPr>
            <p:custDataLst>
              <p:tags r:id="rId3"/>
            </p:custDataLst>
          </p:nvPr>
        </p:nvSpPr>
        <p:spPr>
          <a:xfrm rot="16200000">
            <a:off x="4998129" y="2255613"/>
            <a:ext cx="2681501" cy="660988"/>
          </a:xfrm>
          <a:prstGeom prst="parallelogram">
            <a:avLst>
              <a:gd name="adj" fmla="val 15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 lnSpcReduction="10000"/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" name="组合 30"/>
          <p:cNvGrpSpPr/>
          <p:nvPr/>
        </p:nvGrpSpPr>
        <p:grpSpPr>
          <a:xfrm>
            <a:off x="2749529" y="1021799"/>
            <a:ext cx="1773361" cy="2905979"/>
            <a:chOff x="3919846" y="2728686"/>
            <a:chExt cx="1840115" cy="3014438"/>
          </a:xfrm>
        </p:grpSpPr>
        <p:sp>
          <p:nvSpPr>
            <p:cNvPr id="7" name="MH_Other_5"/>
            <p:cNvSpPr/>
            <p:nvPr>
              <p:custDataLst>
                <p:tags r:id="rId13"/>
              </p:custDataLst>
            </p:nvPr>
          </p:nvSpPr>
          <p:spPr>
            <a:xfrm>
              <a:off x="4658638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MH_SubTitle_2"/>
            <p:cNvSpPr/>
            <p:nvPr>
              <p:custDataLst>
                <p:tags r:id="rId14"/>
              </p:custDataLst>
            </p:nvPr>
          </p:nvSpPr>
          <p:spPr>
            <a:xfrm>
              <a:off x="3919846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MH_Other_6"/>
            <p:cNvSpPr/>
            <p:nvPr>
              <p:custDataLst>
                <p:tags r:id="rId15"/>
              </p:custDataLst>
            </p:nvPr>
          </p:nvSpPr>
          <p:spPr>
            <a:xfrm>
              <a:off x="4010872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1" name="组合 21"/>
            <p:cNvGrpSpPr/>
            <p:nvPr/>
          </p:nvGrpSpPr>
          <p:grpSpPr>
            <a:xfrm>
              <a:off x="4043930" y="3722679"/>
              <a:ext cx="1716031" cy="887789"/>
              <a:chOff x="1443689" y="3643145"/>
              <a:chExt cx="1716031" cy="88778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785379" y="3643145"/>
                <a:ext cx="830342" cy="28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前端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制作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43689" y="4038643"/>
                <a:ext cx="1716031" cy="492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迷你简立黑" panose="02010604000101010101" pitchFamily="2" charset="-122"/>
                    <a:cs typeface="Segoe UI Black" panose="020B0A02040204020203" pitchFamily="34" charset="0"/>
                  </a:rPr>
                  <a:t>由肖裕东主负责，余浩源协助完成。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迷你简立黑" panose="0201060400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7" name="KSO_Shape"/>
            <p:cNvSpPr/>
            <p:nvPr/>
          </p:nvSpPr>
          <p:spPr>
            <a:xfrm>
              <a:off x="4578440" y="5154010"/>
              <a:ext cx="557223" cy="534005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组合 31"/>
          <p:cNvGrpSpPr/>
          <p:nvPr/>
        </p:nvGrpSpPr>
        <p:grpSpPr>
          <a:xfrm>
            <a:off x="4638232" y="1020878"/>
            <a:ext cx="1770795" cy="2905979"/>
            <a:chOff x="6434700" y="2728686"/>
            <a:chExt cx="1837453" cy="3014438"/>
          </a:xfrm>
        </p:grpSpPr>
        <p:sp>
          <p:nvSpPr>
            <p:cNvPr id="11" name="MH_Other_8"/>
            <p:cNvSpPr/>
            <p:nvPr>
              <p:custDataLst>
                <p:tags r:id="rId10"/>
              </p:custDataLst>
            </p:nvPr>
          </p:nvSpPr>
          <p:spPr>
            <a:xfrm>
              <a:off x="7171375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MH_SubTitle_3"/>
            <p:cNvSpPr/>
            <p:nvPr>
              <p:custDataLst>
                <p:tags r:id="rId11"/>
              </p:custDataLst>
            </p:nvPr>
          </p:nvSpPr>
          <p:spPr>
            <a:xfrm>
              <a:off x="6434700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MH_Other_9"/>
            <p:cNvSpPr/>
            <p:nvPr>
              <p:custDataLst>
                <p:tags r:id="rId12"/>
              </p:custDataLst>
            </p:nvPr>
          </p:nvSpPr>
          <p:spPr>
            <a:xfrm>
              <a:off x="6525727" y="2728686"/>
              <a:ext cx="632947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544922" y="3722679"/>
              <a:ext cx="1711317" cy="1257007"/>
              <a:chOff x="1443688" y="3643145"/>
              <a:chExt cx="1711317" cy="12570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785378" y="3643145"/>
                <a:ext cx="830342" cy="287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后端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制作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443688" y="4038643"/>
                <a:ext cx="1711317" cy="861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迷你简立黑" panose="02010604000101010101" pitchFamily="2" charset="-122"/>
                    <a:cs typeface="Segoe UI Black" panose="020B0A02040204020203" pitchFamily="34" charset="0"/>
                  </a:rPr>
                  <a:t>由邱垂杰主负责，余浩源肖裕东协助完成。后端为此项目的主要部分。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迷你简立黑" panose="0201060400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8" name="KSO_Shape"/>
            <p:cNvSpPr/>
            <p:nvPr/>
          </p:nvSpPr>
          <p:spPr>
            <a:xfrm>
              <a:off x="7109986" y="5142401"/>
              <a:ext cx="538649" cy="557223"/>
            </a:xfrm>
            <a:custGeom>
              <a:avLst/>
              <a:gdLst/>
              <a:ahLst/>
              <a:cxnLst/>
              <a:rect l="l" t="t" r="r" b="b"/>
              <a:pathLst>
                <a:path w="1119349" h="1157433">
                  <a:moveTo>
                    <a:pt x="135620" y="818456"/>
                  </a:moveTo>
                  <a:cubicBezTo>
                    <a:pt x="71450" y="948523"/>
                    <a:pt x="57484" y="1054732"/>
                    <a:pt x="108323" y="1103729"/>
                  </a:cubicBezTo>
                  <a:cubicBezTo>
                    <a:pt x="164989" y="1158341"/>
                    <a:pt x="289713" y="1129874"/>
                    <a:pt x="437069" y="1040437"/>
                  </a:cubicBezTo>
                  <a:cubicBezTo>
                    <a:pt x="307239" y="1007168"/>
                    <a:pt x="198946" y="926245"/>
                    <a:pt x="135620" y="818456"/>
                  </a:cubicBezTo>
                  <a:close/>
                  <a:moveTo>
                    <a:pt x="582086" y="345816"/>
                  </a:moveTo>
                  <a:cubicBezTo>
                    <a:pt x="490772" y="345817"/>
                    <a:pt x="434615" y="407693"/>
                    <a:pt x="413811" y="495363"/>
                  </a:cubicBezTo>
                  <a:lnTo>
                    <a:pt x="750361" y="495364"/>
                  </a:lnTo>
                  <a:cubicBezTo>
                    <a:pt x="729557" y="407692"/>
                    <a:pt x="673401" y="345816"/>
                    <a:pt x="582086" y="345816"/>
                  </a:cubicBezTo>
                  <a:close/>
                  <a:moveTo>
                    <a:pt x="954622" y="129"/>
                  </a:moveTo>
                  <a:cubicBezTo>
                    <a:pt x="1007406" y="-1466"/>
                    <a:pt x="1051113" y="11645"/>
                    <a:pt x="1081775" y="41196"/>
                  </a:cubicBezTo>
                  <a:cubicBezTo>
                    <a:pt x="1101805" y="60500"/>
                    <a:pt x="1115030" y="85625"/>
                    <a:pt x="1119349" y="116033"/>
                  </a:cubicBezTo>
                  <a:cubicBezTo>
                    <a:pt x="1112931" y="103633"/>
                    <a:pt x="1104158" y="92219"/>
                    <a:pt x="1093494" y="81508"/>
                  </a:cubicBezTo>
                  <a:cubicBezTo>
                    <a:pt x="1010899" y="-1451"/>
                    <a:pt x="882017" y="28786"/>
                    <a:pt x="737350" y="130602"/>
                  </a:cubicBezTo>
                  <a:cubicBezTo>
                    <a:pt x="943277" y="190863"/>
                    <a:pt x="1091569" y="370605"/>
                    <a:pt x="1091569" y="582598"/>
                  </a:cubicBezTo>
                  <a:lnTo>
                    <a:pt x="1085273" y="640757"/>
                  </a:lnTo>
                  <a:lnTo>
                    <a:pt x="755888" y="640756"/>
                  </a:lnTo>
                  <a:lnTo>
                    <a:pt x="719073" y="640757"/>
                  </a:lnTo>
                  <a:lnTo>
                    <a:pt x="408284" y="640757"/>
                  </a:lnTo>
                  <a:cubicBezTo>
                    <a:pt x="424002" y="743453"/>
                    <a:pt x="484447" y="819382"/>
                    <a:pt x="582086" y="819383"/>
                  </a:cubicBezTo>
                  <a:cubicBezTo>
                    <a:pt x="648673" y="819382"/>
                    <a:pt x="697960" y="784070"/>
                    <a:pt x="725617" y="727992"/>
                  </a:cubicBezTo>
                  <a:lnTo>
                    <a:pt x="1064773" y="727992"/>
                  </a:lnTo>
                  <a:cubicBezTo>
                    <a:pt x="1000780" y="921122"/>
                    <a:pt x="807116" y="1060320"/>
                    <a:pt x="578539" y="1060320"/>
                  </a:cubicBezTo>
                  <a:cubicBezTo>
                    <a:pt x="541437" y="1060319"/>
                    <a:pt x="505255" y="1056652"/>
                    <a:pt x="470646" y="1048435"/>
                  </a:cubicBezTo>
                  <a:cubicBezTo>
                    <a:pt x="288189" y="1159820"/>
                    <a:pt x="124174" y="1191927"/>
                    <a:pt x="45670" y="1116267"/>
                  </a:cubicBezTo>
                  <a:cubicBezTo>
                    <a:pt x="-38972" y="1034693"/>
                    <a:pt x="-2092" y="849162"/>
                    <a:pt x="124297" y="645271"/>
                  </a:cubicBezTo>
                  <a:cubicBezTo>
                    <a:pt x="126384" y="641564"/>
                    <a:pt x="128546" y="637931"/>
                    <a:pt x="130887" y="634433"/>
                  </a:cubicBezTo>
                  <a:cubicBezTo>
                    <a:pt x="140131" y="616742"/>
                    <a:pt x="151256" y="599735"/>
                    <a:pt x="163296" y="582889"/>
                  </a:cubicBezTo>
                  <a:cubicBezTo>
                    <a:pt x="171413" y="570408"/>
                    <a:pt x="179765" y="558285"/>
                    <a:pt x="189707" y="547372"/>
                  </a:cubicBezTo>
                  <a:cubicBezTo>
                    <a:pt x="207410" y="520542"/>
                    <a:pt x="227598" y="494496"/>
                    <a:pt x="249351" y="468810"/>
                  </a:cubicBezTo>
                  <a:cubicBezTo>
                    <a:pt x="261501" y="453873"/>
                    <a:pt x="274484" y="439223"/>
                    <a:pt x="288439" y="424719"/>
                  </a:cubicBezTo>
                  <a:cubicBezTo>
                    <a:pt x="304701" y="403895"/>
                    <a:pt x="322841" y="384213"/>
                    <a:pt x="341644" y="364703"/>
                  </a:cubicBezTo>
                  <a:cubicBezTo>
                    <a:pt x="392793" y="311630"/>
                    <a:pt x="445389" y="263415"/>
                    <a:pt x="498166" y="220924"/>
                  </a:cubicBezTo>
                  <a:cubicBezTo>
                    <a:pt x="310657" y="309270"/>
                    <a:pt x="183697" y="431706"/>
                    <a:pt x="65845" y="579499"/>
                  </a:cubicBezTo>
                  <a:cubicBezTo>
                    <a:pt x="67312" y="317087"/>
                    <a:pt x="296312" y="104878"/>
                    <a:pt x="578538" y="104878"/>
                  </a:cubicBezTo>
                  <a:lnTo>
                    <a:pt x="651994" y="111773"/>
                  </a:lnTo>
                  <a:cubicBezTo>
                    <a:pt x="764896" y="41979"/>
                    <a:pt x="871117" y="2651"/>
                    <a:pt x="954622" y="12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组合 16"/>
          <p:cNvGrpSpPr/>
          <p:nvPr/>
        </p:nvGrpSpPr>
        <p:grpSpPr>
          <a:xfrm>
            <a:off x="819811" y="1006216"/>
            <a:ext cx="1770795" cy="2905979"/>
            <a:chOff x="1407109" y="2728686"/>
            <a:chExt cx="1837453" cy="3014436"/>
          </a:xfrm>
        </p:grpSpPr>
        <p:sp>
          <p:nvSpPr>
            <p:cNvPr id="3" name="MH_Other_2"/>
            <p:cNvSpPr/>
            <p:nvPr>
              <p:custDataLst>
                <p:tags r:id="rId7"/>
              </p:custDataLst>
            </p:nvPr>
          </p:nvSpPr>
          <p:spPr>
            <a:xfrm>
              <a:off x="2143784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MH_SubTitle_1"/>
            <p:cNvSpPr/>
            <p:nvPr>
              <p:custDataLst>
                <p:tags r:id="rId8"/>
              </p:custDataLst>
            </p:nvPr>
          </p:nvSpPr>
          <p:spPr>
            <a:xfrm>
              <a:off x="1407109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MH_Other_3"/>
            <p:cNvSpPr/>
            <p:nvPr>
              <p:custDataLst>
                <p:tags r:id="rId9"/>
              </p:custDataLst>
            </p:nvPr>
          </p:nvSpPr>
          <p:spPr>
            <a:xfrm>
              <a:off x="1496018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31" name="组合 20"/>
            <p:cNvGrpSpPr/>
            <p:nvPr/>
          </p:nvGrpSpPr>
          <p:grpSpPr>
            <a:xfrm>
              <a:off x="1468675" y="3722679"/>
              <a:ext cx="1666625" cy="887789"/>
              <a:chOff x="1395685" y="3643145"/>
              <a:chExt cx="1666625" cy="88778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785379" y="3643145"/>
                <a:ext cx="830342" cy="28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美工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制作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95685" y="4038643"/>
                <a:ext cx="1666625" cy="492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迷你简立黑" panose="02010604000101010101" pitchFamily="2" charset="-122"/>
                    <a:cs typeface="Segoe UI Black" panose="020B0A02040204020203" pitchFamily="34" charset="0"/>
                  </a:rPr>
                  <a:t>由余浩源主负责，肖裕东协助完成。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迷你简立黑" panose="0201060400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9" name="KSO_Shape"/>
            <p:cNvSpPr>
              <a:spLocks/>
            </p:cNvSpPr>
            <p:nvPr/>
          </p:nvSpPr>
          <p:spPr bwMode="auto">
            <a:xfrm>
              <a:off x="2067188" y="5142401"/>
              <a:ext cx="557223" cy="557223"/>
            </a:xfrm>
            <a:custGeom>
              <a:avLst/>
              <a:gdLst>
                <a:gd name="T0" fmla="*/ 2147483646 w 207"/>
                <a:gd name="T1" fmla="*/ 2147483646 h 207"/>
                <a:gd name="T2" fmla="*/ 2147483646 w 207"/>
                <a:gd name="T3" fmla="*/ 2147483646 h 207"/>
                <a:gd name="T4" fmla="*/ 2147483646 w 207"/>
                <a:gd name="T5" fmla="*/ 2147483646 h 207"/>
                <a:gd name="T6" fmla="*/ 2147483646 w 207"/>
                <a:gd name="T7" fmla="*/ 2147483646 h 207"/>
                <a:gd name="T8" fmla="*/ 2147483646 w 207"/>
                <a:gd name="T9" fmla="*/ 2147483646 h 207"/>
                <a:gd name="T10" fmla="*/ 2147483646 w 207"/>
                <a:gd name="T11" fmla="*/ 2147483646 h 207"/>
                <a:gd name="T12" fmla="*/ 2147483646 w 207"/>
                <a:gd name="T13" fmla="*/ 2147483646 h 207"/>
                <a:gd name="T14" fmla="*/ 2147483646 w 207"/>
                <a:gd name="T15" fmla="*/ 2147483646 h 207"/>
                <a:gd name="T16" fmla="*/ 2147483646 w 207"/>
                <a:gd name="T17" fmla="*/ 2147483646 h 207"/>
                <a:gd name="T18" fmla="*/ 2147483646 w 207"/>
                <a:gd name="T19" fmla="*/ 2147483646 h 207"/>
                <a:gd name="T20" fmla="*/ 2147483646 w 207"/>
                <a:gd name="T21" fmla="*/ 2147483646 h 207"/>
                <a:gd name="T22" fmla="*/ 2147483646 w 207"/>
                <a:gd name="T23" fmla="*/ 2147483646 h 207"/>
                <a:gd name="T24" fmla="*/ 2147483646 w 207"/>
                <a:gd name="T25" fmla="*/ 2147483646 h 207"/>
                <a:gd name="T26" fmla="*/ 2147483646 w 207"/>
                <a:gd name="T27" fmla="*/ 2147483646 h 207"/>
                <a:gd name="T28" fmla="*/ 0 w 207"/>
                <a:gd name="T29" fmla="*/ 2147483646 h 207"/>
                <a:gd name="T30" fmla="*/ 2147483646 w 207"/>
                <a:gd name="T31" fmla="*/ 2147483646 h 207"/>
                <a:gd name="T32" fmla="*/ 2147483646 w 207"/>
                <a:gd name="T33" fmla="*/ 0 h 207"/>
                <a:gd name="T34" fmla="*/ 2147483646 w 207"/>
                <a:gd name="T35" fmla="*/ 2147483646 h 207"/>
                <a:gd name="T36" fmla="*/ 2147483646 w 207"/>
                <a:gd name="T37" fmla="*/ 2147483646 h 207"/>
                <a:gd name="T38" fmla="*/ 2147483646 w 207"/>
                <a:gd name="T39" fmla="*/ 2147483646 h 207"/>
                <a:gd name="T40" fmla="*/ 2147483646 w 207"/>
                <a:gd name="T41" fmla="*/ 2147483646 h 207"/>
                <a:gd name="T42" fmla="*/ 2147483646 w 207"/>
                <a:gd name="T43" fmla="*/ 2147483646 h 207"/>
                <a:gd name="T44" fmla="*/ 2147483646 w 207"/>
                <a:gd name="T45" fmla="*/ 2147483646 h 207"/>
                <a:gd name="T46" fmla="*/ 2147483646 w 207"/>
                <a:gd name="T47" fmla="*/ 2147483646 h 207"/>
                <a:gd name="T48" fmla="*/ 2147483646 w 207"/>
                <a:gd name="T49" fmla="*/ 2147483646 h 207"/>
                <a:gd name="T50" fmla="*/ 2147483646 w 207"/>
                <a:gd name="T51" fmla="*/ 2147483646 h 207"/>
                <a:gd name="T52" fmla="*/ 2147483646 w 207"/>
                <a:gd name="T53" fmla="*/ 2147483646 h 207"/>
                <a:gd name="T54" fmla="*/ 2147483646 w 207"/>
                <a:gd name="T55" fmla="*/ 2147483646 h 207"/>
                <a:gd name="T56" fmla="*/ 2147483646 w 207"/>
                <a:gd name="T57" fmla="*/ 2147483646 h 207"/>
                <a:gd name="T58" fmla="*/ 2147483646 w 207"/>
                <a:gd name="T59" fmla="*/ 2147483646 h 207"/>
                <a:gd name="T60" fmla="*/ 2147483646 w 207"/>
                <a:gd name="T61" fmla="*/ 2147483646 h 207"/>
                <a:gd name="T62" fmla="*/ 2147483646 w 207"/>
                <a:gd name="T63" fmla="*/ 2147483646 h 207"/>
                <a:gd name="T64" fmla="*/ 2147483646 w 207"/>
                <a:gd name="T65" fmla="*/ 2147483646 h 207"/>
                <a:gd name="T66" fmla="*/ 2147483646 w 207"/>
                <a:gd name="T67" fmla="*/ 2147483646 h 207"/>
                <a:gd name="T68" fmla="*/ 2147483646 w 207"/>
                <a:gd name="T69" fmla="*/ 2147483646 h 207"/>
                <a:gd name="T70" fmla="*/ 2147483646 w 207"/>
                <a:gd name="T71" fmla="*/ 2147483646 h 207"/>
                <a:gd name="T72" fmla="*/ 2147483646 w 207"/>
                <a:gd name="T73" fmla="*/ 2147483646 h 207"/>
                <a:gd name="T74" fmla="*/ 2147483646 w 207"/>
                <a:gd name="T75" fmla="*/ 2147483646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组合 32"/>
          <p:cNvGrpSpPr/>
          <p:nvPr/>
        </p:nvGrpSpPr>
        <p:grpSpPr>
          <a:xfrm>
            <a:off x="6522788" y="1020878"/>
            <a:ext cx="1785856" cy="2905979"/>
            <a:chOff x="8947438" y="2728686"/>
            <a:chExt cx="1853081" cy="3014438"/>
          </a:xfrm>
        </p:grpSpPr>
        <p:sp>
          <p:nvSpPr>
            <p:cNvPr id="14" name="MH_Other_10"/>
            <p:cNvSpPr/>
            <p:nvPr>
              <p:custDataLst>
                <p:tags r:id="rId4"/>
              </p:custDataLst>
            </p:nvPr>
          </p:nvSpPr>
          <p:spPr>
            <a:xfrm>
              <a:off x="9686229" y="2728686"/>
              <a:ext cx="245558" cy="23285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MH_SubTitle_4"/>
            <p:cNvSpPr/>
            <p:nvPr>
              <p:custDataLst>
                <p:tags r:id="rId5"/>
              </p:custDataLst>
            </p:nvPr>
          </p:nvSpPr>
          <p:spPr>
            <a:xfrm>
              <a:off x="8947438" y="2961543"/>
              <a:ext cx="1837453" cy="2781581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72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MH_Other_11"/>
            <p:cNvSpPr/>
            <p:nvPr>
              <p:custDataLst>
                <p:tags r:id="rId6"/>
              </p:custDataLst>
            </p:nvPr>
          </p:nvSpPr>
          <p:spPr>
            <a:xfrm>
              <a:off x="9038464" y="2728686"/>
              <a:ext cx="635064" cy="723973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33" name="组合 27"/>
            <p:cNvGrpSpPr/>
            <p:nvPr/>
          </p:nvGrpSpPr>
          <p:grpSpPr>
            <a:xfrm>
              <a:off x="9057009" y="3722679"/>
              <a:ext cx="1743510" cy="1257006"/>
              <a:chOff x="1443689" y="3643145"/>
              <a:chExt cx="1743510" cy="125700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548761" y="3643145"/>
                <a:ext cx="1066958" cy="369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其他事项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443689" y="4038643"/>
                <a:ext cx="1743510" cy="861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因团队人数少，每个人都可能负责到其他的部分。</a:t>
                </a:r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just"/>
                <a:endPara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迷你简立黑" panose="0201060400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40" name="KSO_Shape"/>
            <p:cNvSpPr/>
            <p:nvPr/>
          </p:nvSpPr>
          <p:spPr>
            <a:xfrm>
              <a:off x="9602966" y="5187907"/>
              <a:ext cx="557223" cy="466210"/>
            </a:xfrm>
            <a:custGeom>
              <a:avLst/>
              <a:gdLst/>
              <a:ahLst/>
              <a:cxnLst/>
              <a:rect l="l" t="t" r="r" b="b"/>
              <a:pathLst>
                <a:path w="1366582" h="1042046">
                  <a:moveTo>
                    <a:pt x="37022" y="792087"/>
                  </a:moveTo>
                  <a:lnTo>
                    <a:pt x="185104" y="792087"/>
                  </a:lnTo>
                  <a:cubicBezTo>
                    <a:pt x="205551" y="792087"/>
                    <a:pt x="222126" y="808662"/>
                    <a:pt x="222126" y="829109"/>
                  </a:cubicBezTo>
                  <a:lnTo>
                    <a:pt x="222126" y="1005022"/>
                  </a:lnTo>
                  <a:cubicBezTo>
                    <a:pt x="222126" y="1025469"/>
                    <a:pt x="205551" y="1042044"/>
                    <a:pt x="185104" y="1042044"/>
                  </a:cubicBezTo>
                  <a:lnTo>
                    <a:pt x="37022" y="1042044"/>
                  </a:lnTo>
                  <a:cubicBezTo>
                    <a:pt x="16575" y="1042044"/>
                    <a:pt x="0" y="1025469"/>
                    <a:pt x="0" y="1005022"/>
                  </a:cubicBezTo>
                  <a:lnTo>
                    <a:pt x="0" y="829109"/>
                  </a:lnTo>
                  <a:cubicBezTo>
                    <a:pt x="0" y="808662"/>
                    <a:pt x="16575" y="792087"/>
                    <a:pt x="37022" y="792087"/>
                  </a:cubicBezTo>
                  <a:close/>
                  <a:moveTo>
                    <a:pt x="308442" y="614561"/>
                  </a:moveTo>
                  <a:lnTo>
                    <a:pt x="456524" y="614561"/>
                  </a:lnTo>
                  <a:cubicBezTo>
                    <a:pt x="476971" y="614561"/>
                    <a:pt x="493546" y="631136"/>
                    <a:pt x="493546" y="651583"/>
                  </a:cubicBezTo>
                  <a:lnTo>
                    <a:pt x="493546" y="1005023"/>
                  </a:lnTo>
                  <a:cubicBezTo>
                    <a:pt x="493546" y="1025470"/>
                    <a:pt x="476971" y="1042045"/>
                    <a:pt x="456524" y="1042045"/>
                  </a:cubicBezTo>
                  <a:lnTo>
                    <a:pt x="308442" y="1042045"/>
                  </a:lnTo>
                  <a:cubicBezTo>
                    <a:pt x="287995" y="1042045"/>
                    <a:pt x="271420" y="1025470"/>
                    <a:pt x="271420" y="1005023"/>
                  </a:cubicBezTo>
                  <a:lnTo>
                    <a:pt x="271420" y="651583"/>
                  </a:lnTo>
                  <a:cubicBezTo>
                    <a:pt x="271420" y="631136"/>
                    <a:pt x="287995" y="614561"/>
                    <a:pt x="308442" y="614561"/>
                  </a:cubicBezTo>
                  <a:close/>
                  <a:moveTo>
                    <a:pt x="583127" y="432047"/>
                  </a:moveTo>
                  <a:lnTo>
                    <a:pt x="744271" y="432047"/>
                  </a:lnTo>
                  <a:cubicBezTo>
                    <a:pt x="766521" y="432047"/>
                    <a:pt x="784558" y="450084"/>
                    <a:pt x="784558" y="472334"/>
                  </a:cubicBezTo>
                  <a:lnTo>
                    <a:pt x="784558" y="1001758"/>
                  </a:lnTo>
                  <a:cubicBezTo>
                    <a:pt x="784558" y="1024008"/>
                    <a:pt x="766521" y="1042045"/>
                    <a:pt x="744271" y="1042045"/>
                  </a:cubicBezTo>
                  <a:lnTo>
                    <a:pt x="583127" y="1042045"/>
                  </a:lnTo>
                  <a:cubicBezTo>
                    <a:pt x="560877" y="1042045"/>
                    <a:pt x="542840" y="1024008"/>
                    <a:pt x="542840" y="1001758"/>
                  </a:cubicBezTo>
                  <a:lnTo>
                    <a:pt x="542840" y="472334"/>
                  </a:lnTo>
                  <a:cubicBezTo>
                    <a:pt x="542840" y="450084"/>
                    <a:pt x="560877" y="432047"/>
                    <a:pt x="583127" y="432047"/>
                  </a:cubicBezTo>
                  <a:close/>
                  <a:moveTo>
                    <a:pt x="874139" y="210194"/>
                  </a:moveTo>
                  <a:lnTo>
                    <a:pt x="1035283" y="210194"/>
                  </a:lnTo>
                  <a:cubicBezTo>
                    <a:pt x="1057533" y="210194"/>
                    <a:pt x="1075570" y="228231"/>
                    <a:pt x="1075570" y="250481"/>
                  </a:cubicBezTo>
                  <a:lnTo>
                    <a:pt x="1075570" y="1001758"/>
                  </a:lnTo>
                  <a:cubicBezTo>
                    <a:pt x="1075570" y="1024008"/>
                    <a:pt x="1057533" y="1042045"/>
                    <a:pt x="1035283" y="1042045"/>
                  </a:cubicBezTo>
                  <a:lnTo>
                    <a:pt x="874139" y="1042045"/>
                  </a:lnTo>
                  <a:cubicBezTo>
                    <a:pt x="851889" y="1042045"/>
                    <a:pt x="833852" y="1024008"/>
                    <a:pt x="833852" y="1001758"/>
                  </a:cubicBezTo>
                  <a:lnTo>
                    <a:pt x="833852" y="250481"/>
                  </a:lnTo>
                  <a:cubicBezTo>
                    <a:pt x="833852" y="228231"/>
                    <a:pt x="851889" y="210194"/>
                    <a:pt x="874139" y="210194"/>
                  </a:cubicBezTo>
                  <a:close/>
                  <a:moveTo>
                    <a:pt x="1165151" y="0"/>
                  </a:moveTo>
                  <a:lnTo>
                    <a:pt x="1326295" y="0"/>
                  </a:lnTo>
                  <a:cubicBezTo>
                    <a:pt x="1348545" y="0"/>
                    <a:pt x="1366582" y="18037"/>
                    <a:pt x="1366582" y="40287"/>
                  </a:cubicBezTo>
                  <a:lnTo>
                    <a:pt x="1366582" y="1001759"/>
                  </a:lnTo>
                  <a:cubicBezTo>
                    <a:pt x="1366582" y="1024009"/>
                    <a:pt x="1348545" y="1042046"/>
                    <a:pt x="1326295" y="1042046"/>
                  </a:cubicBezTo>
                  <a:lnTo>
                    <a:pt x="1165151" y="1042046"/>
                  </a:lnTo>
                  <a:cubicBezTo>
                    <a:pt x="1142901" y="1042046"/>
                    <a:pt x="1124864" y="1024009"/>
                    <a:pt x="1124864" y="1001759"/>
                  </a:cubicBezTo>
                  <a:lnTo>
                    <a:pt x="1124864" y="40287"/>
                  </a:lnTo>
                  <a:cubicBezTo>
                    <a:pt x="1124864" y="18037"/>
                    <a:pt x="1142901" y="0"/>
                    <a:pt x="1165151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7858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H_Others_1"/>
          <p:cNvSpPr txBox="1"/>
          <p:nvPr>
            <p:custDataLst>
              <p:tags r:id="rId1"/>
            </p:custDataLst>
          </p:nvPr>
        </p:nvSpPr>
        <p:spPr>
          <a:xfrm>
            <a:off x="576717" y="1715116"/>
            <a:ext cx="430887" cy="154150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第二章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层"/>
          <p:cNvSpPr txBox="1"/>
          <p:nvPr/>
        </p:nvSpPr>
        <p:spPr bwMode="auto">
          <a:xfrm>
            <a:off x="4011040" y="2320516"/>
            <a:ext cx="2340260" cy="43063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我们要做什么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3048" y="2679141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What will we do</a:t>
            </a: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02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6434967" y="1273619"/>
            <a:ext cx="837333" cy="837592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5921715" y="2111212"/>
            <a:ext cx="838799" cy="839058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/>
        </p:nvSpPr>
        <p:spPr bwMode="auto">
          <a:xfrm>
            <a:off x="5087314" y="2111212"/>
            <a:ext cx="834401" cy="839058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Freeform 9"/>
          <p:cNvSpPr/>
          <p:nvPr/>
        </p:nvSpPr>
        <p:spPr bwMode="auto">
          <a:xfrm>
            <a:off x="4571130" y="1273619"/>
            <a:ext cx="837333" cy="837592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Freeform 10"/>
          <p:cNvSpPr/>
          <p:nvPr/>
        </p:nvSpPr>
        <p:spPr bwMode="auto">
          <a:xfrm>
            <a:off x="3736730" y="1273619"/>
            <a:ext cx="834401" cy="837592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>
            <a:off x="3736730" y="2111212"/>
            <a:ext cx="834401" cy="839058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4571130" y="2624621"/>
            <a:ext cx="837333" cy="837592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Freeform 13"/>
          <p:cNvSpPr/>
          <p:nvPr/>
        </p:nvSpPr>
        <p:spPr bwMode="auto">
          <a:xfrm>
            <a:off x="4571130" y="3462213"/>
            <a:ext cx="837333" cy="839058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Freeform 14"/>
          <p:cNvSpPr/>
          <p:nvPr/>
        </p:nvSpPr>
        <p:spPr bwMode="auto">
          <a:xfrm>
            <a:off x="3736730" y="3462213"/>
            <a:ext cx="834401" cy="839058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Freeform 15"/>
          <p:cNvSpPr/>
          <p:nvPr/>
        </p:nvSpPr>
        <p:spPr bwMode="auto">
          <a:xfrm>
            <a:off x="3223479" y="2624621"/>
            <a:ext cx="834401" cy="837592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16"/>
          <p:cNvSpPr/>
          <p:nvPr/>
        </p:nvSpPr>
        <p:spPr bwMode="auto">
          <a:xfrm>
            <a:off x="2384681" y="2624621"/>
            <a:ext cx="838799" cy="837592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17"/>
          <p:cNvSpPr/>
          <p:nvPr/>
        </p:nvSpPr>
        <p:spPr bwMode="auto">
          <a:xfrm>
            <a:off x="1872895" y="3462213"/>
            <a:ext cx="834401" cy="839058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000" b="1">
              <a:solidFill>
                <a:schemeClr val="l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472100" y="1668212"/>
            <a:ext cx="897457" cy="897734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灵感来源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123870" y="1668212"/>
            <a:ext cx="897457" cy="897734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4"/>
            </a:solidFill>
            <a:prstDash val="solid"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风格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123870" y="3011879"/>
            <a:ext cx="897457" cy="897734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制作理念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773285" y="3011879"/>
            <a:ext cx="897457" cy="897734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功能大体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72301" y="1273618"/>
            <a:ext cx="1871107" cy="32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" y="3974752"/>
            <a:ext cx="1881992" cy="32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3000" b="1">
              <a:solidFill>
                <a:schemeClr val="l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4037" y="3303836"/>
            <a:ext cx="1728264" cy="3167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rPr>
              <a:t>解决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rPr>
              <a:t>问题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4039" y="3690500"/>
            <a:ext cx="2154737" cy="5428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为同学以后的就业做打算。我们想要做出一个被校内外认可，真正可以帮助同学就业以及帮助校内竞赛宣传的系统。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5132" y="1436877"/>
            <a:ext cx="1728264" cy="3167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rPr>
              <a:t>精简易懂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8661" y="1823541"/>
            <a:ext cx="2154737" cy="2271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简洁的页面，一目了然的功能。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484" y="2966063"/>
            <a:ext cx="1728264" cy="3167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rPr>
              <a:t>一条龙服务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24" y="3303691"/>
            <a:ext cx="1746121" cy="3849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发布比赛、比赛获奖，宣传、公司关注、发展就业。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4644" y="1857652"/>
            <a:ext cx="1728264" cy="3167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华文黑体" pitchFamily="2" charset="-122"/>
              </a:rPr>
              <a:t>毕业生的诉苦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645" y="2244317"/>
            <a:ext cx="2154737" cy="5428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从师兄师姐们的诉苦中，从人工收集信息的繁杂中，从老师说学校还没有一个竞赛信息管理系统中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5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95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5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95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450"/>
                            </p:stCondLst>
                            <p:childTnLst>
                              <p:par>
                                <p:cTn id="10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950"/>
                            </p:stCondLst>
                            <p:childTnLst>
                              <p:par>
                                <p:cTn id="1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 rot="2700000" flipV="1">
            <a:off x="3558228" y="1350915"/>
            <a:ext cx="241195" cy="1239609"/>
            <a:chOff x="2476500" y="2038350"/>
            <a:chExt cx="571500" cy="1828800"/>
          </a:xfrm>
          <a:solidFill>
            <a:schemeClr val="accent1"/>
          </a:solidFill>
        </p:grpSpPr>
        <p:sp>
          <p:nvSpPr>
            <p:cNvPr id="6" name="Bent Arrow 5"/>
            <p:cNvSpPr/>
            <p:nvPr/>
          </p:nvSpPr>
          <p:spPr bwMode="auto">
            <a:xfrm flipV="1">
              <a:off x="2476500" y="2038350"/>
              <a:ext cx="533400" cy="1828800"/>
            </a:xfrm>
            <a:prstGeom prst="bentArrow">
              <a:avLst>
                <a:gd name="adj1" fmla="val 13663"/>
                <a:gd name="adj2" fmla="val 25006"/>
                <a:gd name="adj3" fmla="val 43568"/>
                <a:gd name="adj4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514600" y="2038350"/>
              <a:ext cx="533400" cy="457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 rot="18900000" flipV="1">
            <a:off x="3541958" y="3120651"/>
            <a:ext cx="241120" cy="1239992"/>
            <a:chOff x="2476500" y="2038350"/>
            <a:chExt cx="571500" cy="1828800"/>
          </a:xfrm>
          <a:solidFill>
            <a:schemeClr val="accent4"/>
          </a:solidFill>
        </p:grpSpPr>
        <p:sp>
          <p:nvSpPr>
            <p:cNvPr id="9" name="Bent Arrow 8"/>
            <p:cNvSpPr/>
            <p:nvPr/>
          </p:nvSpPr>
          <p:spPr bwMode="auto">
            <a:xfrm flipV="1">
              <a:off x="2476500" y="2038350"/>
              <a:ext cx="533400" cy="1828800"/>
            </a:xfrm>
            <a:prstGeom prst="bentArrow">
              <a:avLst>
                <a:gd name="adj1" fmla="val 13663"/>
                <a:gd name="adj2" fmla="val 25006"/>
                <a:gd name="adj3" fmla="val 43568"/>
                <a:gd name="adj4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14600" y="2038350"/>
              <a:ext cx="533400" cy="457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 rot="18900000" flipH="1">
            <a:off x="5319214" y="1342845"/>
            <a:ext cx="241120" cy="1239992"/>
            <a:chOff x="2476500" y="2038350"/>
            <a:chExt cx="571500" cy="1828800"/>
          </a:xfrm>
          <a:solidFill>
            <a:schemeClr val="accent2"/>
          </a:solidFill>
        </p:grpSpPr>
        <p:sp>
          <p:nvSpPr>
            <p:cNvPr id="12" name="Bent Arrow 11"/>
            <p:cNvSpPr/>
            <p:nvPr/>
          </p:nvSpPr>
          <p:spPr bwMode="auto">
            <a:xfrm flipV="1">
              <a:off x="2476500" y="2038350"/>
              <a:ext cx="533400" cy="1828800"/>
            </a:xfrm>
            <a:prstGeom prst="bentArrow">
              <a:avLst>
                <a:gd name="adj1" fmla="val 13663"/>
                <a:gd name="adj2" fmla="val 25006"/>
                <a:gd name="adj3" fmla="val 43568"/>
                <a:gd name="adj4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14600" y="2038350"/>
              <a:ext cx="533400" cy="457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 rot="2700000" flipH="1">
            <a:off x="5343917" y="3137155"/>
            <a:ext cx="241195" cy="1239609"/>
            <a:chOff x="2476500" y="2038350"/>
            <a:chExt cx="571500" cy="1828800"/>
          </a:xfrm>
          <a:solidFill>
            <a:schemeClr val="accent3"/>
          </a:solidFill>
        </p:grpSpPr>
        <p:sp>
          <p:nvSpPr>
            <p:cNvPr id="15" name="Bent Arrow 14"/>
            <p:cNvSpPr/>
            <p:nvPr/>
          </p:nvSpPr>
          <p:spPr bwMode="auto">
            <a:xfrm flipV="1">
              <a:off x="2476500" y="2038350"/>
              <a:ext cx="533400" cy="1828800"/>
            </a:xfrm>
            <a:prstGeom prst="bentArrow">
              <a:avLst>
                <a:gd name="adj1" fmla="val 13663"/>
                <a:gd name="adj2" fmla="val 25006"/>
                <a:gd name="adj3" fmla="val 43568"/>
                <a:gd name="adj4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2038350"/>
              <a:ext cx="533400" cy="457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5783"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215062" y="1445865"/>
            <a:ext cx="2215754" cy="531871"/>
            <a:chOff x="1603804" y="2220559"/>
            <a:chExt cx="2955174" cy="708959"/>
          </a:xfrm>
        </p:grpSpPr>
        <p:sp>
          <p:nvSpPr>
            <p:cNvPr id="61" name="Text Placeholder 2"/>
            <p:cNvSpPr txBox="1">
              <a:spLocks/>
            </p:cNvSpPr>
            <p:nvPr/>
          </p:nvSpPr>
          <p:spPr>
            <a:xfrm>
              <a:off x="1603804" y="2220559"/>
              <a:ext cx="2013520" cy="261944"/>
            </a:xfrm>
            <a:prstGeom prst="rect">
              <a:avLst/>
            </a:prstGeom>
            <a:noFill/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报名</a:t>
              </a:r>
              <a:endPara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0026" y="2560291"/>
              <a:ext cx="2878952" cy="3692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088205">
                <a:defRPr/>
              </a:pP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与校方合作，结合同学信息，绑定同学信息和学号，达成最快速的报名。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6215062" y="3395519"/>
            <a:ext cx="2215754" cy="531871"/>
            <a:chOff x="1603804" y="2220559"/>
            <a:chExt cx="2955174" cy="708959"/>
          </a:xfrm>
        </p:grpSpPr>
        <p:sp>
          <p:nvSpPr>
            <p:cNvPr id="64" name="Text Placeholder 2"/>
            <p:cNvSpPr txBox="1">
              <a:spLocks/>
            </p:cNvSpPr>
            <p:nvPr/>
          </p:nvSpPr>
          <p:spPr>
            <a:xfrm>
              <a:off x="1603804" y="2220559"/>
              <a:ext cx="2013520" cy="261943"/>
            </a:xfrm>
            <a:prstGeom prst="rect">
              <a:avLst/>
            </a:prstGeom>
            <a:noFill/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比赛提醒</a:t>
              </a:r>
              <a:endPara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80026" y="2560291"/>
              <a:ext cx="2878952" cy="3692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088205">
                <a:defRPr/>
              </a:pP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在报名完成之后，会以邮件或信息的方式提醒同学比赛的提交时间与相关事项。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697706" y="3395521"/>
            <a:ext cx="2219325" cy="808870"/>
            <a:chOff x="1679271" y="2220559"/>
            <a:chExt cx="2959965" cy="1078184"/>
          </a:xfrm>
        </p:grpSpPr>
        <p:sp>
          <p:nvSpPr>
            <p:cNvPr id="67" name="Text Placeholder 2"/>
            <p:cNvSpPr txBox="1">
              <a:spLocks/>
            </p:cNvSpPr>
            <p:nvPr/>
          </p:nvSpPr>
          <p:spPr>
            <a:xfrm>
              <a:off x="2625698" y="2220559"/>
              <a:ext cx="2013538" cy="261943"/>
            </a:xfrm>
            <a:prstGeom prst="rect">
              <a:avLst/>
            </a:prstGeom>
            <a:noFill/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783"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作品收集</a:t>
              </a:r>
              <a:endPara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9271" y="2560291"/>
              <a:ext cx="2878979" cy="73845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088205">
                <a:defRPr/>
              </a:pP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提交方式由赛方决定，我们也将设有作品上交功能，提供全方位服务，也是为了后期能更好的收集同学作品。就无需赛后再收集。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697706" y="1445867"/>
            <a:ext cx="2219325" cy="531871"/>
            <a:chOff x="1679271" y="2220559"/>
            <a:chExt cx="2959965" cy="708958"/>
          </a:xfrm>
        </p:grpSpPr>
        <p:sp>
          <p:nvSpPr>
            <p:cNvPr id="70" name="Text Placeholder 2"/>
            <p:cNvSpPr txBox="1">
              <a:spLocks/>
            </p:cNvSpPr>
            <p:nvPr/>
          </p:nvSpPr>
          <p:spPr>
            <a:xfrm>
              <a:off x="2625698" y="2220559"/>
              <a:ext cx="2013538" cy="261944"/>
            </a:xfrm>
            <a:prstGeom prst="rect">
              <a:avLst/>
            </a:prstGeom>
            <a:noFill/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783"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宣传</a:t>
              </a:r>
              <a:endPara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79271" y="2560291"/>
              <a:ext cx="2878979" cy="36922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赛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前赛后的宣传，有赛事视频照片的展播，时时更新相关信息。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"/>
          <p:cNvGrpSpPr>
            <a:grpSpLocks/>
          </p:cNvGrpSpPr>
          <p:nvPr/>
        </p:nvGrpSpPr>
        <p:grpSpPr bwMode="auto">
          <a:xfrm>
            <a:off x="4842272" y="2306953"/>
            <a:ext cx="1113234" cy="1114769"/>
            <a:chOff x="6455778" y="3074438"/>
            <a:chExt cx="1485674" cy="1485674"/>
          </a:xfrm>
        </p:grpSpPr>
        <p:sp>
          <p:nvSpPr>
            <p:cNvPr id="21" name="Rounded Rectangle 20"/>
            <p:cNvSpPr/>
            <p:nvPr/>
          </p:nvSpPr>
          <p:spPr bwMode="auto">
            <a:xfrm rot="18900000" flipV="1">
              <a:off x="6455778" y="3074438"/>
              <a:ext cx="1485674" cy="1485674"/>
            </a:xfrm>
            <a:prstGeom prst="roundRect">
              <a:avLst>
                <a:gd name="adj" fmla="val 9646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pSp>
          <p:nvGrpSpPr>
            <p:cNvPr id="20" name="Group 34"/>
            <p:cNvGrpSpPr/>
            <p:nvPr/>
          </p:nvGrpSpPr>
          <p:grpSpPr>
            <a:xfrm>
              <a:off x="6880423" y="3544610"/>
              <a:ext cx="613402" cy="593867"/>
              <a:chOff x="2339975" y="3200401"/>
              <a:chExt cx="249238" cy="241301"/>
            </a:xfrm>
            <a:solidFill>
              <a:schemeClr val="bg1"/>
            </a:solidFill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2" name="Freeform 29"/>
              <p:cNvSpPr>
                <a:spLocks noEditPoints="1"/>
              </p:cNvSpPr>
              <p:nvPr/>
            </p:nvSpPr>
            <p:spPr bwMode="auto">
              <a:xfrm>
                <a:off x="2339975" y="3217864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3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4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5783">
                  <a:defRPr/>
                </a:pP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4014788" y="3133502"/>
            <a:ext cx="1114425" cy="1114769"/>
            <a:chOff x="5352721" y="4177495"/>
            <a:chExt cx="1485674" cy="1485674"/>
          </a:xfrm>
        </p:grpSpPr>
        <p:sp>
          <p:nvSpPr>
            <p:cNvPr id="18" name="Rounded Rectangle 17"/>
            <p:cNvSpPr/>
            <p:nvPr/>
          </p:nvSpPr>
          <p:spPr bwMode="auto">
            <a:xfrm rot="18900000" flipV="1">
              <a:off x="5352721" y="4177495"/>
              <a:ext cx="1485674" cy="1485674"/>
            </a:xfrm>
            <a:prstGeom prst="roundRect">
              <a:avLst>
                <a:gd name="adj" fmla="val 9646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75800" name="Shape 719"/>
            <p:cNvSpPr>
              <a:spLocks/>
            </p:cNvSpPr>
            <p:nvPr/>
          </p:nvSpPr>
          <p:spPr bwMode="auto">
            <a:xfrm>
              <a:off x="5801694" y="4639527"/>
              <a:ext cx="587506" cy="505264"/>
            </a:xfrm>
            <a:custGeom>
              <a:avLst/>
              <a:gdLst>
                <a:gd name="T0" fmla="*/ 293753 w 21332"/>
                <a:gd name="T1" fmla="*/ 252632 h 21446"/>
                <a:gd name="T2" fmla="*/ 293753 w 21332"/>
                <a:gd name="T3" fmla="*/ 252632 h 21446"/>
                <a:gd name="T4" fmla="*/ 293753 w 21332"/>
                <a:gd name="T5" fmla="*/ 252632 h 21446"/>
                <a:gd name="T6" fmla="*/ 293753 w 21332"/>
                <a:gd name="T7" fmla="*/ 252632 h 2144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2" h="21446" extrusionOk="0">
                  <a:moveTo>
                    <a:pt x="9262" y="7207"/>
                  </a:moveTo>
                  <a:lnTo>
                    <a:pt x="14475" y="11108"/>
                  </a:lnTo>
                  <a:cubicBezTo>
                    <a:pt x="14915" y="11436"/>
                    <a:pt x="15500" y="11301"/>
                    <a:pt x="15796" y="10800"/>
                  </a:cubicBezTo>
                  <a:lnTo>
                    <a:pt x="21160" y="1771"/>
                  </a:lnTo>
                  <a:cubicBezTo>
                    <a:pt x="21464" y="1257"/>
                    <a:pt x="21354" y="555"/>
                    <a:pt x="20913" y="200"/>
                  </a:cubicBezTo>
                  <a:cubicBezTo>
                    <a:pt x="20472" y="-154"/>
                    <a:pt x="19869" y="-26"/>
                    <a:pt x="19564" y="487"/>
                  </a:cubicBezTo>
                  <a:lnTo>
                    <a:pt x="14734" y="8618"/>
                  </a:lnTo>
                  <a:lnTo>
                    <a:pt x="9490" y="4694"/>
                  </a:lnTo>
                  <a:cubicBezTo>
                    <a:pt x="9273" y="4532"/>
                    <a:pt x="9010" y="4478"/>
                    <a:pt x="8757" y="4541"/>
                  </a:cubicBezTo>
                  <a:cubicBezTo>
                    <a:pt x="8505" y="4607"/>
                    <a:pt x="8285" y="4785"/>
                    <a:pt x="8147" y="5039"/>
                  </a:cubicBezTo>
                  <a:lnTo>
                    <a:pt x="152" y="19712"/>
                  </a:lnTo>
                  <a:cubicBezTo>
                    <a:pt x="-136" y="20237"/>
                    <a:pt x="-2" y="20936"/>
                    <a:pt x="450" y="21269"/>
                  </a:cubicBezTo>
                  <a:cubicBezTo>
                    <a:pt x="611" y="21389"/>
                    <a:pt x="791" y="21446"/>
                    <a:pt x="969" y="21446"/>
                  </a:cubicBezTo>
                  <a:cubicBezTo>
                    <a:pt x="1290" y="21446"/>
                    <a:pt x="1604" y="21260"/>
                    <a:pt x="1788" y="20921"/>
                  </a:cubicBezTo>
                  <a:cubicBezTo>
                    <a:pt x="1788" y="20921"/>
                    <a:pt x="9262" y="7207"/>
                    <a:pt x="9262" y="7207"/>
                  </a:cubicBezTo>
                  <a:close/>
                  <a:moveTo>
                    <a:pt x="19712" y="12707"/>
                  </a:moveTo>
                  <a:lnTo>
                    <a:pt x="14952" y="17715"/>
                  </a:lnTo>
                  <a:lnTo>
                    <a:pt x="9355" y="12653"/>
                  </a:lnTo>
                  <a:cubicBezTo>
                    <a:pt x="9249" y="12556"/>
                    <a:pt x="9125" y="12487"/>
                    <a:pt x="8994" y="12450"/>
                  </a:cubicBezTo>
                  <a:lnTo>
                    <a:pt x="8249" y="12234"/>
                  </a:lnTo>
                  <a:lnTo>
                    <a:pt x="7154" y="14242"/>
                  </a:lnTo>
                  <a:lnTo>
                    <a:pt x="8327" y="14582"/>
                  </a:lnTo>
                  <a:lnTo>
                    <a:pt x="14404" y="20078"/>
                  </a:lnTo>
                  <a:cubicBezTo>
                    <a:pt x="14580" y="20237"/>
                    <a:pt x="14789" y="20317"/>
                    <a:pt x="14999" y="20317"/>
                  </a:cubicBezTo>
                  <a:cubicBezTo>
                    <a:pt x="15232" y="20317"/>
                    <a:pt x="15466" y="20218"/>
                    <a:pt x="15650" y="20026"/>
                  </a:cubicBezTo>
                  <a:lnTo>
                    <a:pt x="21012" y="14382"/>
                  </a:lnTo>
                  <a:cubicBezTo>
                    <a:pt x="21410" y="13963"/>
                    <a:pt x="21441" y="13250"/>
                    <a:pt x="21081" y="12788"/>
                  </a:cubicBezTo>
                  <a:cubicBezTo>
                    <a:pt x="20722" y="12325"/>
                    <a:pt x="20109" y="12289"/>
                    <a:pt x="19712" y="12707"/>
                  </a:cubicBezTo>
                  <a:close/>
                  <a:moveTo>
                    <a:pt x="735" y="12382"/>
                  </a:moveTo>
                  <a:lnTo>
                    <a:pt x="2190" y="12804"/>
                  </a:lnTo>
                  <a:lnTo>
                    <a:pt x="3284" y="10795"/>
                  </a:lnTo>
                  <a:lnTo>
                    <a:pt x="1204" y="10192"/>
                  </a:lnTo>
                  <a:cubicBezTo>
                    <a:pt x="683" y="10040"/>
                    <a:pt x="158" y="10410"/>
                    <a:pt x="28" y="11015"/>
                  </a:cubicBezTo>
                  <a:cubicBezTo>
                    <a:pt x="-100" y="11620"/>
                    <a:pt x="216" y="12231"/>
                    <a:pt x="735" y="123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3187304" y="2306953"/>
            <a:ext cx="1114425" cy="1114769"/>
            <a:chOff x="4249665" y="3074438"/>
            <a:chExt cx="1485674" cy="1485674"/>
          </a:xfrm>
        </p:grpSpPr>
        <p:sp>
          <p:nvSpPr>
            <p:cNvPr id="24" name="Rounded Rectangle 23"/>
            <p:cNvSpPr/>
            <p:nvPr/>
          </p:nvSpPr>
          <p:spPr bwMode="auto">
            <a:xfrm rot="18900000" flipV="1">
              <a:off x="4249665" y="3074438"/>
              <a:ext cx="1485674" cy="1485674"/>
            </a:xfrm>
            <a:prstGeom prst="roundRect">
              <a:avLst>
                <a:gd name="adj" fmla="val 9646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75798" name="Shape 2102"/>
            <p:cNvSpPr>
              <a:spLocks/>
            </p:cNvSpPr>
            <p:nvPr/>
          </p:nvSpPr>
          <p:spPr bwMode="auto">
            <a:xfrm>
              <a:off x="4622339" y="3522435"/>
              <a:ext cx="720330" cy="576242"/>
            </a:xfrm>
            <a:custGeom>
              <a:avLst/>
              <a:gdLst>
                <a:gd name="T0" fmla="*/ 360165 w 21600"/>
                <a:gd name="T1" fmla="*/ 288121 h 21600"/>
                <a:gd name="T2" fmla="*/ 360165 w 21600"/>
                <a:gd name="T3" fmla="*/ 288121 h 21600"/>
                <a:gd name="T4" fmla="*/ 360165 w 21600"/>
                <a:gd name="T5" fmla="*/ 288121 h 21600"/>
                <a:gd name="T6" fmla="*/ 360165 w 21600"/>
                <a:gd name="T7" fmla="*/ 2881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zh-CN" altLang="en-US"/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3996255" y="1498271"/>
            <a:ext cx="1114425" cy="1114769"/>
            <a:chOff x="5352721" y="1971381"/>
            <a:chExt cx="1485674" cy="1485674"/>
          </a:xfrm>
        </p:grpSpPr>
        <p:sp>
          <p:nvSpPr>
            <p:cNvPr id="27" name="Rounded Rectangle 26"/>
            <p:cNvSpPr/>
            <p:nvPr/>
          </p:nvSpPr>
          <p:spPr bwMode="auto">
            <a:xfrm rot="18900000" flipV="1">
              <a:off x="5352721" y="1971381"/>
              <a:ext cx="1485674" cy="1485674"/>
            </a:xfrm>
            <a:prstGeom prst="roundRect">
              <a:avLst>
                <a:gd name="adj" fmla="val 9646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75796" name="Freeform 56"/>
            <p:cNvSpPr>
              <a:spLocks/>
            </p:cNvSpPr>
            <p:nvPr/>
          </p:nvSpPr>
          <p:spPr bwMode="auto">
            <a:xfrm>
              <a:off x="5802898" y="2468253"/>
              <a:ext cx="664971" cy="542729"/>
            </a:xfrm>
            <a:custGeom>
              <a:avLst/>
              <a:gdLst>
                <a:gd name="T0" fmla="*/ 534414 w 382"/>
                <a:gd name="T1" fmla="*/ 234835 h 312"/>
                <a:gd name="T2" fmla="*/ 630156 w 382"/>
                <a:gd name="T3" fmla="*/ 123506 h 312"/>
                <a:gd name="T4" fmla="*/ 414301 w 382"/>
                <a:gd name="T5" fmla="*/ 43488 h 312"/>
                <a:gd name="T6" fmla="*/ 398634 w 382"/>
                <a:gd name="T7" fmla="*/ 33051 h 312"/>
                <a:gd name="T8" fmla="*/ 398634 w 382"/>
                <a:gd name="T9" fmla="*/ 233095 h 312"/>
                <a:gd name="T10" fmla="*/ 313337 w 382"/>
                <a:gd name="T11" fmla="*/ 372256 h 312"/>
                <a:gd name="T12" fmla="*/ 149706 w 382"/>
                <a:gd name="T13" fmla="*/ 328769 h 312"/>
                <a:gd name="T14" fmla="*/ 224558 w 382"/>
                <a:gd name="T15" fmla="*/ 168733 h 312"/>
                <a:gd name="T16" fmla="*/ 330745 w 382"/>
                <a:gd name="T17" fmla="*/ 161775 h 312"/>
                <a:gd name="T18" fmla="*/ 330745 w 382"/>
                <a:gd name="T19" fmla="*/ 6958 h 312"/>
                <a:gd name="T20" fmla="*/ 268077 w 382"/>
                <a:gd name="T21" fmla="*/ 0 h 312"/>
                <a:gd name="T22" fmla="*/ 0 w 382"/>
                <a:gd name="T23" fmla="*/ 271365 h 312"/>
                <a:gd name="T24" fmla="*/ 268077 w 382"/>
                <a:gd name="T25" fmla="*/ 542729 h 312"/>
                <a:gd name="T26" fmla="*/ 536155 w 382"/>
                <a:gd name="T27" fmla="*/ 271365 h 312"/>
                <a:gd name="T28" fmla="*/ 534414 w 382"/>
                <a:gd name="T29" fmla="*/ 234835 h 3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707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幻灯片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09120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527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1A5575"/>
      </a:accent1>
      <a:accent2>
        <a:srgbClr val="EB3C32"/>
      </a:accent2>
      <a:accent3>
        <a:srgbClr val="37B8BD"/>
      </a:accent3>
      <a:accent4>
        <a:srgbClr val="1A5575"/>
      </a:accent4>
      <a:accent5>
        <a:srgbClr val="EB3C32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961</Words>
  <Application>Microsoft Office PowerPoint</Application>
  <PresentationFormat>自定义</PresentationFormat>
  <Paragraphs>132</Paragraphs>
  <Slides>31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专属你的PPT</dc:creator>
  <cp:keywords>www.51pptmoban.com</cp:keywords>
  <cp:lastModifiedBy>xyd</cp:lastModifiedBy>
  <cp:revision>139</cp:revision>
  <dcterms:created xsi:type="dcterms:W3CDTF">2017-06-07T08:43:54Z</dcterms:created>
  <dcterms:modified xsi:type="dcterms:W3CDTF">2019-06-11T02:37:08Z</dcterms:modified>
</cp:coreProperties>
</file>