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48C2A-99E1-F804-ED8E-57D9943E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1D2441-326A-76B1-9C69-6EB2F35E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0D2A4-4DFF-6F16-512C-01ADC2F8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71B9F-2BB9-A076-F12E-F0AC203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381FBE-D3C9-6F23-594A-BE1AE5C9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20539C4-329D-8A7A-AC10-8950843623FE}"/>
              </a:ext>
            </a:extLst>
          </p:cNvPr>
          <p:cNvSpPr/>
          <p:nvPr userDrawn="1"/>
        </p:nvSpPr>
        <p:spPr>
          <a:xfrm>
            <a:off x="7867200" y="-1392925"/>
            <a:ext cx="7200000" cy="72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0855BC7-6F97-EE81-0872-892E2BD83E53}"/>
              </a:ext>
            </a:extLst>
          </p:cNvPr>
          <p:cNvSpPr>
            <a:spLocks noChangeAspect="1"/>
          </p:cNvSpPr>
          <p:nvPr userDrawn="1"/>
        </p:nvSpPr>
        <p:spPr>
          <a:xfrm>
            <a:off x="6853800" y="-2292925"/>
            <a:ext cx="9000000" cy="9000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FF8BCF-9357-D1DA-5B40-4FCC25495D4D}"/>
              </a:ext>
            </a:extLst>
          </p:cNvPr>
          <p:cNvSpPr>
            <a:spLocks noChangeAspect="1"/>
          </p:cNvSpPr>
          <p:nvPr userDrawn="1"/>
        </p:nvSpPr>
        <p:spPr>
          <a:xfrm>
            <a:off x="5953800" y="-3192925"/>
            <a:ext cx="10800000" cy="10800000"/>
          </a:xfrm>
          <a:prstGeom prst="ellipse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A0882-2945-B852-C115-3FB5ACDB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4D5F81-10E3-245F-2871-22466C2B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DBA7D-C577-6B5E-3F9E-CA1CDAC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270FF-9741-EA3E-7D8D-0BF070C8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B7AA6-D93C-5FDF-66FA-B81F19FA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3DC22D-0AAC-36DE-B79E-B5976A7DC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94737-28CD-869B-C13B-6EF8AFD7A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4D6F5-4A69-7453-6643-A99FF9A6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CF375-0DDD-B7DE-B53F-ECE331DF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D33C2-9607-61B9-B009-FB71EBE5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0AD2D-515D-5F94-9A31-DBC0F91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033685-0862-D392-CD58-88464B26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4747D-19E3-B1F6-5AB4-462F6F5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84E26-5620-E878-F927-30753985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635F0-59A7-3AD9-E4E3-F156F72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D9B94-4374-4326-0AE7-702DA341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2B9B0-C8A2-F5E8-3EAD-FB7BE85F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073A7-3402-8899-148A-E6647B8A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F3F20-2A50-6DD7-2676-686644E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418C0-8B28-23D7-9790-DA2B8E38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AEC26-6A56-05D0-2032-5B026BC0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AA8927-4EF7-D52D-F5E5-0BD8722D6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4A3FD4-B100-91D1-F319-3D138781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2BBB09-784A-7AB7-0A82-DAECBFA2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E582B7-E8A7-9940-3D87-186A75A3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F934C-084B-8F9F-3523-F719EBA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A3720-B57B-DB97-A5AF-CBA34755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7E97D-9A34-73F8-D760-536E5231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F21B33-AC31-8993-201B-CE8F81F5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3B4746-740E-6BE6-4BF1-A87719B67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E4A0A-5978-D503-5144-D10B7148E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58AB3E-0D81-D5DB-7421-4F7958C5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88D832-FB6F-EB92-FF1A-81AAC705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5FB4F0-F7A6-B170-FB75-F01DAC3E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753C-0FB6-0E32-5E99-6C17573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8B2087-D8BE-2B2D-EF7B-22AF902F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915852-E8A8-DCD0-AFA5-E878E434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56D0E2-FCF3-DACD-15CC-DB5E9D4A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D07EE9-2426-F329-3411-637C69D5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890425-0F33-3E3D-3079-BCD38B5C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4094C7-9476-49D0-DBF8-0F391EAD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49EA-A896-6BF1-B8B2-A2A65A2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685F4-A742-B454-F7F7-BE556EE8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ACA339-A1E8-AA3F-0F62-A475ED47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C909C-76EB-E08B-6EB0-B9BE5DFE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10229-1BF4-5D0B-D6AE-220DF015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64F2AA-8277-74D5-1AC3-AE3E7522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0BF6F-51C8-2D68-F05B-C4F9C35B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834546-313D-2BA8-319E-5C297BF62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A6C64-083D-51CC-3373-01B86EB0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B2314-F205-FDA8-AB41-DF4E7E0D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8C120F-60E8-AA33-7D1B-E5AA8E6B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A99C4-E897-53E0-6C6B-0D25020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751BEB-B02A-15D1-E39D-210DEDC7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B81405-7AAA-04FE-C938-71E6AE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9FFA5-DEE5-6D55-B981-0D20D6ACF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D71C-7AE9-49B5-B11C-38873E4F4ED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EF452-A5D1-C744-3781-A59A89B9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F6E20-2FF2-2B55-5382-52BF40FA5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D343-CEC3-422F-A19E-E39CAB8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6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3E5699B-6C23-ACAF-4AF1-E4196F59492D}"/>
              </a:ext>
            </a:extLst>
          </p:cNvPr>
          <p:cNvSpPr/>
          <p:nvPr/>
        </p:nvSpPr>
        <p:spPr>
          <a:xfrm rot="19179571">
            <a:off x="2360967" y="1780322"/>
            <a:ext cx="4556994" cy="2566737"/>
          </a:xfrm>
          <a:custGeom>
            <a:avLst/>
            <a:gdLst>
              <a:gd name="connsiteX0" fmla="*/ 4431695 w 4556994"/>
              <a:gd name="connsiteY0" fmla="*/ 125299 h 2566737"/>
              <a:gd name="connsiteX1" fmla="*/ 4556994 w 4556994"/>
              <a:gd name="connsiteY1" fmla="*/ 427798 h 2566737"/>
              <a:gd name="connsiteX2" fmla="*/ 4556994 w 4556994"/>
              <a:gd name="connsiteY2" fmla="*/ 2138939 h 2566737"/>
              <a:gd name="connsiteX3" fmla="*/ 4129196 w 4556994"/>
              <a:gd name="connsiteY3" fmla="*/ 2566737 h 2566737"/>
              <a:gd name="connsiteX4" fmla="*/ 427798 w 4556994"/>
              <a:gd name="connsiteY4" fmla="*/ 2566737 h 2566737"/>
              <a:gd name="connsiteX5" fmla="*/ 0 w 4556994"/>
              <a:gd name="connsiteY5" fmla="*/ 2138939 h 2566737"/>
              <a:gd name="connsiteX6" fmla="*/ 0 w 4556994"/>
              <a:gd name="connsiteY6" fmla="*/ 2124915 h 2566737"/>
              <a:gd name="connsiteX7" fmla="*/ 623482 w 4556994"/>
              <a:gd name="connsiteY7" fmla="*/ 2124914 h 2566737"/>
              <a:gd name="connsiteX8" fmla="*/ 890606 w 4556994"/>
              <a:gd name="connsiteY8" fmla="*/ 1857790 h 2566737"/>
              <a:gd name="connsiteX9" fmla="*/ 623482 w 4556994"/>
              <a:gd name="connsiteY9" fmla="*/ 1590666 h 2566737"/>
              <a:gd name="connsiteX10" fmla="*/ 0 w 4556994"/>
              <a:gd name="connsiteY10" fmla="*/ 1590666 h 2566737"/>
              <a:gd name="connsiteX11" fmla="*/ 0 w 4556994"/>
              <a:gd name="connsiteY11" fmla="*/ 1061456 h 2566737"/>
              <a:gd name="connsiteX12" fmla="*/ 65444 w 4556994"/>
              <a:gd name="connsiteY12" fmla="*/ 1061456 h 2566737"/>
              <a:gd name="connsiteX13" fmla="*/ 332568 w 4556994"/>
              <a:gd name="connsiteY13" fmla="*/ 794332 h 2566737"/>
              <a:gd name="connsiteX14" fmla="*/ 65444 w 4556994"/>
              <a:gd name="connsiteY14" fmla="*/ 527208 h 2566737"/>
              <a:gd name="connsiteX15" fmla="*/ 0 w 4556994"/>
              <a:gd name="connsiteY15" fmla="*/ 527208 h 2566737"/>
              <a:gd name="connsiteX16" fmla="*/ 0 w 4556994"/>
              <a:gd name="connsiteY16" fmla="*/ 427798 h 2566737"/>
              <a:gd name="connsiteX17" fmla="*/ 427798 w 4556994"/>
              <a:gd name="connsiteY17" fmla="*/ 0 h 2566737"/>
              <a:gd name="connsiteX18" fmla="*/ 4129196 w 4556994"/>
              <a:gd name="connsiteY18" fmla="*/ 0 h 2566737"/>
              <a:gd name="connsiteX19" fmla="*/ 4431695 w 4556994"/>
              <a:gd name="connsiteY19" fmla="*/ 125299 h 25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6994" h="2566737">
                <a:moveTo>
                  <a:pt x="4431695" y="125299"/>
                </a:moveTo>
                <a:cubicBezTo>
                  <a:pt x="4509111" y="202716"/>
                  <a:pt x="4556994" y="309665"/>
                  <a:pt x="4556994" y="427798"/>
                </a:cubicBezTo>
                <a:lnTo>
                  <a:pt x="4556994" y="2138939"/>
                </a:lnTo>
                <a:cubicBezTo>
                  <a:pt x="4556994" y="2375205"/>
                  <a:pt x="4365462" y="2566737"/>
                  <a:pt x="4129196" y="2566737"/>
                </a:cubicBezTo>
                <a:lnTo>
                  <a:pt x="427798" y="2566737"/>
                </a:lnTo>
                <a:cubicBezTo>
                  <a:pt x="191532" y="2566737"/>
                  <a:pt x="0" y="2375205"/>
                  <a:pt x="0" y="2138939"/>
                </a:cubicBezTo>
                <a:lnTo>
                  <a:pt x="0" y="2124915"/>
                </a:lnTo>
                <a:lnTo>
                  <a:pt x="623482" y="2124914"/>
                </a:lnTo>
                <a:cubicBezTo>
                  <a:pt x="771011" y="2124915"/>
                  <a:pt x="890606" y="2005319"/>
                  <a:pt x="890606" y="1857790"/>
                </a:cubicBezTo>
                <a:cubicBezTo>
                  <a:pt x="890606" y="1710261"/>
                  <a:pt x="771011" y="1590666"/>
                  <a:pt x="623482" y="1590666"/>
                </a:cubicBezTo>
                <a:lnTo>
                  <a:pt x="0" y="1590666"/>
                </a:lnTo>
                <a:lnTo>
                  <a:pt x="0" y="1061456"/>
                </a:lnTo>
                <a:lnTo>
                  <a:pt x="65444" y="1061456"/>
                </a:lnTo>
                <a:cubicBezTo>
                  <a:pt x="212973" y="1061456"/>
                  <a:pt x="332568" y="941861"/>
                  <a:pt x="332568" y="794332"/>
                </a:cubicBezTo>
                <a:cubicBezTo>
                  <a:pt x="332568" y="646803"/>
                  <a:pt x="212973" y="527208"/>
                  <a:pt x="65444" y="527208"/>
                </a:cubicBezTo>
                <a:lnTo>
                  <a:pt x="0" y="527208"/>
                </a:lnTo>
                <a:lnTo>
                  <a:pt x="0" y="427798"/>
                </a:lnTo>
                <a:cubicBezTo>
                  <a:pt x="0" y="191532"/>
                  <a:pt x="191532" y="0"/>
                  <a:pt x="427798" y="0"/>
                </a:cubicBezTo>
                <a:lnTo>
                  <a:pt x="4129196" y="0"/>
                </a:lnTo>
                <a:cubicBezTo>
                  <a:pt x="4247329" y="0"/>
                  <a:pt x="4354279" y="47883"/>
                  <a:pt x="4431695" y="12529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192D0AD-9492-E070-5EA1-78C140A0CCF4}"/>
              </a:ext>
            </a:extLst>
          </p:cNvPr>
          <p:cNvSpPr/>
          <p:nvPr/>
        </p:nvSpPr>
        <p:spPr>
          <a:xfrm rot="19179571">
            <a:off x="1497244" y="2598380"/>
            <a:ext cx="3587892" cy="5342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E92246D-BB3E-3608-C720-4BBEE8D42E14}"/>
              </a:ext>
            </a:extLst>
          </p:cNvPr>
          <p:cNvSpPr/>
          <p:nvPr/>
        </p:nvSpPr>
        <p:spPr>
          <a:xfrm rot="19179571">
            <a:off x="1684747" y="5225998"/>
            <a:ext cx="3587892" cy="5342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97ED35D-4229-7B0B-4D33-A7BA3D715E7C}"/>
              </a:ext>
            </a:extLst>
          </p:cNvPr>
          <p:cNvSpPr/>
          <p:nvPr/>
        </p:nvSpPr>
        <p:spPr>
          <a:xfrm rot="19179571">
            <a:off x="1776777" y="3762705"/>
            <a:ext cx="3587892" cy="5342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2CF455A-6FE0-BD84-C698-5BF1781CE9C0}"/>
              </a:ext>
            </a:extLst>
          </p:cNvPr>
          <p:cNvSpPr/>
          <p:nvPr/>
        </p:nvSpPr>
        <p:spPr>
          <a:xfrm rot="19179571">
            <a:off x="3746767" y="3488451"/>
            <a:ext cx="3587892" cy="5342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4E643B2-B244-55C7-6495-E7A0F7419C32}"/>
              </a:ext>
            </a:extLst>
          </p:cNvPr>
          <p:cNvSpPr/>
          <p:nvPr/>
        </p:nvSpPr>
        <p:spPr>
          <a:xfrm rot="19179571">
            <a:off x="3358627" y="1708310"/>
            <a:ext cx="3587892" cy="53424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A"/>
            </a:gs>
            <a:gs pos="100000">
              <a:schemeClr val="accent3">
                <a:lumMod val="20000"/>
                <a:lumOff val="80000"/>
                <a:alpha val="67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02FA37-4726-5A62-1FC2-B946D9D09415}"/>
              </a:ext>
            </a:extLst>
          </p:cNvPr>
          <p:cNvSpPr/>
          <p:nvPr/>
        </p:nvSpPr>
        <p:spPr>
          <a:xfrm rot="19502657">
            <a:off x="4991101" y="-3819526"/>
            <a:ext cx="6686550" cy="8058150"/>
          </a:xfrm>
          <a:prstGeom prst="roundRect">
            <a:avLst>
              <a:gd name="adj" fmla="val 4131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580B8A-C67F-79FB-FE4B-E5D05AFA5262}"/>
              </a:ext>
            </a:extLst>
          </p:cNvPr>
          <p:cNvSpPr/>
          <p:nvPr/>
        </p:nvSpPr>
        <p:spPr>
          <a:xfrm rot="19502657">
            <a:off x="3533583" y="-1276821"/>
            <a:ext cx="170332" cy="2972742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21DEF0B-DC8B-0E4B-EE66-E6941B8AA7B4}"/>
              </a:ext>
            </a:extLst>
          </p:cNvPr>
          <p:cNvSpPr/>
          <p:nvPr/>
        </p:nvSpPr>
        <p:spPr>
          <a:xfrm rot="19502657">
            <a:off x="4335823" y="-1325119"/>
            <a:ext cx="580193" cy="4301720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093225-4354-3C9C-85A6-4E5B94A3077F}"/>
              </a:ext>
            </a:extLst>
          </p:cNvPr>
          <p:cNvSpPr/>
          <p:nvPr/>
        </p:nvSpPr>
        <p:spPr>
          <a:xfrm rot="19502657">
            <a:off x="-85167" y="3209647"/>
            <a:ext cx="170332" cy="2972742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900D78A-2C3E-D78A-5153-3C248D35EA5E}"/>
              </a:ext>
            </a:extLst>
          </p:cNvPr>
          <p:cNvSpPr/>
          <p:nvPr/>
        </p:nvSpPr>
        <p:spPr>
          <a:xfrm rot="19502657">
            <a:off x="5677826" y="4763616"/>
            <a:ext cx="170332" cy="1047115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D4F3581-BB65-326A-BCEC-BDF243192B06}"/>
              </a:ext>
            </a:extLst>
          </p:cNvPr>
          <p:cNvSpPr/>
          <p:nvPr/>
        </p:nvSpPr>
        <p:spPr>
          <a:xfrm rot="19502657">
            <a:off x="10408831" y="-827354"/>
            <a:ext cx="170332" cy="2972742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EB0F036-0D03-7B46-E4AF-CA518172CCEB}"/>
              </a:ext>
            </a:extLst>
          </p:cNvPr>
          <p:cNvSpPr/>
          <p:nvPr/>
        </p:nvSpPr>
        <p:spPr>
          <a:xfrm rot="19502657">
            <a:off x="5039185" y="-2885688"/>
            <a:ext cx="332878" cy="4301720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E20392F-06FD-282D-5289-077D2F381AA9}"/>
              </a:ext>
            </a:extLst>
          </p:cNvPr>
          <p:cNvSpPr/>
          <p:nvPr/>
        </p:nvSpPr>
        <p:spPr>
          <a:xfrm rot="19502657">
            <a:off x="10447926" y="898449"/>
            <a:ext cx="170332" cy="1156239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FB6599D-E8C1-08D2-D46B-445596D8DBAF}"/>
              </a:ext>
            </a:extLst>
          </p:cNvPr>
          <p:cNvSpPr/>
          <p:nvPr/>
        </p:nvSpPr>
        <p:spPr>
          <a:xfrm rot="19502657">
            <a:off x="6783140" y="4982671"/>
            <a:ext cx="170332" cy="2323932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9D0395-44D3-2E90-BD8A-3B60B211C77A}"/>
              </a:ext>
            </a:extLst>
          </p:cNvPr>
          <p:cNvSpPr/>
          <p:nvPr/>
        </p:nvSpPr>
        <p:spPr>
          <a:xfrm rot="19502657">
            <a:off x="8751880" y="6015915"/>
            <a:ext cx="170332" cy="2323932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A16BC27-655F-931C-4EB0-F6DE5CB4C230}"/>
              </a:ext>
            </a:extLst>
          </p:cNvPr>
          <p:cNvSpPr/>
          <p:nvPr/>
        </p:nvSpPr>
        <p:spPr>
          <a:xfrm rot="19502657">
            <a:off x="-85165" y="4763616"/>
            <a:ext cx="170332" cy="1047115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A903798-F7B5-3E3D-97D3-4AF654EB73BB}"/>
              </a:ext>
            </a:extLst>
          </p:cNvPr>
          <p:cNvSpPr/>
          <p:nvPr/>
        </p:nvSpPr>
        <p:spPr>
          <a:xfrm rot="19502657">
            <a:off x="7943365" y="-578120"/>
            <a:ext cx="170332" cy="1156239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5CF8C79-78A6-BB41-E3F1-1C583EE3C907}"/>
              </a:ext>
            </a:extLst>
          </p:cNvPr>
          <p:cNvSpPr/>
          <p:nvPr/>
        </p:nvSpPr>
        <p:spPr>
          <a:xfrm rot="19502657">
            <a:off x="7518684" y="3369493"/>
            <a:ext cx="170332" cy="1156239"/>
          </a:xfrm>
          <a:prstGeom prst="roundRect">
            <a:avLst>
              <a:gd name="adj" fmla="val 50000"/>
            </a:avLst>
          </a:prstGeom>
          <a:gradFill>
            <a:gsLst>
              <a:gs pos="12000">
                <a:schemeClr val="accent2"/>
              </a:gs>
              <a:gs pos="100000">
                <a:schemeClr val="accent4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9AF0FD2-8DA0-A90E-2199-729521DD9373}"/>
              </a:ext>
            </a:extLst>
          </p:cNvPr>
          <p:cNvGrpSpPr/>
          <p:nvPr/>
        </p:nvGrpSpPr>
        <p:grpSpPr>
          <a:xfrm>
            <a:off x="1483544" y="2558535"/>
            <a:ext cx="1673770" cy="1732915"/>
            <a:chOff x="1483544" y="2558535"/>
            <a:chExt cx="1673770" cy="1732915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825D30A6-EE54-4338-FAD8-CD6AF2FDCAE9}"/>
                </a:ext>
              </a:extLst>
            </p:cNvPr>
            <p:cNvSpPr/>
            <p:nvPr/>
          </p:nvSpPr>
          <p:spPr>
            <a:xfrm>
              <a:off x="1483544" y="2558535"/>
              <a:ext cx="1673770" cy="1732915"/>
            </a:xfrm>
            <a:prstGeom prst="roundRect">
              <a:avLst>
                <a:gd name="adj" fmla="val 4131"/>
              </a:avLst>
            </a:prstGeom>
            <a:gradFill>
              <a:gsLst>
                <a:gs pos="12000">
                  <a:schemeClr val="accent2"/>
                </a:gs>
                <a:gs pos="100000">
                  <a:schemeClr val="accent4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5F6FD130-1C0C-5B16-116B-E2C311E2EDA1}"/>
                </a:ext>
              </a:extLst>
            </p:cNvPr>
            <p:cNvSpPr/>
            <p:nvPr/>
          </p:nvSpPr>
          <p:spPr>
            <a:xfrm>
              <a:off x="1519429" y="2595192"/>
              <a:ext cx="1602000" cy="1659600"/>
            </a:xfrm>
            <a:prstGeom prst="roundRect">
              <a:avLst>
                <a:gd name="adj" fmla="val 4131"/>
              </a:avLst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7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66D"/>
      </a:accent1>
      <a:accent2>
        <a:srgbClr val="3D84A7"/>
      </a:accent2>
      <a:accent3>
        <a:srgbClr val="46CDCF"/>
      </a:accent3>
      <a:accent4>
        <a:srgbClr val="ABEDD8"/>
      </a:accent4>
      <a:accent5>
        <a:srgbClr val="D1788C"/>
      </a:accent5>
      <a:accent6>
        <a:srgbClr val="932E56"/>
      </a:accent6>
      <a:hlink>
        <a:srgbClr val="2FC48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YoshinoTomoaki</dc:creator>
  <cp:lastModifiedBy>YoshinoTomoaki</cp:lastModifiedBy>
  <cp:revision>2</cp:revision>
  <dcterms:created xsi:type="dcterms:W3CDTF">2023-05-24T14:38:34Z</dcterms:created>
  <dcterms:modified xsi:type="dcterms:W3CDTF">2023-05-24T22:03:23Z</dcterms:modified>
</cp:coreProperties>
</file>