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7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4724400" y="1676400"/>
            <a:ext cx="4114800" cy="147002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altLang="zh-CN" sz="4800" kern="1200" baseline="0">
                <a:latin typeface="Arial" panose="020B0604020202020204" pitchFamily="34" charset="0"/>
                <a:ea typeface="黑体" panose="02010609060101010101" pitchFamily="49" charset="-122"/>
              </a:rPr>
              <a:t>《</a:t>
            </a:r>
            <a:r>
              <a:rPr lang="zh-CN" altLang="en-US" sz="4800" kern="1200" baseline="0" dirty="0">
                <a:latin typeface="Arial" panose="020B0604020202020204" pitchFamily="34" charset="0"/>
                <a:ea typeface="黑体" panose="02010609060101010101" pitchFamily="49" charset="-122"/>
              </a:rPr>
              <a:t>乡土中国</a:t>
            </a:r>
            <a:r>
              <a:rPr lang="en-US" altLang="zh-CN" sz="4800" kern="1200" baseline="0">
                <a:latin typeface="Arial" panose="020B0604020202020204" pitchFamily="34" charset="0"/>
                <a:ea typeface="黑体" panose="02010609060101010101" pitchFamily="49" charset="-122"/>
              </a:rPr>
              <a:t>》</a:t>
            </a:r>
            <a:r>
              <a:rPr lang="en-US" altLang="zh-CN" sz="40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40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思维导图</a:t>
            </a:r>
            <a:endParaRPr lang="zh-CN" altLang="en-US" sz="40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4953000" y="3429000"/>
            <a:ext cx="3429000" cy="609600"/>
          </a:xfrm>
          <a:ln/>
        </p:spPr>
        <p:txBody>
          <a:bodyPr/>
          <a:p>
            <a:pPr defTabSz="914400">
              <a:buClrTx/>
              <a:buSzTx/>
              <a:buFontTx/>
            </a:pPr>
            <a:r>
              <a:rPr lang="zh-CN" altLang="en-US" sz="3200" kern="1200" baseline="0" dirty="0">
                <a:latin typeface="Arial" panose="020B0604020202020204" pitchFamily="34" charset="0"/>
                <a:ea typeface="黑体" panose="02010609060101010101" pitchFamily="49" charset="-122"/>
              </a:rPr>
              <a:t>各个章节</a:t>
            </a:r>
            <a:endParaRPr lang="zh-CN" altLang="en-US" sz="3200" kern="1200" baseline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4100" name="图片 409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143000"/>
            <a:ext cx="5105400" cy="4038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dirty="0"/>
          </a:p>
        </p:txBody>
      </p:sp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endParaRPr dirty="0"/>
          </a:p>
        </p:txBody>
      </p:sp>
      <p:pic>
        <p:nvPicPr>
          <p:cNvPr id="13316" name="图片 13315" descr="2fb7c2a33186bceb19e8bbe2 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0"/>
            <a:ext cx="8991600" cy="674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7" name="矩形 13316"/>
          <p:cNvSpPr/>
          <p:nvPr/>
        </p:nvSpPr>
        <p:spPr>
          <a:xfrm>
            <a:off x="4648200" y="304800"/>
            <a:ext cx="34290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342900" lvl="0" indent="-342900"/>
            <a:r>
              <a:rPr lang="zh-CN" altLang="en-US" dirty="0">
                <a:ea typeface="黑体" panose="02010609060101010101" pitchFamily="49" charset="-122"/>
              </a:rPr>
              <a:t>第</a:t>
            </a:r>
            <a:r>
              <a:rPr lang="en-US" altLang="zh-CN">
                <a:ea typeface="黑体" panose="02010609060101010101" pitchFamily="49" charset="-122"/>
              </a:rPr>
              <a:t>10</a:t>
            </a:r>
            <a:r>
              <a:rPr lang="zh-CN" altLang="en-US" dirty="0">
                <a:ea typeface="黑体" panose="02010609060101010101" pitchFamily="49" charset="-122"/>
              </a:rPr>
              <a:t>章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433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dirty="0"/>
          </a:p>
        </p:txBody>
      </p:sp>
      <p:sp>
        <p:nvSpPr>
          <p:cNvPr id="14339" name="文本占位符 143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endParaRPr dirty="0"/>
          </a:p>
        </p:txBody>
      </p:sp>
      <p:pic>
        <p:nvPicPr>
          <p:cNvPr id="14340" name="图片 14339" descr="2fb7c2a33186bceb19e8bbe2 (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228600"/>
            <a:ext cx="8458200" cy="6343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1" name="矩形 14340"/>
          <p:cNvSpPr/>
          <p:nvPr/>
        </p:nvSpPr>
        <p:spPr>
          <a:xfrm>
            <a:off x="4648200" y="304800"/>
            <a:ext cx="34290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342900" lvl="0" indent="-342900"/>
            <a:r>
              <a:rPr lang="zh-CN" altLang="en-US" dirty="0">
                <a:ea typeface="黑体" panose="02010609060101010101" pitchFamily="49" charset="-122"/>
              </a:rPr>
              <a:t>第</a:t>
            </a:r>
            <a:r>
              <a:rPr lang="en-US" altLang="zh-CN">
                <a:ea typeface="黑体" panose="02010609060101010101" pitchFamily="49" charset="-122"/>
              </a:rPr>
              <a:t>11</a:t>
            </a:r>
            <a:r>
              <a:rPr lang="zh-CN" altLang="en-US" dirty="0">
                <a:ea typeface="黑体" panose="02010609060101010101" pitchFamily="49" charset="-122"/>
              </a:rPr>
              <a:t>章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endParaRPr dirty="0"/>
          </a:p>
        </p:txBody>
      </p:sp>
      <p:pic>
        <p:nvPicPr>
          <p:cNvPr id="15364" name="图片 15363" descr="2fb7c2a33186bceb19e8bbe2 (1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800100"/>
            <a:ext cx="8077200" cy="6057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5" name="矩形 15364"/>
          <p:cNvSpPr/>
          <p:nvPr/>
        </p:nvSpPr>
        <p:spPr>
          <a:xfrm>
            <a:off x="2209800" y="0"/>
            <a:ext cx="34290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342900" lvl="0" indent="-342900"/>
            <a:r>
              <a:rPr lang="zh-CN" altLang="en-US" dirty="0">
                <a:ea typeface="黑体" panose="02010609060101010101" pitchFamily="49" charset="-122"/>
              </a:rPr>
              <a:t>第</a:t>
            </a:r>
            <a:r>
              <a:rPr lang="en-US" altLang="zh-CN">
                <a:ea typeface="黑体" panose="02010609060101010101" pitchFamily="49" charset="-122"/>
              </a:rPr>
              <a:t>12</a:t>
            </a:r>
            <a:r>
              <a:rPr lang="zh-CN" altLang="en-US" dirty="0">
                <a:ea typeface="黑体" panose="02010609060101010101" pitchFamily="49" charset="-122"/>
              </a:rPr>
              <a:t>章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dirty="0"/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endParaRPr dirty="0"/>
          </a:p>
        </p:txBody>
      </p:sp>
      <p:pic>
        <p:nvPicPr>
          <p:cNvPr id="16388" name="图片 16387" descr="2fb7c2a33186bceb19e8bbe2 (1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14300"/>
            <a:ext cx="8991600" cy="674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9" name="矩形 16388"/>
          <p:cNvSpPr/>
          <p:nvPr/>
        </p:nvSpPr>
        <p:spPr>
          <a:xfrm>
            <a:off x="4648200" y="304800"/>
            <a:ext cx="34290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342900" lvl="0" indent="-342900"/>
            <a:r>
              <a:rPr lang="zh-CN" altLang="en-US" dirty="0">
                <a:ea typeface="黑体" panose="02010609060101010101" pitchFamily="49" charset="-122"/>
              </a:rPr>
              <a:t>第</a:t>
            </a:r>
            <a:r>
              <a:rPr lang="en-US" altLang="zh-CN">
                <a:ea typeface="黑体" panose="02010609060101010101" pitchFamily="49" charset="-122"/>
              </a:rPr>
              <a:t>13</a:t>
            </a:r>
            <a:r>
              <a:rPr lang="zh-CN" altLang="en-US" dirty="0">
                <a:ea typeface="黑体" panose="02010609060101010101" pitchFamily="49" charset="-122"/>
              </a:rPr>
              <a:t>章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dirty="0"/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endParaRPr dirty="0"/>
          </a:p>
        </p:txBody>
      </p:sp>
      <p:pic>
        <p:nvPicPr>
          <p:cNvPr id="17413" name="图片 17412" descr="2fb7c2a33186bceb19e8bbe2 (1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228600"/>
            <a:ext cx="8763000" cy="657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矩形 17413"/>
          <p:cNvSpPr/>
          <p:nvPr/>
        </p:nvSpPr>
        <p:spPr>
          <a:xfrm>
            <a:off x="3733800" y="0"/>
            <a:ext cx="34290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342900" lvl="0" indent="-342900"/>
            <a:r>
              <a:rPr lang="zh-CN" altLang="en-US" dirty="0">
                <a:ea typeface="黑体" panose="02010609060101010101" pitchFamily="49" charset="-122"/>
              </a:rPr>
              <a:t>第</a:t>
            </a:r>
            <a:r>
              <a:rPr lang="en-US" altLang="zh-CN">
                <a:ea typeface="黑体" panose="02010609060101010101" pitchFamily="49" charset="-122"/>
              </a:rPr>
              <a:t>14</a:t>
            </a:r>
            <a:r>
              <a:rPr lang="zh-CN" altLang="en-US" dirty="0">
                <a:ea typeface="黑体" panose="02010609060101010101" pitchFamily="49" charset="-122"/>
              </a:rPr>
              <a:t>章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843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dirty="0"/>
          </a:p>
        </p:txBody>
      </p:sp>
      <p:sp>
        <p:nvSpPr>
          <p:cNvPr id="18435" name="文本占位符 184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endParaRPr dirty="0"/>
          </a:p>
        </p:txBody>
      </p:sp>
      <p:pic>
        <p:nvPicPr>
          <p:cNvPr id="18436" name="图片 18435" descr="2fb7c2a33186bceb19e8bbe2 (1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304800"/>
            <a:ext cx="8534400" cy="6400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7" name="矩形 18436"/>
          <p:cNvSpPr/>
          <p:nvPr/>
        </p:nvSpPr>
        <p:spPr>
          <a:xfrm>
            <a:off x="4648200" y="152400"/>
            <a:ext cx="34290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342900" lvl="0" indent="-342900"/>
            <a:r>
              <a:rPr lang="zh-CN" altLang="en-US" dirty="0">
                <a:ea typeface="黑体" panose="02010609060101010101" pitchFamily="49" charset="-122"/>
              </a:rPr>
              <a:t>整本书 思维导图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dirty="0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endParaRPr dirty="0"/>
          </a:p>
        </p:txBody>
      </p:sp>
      <p:pic>
        <p:nvPicPr>
          <p:cNvPr id="5124" name="图片 5123" descr="2fb7c2a33186bceb19e8bb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228600"/>
            <a:ext cx="8763000" cy="657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矩形 5124"/>
          <p:cNvSpPr/>
          <p:nvPr/>
        </p:nvSpPr>
        <p:spPr>
          <a:xfrm>
            <a:off x="3276600" y="152400"/>
            <a:ext cx="34290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342900" lvl="0" indent="-342900"/>
            <a:r>
              <a:rPr lang="zh-CN" altLang="en-US" dirty="0">
                <a:ea typeface="黑体" panose="02010609060101010101" pitchFamily="49" charset="-122"/>
              </a:rPr>
              <a:t>第</a:t>
            </a:r>
            <a:r>
              <a:rPr lang="en-US" altLang="zh-CN">
                <a:ea typeface="黑体" panose="02010609060101010101" pitchFamily="49" charset="-122"/>
              </a:rPr>
              <a:t>1</a:t>
            </a:r>
            <a:r>
              <a:rPr lang="zh-CN" altLang="en-US" dirty="0">
                <a:ea typeface="黑体" panose="02010609060101010101" pitchFamily="49" charset="-122"/>
              </a:rPr>
              <a:t>章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endParaRPr dirty="0"/>
          </a:p>
        </p:txBody>
      </p:sp>
      <p:pic>
        <p:nvPicPr>
          <p:cNvPr id="6148" name="图片 6147" descr="2fb7c2a33186bceb19e8bbe2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457200"/>
            <a:ext cx="8382000" cy="6286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9" name="矩形 6148"/>
          <p:cNvSpPr/>
          <p:nvPr/>
        </p:nvSpPr>
        <p:spPr>
          <a:xfrm>
            <a:off x="4648200" y="304800"/>
            <a:ext cx="34290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342900" lvl="0" indent="-342900"/>
            <a:r>
              <a:rPr lang="zh-CN" altLang="en-US" dirty="0">
                <a:ea typeface="黑体" panose="02010609060101010101" pitchFamily="49" charset="-122"/>
              </a:rPr>
              <a:t>第</a:t>
            </a:r>
            <a:r>
              <a:rPr lang="en-US" altLang="zh-CN">
                <a:ea typeface="黑体" panose="02010609060101010101" pitchFamily="49" charset="-122"/>
              </a:rPr>
              <a:t>2-3</a:t>
            </a:r>
            <a:r>
              <a:rPr lang="zh-CN" altLang="en-US" dirty="0">
                <a:ea typeface="黑体" panose="02010609060101010101" pitchFamily="49" charset="-122"/>
              </a:rPr>
              <a:t>章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dirty="0"/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endParaRPr dirty="0"/>
          </a:p>
        </p:txBody>
      </p:sp>
      <p:pic>
        <p:nvPicPr>
          <p:cNvPr id="7172" name="图片 7171" descr="2fb7c2a33186bceb19e8bbe2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304800"/>
            <a:ext cx="8763000" cy="657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矩形 7172"/>
          <p:cNvSpPr/>
          <p:nvPr/>
        </p:nvSpPr>
        <p:spPr>
          <a:xfrm>
            <a:off x="4648200" y="304800"/>
            <a:ext cx="34290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342900" lvl="0" indent="-342900"/>
            <a:r>
              <a:rPr lang="zh-CN" altLang="en-US" dirty="0">
                <a:ea typeface="黑体" panose="02010609060101010101" pitchFamily="49" charset="-122"/>
              </a:rPr>
              <a:t>第</a:t>
            </a:r>
            <a:r>
              <a:rPr lang="en-US" altLang="zh-CN">
                <a:ea typeface="黑体" panose="02010609060101010101" pitchFamily="49" charset="-122"/>
              </a:rPr>
              <a:t>4</a:t>
            </a:r>
            <a:r>
              <a:rPr lang="zh-CN" altLang="en-US" dirty="0">
                <a:ea typeface="黑体" panose="02010609060101010101" pitchFamily="49" charset="-122"/>
              </a:rPr>
              <a:t>章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dirty="0"/>
          </a:p>
        </p:txBody>
      </p:sp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endParaRPr dirty="0"/>
          </a:p>
        </p:txBody>
      </p:sp>
      <p:pic>
        <p:nvPicPr>
          <p:cNvPr id="8196" name="图片 8195" descr="2fb7c2a33186bceb19e8bbe2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7" name="矩形 8196"/>
          <p:cNvSpPr/>
          <p:nvPr/>
        </p:nvSpPr>
        <p:spPr>
          <a:xfrm>
            <a:off x="4648200" y="304800"/>
            <a:ext cx="34290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342900" lvl="0" indent="-342900"/>
            <a:r>
              <a:rPr lang="zh-CN" altLang="en-US" dirty="0">
                <a:ea typeface="黑体" panose="02010609060101010101" pitchFamily="49" charset="-122"/>
              </a:rPr>
              <a:t>第</a:t>
            </a:r>
            <a:r>
              <a:rPr lang="en-US" altLang="zh-CN">
                <a:ea typeface="黑体" panose="02010609060101010101" pitchFamily="49" charset="-122"/>
              </a:rPr>
              <a:t>5</a:t>
            </a:r>
            <a:r>
              <a:rPr lang="zh-CN" altLang="en-US" dirty="0">
                <a:ea typeface="黑体" panose="02010609060101010101" pitchFamily="49" charset="-122"/>
              </a:rPr>
              <a:t>章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dirty="0"/>
          </a:p>
        </p:txBody>
      </p: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endParaRPr dirty="0"/>
          </a:p>
        </p:txBody>
      </p:sp>
      <p:pic>
        <p:nvPicPr>
          <p:cNvPr id="9220" name="图片 9219" descr="2fb7c2a33186bceb19e8bbe2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1" name="矩形 9220"/>
          <p:cNvSpPr/>
          <p:nvPr/>
        </p:nvSpPr>
        <p:spPr>
          <a:xfrm>
            <a:off x="6248400" y="0"/>
            <a:ext cx="34290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342900" lvl="0" indent="-342900"/>
            <a:r>
              <a:rPr lang="zh-CN" altLang="en-US" dirty="0">
                <a:ea typeface="黑体" panose="02010609060101010101" pitchFamily="49" charset="-122"/>
              </a:rPr>
              <a:t>第</a:t>
            </a:r>
            <a:r>
              <a:rPr lang="en-US" altLang="zh-CN">
                <a:ea typeface="黑体" panose="02010609060101010101" pitchFamily="49" charset="-122"/>
              </a:rPr>
              <a:t>6</a:t>
            </a:r>
            <a:r>
              <a:rPr lang="zh-CN" altLang="en-US" dirty="0">
                <a:ea typeface="黑体" panose="02010609060101010101" pitchFamily="49" charset="-122"/>
              </a:rPr>
              <a:t>章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dirty="0"/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endParaRPr dirty="0"/>
          </a:p>
        </p:txBody>
      </p:sp>
      <p:pic>
        <p:nvPicPr>
          <p:cNvPr id="10244" name="图片 10243" descr="2fb7c2a33186bceb19e8bbe2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5" name="矩形 10244"/>
          <p:cNvSpPr/>
          <p:nvPr/>
        </p:nvSpPr>
        <p:spPr>
          <a:xfrm>
            <a:off x="5715000" y="0"/>
            <a:ext cx="34290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342900" lvl="0" indent="-342900"/>
            <a:r>
              <a:rPr lang="zh-CN" altLang="en-US" dirty="0">
                <a:ea typeface="黑体" panose="02010609060101010101" pitchFamily="49" charset="-122"/>
              </a:rPr>
              <a:t>第</a:t>
            </a:r>
            <a:r>
              <a:rPr lang="en-US" altLang="zh-CN">
                <a:ea typeface="黑体" panose="02010609060101010101" pitchFamily="49" charset="-122"/>
              </a:rPr>
              <a:t>7</a:t>
            </a:r>
            <a:r>
              <a:rPr lang="zh-CN" altLang="en-US" dirty="0">
                <a:ea typeface="黑体" panose="02010609060101010101" pitchFamily="49" charset="-122"/>
              </a:rPr>
              <a:t>章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126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dirty="0"/>
          </a:p>
        </p:txBody>
      </p:sp>
      <p:sp>
        <p:nvSpPr>
          <p:cNvPr id="11267" name="文本占位符 1126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endParaRPr dirty="0"/>
          </a:p>
        </p:txBody>
      </p:sp>
      <p:pic>
        <p:nvPicPr>
          <p:cNvPr id="11268" name="图片 11267" descr="2fb7c2a33186bceb19e8bbe2 (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2400"/>
            <a:ext cx="8915400" cy="6686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9" name="矩形 11268"/>
          <p:cNvSpPr/>
          <p:nvPr/>
        </p:nvSpPr>
        <p:spPr>
          <a:xfrm>
            <a:off x="4648200" y="304800"/>
            <a:ext cx="34290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342900" lvl="0" indent="-342900"/>
            <a:r>
              <a:rPr lang="zh-CN" altLang="en-US" dirty="0">
                <a:ea typeface="黑体" panose="02010609060101010101" pitchFamily="49" charset="-122"/>
              </a:rPr>
              <a:t>第</a:t>
            </a:r>
            <a:r>
              <a:rPr lang="en-US" altLang="zh-CN">
                <a:ea typeface="黑体" panose="02010609060101010101" pitchFamily="49" charset="-122"/>
              </a:rPr>
              <a:t>8</a:t>
            </a:r>
            <a:r>
              <a:rPr lang="zh-CN" altLang="en-US" dirty="0">
                <a:ea typeface="黑体" panose="02010609060101010101" pitchFamily="49" charset="-122"/>
              </a:rPr>
              <a:t>章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dirty="0"/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endParaRPr dirty="0"/>
          </a:p>
        </p:txBody>
      </p:sp>
      <p:pic>
        <p:nvPicPr>
          <p:cNvPr id="12292" name="图片 12291" descr="2fb7c2a33186bceb19e8bbe2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52400"/>
            <a:ext cx="8915400" cy="6686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3" name="矩形 12292"/>
          <p:cNvSpPr/>
          <p:nvPr/>
        </p:nvSpPr>
        <p:spPr>
          <a:xfrm>
            <a:off x="4648200" y="304800"/>
            <a:ext cx="34290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342900" lvl="0" indent="-342900"/>
            <a:r>
              <a:rPr lang="zh-CN" altLang="en-US" dirty="0">
                <a:ea typeface="黑体" panose="02010609060101010101" pitchFamily="49" charset="-122"/>
              </a:rPr>
              <a:t>第</a:t>
            </a:r>
            <a:r>
              <a:rPr lang="en-US" altLang="zh-CN">
                <a:ea typeface="黑体" panose="02010609060101010101" pitchFamily="49" charset="-122"/>
              </a:rPr>
              <a:t>9</a:t>
            </a:r>
            <a:r>
              <a:rPr lang="zh-CN" altLang="en-US" dirty="0">
                <a:ea typeface="黑体" panose="02010609060101010101" pitchFamily="49" charset="-122"/>
              </a:rPr>
              <a:t>章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2df66649-4da3-4453-a0f2-10481f0f9bf4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WPS 演示</Application>
  <PresentationFormat>在屏幕上显示</PresentationFormat>
  <Paragraphs>32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枭</cp:lastModifiedBy>
  <cp:revision>3</cp:revision>
  <dcterms:created xsi:type="dcterms:W3CDTF">2020-03-07T08:07:24Z</dcterms:created>
  <dcterms:modified xsi:type="dcterms:W3CDTF">2022-12-26T01:08:14Z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4B23195B534448968A6A819FD941F774</vt:lpwstr>
  </property>
  <property fmtid="{D5CDD505-2E9C-101B-9397-08002B2CF9AE}" pid="4" name="KSOProductBuildVer">
    <vt:lpwstr>2052-11.1.0.12763</vt:lpwstr>
  </property>
</Properties>
</file>